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av" ContentType="audio/x-wav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1"/>
  </p:notesMasterIdLst>
  <p:sldIdLst>
    <p:sldId id="794" r:id="rId2"/>
    <p:sldId id="796" r:id="rId3"/>
    <p:sldId id="798" r:id="rId4"/>
    <p:sldId id="797" r:id="rId5"/>
    <p:sldId id="795" r:id="rId6"/>
    <p:sldId id="793" r:id="rId7"/>
    <p:sldId id="767" r:id="rId8"/>
    <p:sldId id="768" r:id="rId9"/>
    <p:sldId id="787" r:id="rId10"/>
    <p:sldId id="790" r:id="rId11"/>
    <p:sldId id="792" r:id="rId12"/>
    <p:sldId id="791" r:id="rId13"/>
    <p:sldId id="788" r:id="rId14"/>
    <p:sldId id="769" r:id="rId15"/>
    <p:sldId id="772" r:id="rId16"/>
    <p:sldId id="776" r:id="rId17"/>
    <p:sldId id="779" r:id="rId18"/>
    <p:sldId id="778" r:id="rId19"/>
    <p:sldId id="777" r:id="rId20"/>
    <p:sldId id="771" r:id="rId21"/>
    <p:sldId id="770" r:id="rId22"/>
    <p:sldId id="739" r:id="rId23"/>
    <p:sldId id="260" r:id="rId24"/>
    <p:sldId id="748" r:id="rId25"/>
    <p:sldId id="751" r:id="rId26"/>
    <p:sldId id="749" r:id="rId27"/>
    <p:sldId id="750" r:id="rId28"/>
    <p:sldId id="738" r:id="rId29"/>
    <p:sldId id="740" r:id="rId30"/>
    <p:sldId id="752" r:id="rId31"/>
    <p:sldId id="609" r:id="rId32"/>
    <p:sldId id="754" r:id="rId33"/>
    <p:sldId id="741" r:id="rId34"/>
    <p:sldId id="742" r:id="rId35"/>
    <p:sldId id="743" r:id="rId36"/>
    <p:sldId id="745" r:id="rId37"/>
    <p:sldId id="755" r:id="rId38"/>
    <p:sldId id="763" r:id="rId39"/>
    <p:sldId id="756" r:id="rId40"/>
    <p:sldId id="757" r:id="rId41"/>
    <p:sldId id="758" r:id="rId42"/>
    <p:sldId id="759" r:id="rId43"/>
    <p:sldId id="760" r:id="rId44"/>
    <p:sldId id="781" r:id="rId45"/>
    <p:sldId id="782" r:id="rId46"/>
    <p:sldId id="783" r:id="rId47"/>
    <p:sldId id="784" r:id="rId48"/>
    <p:sldId id="786" r:id="rId49"/>
    <p:sldId id="780" r:id="rId50"/>
    <p:sldId id="761" r:id="rId51"/>
    <p:sldId id="762" r:id="rId52"/>
    <p:sldId id="764" r:id="rId53"/>
    <p:sldId id="257" r:id="rId54"/>
    <p:sldId id="258" r:id="rId55"/>
    <p:sldId id="259" r:id="rId56"/>
    <p:sldId id="261" r:id="rId57"/>
    <p:sldId id="290" r:id="rId58"/>
    <p:sldId id="319" r:id="rId59"/>
    <p:sldId id="321" r:id="rId60"/>
    <p:sldId id="312" r:id="rId61"/>
    <p:sldId id="292" r:id="rId62"/>
    <p:sldId id="304" r:id="rId63"/>
    <p:sldId id="270" r:id="rId64"/>
    <p:sldId id="646" r:id="rId65"/>
    <p:sldId id="635" r:id="rId66"/>
    <p:sldId id="612" r:id="rId67"/>
    <p:sldId id="582" r:id="rId68"/>
    <p:sldId id="596" r:id="rId69"/>
    <p:sldId id="666" r:id="rId70"/>
    <p:sldId id="667" r:id="rId71"/>
    <p:sldId id="673" r:id="rId72"/>
    <p:sldId id="663" r:id="rId73"/>
    <p:sldId id="729" r:id="rId74"/>
    <p:sldId id="607" r:id="rId75"/>
    <p:sldId id="730" r:id="rId76"/>
    <p:sldId id="610" r:id="rId77"/>
    <p:sldId id="615" r:id="rId78"/>
    <p:sldId id="736" r:id="rId79"/>
    <p:sldId id="322" r:id="rId8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DAB1B8FD-4973-7811-A454-961960CBE068}" name="Bhrugen Patel" initials="BP" userId="f021a6139b3c29b3" providerId="Windows Live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D821D"/>
    <a:srgbClr val="FF3BFF"/>
    <a:srgbClr val="C42680"/>
    <a:srgbClr val="D04E1A"/>
    <a:srgbClr val="00B0F0"/>
    <a:srgbClr val="0082B0"/>
    <a:srgbClr val="00A4DE"/>
    <a:srgbClr val="0094C8"/>
    <a:srgbClr val="FFFFFF"/>
    <a:srgbClr val="D9D9D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917256E-9C2B-4DDC-9E0F-2EFD6599E19E}" v="2660" dt="2022-07-17T22:24:27.88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82" autoAdjust="0"/>
    <p:restoredTop sz="94660"/>
  </p:normalViewPr>
  <p:slideViewPr>
    <p:cSldViewPr snapToGrid="0">
      <p:cViewPr varScale="1">
        <p:scale>
          <a:sx n="104" d="100"/>
          <a:sy n="104" d="100"/>
        </p:scale>
        <p:origin x="138" y="372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theme" Target="theme/theme1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5" Type="http://schemas.openxmlformats.org/officeDocument/2006/relationships/slide" Target="slides/slide4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viewProps" Target="viewProps.xml"/><Relationship Id="rId88" Type="http://schemas.microsoft.com/office/2018/10/relationships/authors" Target="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notesMaster" Target="notesMasters/notesMaster1.xml"/><Relationship Id="rId86" Type="http://schemas.microsoft.com/office/2016/11/relationships/changesInfo" Target="changesInfos/changesInfo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microsoft.com/office/2015/10/relationships/revisionInfo" Target="revisionInfo.xml"/><Relationship Id="rId61" Type="http://schemas.openxmlformats.org/officeDocument/2006/relationships/slide" Target="slides/slide60.xml"/><Relationship Id="rId82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hrugen Patel" userId="f021a6139b3c29b3" providerId="LiveId" clId="{5917256E-9C2B-4DDC-9E0F-2EFD6599E19E}"/>
    <pc:docChg chg="undo custSel addSld delSld modSld sldOrd">
      <pc:chgData name="Bhrugen Patel" userId="f021a6139b3c29b3" providerId="LiveId" clId="{5917256E-9C2B-4DDC-9E0F-2EFD6599E19E}" dt="2022-07-19T17:49:02.309" v="8016" actId="47"/>
      <pc:docMkLst>
        <pc:docMk/>
      </pc:docMkLst>
      <pc:sldChg chg="ord modAnim">
        <pc:chgData name="Bhrugen Patel" userId="f021a6139b3c29b3" providerId="LiveId" clId="{5917256E-9C2B-4DDC-9E0F-2EFD6599E19E}" dt="2022-06-09T16:12:22.519" v="1320"/>
        <pc:sldMkLst>
          <pc:docMk/>
          <pc:sldMk cId="446483229" sldId="260"/>
        </pc:sldMkLst>
      </pc:sldChg>
      <pc:sldChg chg="addSp delSp modSp mod ord modAnim">
        <pc:chgData name="Bhrugen Patel" userId="f021a6139b3c29b3" providerId="LiveId" clId="{5917256E-9C2B-4DDC-9E0F-2EFD6599E19E}" dt="2022-06-09T16:45:17.805" v="1954" actId="20577"/>
        <pc:sldMkLst>
          <pc:docMk/>
          <pc:sldMk cId="4037678120" sldId="609"/>
        </pc:sldMkLst>
        <pc:spChg chg="add mod topLvl">
          <ac:chgData name="Bhrugen Patel" userId="f021a6139b3c29b3" providerId="LiveId" clId="{5917256E-9C2B-4DDC-9E0F-2EFD6599E19E}" dt="2022-06-09T16:44:45.342" v="1938" actId="1036"/>
          <ac:spMkLst>
            <pc:docMk/>
            <pc:sldMk cId="4037678120" sldId="609"/>
            <ac:spMk id="2" creationId="{AA06BEE3-FF39-8BB8-F092-10ABF6694963}"/>
          </ac:spMkLst>
        </pc:spChg>
        <pc:spChg chg="add mod topLvl">
          <ac:chgData name="Bhrugen Patel" userId="f021a6139b3c29b3" providerId="LiveId" clId="{5917256E-9C2B-4DDC-9E0F-2EFD6599E19E}" dt="2022-06-09T16:44:45.342" v="1938" actId="1036"/>
          <ac:spMkLst>
            <pc:docMk/>
            <pc:sldMk cId="4037678120" sldId="609"/>
            <ac:spMk id="3" creationId="{E79BB15A-9359-907E-2B86-C20A476354D4}"/>
          </ac:spMkLst>
        </pc:spChg>
        <pc:spChg chg="add mod topLvl">
          <ac:chgData name="Bhrugen Patel" userId="f021a6139b3c29b3" providerId="LiveId" clId="{5917256E-9C2B-4DDC-9E0F-2EFD6599E19E}" dt="2022-06-09T16:44:45.342" v="1938" actId="1036"/>
          <ac:spMkLst>
            <pc:docMk/>
            <pc:sldMk cId="4037678120" sldId="609"/>
            <ac:spMk id="22" creationId="{961326D1-6AFD-AA7C-2F6A-BBF728257A20}"/>
          </ac:spMkLst>
        </pc:spChg>
        <pc:spChg chg="add mod topLvl">
          <ac:chgData name="Bhrugen Patel" userId="f021a6139b3c29b3" providerId="LiveId" clId="{5917256E-9C2B-4DDC-9E0F-2EFD6599E19E}" dt="2022-06-09T16:44:45.342" v="1938" actId="1036"/>
          <ac:spMkLst>
            <pc:docMk/>
            <pc:sldMk cId="4037678120" sldId="609"/>
            <ac:spMk id="23" creationId="{F2EFD4B2-83CF-6179-3368-45A4D2360E29}"/>
          </ac:spMkLst>
        </pc:spChg>
        <pc:spChg chg="add del mod">
          <ac:chgData name="Bhrugen Patel" userId="f021a6139b3c29b3" providerId="LiveId" clId="{5917256E-9C2B-4DDC-9E0F-2EFD6599E19E}" dt="2022-06-09T16:23:31.796" v="1476"/>
          <ac:spMkLst>
            <pc:docMk/>
            <pc:sldMk cId="4037678120" sldId="609"/>
            <ac:spMk id="25" creationId="{7B7E86FD-04B2-5991-2A2C-6C75ECBC70DF}"/>
          </ac:spMkLst>
        </pc:spChg>
        <pc:spChg chg="add del mod">
          <ac:chgData name="Bhrugen Patel" userId="f021a6139b3c29b3" providerId="LiveId" clId="{5917256E-9C2B-4DDC-9E0F-2EFD6599E19E}" dt="2022-06-09T16:23:31.796" v="1476"/>
          <ac:spMkLst>
            <pc:docMk/>
            <pc:sldMk cId="4037678120" sldId="609"/>
            <ac:spMk id="26" creationId="{BACA6947-5C37-2391-FD58-D8C1875C3161}"/>
          </ac:spMkLst>
        </pc:spChg>
        <pc:spChg chg="add mod topLvl">
          <ac:chgData name="Bhrugen Patel" userId="f021a6139b3c29b3" providerId="LiveId" clId="{5917256E-9C2B-4DDC-9E0F-2EFD6599E19E}" dt="2022-06-09T16:44:45.342" v="1938" actId="1036"/>
          <ac:spMkLst>
            <pc:docMk/>
            <pc:sldMk cId="4037678120" sldId="609"/>
            <ac:spMk id="27" creationId="{137C12B3-477C-EC5C-D418-EA1EB1F8AA64}"/>
          </ac:spMkLst>
        </pc:spChg>
        <pc:spChg chg="add del mod">
          <ac:chgData name="Bhrugen Patel" userId="f021a6139b3c29b3" providerId="LiveId" clId="{5917256E-9C2B-4DDC-9E0F-2EFD6599E19E}" dt="2022-06-09T16:23:52.295" v="1485"/>
          <ac:spMkLst>
            <pc:docMk/>
            <pc:sldMk cId="4037678120" sldId="609"/>
            <ac:spMk id="28" creationId="{419ABF98-C59D-2A44-3104-86C58FBBD7E9}"/>
          </ac:spMkLst>
        </pc:spChg>
        <pc:spChg chg="add del mod">
          <ac:chgData name="Bhrugen Patel" userId="f021a6139b3c29b3" providerId="LiveId" clId="{5917256E-9C2B-4DDC-9E0F-2EFD6599E19E}" dt="2022-06-09T16:23:52.295" v="1485"/>
          <ac:spMkLst>
            <pc:docMk/>
            <pc:sldMk cId="4037678120" sldId="609"/>
            <ac:spMk id="29" creationId="{9D10D91D-6A72-B05B-30D5-A66DDC93E174}"/>
          </ac:spMkLst>
        </pc:spChg>
        <pc:spChg chg="add mod topLvl">
          <ac:chgData name="Bhrugen Patel" userId="f021a6139b3c29b3" providerId="LiveId" clId="{5917256E-9C2B-4DDC-9E0F-2EFD6599E19E}" dt="2022-06-09T16:44:45.342" v="1938" actId="1036"/>
          <ac:spMkLst>
            <pc:docMk/>
            <pc:sldMk cId="4037678120" sldId="609"/>
            <ac:spMk id="30" creationId="{E47B1928-6852-C3F2-FA0E-85638A68F8DF}"/>
          </ac:spMkLst>
        </pc:spChg>
        <pc:spChg chg="add mod topLvl">
          <ac:chgData name="Bhrugen Patel" userId="f021a6139b3c29b3" providerId="LiveId" clId="{5917256E-9C2B-4DDC-9E0F-2EFD6599E19E}" dt="2022-06-09T16:44:45.342" v="1938" actId="1036"/>
          <ac:spMkLst>
            <pc:docMk/>
            <pc:sldMk cId="4037678120" sldId="609"/>
            <ac:spMk id="31" creationId="{0F310C80-3E4A-50EE-3A7C-3EB6AA68E06D}"/>
          </ac:spMkLst>
        </pc:spChg>
        <pc:spChg chg="add mod topLvl">
          <ac:chgData name="Bhrugen Patel" userId="f021a6139b3c29b3" providerId="LiveId" clId="{5917256E-9C2B-4DDC-9E0F-2EFD6599E19E}" dt="2022-06-09T16:44:45.342" v="1938" actId="1036"/>
          <ac:spMkLst>
            <pc:docMk/>
            <pc:sldMk cId="4037678120" sldId="609"/>
            <ac:spMk id="32" creationId="{05F762CD-81C7-C58C-F685-EF5C6FD8EED7}"/>
          </ac:spMkLst>
        </pc:spChg>
        <pc:spChg chg="add mod topLvl">
          <ac:chgData name="Bhrugen Patel" userId="f021a6139b3c29b3" providerId="LiveId" clId="{5917256E-9C2B-4DDC-9E0F-2EFD6599E19E}" dt="2022-06-09T16:44:45.342" v="1938" actId="1036"/>
          <ac:spMkLst>
            <pc:docMk/>
            <pc:sldMk cId="4037678120" sldId="609"/>
            <ac:spMk id="33" creationId="{69B5F84E-ADA1-E214-6C7A-1A9A38179957}"/>
          </ac:spMkLst>
        </pc:spChg>
        <pc:spChg chg="del">
          <ac:chgData name="Bhrugen Patel" userId="f021a6139b3c29b3" providerId="LiveId" clId="{5917256E-9C2B-4DDC-9E0F-2EFD6599E19E}" dt="2022-06-09T16:19:59.197" v="1406" actId="478"/>
          <ac:spMkLst>
            <pc:docMk/>
            <pc:sldMk cId="4037678120" sldId="609"/>
            <ac:spMk id="34" creationId="{B6E99CF1-BF02-4B17-B726-AFBC4F494BE2}"/>
          </ac:spMkLst>
        </pc:spChg>
        <pc:spChg chg="add mod topLvl">
          <ac:chgData name="Bhrugen Patel" userId="f021a6139b3c29b3" providerId="LiveId" clId="{5917256E-9C2B-4DDC-9E0F-2EFD6599E19E}" dt="2022-06-09T16:44:45.342" v="1938" actId="1036"/>
          <ac:spMkLst>
            <pc:docMk/>
            <pc:sldMk cId="4037678120" sldId="609"/>
            <ac:spMk id="35" creationId="{158FE204-1879-7E8A-E70B-B7E8D3DD3B5A}"/>
          </ac:spMkLst>
        </pc:spChg>
        <pc:spChg chg="add mod topLvl">
          <ac:chgData name="Bhrugen Patel" userId="f021a6139b3c29b3" providerId="LiveId" clId="{5917256E-9C2B-4DDC-9E0F-2EFD6599E19E}" dt="2022-06-09T16:44:45.342" v="1938" actId="1036"/>
          <ac:spMkLst>
            <pc:docMk/>
            <pc:sldMk cId="4037678120" sldId="609"/>
            <ac:spMk id="36" creationId="{55C3D9E3-F9EE-ED22-FEBF-F39356BDC50D}"/>
          </ac:spMkLst>
        </pc:spChg>
        <pc:spChg chg="add del mod">
          <ac:chgData name="Bhrugen Patel" userId="f021a6139b3c29b3" providerId="LiveId" clId="{5917256E-9C2B-4DDC-9E0F-2EFD6599E19E}" dt="2022-06-09T16:27:40.113" v="1546" actId="478"/>
          <ac:spMkLst>
            <pc:docMk/>
            <pc:sldMk cId="4037678120" sldId="609"/>
            <ac:spMk id="37" creationId="{02EB5BF5-D03F-DCAD-F0AB-189EAD05BC34}"/>
          </ac:spMkLst>
        </pc:spChg>
        <pc:spChg chg="add del mod">
          <ac:chgData name="Bhrugen Patel" userId="f021a6139b3c29b3" providerId="LiveId" clId="{5917256E-9C2B-4DDC-9E0F-2EFD6599E19E}" dt="2022-06-09T16:27:40.113" v="1546" actId="478"/>
          <ac:spMkLst>
            <pc:docMk/>
            <pc:sldMk cId="4037678120" sldId="609"/>
            <ac:spMk id="38" creationId="{3EBA01E3-7CD7-54A1-B43D-94A69D941955}"/>
          </ac:spMkLst>
        </pc:spChg>
        <pc:spChg chg="add mod topLvl">
          <ac:chgData name="Bhrugen Patel" userId="f021a6139b3c29b3" providerId="LiveId" clId="{5917256E-9C2B-4DDC-9E0F-2EFD6599E19E}" dt="2022-06-09T16:44:45.342" v="1938" actId="1036"/>
          <ac:spMkLst>
            <pc:docMk/>
            <pc:sldMk cId="4037678120" sldId="609"/>
            <ac:spMk id="39" creationId="{1829761F-48BA-A714-2967-70B29E1658D9}"/>
          </ac:spMkLst>
        </pc:spChg>
        <pc:spChg chg="add mod topLvl">
          <ac:chgData name="Bhrugen Patel" userId="f021a6139b3c29b3" providerId="LiveId" clId="{5917256E-9C2B-4DDC-9E0F-2EFD6599E19E}" dt="2022-06-09T16:44:45.342" v="1938" actId="1036"/>
          <ac:spMkLst>
            <pc:docMk/>
            <pc:sldMk cId="4037678120" sldId="609"/>
            <ac:spMk id="40" creationId="{67CF9EE2-D3C0-C2BC-D526-BEF4D0682F2E}"/>
          </ac:spMkLst>
        </pc:spChg>
        <pc:spChg chg="add mod topLvl">
          <ac:chgData name="Bhrugen Patel" userId="f021a6139b3c29b3" providerId="LiveId" clId="{5917256E-9C2B-4DDC-9E0F-2EFD6599E19E}" dt="2022-06-09T16:44:45.342" v="1938" actId="1036"/>
          <ac:spMkLst>
            <pc:docMk/>
            <pc:sldMk cId="4037678120" sldId="609"/>
            <ac:spMk id="41" creationId="{32675918-B1ED-6DA1-318F-0BDCE2A0E80C}"/>
          </ac:spMkLst>
        </pc:spChg>
        <pc:spChg chg="add del mod">
          <ac:chgData name="Bhrugen Patel" userId="f021a6139b3c29b3" providerId="LiveId" clId="{5917256E-9C2B-4DDC-9E0F-2EFD6599E19E}" dt="2022-06-09T16:29:51.072" v="1565" actId="478"/>
          <ac:spMkLst>
            <pc:docMk/>
            <pc:sldMk cId="4037678120" sldId="609"/>
            <ac:spMk id="42" creationId="{BD96F00F-5C5F-5889-FF50-D492485F6EB8}"/>
          </ac:spMkLst>
        </pc:spChg>
        <pc:spChg chg="add del mod">
          <ac:chgData name="Bhrugen Patel" userId="f021a6139b3c29b3" providerId="LiveId" clId="{5917256E-9C2B-4DDC-9E0F-2EFD6599E19E}" dt="2022-06-09T16:29:51.072" v="1565" actId="478"/>
          <ac:spMkLst>
            <pc:docMk/>
            <pc:sldMk cId="4037678120" sldId="609"/>
            <ac:spMk id="43" creationId="{FC1BCEE0-55E9-0FEC-6D49-974E5DE6A52C}"/>
          </ac:spMkLst>
        </pc:spChg>
        <pc:spChg chg="add mod topLvl">
          <ac:chgData name="Bhrugen Patel" userId="f021a6139b3c29b3" providerId="LiveId" clId="{5917256E-9C2B-4DDC-9E0F-2EFD6599E19E}" dt="2022-06-09T16:44:45.342" v="1938" actId="1036"/>
          <ac:spMkLst>
            <pc:docMk/>
            <pc:sldMk cId="4037678120" sldId="609"/>
            <ac:spMk id="44" creationId="{4566DBA0-3B0C-F458-2723-82D8D7E0480F}"/>
          </ac:spMkLst>
        </pc:spChg>
        <pc:spChg chg="add mod topLvl">
          <ac:chgData name="Bhrugen Patel" userId="f021a6139b3c29b3" providerId="LiveId" clId="{5917256E-9C2B-4DDC-9E0F-2EFD6599E19E}" dt="2022-06-09T16:44:45.342" v="1938" actId="1036"/>
          <ac:spMkLst>
            <pc:docMk/>
            <pc:sldMk cId="4037678120" sldId="609"/>
            <ac:spMk id="45" creationId="{54299118-FC7D-2068-EE74-089A8D2A160C}"/>
          </ac:spMkLst>
        </pc:spChg>
        <pc:spChg chg="add mod topLvl">
          <ac:chgData name="Bhrugen Patel" userId="f021a6139b3c29b3" providerId="LiveId" clId="{5917256E-9C2B-4DDC-9E0F-2EFD6599E19E}" dt="2022-06-09T16:44:45.342" v="1938" actId="1036"/>
          <ac:spMkLst>
            <pc:docMk/>
            <pc:sldMk cId="4037678120" sldId="609"/>
            <ac:spMk id="46" creationId="{FFA56F10-DCA0-F5B1-E7D2-A369A325D4B8}"/>
          </ac:spMkLst>
        </pc:spChg>
        <pc:spChg chg="add mod topLvl">
          <ac:chgData name="Bhrugen Patel" userId="f021a6139b3c29b3" providerId="LiveId" clId="{5917256E-9C2B-4DDC-9E0F-2EFD6599E19E}" dt="2022-06-09T16:44:45.342" v="1938" actId="1036"/>
          <ac:spMkLst>
            <pc:docMk/>
            <pc:sldMk cId="4037678120" sldId="609"/>
            <ac:spMk id="47" creationId="{D76CB25D-81F8-5F56-DDE0-8813565A632D}"/>
          </ac:spMkLst>
        </pc:spChg>
        <pc:spChg chg="mod ord topLvl">
          <ac:chgData name="Bhrugen Patel" userId="f021a6139b3c29b3" providerId="LiveId" clId="{5917256E-9C2B-4DDC-9E0F-2EFD6599E19E}" dt="2022-06-09T16:44:45.342" v="1938" actId="1036"/>
          <ac:spMkLst>
            <pc:docMk/>
            <pc:sldMk cId="4037678120" sldId="609"/>
            <ac:spMk id="48" creationId="{E085C1F8-F939-4829-B7F1-B51495556E8A}"/>
          </ac:spMkLst>
        </pc:spChg>
        <pc:spChg chg="del mod">
          <ac:chgData name="Bhrugen Patel" userId="f021a6139b3c29b3" providerId="LiveId" clId="{5917256E-9C2B-4DDC-9E0F-2EFD6599E19E}" dt="2022-06-09T16:17:55.750" v="1364" actId="478"/>
          <ac:spMkLst>
            <pc:docMk/>
            <pc:sldMk cId="4037678120" sldId="609"/>
            <ac:spMk id="49" creationId="{859F1082-0194-4BBB-AD1D-866430D4F089}"/>
          </ac:spMkLst>
        </pc:spChg>
        <pc:spChg chg="mod ord topLvl">
          <ac:chgData name="Bhrugen Patel" userId="f021a6139b3c29b3" providerId="LiveId" clId="{5917256E-9C2B-4DDC-9E0F-2EFD6599E19E}" dt="2022-06-09T16:44:45.342" v="1938" actId="1036"/>
          <ac:spMkLst>
            <pc:docMk/>
            <pc:sldMk cId="4037678120" sldId="609"/>
            <ac:spMk id="50" creationId="{614BE2C4-0481-4E2B-A965-AFAAADE3A663}"/>
          </ac:spMkLst>
        </pc:spChg>
        <pc:spChg chg="mod ord topLvl">
          <ac:chgData name="Bhrugen Patel" userId="f021a6139b3c29b3" providerId="LiveId" clId="{5917256E-9C2B-4DDC-9E0F-2EFD6599E19E}" dt="2022-06-09T16:44:45.342" v="1938" actId="1036"/>
          <ac:spMkLst>
            <pc:docMk/>
            <pc:sldMk cId="4037678120" sldId="609"/>
            <ac:spMk id="51" creationId="{DC891A68-9200-45AC-AC05-D44810E715BD}"/>
          </ac:spMkLst>
        </pc:spChg>
        <pc:spChg chg="mod ord topLvl">
          <ac:chgData name="Bhrugen Patel" userId="f021a6139b3c29b3" providerId="LiveId" clId="{5917256E-9C2B-4DDC-9E0F-2EFD6599E19E}" dt="2022-06-09T16:44:45.342" v="1938" actId="1036"/>
          <ac:spMkLst>
            <pc:docMk/>
            <pc:sldMk cId="4037678120" sldId="609"/>
            <ac:spMk id="52" creationId="{D9897B6D-B9A9-4FE5-AECC-0A884C35C8AD}"/>
          </ac:spMkLst>
        </pc:spChg>
        <pc:spChg chg="add del mod">
          <ac:chgData name="Bhrugen Patel" userId="f021a6139b3c29b3" providerId="LiveId" clId="{5917256E-9C2B-4DDC-9E0F-2EFD6599E19E}" dt="2022-06-09T16:23:54.025" v="1486" actId="478"/>
          <ac:spMkLst>
            <pc:docMk/>
            <pc:sldMk cId="4037678120" sldId="609"/>
            <ac:spMk id="53" creationId="{6F82C63E-956A-49DF-846E-D92B1A8B7DC1}"/>
          </ac:spMkLst>
        </pc:spChg>
        <pc:spChg chg="mod topLvl">
          <ac:chgData name="Bhrugen Patel" userId="f021a6139b3c29b3" providerId="LiveId" clId="{5917256E-9C2B-4DDC-9E0F-2EFD6599E19E}" dt="2022-06-09T16:44:45.342" v="1938" actId="1036"/>
          <ac:spMkLst>
            <pc:docMk/>
            <pc:sldMk cId="4037678120" sldId="609"/>
            <ac:spMk id="54" creationId="{546CCF93-5540-414D-A3E7-45F5422E370E}"/>
          </ac:spMkLst>
        </pc:spChg>
        <pc:spChg chg="mod topLvl">
          <ac:chgData name="Bhrugen Patel" userId="f021a6139b3c29b3" providerId="LiveId" clId="{5917256E-9C2B-4DDC-9E0F-2EFD6599E19E}" dt="2022-06-09T16:44:45.342" v="1938" actId="1036"/>
          <ac:spMkLst>
            <pc:docMk/>
            <pc:sldMk cId="4037678120" sldId="609"/>
            <ac:spMk id="55" creationId="{9AECE786-01A7-4A10-B2FD-55876E0C2F30}"/>
          </ac:spMkLst>
        </pc:spChg>
        <pc:spChg chg="mod topLvl">
          <ac:chgData name="Bhrugen Patel" userId="f021a6139b3c29b3" providerId="LiveId" clId="{5917256E-9C2B-4DDC-9E0F-2EFD6599E19E}" dt="2022-06-09T16:44:45.342" v="1938" actId="1036"/>
          <ac:spMkLst>
            <pc:docMk/>
            <pc:sldMk cId="4037678120" sldId="609"/>
            <ac:spMk id="56" creationId="{0064DAE1-0D3D-4421-98EE-B8C64457FAA0}"/>
          </ac:spMkLst>
        </pc:spChg>
        <pc:spChg chg="add mod ord topLvl">
          <ac:chgData name="Bhrugen Patel" userId="f021a6139b3c29b3" providerId="LiveId" clId="{5917256E-9C2B-4DDC-9E0F-2EFD6599E19E}" dt="2022-06-09T16:44:45.342" v="1938" actId="1036"/>
          <ac:spMkLst>
            <pc:docMk/>
            <pc:sldMk cId="4037678120" sldId="609"/>
            <ac:spMk id="57" creationId="{BFF89B95-4ADE-7F05-E9E9-9704DFA0629B}"/>
          </ac:spMkLst>
        </pc:spChg>
        <pc:spChg chg="add mod ord topLvl">
          <ac:chgData name="Bhrugen Patel" userId="f021a6139b3c29b3" providerId="LiveId" clId="{5917256E-9C2B-4DDC-9E0F-2EFD6599E19E}" dt="2022-06-09T16:44:45.342" v="1938" actId="1036"/>
          <ac:spMkLst>
            <pc:docMk/>
            <pc:sldMk cId="4037678120" sldId="609"/>
            <ac:spMk id="58" creationId="{6C1E0AE4-04CC-01DA-F103-CE0A322E0EA5}"/>
          </ac:spMkLst>
        </pc:spChg>
        <pc:spChg chg="add mod topLvl">
          <ac:chgData name="Bhrugen Patel" userId="f021a6139b3c29b3" providerId="LiveId" clId="{5917256E-9C2B-4DDC-9E0F-2EFD6599E19E}" dt="2022-06-09T16:44:45.342" v="1938" actId="1036"/>
          <ac:spMkLst>
            <pc:docMk/>
            <pc:sldMk cId="4037678120" sldId="609"/>
            <ac:spMk id="59" creationId="{15808D51-7593-6F80-70B6-AEE4CD65FFEA}"/>
          </ac:spMkLst>
        </pc:spChg>
        <pc:spChg chg="add mod topLvl">
          <ac:chgData name="Bhrugen Patel" userId="f021a6139b3c29b3" providerId="LiveId" clId="{5917256E-9C2B-4DDC-9E0F-2EFD6599E19E}" dt="2022-06-09T16:44:45.342" v="1938" actId="1036"/>
          <ac:spMkLst>
            <pc:docMk/>
            <pc:sldMk cId="4037678120" sldId="609"/>
            <ac:spMk id="60" creationId="{82616390-609B-4FFD-B782-D7CC5950145D}"/>
          </ac:spMkLst>
        </pc:spChg>
        <pc:spChg chg="mod topLvl">
          <ac:chgData name="Bhrugen Patel" userId="f021a6139b3c29b3" providerId="LiveId" clId="{5917256E-9C2B-4DDC-9E0F-2EFD6599E19E}" dt="2022-06-09T16:44:45.342" v="1938" actId="1036"/>
          <ac:spMkLst>
            <pc:docMk/>
            <pc:sldMk cId="4037678120" sldId="609"/>
            <ac:spMk id="61" creationId="{3BCBC215-7BC1-4284-9B79-16F332A9F7B3}"/>
          </ac:spMkLst>
        </pc:spChg>
        <pc:spChg chg="mod ord topLvl">
          <ac:chgData name="Bhrugen Patel" userId="f021a6139b3c29b3" providerId="LiveId" clId="{5917256E-9C2B-4DDC-9E0F-2EFD6599E19E}" dt="2022-06-09T16:44:45.342" v="1938" actId="1036"/>
          <ac:spMkLst>
            <pc:docMk/>
            <pc:sldMk cId="4037678120" sldId="609"/>
            <ac:spMk id="62" creationId="{ECD23C02-372E-4B0D-A963-A26D676AF5F4}"/>
          </ac:spMkLst>
        </pc:spChg>
        <pc:spChg chg="mod ord topLvl">
          <ac:chgData name="Bhrugen Patel" userId="f021a6139b3c29b3" providerId="LiveId" clId="{5917256E-9C2B-4DDC-9E0F-2EFD6599E19E}" dt="2022-06-09T16:44:45.342" v="1938" actId="1036"/>
          <ac:spMkLst>
            <pc:docMk/>
            <pc:sldMk cId="4037678120" sldId="609"/>
            <ac:spMk id="63" creationId="{F1917AD1-D80F-43B3-A10F-64EDA97E424A}"/>
          </ac:spMkLst>
        </pc:spChg>
        <pc:spChg chg="mod ord topLvl">
          <ac:chgData name="Bhrugen Patel" userId="f021a6139b3c29b3" providerId="LiveId" clId="{5917256E-9C2B-4DDC-9E0F-2EFD6599E19E}" dt="2022-06-09T16:44:45.342" v="1938" actId="1036"/>
          <ac:spMkLst>
            <pc:docMk/>
            <pc:sldMk cId="4037678120" sldId="609"/>
            <ac:spMk id="64" creationId="{8E14C70D-3A86-4157-91BF-8B2D03241E45}"/>
          </ac:spMkLst>
        </pc:spChg>
        <pc:spChg chg="del mod">
          <ac:chgData name="Bhrugen Patel" userId="f021a6139b3c29b3" providerId="LiveId" clId="{5917256E-9C2B-4DDC-9E0F-2EFD6599E19E}" dt="2022-06-09T16:17:55.750" v="1364" actId="478"/>
          <ac:spMkLst>
            <pc:docMk/>
            <pc:sldMk cId="4037678120" sldId="609"/>
            <ac:spMk id="65" creationId="{F21FD7BD-CAAF-4985-BF21-E0A339213F46}"/>
          </ac:spMkLst>
        </pc:spChg>
        <pc:spChg chg="mod ord topLvl">
          <ac:chgData name="Bhrugen Patel" userId="f021a6139b3c29b3" providerId="LiveId" clId="{5917256E-9C2B-4DDC-9E0F-2EFD6599E19E}" dt="2022-06-09T16:44:45.342" v="1938" actId="1036"/>
          <ac:spMkLst>
            <pc:docMk/>
            <pc:sldMk cId="4037678120" sldId="609"/>
            <ac:spMk id="66" creationId="{56750AD5-71C5-49C5-A8E0-77C1455692E0}"/>
          </ac:spMkLst>
        </pc:spChg>
        <pc:spChg chg="add del mod">
          <ac:chgData name="Bhrugen Patel" userId="f021a6139b3c29b3" providerId="LiveId" clId="{5917256E-9C2B-4DDC-9E0F-2EFD6599E19E}" dt="2022-06-09T16:23:54.025" v="1486" actId="478"/>
          <ac:spMkLst>
            <pc:docMk/>
            <pc:sldMk cId="4037678120" sldId="609"/>
            <ac:spMk id="67" creationId="{4E0019F1-D9CC-4024-A764-55DA0C21F893}"/>
          </ac:spMkLst>
        </pc:spChg>
        <pc:spChg chg="del">
          <ac:chgData name="Bhrugen Patel" userId="f021a6139b3c29b3" providerId="LiveId" clId="{5917256E-9C2B-4DDC-9E0F-2EFD6599E19E}" dt="2022-06-09T16:22:46.314" v="1459" actId="478"/>
          <ac:spMkLst>
            <pc:docMk/>
            <pc:sldMk cId="4037678120" sldId="609"/>
            <ac:spMk id="68" creationId="{87140D1A-7A41-49E5-879E-E82BCF98DB9E}"/>
          </ac:spMkLst>
        </pc:spChg>
        <pc:spChg chg="del">
          <ac:chgData name="Bhrugen Patel" userId="f021a6139b3c29b3" providerId="LiveId" clId="{5917256E-9C2B-4DDC-9E0F-2EFD6599E19E}" dt="2022-06-09T16:22:46.314" v="1459" actId="478"/>
          <ac:spMkLst>
            <pc:docMk/>
            <pc:sldMk cId="4037678120" sldId="609"/>
            <ac:spMk id="69" creationId="{592F9296-E68B-4FB6-B34C-2527D98843DE}"/>
          </ac:spMkLst>
        </pc:spChg>
        <pc:spChg chg="add mod topLvl">
          <ac:chgData name="Bhrugen Patel" userId="f021a6139b3c29b3" providerId="LiveId" clId="{5917256E-9C2B-4DDC-9E0F-2EFD6599E19E}" dt="2022-06-09T16:44:45.342" v="1938" actId="1036"/>
          <ac:spMkLst>
            <pc:docMk/>
            <pc:sldMk cId="4037678120" sldId="609"/>
            <ac:spMk id="70" creationId="{8154ECF3-2FF9-0574-7E59-4923152D1A48}"/>
          </ac:spMkLst>
        </pc:spChg>
        <pc:spChg chg="add mod topLvl">
          <ac:chgData name="Bhrugen Patel" userId="f021a6139b3c29b3" providerId="LiveId" clId="{5917256E-9C2B-4DDC-9E0F-2EFD6599E19E}" dt="2022-06-09T16:44:45.342" v="1938" actId="1036"/>
          <ac:spMkLst>
            <pc:docMk/>
            <pc:sldMk cId="4037678120" sldId="609"/>
            <ac:spMk id="71" creationId="{91A97D98-43EC-D64E-5A59-3173DDF45BD9}"/>
          </ac:spMkLst>
        </pc:spChg>
        <pc:spChg chg="add mod topLvl">
          <ac:chgData name="Bhrugen Patel" userId="f021a6139b3c29b3" providerId="LiveId" clId="{5917256E-9C2B-4DDC-9E0F-2EFD6599E19E}" dt="2022-06-09T16:44:45.342" v="1938" actId="1036"/>
          <ac:spMkLst>
            <pc:docMk/>
            <pc:sldMk cId="4037678120" sldId="609"/>
            <ac:spMk id="72" creationId="{B1496058-FF7E-D587-92B4-401638B1A1D2}"/>
          </ac:spMkLst>
        </pc:spChg>
        <pc:spChg chg="add mod topLvl">
          <ac:chgData name="Bhrugen Patel" userId="f021a6139b3c29b3" providerId="LiveId" clId="{5917256E-9C2B-4DDC-9E0F-2EFD6599E19E}" dt="2022-06-09T16:44:45.342" v="1938" actId="1036"/>
          <ac:spMkLst>
            <pc:docMk/>
            <pc:sldMk cId="4037678120" sldId="609"/>
            <ac:spMk id="73" creationId="{4EB0C2E1-F54D-1C0F-3C64-A391B67FE438}"/>
          </ac:spMkLst>
        </pc:spChg>
        <pc:spChg chg="add mod topLvl">
          <ac:chgData name="Bhrugen Patel" userId="f021a6139b3c29b3" providerId="LiveId" clId="{5917256E-9C2B-4DDC-9E0F-2EFD6599E19E}" dt="2022-06-09T16:44:45.342" v="1938" actId="1036"/>
          <ac:spMkLst>
            <pc:docMk/>
            <pc:sldMk cId="4037678120" sldId="609"/>
            <ac:spMk id="74" creationId="{D0A52499-D513-B3B5-61D9-8C3E34B9752B}"/>
          </ac:spMkLst>
        </pc:spChg>
        <pc:spChg chg="add mod topLvl">
          <ac:chgData name="Bhrugen Patel" userId="f021a6139b3c29b3" providerId="LiveId" clId="{5917256E-9C2B-4DDC-9E0F-2EFD6599E19E}" dt="2022-06-09T16:44:45.342" v="1938" actId="1036"/>
          <ac:spMkLst>
            <pc:docMk/>
            <pc:sldMk cId="4037678120" sldId="609"/>
            <ac:spMk id="75" creationId="{A27D5498-225C-FE4F-1D24-04BB2DFE738B}"/>
          </ac:spMkLst>
        </pc:spChg>
        <pc:spChg chg="add mod topLvl">
          <ac:chgData name="Bhrugen Patel" userId="f021a6139b3c29b3" providerId="LiveId" clId="{5917256E-9C2B-4DDC-9E0F-2EFD6599E19E}" dt="2022-06-09T16:44:45.342" v="1938" actId="1036"/>
          <ac:spMkLst>
            <pc:docMk/>
            <pc:sldMk cId="4037678120" sldId="609"/>
            <ac:spMk id="76" creationId="{2B2D80A8-8712-8773-9E3A-81BC6D374B23}"/>
          </ac:spMkLst>
        </pc:spChg>
        <pc:spChg chg="add mod">
          <ac:chgData name="Bhrugen Patel" userId="f021a6139b3c29b3" providerId="LiveId" clId="{5917256E-9C2B-4DDC-9E0F-2EFD6599E19E}" dt="2022-06-09T16:44:11.335" v="1901" actId="1076"/>
          <ac:spMkLst>
            <pc:docMk/>
            <pc:sldMk cId="4037678120" sldId="609"/>
            <ac:spMk id="79" creationId="{08314FE7-D20A-639D-4C08-A3F190B4D11C}"/>
          </ac:spMkLst>
        </pc:spChg>
        <pc:spChg chg="add mod">
          <ac:chgData name="Bhrugen Patel" userId="f021a6139b3c29b3" providerId="LiveId" clId="{5917256E-9C2B-4DDC-9E0F-2EFD6599E19E}" dt="2022-06-09T16:44:21.696" v="1905" actId="1076"/>
          <ac:spMkLst>
            <pc:docMk/>
            <pc:sldMk cId="4037678120" sldId="609"/>
            <ac:spMk id="80" creationId="{A1D176C9-59D0-F28D-5C94-366346B0E8C5}"/>
          </ac:spMkLst>
        </pc:spChg>
        <pc:spChg chg="add mod">
          <ac:chgData name="Bhrugen Patel" userId="f021a6139b3c29b3" providerId="LiveId" clId="{5917256E-9C2B-4DDC-9E0F-2EFD6599E19E}" dt="2022-06-09T16:44:25.665" v="1907" actId="1076"/>
          <ac:spMkLst>
            <pc:docMk/>
            <pc:sldMk cId="4037678120" sldId="609"/>
            <ac:spMk id="81" creationId="{9BD45DCC-23D6-1439-7AF6-E3E8DE9D4190}"/>
          </ac:spMkLst>
        </pc:spChg>
        <pc:spChg chg="add mod">
          <ac:chgData name="Bhrugen Patel" userId="f021a6139b3c29b3" providerId="LiveId" clId="{5917256E-9C2B-4DDC-9E0F-2EFD6599E19E}" dt="2022-06-09T16:44:28.898" v="1908"/>
          <ac:spMkLst>
            <pc:docMk/>
            <pc:sldMk cId="4037678120" sldId="609"/>
            <ac:spMk id="82" creationId="{A7E366A5-AFFA-98BE-A313-EE5FDB558F34}"/>
          </ac:spMkLst>
        </pc:spChg>
        <pc:spChg chg="add mod">
          <ac:chgData name="Bhrugen Patel" userId="f021a6139b3c29b3" providerId="LiveId" clId="{5917256E-9C2B-4DDC-9E0F-2EFD6599E19E}" dt="2022-06-09T16:45:17.805" v="1954" actId="20577"/>
          <ac:spMkLst>
            <pc:docMk/>
            <pc:sldMk cId="4037678120" sldId="609"/>
            <ac:spMk id="83" creationId="{6C2019A7-B3E5-3E7D-1FF6-B9BA9CCD08B1}"/>
          </ac:spMkLst>
        </pc:spChg>
        <pc:grpChg chg="add del mod">
          <ac:chgData name="Bhrugen Patel" userId="f021a6139b3c29b3" providerId="LiveId" clId="{5917256E-9C2B-4DDC-9E0F-2EFD6599E19E}" dt="2022-06-09T16:35:47.871" v="1692" actId="165"/>
          <ac:grpSpMkLst>
            <pc:docMk/>
            <pc:sldMk cId="4037678120" sldId="609"/>
            <ac:grpSpMk id="4" creationId="{ABC2B756-B2D4-11E2-E1B8-652E0722556B}"/>
          </ac:grpSpMkLst>
        </pc:grpChg>
        <pc:cxnChg chg="add mod">
          <ac:chgData name="Bhrugen Patel" userId="f021a6139b3c29b3" providerId="LiveId" clId="{5917256E-9C2B-4DDC-9E0F-2EFD6599E19E}" dt="2022-06-09T16:44:45.342" v="1938" actId="1036"/>
          <ac:cxnSpMkLst>
            <pc:docMk/>
            <pc:sldMk cId="4037678120" sldId="609"/>
            <ac:cxnSpMk id="77" creationId="{883714CF-1410-3D27-4458-F89A898E56F9}"/>
          </ac:cxnSpMkLst>
        </pc:cxnChg>
        <pc:cxnChg chg="add mod">
          <ac:chgData name="Bhrugen Patel" userId="f021a6139b3c29b3" providerId="LiveId" clId="{5917256E-9C2B-4DDC-9E0F-2EFD6599E19E}" dt="2022-06-09T16:44:45.342" v="1938" actId="1036"/>
          <ac:cxnSpMkLst>
            <pc:docMk/>
            <pc:sldMk cId="4037678120" sldId="609"/>
            <ac:cxnSpMk id="78" creationId="{D8B3A925-C5EA-5306-35BC-C00AA7724615}"/>
          </ac:cxnSpMkLst>
        </pc:cxnChg>
      </pc:sldChg>
      <pc:sldChg chg="del">
        <pc:chgData name="Bhrugen Patel" userId="f021a6139b3c29b3" providerId="LiveId" clId="{5917256E-9C2B-4DDC-9E0F-2EFD6599E19E}" dt="2022-06-05T18:07:18.517" v="235" actId="47"/>
        <pc:sldMkLst>
          <pc:docMk/>
          <pc:sldMk cId="584179418" sldId="737"/>
        </pc:sldMkLst>
      </pc:sldChg>
      <pc:sldChg chg="modSp mod ord modTransition modAnim">
        <pc:chgData name="Bhrugen Patel" userId="f021a6139b3c29b3" providerId="LiveId" clId="{5917256E-9C2B-4DDC-9E0F-2EFD6599E19E}" dt="2022-06-09T17:48:14.287" v="2621"/>
        <pc:sldMkLst>
          <pc:docMk/>
          <pc:sldMk cId="2341816979" sldId="738"/>
        </pc:sldMkLst>
        <pc:spChg chg="mod">
          <ac:chgData name="Bhrugen Patel" userId="f021a6139b3c29b3" providerId="LiveId" clId="{5917256E-9C2B-4DDC-9E0F-2EFD6599E19E}" dt="2022-06-09T17:45:48.084" v="2607" actId="20577"/>
          <ac:spMkLst>
            <pc:docMk/>
            <pc:sldMk cId="2341816979" sldId="738"/>
            <ac:spMk id="74" creationId="{AC3448D0-EB03-4CFA-9ED7-EC814B55DA1B}"/>
          </ac:spMkLst>
        </pc:spChg>
        <pc:spChg chg="mod">
          <ac:chgData name="Bhrugen Patel" userId="f021a6139b3c29b3" providerId="LiveId" clId="{5917256E-9C2B-4DDC-9E0F-2EFD6599E19E}" dt="2022-06-09T17:45:54.041" v="2608" actId="1076"/>
          <ac:spMkLst>
            <pc:docMk/>
            <pc:sldMk cId="2341816979" sldId="738"/>
            <ac:spMk id="78" creationId="{D6C7F5D0-ECC3-474D-BC7E-87E4B388EF76}"/>
          </ac:spMkLst>
        </pc:spChg>
        <pc:spChg chg="mod">
          <ac:chgData name="Bhrugen Patel" userId="f021a6139b3c29b3" providerId="LiveId" clId="{5917256E-9C2B-4DDC-9E0F-2EFD6599E19E}" dt="2022-06-09T17:45:23.744" v="2601" actId="6549"/>
          <ac:spMkLst>
            <pc:docMk/>
            <pc:sldMk cId="2341816979" sldId="738"/>
            <ac:spMk id="80" creationId="{852C6379-99B7-4F42-BAB5-A5F91CCC6418}"/>
          </ac:spMkLst>
        </pc:spChg>
        <pc:spChg chg="mod">
          <ac:chgData name="Bhrugen Patel" userId="f021a6139b3c29b3" providerId="LiveId" clId="{5917256E-9C2B-4DDC-9E0F-2EFD6599E19E}" dt="2022-06-09T17:45:27.591" v="2602" actId="6549"/>
          <ac:spMkLst>
            <pc:docMk/>
            <pc:sldMk cId="2341816979" sldId="738"/>
            <ac:spMk id="82" creationId="{2E1A5406-C577-4854-A7BC-963E966043BF}"/>
          </ac:spMkLst>
        </pc:spChg>
      </pc:sldChg>
      <pc:sldChg chg="modAnim">
        <pc:chgData name="Bhrugen Patel" userId="f021a6139b3c29b3" providerId="LiveId" clId="{5917256E-9C2B-4DDC-9E0F-2EFD6599E19E}" dt="2022-06-09T16:12:27.041" v="1321"/>
        <pc:sldMkLst>
          <pc:docMk/>
          <pc:sldMk cId="3950042627" sldId="739"/>
        </pc:sldMkLst>
      </pc:sldChg>
      <pc:sldChg chg="ord modAnim">
        <pc:chgData name="Bhrugen Patel" userId="f021a6139b3c29b3" providerId="LiveId" clId="{5917256E-9C2B-4DDC-9E0F-2EFD6599E19E}" dt="2022-06-09T17:48:02.985" v="2617"/>
        <pc:sldMkLst>
          <pc:docMk/>
          <pc:sldMk cId="409592916" sldId="740"/>
        </pc:sldMkLst>
      </pc:sldChg>
      <pc:sldChg chg="modSp mod modAnim">
        <pc:chgData name="Bhrugen Patel" userId="f021a6139b3c29b3" providerId="LiveId" clId="{5917256E-9C2B-4DDC-9E0F-2EFD6599E19E}" dt="2022-06-09T17:53:42.697" v="2626"/>
        <pc:sldMkLst>
          <pc:docMk/>
          <pc:sldMk cId="2124839953" sldId="741"/>
        </pc:sldMkLst>
        <pc:spChg chg="mod">
          <ac:chgData name="Bhrugen Patel" userId="f021a6139b3c29b3" providerId="LiveId" clId="{5917256E-9C2B-4DDC-9E0F-2EFD6599E19E}" dt="2022-06-03T16:36:33.824" v="4" actId="20577"/>
          <ac:spMkLst>
            <pc:docMk/>
            <pc:sldMk cId="2124839953" sldId="741"/>
            <ac:spMk id="43" creationId="{00000000-0000-0000-0000-000000000000}"/>
          </ac:spMkLst>
        </pc:spChg>
      </pc:sldChg>
      <pc:sldChg chg="modSp mod modAnim">
        <pc:chgData name="Bhrugen Patel" userId="f021a6139b3c29b3" providerId="LiveId" clId="{5917256E-9C2B-4DDC-9E0F-2EFD6599E19E}" dt="2022-06-09T18:10:11.887" v="2634"/>
        <pc:sldMkLst>
          <pc:docMk/>
          <pc:sldMk cId="3090070712" sldId="743"/>
        </pc:sldMkLst>
        <pc:spChg chg="mod">
          <ac:chgData name="Bhrugen Patel" userId="f021a6139b3c29b3" providerId="LiveId" clId="{5917256E-9C2B-4DDC-9E0F-2EFD6599E19E}" dt="2022-06-09T17:53:11.297" v="2624" actId="1076"/>
          <ac:spMkLst>
            <pc:docMk/>
            <pc:sldMk cId="3090070712" sldId="743"/>
            <ac:spMk id="139" creationId="{B6010EAC-1BD4-46A2-B0FD-A0275B0F8BB7}"/>
          </ac:spMkLst>
        </pc:spChg>
        <pc:spChg chg="mod">
          <ac:chgData name="Bhrugen Patel" userId="f021a6139b3c29b3" providerId="LiveId" clId="{5917256E-9C2B-4DDC-9E0F-2EFD6599E19E}" dt="2022-06-09T17:53:07.960" v="2623" actId="1076"/>
          <ac:spMkLst>
            <pc:docMk/>
            <pc:sldMk cId="3090070712" sldId="743"/>
            <ac:spMk id="142" creationId="{251591FA-5B11-425E-A891-B560F8DF5B34}"/>
          </ac:spMkLst>
        </pc:spChg>
        <pc:spChg chg="mod">
          <ac:chgData name="Bhrugen Patel" userId="f021a6139b3c29b3" providerId="LiveId" clId="{5917256E-9C2B-4DDC-9E0F-2EFD6599E19E}" dt="2022-06-09T17:53:03.281" v="2622" actId="1076"/>
          <ac:spMkLst>
            <pc:docMk/>
            <pc:sldMk cId="3090070712" sldId="743"/>
            <ac:spMk id="145" creationId="{C1260E28-7C89-4729-8CD5-4B4F21ADF11A}"/>
          </ac:spMkLst>
        </pc:spChg>
      </pc:sldChg>
      <pc:sldChg chg="del ord">
        <pc:chgData name="Bhrugen Patel" userId="f021a6139b3c29b3" providerId="LiveId" clId="{5917256E-9C2B-4DDC-9E0F-2EFD6599E19E}" dt="2022-06-09T17:48:08.263" v="2618" actId="47"/>
        <pc:sldMkLst>
          <pc:docMk/>
          <pc:sldMk cId="1322844489" sldId="744"/>
        </pc:sldMkLst>
      </pc:sldChg>
      <pc:sldChg chg="modSp add mod modTransition modAnim">
        <pc:chgData name="Bhrugen Patel" userId="f021a6139b3c29b3" providerId="LiveId" clId="{5917256E-9C2B-4DDC-9E0F-2EFD6599E19E}" dt="2022-06-03T16:39:04.576" v="83"/>
        <pc:sldMkLst>
          <pc:docMk/>
          <pc:sldMk cId="3576305907" sldId="745"/>
        </pc:sldMkLst>
        <pc:spChg chg="mod">
          <ac:chgData name="Bhrugen Patel" userId="f021a6139b3c29b3" providerId="LiveId" clId="{5917256E-9C2B-4DDC-9E0F-2EFD6599E19E}" dt="2022-06-03T16:37:12.434" v="41" actId="1076"/>
          <ac:spMkLst>
            <pc:docMk/>
            <pc:sldMk cId="3576305907" sldId="745"/>
            <ac:spMk id="37" creationId="{00000000-0000-0000-0000-000000000000}"/>
          </ac:spMkLst>
        </pc:spChg>
        <pc:spChg chg="mod">
          <ac:chgData name="Bhrugen Patel" userId="f021a6139b3c29b3" providerId="LiveId" clId="{5917256E-9C2B-4DDC-9E0F-2EFD6599E19E}" dt="2022-06-03T16:37:25.640" v="62" actId="1076"/>
          <ac:spMkLst>
            <pc:docMk/>
            <pc:sldMk cId="3576305907" sldId="745"/>
            <ac:spMk id="43" creationId="{00000000-0000-0000-0000-000000000000}"/>
          </ac:spMkLst>
        </pc:spChg>
        <pc:spChg chg="mod">
          <ac:chgData name="Bhrugen Patel" userId="f021a6139b3c29b3" providerId="LiveId" clId="{5917256E-9C2B-4DDC-9E0F-2EFD6599E19E}" dt="2022-06-03T16:38:54.991" v="79" actId="207"/>
          <ac:spMkLst>
            <pc:docMk/>
            <pc:sldMk cId="3576305907" sldId="745"/>
            <ac:spMk id="55" creationId="{DE9EB855-1430-422B-9CD6-BD0FFA799F4A}"/>
          </ac:spMkLst>
        </pc:spChg>
      </pc:sldChg>
      <pc:sldChg chg="addSp delSp modSp new del mod setBg modAnim">
        <pc:chgData name="Bhrugen Patel" userId="f021a6139b3c29b3" providerId="LiveId" clId="{5917256E-9C2B-4DDC-9E0F-2EFD6599E19E}" dt="2022-06-05T17:56:19.542" v="227" actId="47"/>
        <pc:sldMkLst>
          <pc:docMk/>
          <pc:sldMk cId="3834365755" sldId="746"/>
        </pc:sldMkLst>
        <pc:spChg chg="add mod">
          <ac:chgData name="Bhrugen Patel" userId="f021a6139b3c29b3" providerId="LiveId" clId="{5917256E-9C2B-4DDC-9E0F-2EFD6599E19E}" dt="2022-06-05T16:59:01.483" v="162" actId="1036"/>
          <ac:spMkLst>
            <pc:docMk/>
            <pc:sldMk cId="3834365755" sldId="746"/>
            <ac:spMk id="6" creationId="{139F20ED-18D8-238C-910F-7428536A42DD}"/>
          </ac:spMkLst>
        </pc:spChg>
        <pc:spChg chg="add del">
          <ac:chgData name="Bhrugen Patel" userId="f021a6139b3c29b3" providerId="LiveId" clId="{5917256E-9C2B-4DDC-9E0F-2EFD6599E19E}" dt="2022-06-05T16:54:58.479" v="94" actId="26606"/>
          <ac:spMkLst>
            <pc:docMk/>
            <pc:sldMk cId="3834365755" sldId="746"/>
            <ac:spMk id="8" creationId="{F3060C83-F051-4F0E-ABAD-AA0DFC48B218}"/>
          </ac:spMkLst>
        </pc:spChg>
        <pc:spChg chg="add del">
          <ac:chgData name="Bhrugen Patel" userId="f021a6139b3c29b3" providerId="LiveId" clId="{5917256E-9C2B-4DDC-9E0F-2EFD6599E19E}" dt="2022-06-05T16:54:58.479" v="94" actId="26606"/>
          <ac:spMkLst>
            <pc:docMk/>
            <pc:sldMk cId="3834365755" sldId="746"/>
            <ac:spMk id="10" creationId="{83C98ABE-055B-441F-B07E-44F97F083C39}"/>
          </ac:spMkLst>
        </pc:spChg>
        <pc:spChg chg="add del">
          <ac:chgData name="Bhrugen Patel" userId="f021a6139b3c29b3" providerId="LiveId" clId="{5917256E-9C2B-4DDC-9E0F-2EFD6599E19E}" dt="2022-06-05T16:54:58.479" v="94" actId="26606"/>
          <ac:spMkLst>
            <pc:docMk/>
            <pc:sldMk cId="3834365755" sldId="746"/>
            <ac:spMk id="12" creationId="{29FDB030-9B49-4CED-8CCD-4D99382388AC}"/>
          </ac:spMkLst>
        </pc:spChg>
        <pc:spChg chg="add mod">
          <ac:chgData name="Bhrugen Patel" userId="f021a6139b3c29b3" providerId="LiveId" clId="{5917256E-9C2B-4DDC-9E0F-2EFD6599E19E}" dt="2022-06-05T16:55:28.825" v="98"/>
          <ac:spMkLst>
            <pc:docMk/>
            <pc:sldMk cId="3834365755" sldId="746"/>
            <ac:spMk id="13" creationId="{3F1D6C9D-85B4-F323-CFD6-BDF71D8733FB}"/>
          </ac:spMkLst>
        </pc:spChg>
        <pc:spChg chg="add del">
          <ac:chgData name="Bhrugen Patel" userId="f021a6139b3c29b3" providerId="LiveId" clId="{5917256E-9C2B-4DDC-9E0F-2EFD6599E19E}" dt="2022-06-05T16:54:58.479" v="94" actId="26606"/>
          <ac:spMkLst>
            <pc:docMk/>
            <pc:sldMk cId="3834365755" sldId="746"/>
            <ac:spMk id="14" creationId="{3783CA14-24A1-485C-8B30-D6A5D87987AD}"/>
          </ac:spMkLst>
        </pc:spChg>
        <pc:spChg chg="add mod">
          <ac:chgData name="Bhrugen Patel" userId="f021a6139b3c29b3" providerId="LiveId" clId="{5917256E-9C2B-4DDC-9E0F-2EFD6599E19E}" dt="2022-06-05T16:55:28.825" v="98"/>
          <ac:spMkLst>
            <pc:docMk/>
            <pc:sldMk cId="3834365755" sldId="746"/>
            <ac:spMk id="15" creationId="{9ADCC1E4-F864-0ED8-54BB-A76C6680F05E}"/>
          </ac:spMkLst>
        </pc:spChg>
        <pc:spChg chg="add del">
          <ac:chgData name="Bhrugen Patel" userId="f021a6139b3c29b3" providerId="LiveId" clId="{5917256E-9C2B-4DDC-9E0F-2EFD6599E19E}" dt="2022-06-05T16:54:58.479" v="94" actId="26606"/>
          <ac:spMkLst>
            <pc:docMk/>
            <pc:sldMk cId="3834365755" sldId="746"/>
            <ac:spMk id="16" creationId="{9A97C86A-04D6-40F7-AE84-31AB43E6A846}"/>
          </ac:spMkLst>
        </pc:spChg>
        <pc:spChg chg="add mod">
          <ac:chgData name="Bhrugen Patel" userId="f021a6139b3c29b3" providerId="LiveId" clId="{5917256E-9C2B-4DDC-9E0F-2EFD6599E19E}" dt="2022-06-05T16:55:28.825" v="98"/>
          <ac:spMkLst>
            <pc:docMk/>
            <pc:sldMk cId="3834365755" sldId="746"/>
            <ac:spMk id="17" creationId="{BE5428FA-8923-C960-F3C8-52E96EA54C64}"/>
          </ac:spMkLst>
        </pc:spChg>
        <pc:spChg chg="add del">
          <ac:chgData name="Bhrugen Patel" userId="f021a6139b3c29b3" providerId="LiveId" clId="{5917256E-9C2B-4DDC-9E0F-2EFD6599E19E}" dt="2022-06-05T16:54:58.479" v="94" actId="26606"/>
          <ac:spMkLst>
            <pc:docMk/>
            <pc:sldMk cId="3834365755" sldId="746"/>
            <ac:spMk id="18" creationId="{FF9F2414-84E8-453E-B1F3-389FDE8192D9}"/>
          </ac:spMkLst>
        </pc:spChg>
        <pc:spChg chg="add mod">
          <ac:chgData name="Bhrugen Patel" userId="f021a6139b3c29b3" providerId="LiveId" clId="{5917256E-9C2B-4DDC-9E0F-2EFD6599E19E}" dt="2022-06-05T16:56:58.289" v="132" actId="164"/>
          <ac:spMkLst>
            <pc:docMk/>
            <pc:sldMk cId="3834365755" sldId="746"/>
            <ac:spMk id="19" creationId="{D093C299-CB78-716A-D8CE-24DD6ACB2F0C}"/>
          </ac:spMkLst>
        </pc:spChg>
        <pc:spChg chg="add del">
          <ac:chgData name="Bhrugen Patel" userId="f021a6139b3c29b3" providerId="LiveId" clId="{5917256E-9C2B-4DDC-9E0F-2EFD6599E19E}" dt="2022-06-05T16:54:58.479" v="94" actId="26606"/>
          <ac:spMkLst>
            <pc:docMk/>
            <pc:sldMk cId="3834365755" sldId="746"/>
            <ac:spMk id="20" creationId="{3ECA69A1-7536-43AC-85EF-C7106179F5ED}"/>
          </ac:spMkLst>
        </pc:spChg>
        <pc:spChg chg="add mod">
          <ac:chgData name="Bhrugen Patel" userId="f021a6139b3c29b3" providerId="LiveId" clId="{5917256E-9C2B-4DDC-9E0F-2EFD6599E19E}" dt="2022-06-05T16:56:58.289" v="132" actId="164"/>
          <ac:spMkLst>
            <pc:docMk/>
            <pc:sldMk cId="3834365755" sldId="746"/>
            <ac:spMk id="21" creationId="{80D32497-92F6-BBE5-36E0-1D98C2ACB7AF}"/>
          </ac:spMkLst>
        </pc:spChg>
        <pc:spChg chg="add del">
          <ac:chgData name="Bhrugen Patel" userId="f021a6139b3c29b3" providerId="LiveId" clId="{5917256E-9C2B-4DDC-9E0F-2EFD6599E19E}" dt="2022-06-05T16:55:02.618" v="96" actId="26606"/>
          <ac:spMkLst>
            <pc:docMk/>
            <pc:sldMk cId="3834365755" sldId="746"/>
            <ac:spMk id="22" creationId="{B670DBD5-770C-4383-9F54-5B86E86BD5BB}"/>
          </ac:spMkLst>
        </pc:spChg>
        <pc:spChg chg="add mod">
          <ac:chgData name="Bhrugen Patel" userId="f021a6139b3c29b3" providerId="LiveId" clId="{5917256E-9C2B-4DDC-9E0F-2EFD6599E19E}" dt="2022-06-05T16:56:58.289" v="132" actId="164"/>
          <ac:spMkLst>
            <pc:docMk/>
            <pc:sldMk cId="3834365755" sldId="746"/>
            <ac:spMk id="23" creationId="{CB2DE2E3-D56C-AE8D-FDD4-1B8757CFEA96}"/>
          </ac:spMkLst>
        </pc:spChg>
        <pc:spChg chg="add mod">
          <ac:chgData name="Bhrugen Patel" userId="f021a6139b3c29b3" providerId="LiveId" clId="{5917256E-9C2B-4DDC-9E0F-2EFD6599E19E}" dt="2022-06-05T16:56:58.289" v="132" actId="164"/>
          <ac:spMkLst>
            <pc:docMk/>
            <pc:sldMk cId="3834365755" sldId="746"/>
            <ac:spMk id="24" creationId="{BA76D63D-94D9-0E72-EF10-41D8C1310606}"/>
          </ac:spMkLst>
        </pc:spChg>
        <pc:spChg chg="add mod">
          <ac:chgData name="Bhrugen Patel" userId="f021a6139b3c29b3" providerId="LiveId" clId="{5917256E-9C2B-4DDC-9E0F-2EFD6599E19E}" dt="2022-06-05T16:56:58.289" v="132" actId="164"/>
          <ac:spMkLst>
            <pc:docMk/>
            <pc:sldMk cId="3834365755" sldId="746"/>
            <ac:spMk id="25" creationId="{F58EFDED-FB57-9112-0AAA-D92AC10FB442}"/>
          </ac:spMkLst>
        </pc:spChg>
        <pc:spChg chg="add mod">
          <ac:chgData name="Bhrugen Patel" userId="f021a6139b3c29b3" providerId="LiveId" clId="{5917256E-9C2B-4DDC-9E0F-2EFD6599E19E}" dt="2022-06-05T16:56:58.289" v="132" actId="164"/>
          <ac:spMkLst>
            <pc:docMk/>
            <pc:sldMk cId="3834365755" sldId="746"/>
            <ac:spMk id="26" creationId="{9B6B4628-940D-D625-A71C-36EC58BAC7BA}"/>
          </ac:spMkLst>
        </pc:spChg>
        <pc:spChg chg="add mod">
          <ac:chgData name="Bhrugen Patel" userId="f021a6139b3c29b3" providerId="LiveId" clId="{5917256E-9C2B-4DDC-9E0F-2EFD6599E19E}" dt="2022-06-05T16:56:58.289" v="132" actId="164"/>
          <ac:spMkLst>
            <pc:docMk/>
            <pc:sldMk cId="3834365755" sldId="746"/>
            <ac:spMk id="27" creationId="{7BED0728-E8CA-4C7F-C229-42E264580E3C}"/>
          </ac:spMkLst>
        </pc:spChg>
        <pc:spChg chg="add mod">
          <ac:chgData name="Bhrugen Patel" userId="f021a6139b3c29b3" providerId="LiveId" clId="{5917256E-9C2B-4DDC-9E0F-2EFD6599E19E}" dt="2022-06-05T16:56:58.289" v="132" actId="164"/>
          <ac:spMkLst>
            <pc:docMk/>
            <pc:sldMk cId="3834365755" sldId="746"/>
            <ac:spMk id="28" creationId="{6DB3C087-95F6-B6C9-62DF-78407A77E418}"/>
          </ac:spMkLst>
        </pc:spChg>
        <pc:spChg chg="add mod">
          <ac:chgData name="Bhrugen Patel" userId="f021a6139b3c29b3" providerId="LiveId" clId="{5917256E-9C2B-4DDC-9E0F-2EFD6599E19E}" dt="2022-06-05T16:56:58.289" v="132" actId="164"/>
          <ac:spMkLst>
            <pc:docMk/>
            <pc:sldMk cId="3834365755" sldId="746"/>
            <ac:spMk id="29" creationId="{E7A493E4-48B8-39C1-6F24-AE7AE8E5BDBC}"/>
          </ac:spMkLst>
        </pc:spChg>
        <pc:spChg chg="add mod">
          <ac:chgData name="Bhrugen Patel" userId="f021a6139b3c29b3" providerId="LiveId" clId="{5917256E-9C2B-4DDC-9E0F-2EFD6599E19E}" dt="2022-06-05T16:59:01.483" v="162" actId="1036"/>
          <ac:spMkLst>
            <pc:docMk/>
            <pc:sldMk cId="3834365755" sldId="746"/>
            <ac:spMk id="30" creationId="{5D5227B3-93B4-D407-855A-49E03478F679}"/>
          </ac:spMkLst>
        </pc:spChg>
        <pc:grpChg chg="add mod">
          <ac:chgData name="Bhrugen Patel" userId="f021a6139b3c29b3" providerId="LiveId" clId="{5917256E-9C2B-4DDC-9E0F-2EFD6599E19E}" dt="2022-06-05T16:56:46.616" v="128" actId="164"/>
          <ac:grpSpMkLst>
            <pc:docMk/>
            <pc:sldMk cId="3834365755" sldId="746"/>
            <ac:grpSpMk id="4" creationId="{30CE4BF3-77C5-6C90-DD6B-E0D59A77B80A}"/>
          </ac:grpSpMkLst>
        </pc:grpChg>
        <pc:grpChg chg="add mod">
          <ac:chgData name="Bhrugen Patel" userId="f021a6139b3c29b3" providerId="LiveId" clId="{5917256E-9C2B-4DDC-9E0F-2EFD6599E19E}" dt="2022-06-05T16:57:28.973" v="134" actId="1076"/>
          <ac:grpSpMkLst>
            <pc:docMk/>
            <pc:sldMk cId="3834365755" sldId="746"/>
            <ac:grpSpMk id="5" creationId="{0D237DBB-621C-6FDA-7E34-3FFDD291C09E}"/>
          </ac:grpSpMkLst>
        </pc:grpChg>
        <pc:picChg chg="add mod modCrop">
          <ac:chgData name="Bhrugen Patel" userId="f021a6139b3c29b3" providerId="LiveId" clId="{5917256E-9C2B-4DDC-9E0F-2EFD6599E19E}" dt="2022-06-05T16:56:58.289" v="132" actId="164"/>
          <ac:picMkLst>
            <pc:docMk/>
            <pc:sldMk cId="3834365755" sldId="746"/>
            <ac:picMk id="3" creationId="{73C48514-220D-6AB6-1A28-9E41AF601460}"/>
          </ac:picMkLst>
        </pc:picChg>
      </pc:sldChg>
      <pc:sldChg chg="del">
        <pc:chgData name="Bhrugen Patel" userId="f021a6139b3c29b3" providerId="LiveId" clId="{5917256E-9C2B-4DDC-9E0F-2EFD6599E19E}" dt="2022-06-02T19:56:13.491" v="0" actId="47"/>
        <pc:sldMkLst>
          <pc:docMk/>
          <pc:sldMk cId="4234288560" sldId="746"/>
        </pc:sldMkLst>
      </pc:sldChg>
      <pc:sldChg chg="del">
        <pc:chgData name="Bhrugen Patel" userId="f021a6139b3c29b3" providerId="LiveId" clId="{5917256E-9C2B-4DDC-9E0F-2EFD6599E19E}" dt="2022-06-02T19:56:13.491" v="0" actId="47"/>
        <pc:sldMkLst>
          <pc:docMk/>
          <pc:sldMk cId="1227427833" sldId="747"/>
        </pc:sldMkLst>
      </pc:sldChg>
      <pc:sldChg chg="delSp modSp add del mod ord delAnim modAnim">
        <pc:chgData name="Bhrugen Patel" userId="f021a6139b3c29b3" providerId="LiveId" clId="{5917256E-9C2B-4DDC-9E0F-2EFD6599E19E}" dt="2022-06-05T17:56:25.702" v="228" actId="47"/>
        <pc:sldMkLst>
          <pc:docMk/>
          <pc:sldMk cId="4137067951" sldId="747"/>
        </pc:sldMkLst>
        <pc:spChg chg="mod">
          <ac:chgData name="Bhrugen Patel" userId="f021a6139b3c29b3" providerId="LiveId" clId="{5917256E-9C2B-4DDC-9E0F-2EFD6599E19E}" dt="2022-06-05T17:51:54.702" v="171" actId="1076"/>
          <ac:spMkLst>
            <pc:docMk/>
            <pc:sldMk cId="4137067951" sldId="747"/>
            <ac:spMk id="6" creationId="{139F20ED-18D8-238C-910F-7428536A42DD}"/>
          </ac:spMkLst>
        </pc:spChg>
        <pc:spChg chg="mod">
          <ac:chgData name="Bhrugen Patel" userId="f021a6139b3c29b3" providerId="LiveId" clId="{5917256E-9C2B-4DDC-9E0F-2EFD6599E19E}" dt="2022-06-05T17:52:01.760" v="172" actId="1076"/>
          <ac:spMkLst>
            <pc:docMk/>
            <pc:sldMk cId="4137067951" sldId="747"/>
            <ac:spMk id="30" creationId="{5D5227B3-93B4-D407-855A-49E03478F679}"/>
          </ac:spMkLst>
        </pc:spChg>
        <pc:grpChg chg="del">
          <ac:chgData name="Bhrugen Patel" userId="f021a6139b3c29b3" providerId="LiveId" clId="{5917256E-9C2B-4DDC-9E0F-2EFD6599E19E}" dt="2022-06-05T17:51:07.937" v="164" actId="478"/>
          <ac:grpSpMkLst>
            <pc:docMk/>
            <pc:sldMk cId="4137067951" sldId="747"/>
            <ac:grpSpMk id="5" creationId="{0D237DBB-621C-6FDA-7E34-3FFDD291C09E}"/>
          </ac:grpSpMkLst>
        </pc:grpChg>
      </pc:sldChg>
      <pc:sldChg chg="addSp delSp modSp add mod modTransition delAnim modAnim">
        <pc:chgData name="Bhrugen Patel" userId="f021a6139b3c29b3" providerId="LiveId" clId="{5917256E-9C2B-4DDC-9E0F-2EFD6599E19E}" dt="2022-06-09T17:39:06.986" v="2591"/>
        <pc:sldMkLst>
          <pc:docMk/>
          <pc:sldMk cId="452988490" sldId="748"/>
        </pc:sldMkLst>
        <pc:spChg chg="mod">
          <ac:chgData name="Bhrugen Patel" userId="f021a6139b3c29b3" providerId="LiveId" clId="{5917256E-9C2B-4DDC-9E0F-2EFD6599E19E}" dt="2022-06-09T16:09:33.139" v="1312" actId="1035"/>
          <ac:spMkLst>
            <pc:docMk/>
            <pc:sldMk cId="452988490" sldId="748"/>
            <ac:spMk id="6" creationId="{139F20ED-18D8-238C-910F-7428536A42DD}"/>
          </ac:spMkLst>
        </pc:spChg>
        <pc:spChg chg="mod topLvl">
          <ac:chgData name="Bhrugen Patel" userId="f021a6139b3c29b3" providerId="LiveId" clId="{5917256E-9C2B-4DDC-9E0F-2EFD6599E19E}" dt="2022-06-05T17:55:48.977" v="225" actId="164"/>
          <ac:spMkLst>
            <pc:docMk/>
            <pc:sldMk cId="452988490" sldId="748"/>
            <ac:spMk id="9" creationId="{C404B00D-9E06-9B0D-D2C7-AC58F96460F6}"/>
          </ac:spMkLst>
        </pc:spChg>
        <pc:spChg chg="mod topLvl">
          <ac:chgData name="Bhrugen Patel" userId="f021a6139b3c29b3" providerId="LiveId" clId="{5917256E-9C2B-4DDC-9E0F-2EFD6599E19E}" dt="2022-06-05T17:55:48.977" v="225" actId="164"/>
          <ac:spMkLst>
            <pc:docMk/>
            <pc:sldMk cId="452988490" sldId="748"/>
            <ac:spMk id="10" creationId="{23864936-5DE5-331F-6440-AFBB1254F94A}"/>
          </ac:spMkLst>
        </pc:spChg>
        <pc:spChg chg="mod topLvl">
          <ac:chgData name="Bhrugen Patel" userId="f021a6139b3c29b3" providerId="LiveId" clId="{5917256E-9C2B-4DDC-9E0F-2EFD6599E19E}" dt="2022-06-05T17:55:48.977" v="225" actId="164"/>
          <ac:spMkLst>
            <pc:docMk/>
            <pc:sldMk cId="452988490" sldId="748"/>
            <ac:spMk id="11" creationId="{DE8C0343-959C-6770-0454-D27A2731EAE1}"/>
          </ac:spMkLst>
        </pc:spChg>
        <pc:spChg chg="mod topLvl">
          <ac:chgData name="Bhrugen Patel" userId="f021a6139b3c29b3" providerId="LiveId" clId="{5917256E-9C2B-4DDC-9E0F-2EFD6599E19E}" dt="2022-06-05T17:55:48.977" v="225" actId="164"/>
          <ac:spMkLst>
            <pc:docMk/>
            <pc:sldMk cId="452988490" sldId="748"/>
            <ac:spMk id="12" creationId="{19A989DB-2CB2-6F2B-9668-70FD5BC4DA06}"/>
          </ac:spMkLst>
        </pc:spChg>
        <pc:spChg chg="mod topLvl">
          <ac:chgData name="Bhrugen Patel" userId="f021a6139b3c29b3" providerId="LiveId" clId="{5917256E-9C2B-4DDC-9E0F-2EFD6599E19E}" dt="2022-06-05T17:55:48.977" v="225" actId="164"/>
          <ac:spMkLst>
            <pc:docMk/>
            <pc:sldMk cId="452988490" sldId="748"/>
            <ac:spMk id="14" creationId="{20D29914-773E-AC36-E61F-3FDE2476593A}"/>
          </ac:spMkLst>
        </pc:spChg>
        <pc:spChg chg="mod topLvl">
          <ac:chgData name="Bhrugen Patel" userId="f021a6139b3c29b3" providerId="LiveId" clId="{5917256E-9C2B-4DDC-9E0F-2EFD6599E19E}" dt="2022-06-05T17:55:48.977" v="225" actId="164"/>
          <ac:spMkLst>
            <pc:docMk/>
            <pc:sldMk cId="452988490" sldId="748"/>
            <ac:spMk id="16" creationId="{4B5DAE97-192A-5E3C-4C1A-62FC7F0C0670}"/>
          </ac:spMkLst>
        </pc:spChg>
        <pc:spChg chg="mod topLvl">
          <ac:chgData name="Bhrugen Patel" userId="f021a6139b3c29b3" providerId="LiveId" clId="{5917256E-9C2B-4DDC-9E0F-2EFD6599E19E}" dt="2022-06-05T17:55:48.977" v="225" actId="164"/>
          <ac:spMkLst>
            <pc:docMk/>
            <pc:sldMk cId="452988490" sldId="748"/>
            <ac:spMk id="18" creationId="{08D98548-C03B-6B9A-02BC-9D7214F431A4}"/>
          </ac:spMkLst>
        </pc:spChg>
        <pc:spChg chg="mod topLvl">
          <ac:chgData name="Bhrugen Patel" userId="f021a6139b3c29b3" providerId="LiveId" clId="{5917256E-9C2B-4DDC-9E0F-2EFD6599E19E}" dt="2022-06-05T17:55:48.977" v="225" actId="164"/>
          <ac:spMkLst>
            <pc:docMk/>
            <pc:sldMk cId="452988490" sldId="748"/>
            <ac:spMk id="19" creationId="{86AADDAF-8668-A848-3BD5-7E8A36F6C892}"/>
          </ac:spMkLst>
        </pc:spChg>
        <pc:spChg chg="mod topLvl">
          <ac:chgData name="Bhrugen Patel" userId="f021a6139b3c29b3" providerId="LiveId" clId="{5917256E-9C2B-4DDC-9E0F-2EFD6599E19E}" dt="2022-06-05T17:55:48.977" v="225" actId="164"/>
          <ac:spMkLst>
            <pc:docMk/>
            <pc:sldMk cId="452988490" sldId="748"/>
            <ac:spMk id="20" creationId="{C0DDF10C-F0DC-B891-4F21-2EA73E39331B}"/>
          </ac:spMkLst>
        </pc:spChg>
        <pc:spChg chg="add mod">
          <ac:chgData name="Bhrugen Patel" userId="f021a6139b3c29b3" providerId="LiveId" clId="{5917256E-9C2B-4DDC-9E0F-2EFD6599E19E}" dt="2022-06-09T17:39:04.255" v="2590" actId="1076"/>
          <ac:spMkLst>
            <pc:docMk/>
            <pc:sldMk cId="452988490" sldId="748"/>
            <ac:spMk id="21" creationId="{B6C54AC9-DC0C-6BCD-1488-7308BD24AD7F}"/>
          </ac:spMkLst>
        </pc:spChg>
        <pc:spChg chg="mod">
          <ac:chgData name="Bhrugen Patel" userId="f021a6139b3c29b3" providerId="LiveId" clId="{5917256E-9C2B-4DDC-9E0F-2EFD6599E19E}" dt="2022-06-09T16:09:33.139" v="1312" actId="1035"/>
          <ac:spMkLst>
            <pc:docMk/>
            <pc:sldMk cId="452988490" sldId="748"/>
            <ac:spMk id="30" creationId="{5D5227B3-93B4-D407-855A-49E03478F679}"/>
          </ac:spMkLst>
        </pc:spChg>
        <pc:grpChg chg="add del mod">
          <ac:chgData name="Bhrugen Patel" userId="f021a6139b3c29b3" providerId="LiveId" clId="{5917256E-9C2B-4DDC-9E0F-2EFD6599E19E}" dt="2022-06-09T16:09:04.154" v="1290" actId="478"/>
          <ac:grpSpMkLst>
            <pc:docMk/>
            <pc:sldMk cId="452988490" sldId="748"/>
            <ac:grpSpMk id="2" creationId="{20600BAE-7E41-FB0C-3004-0EDE28D6349C}"/>
          </ac:grpSpMkLst>
        </pc:grpChg>
        <pc:grpChg chg="add del mod ord">
          <ac:chgData name="Bhrugen Patel" userId="f021a6139b3c29b3" providerId="LiveId" clId="{5917256E-9C2B-4DDC-9E0F-2EFD6599E19E}" dt="2022-06-05T17:55:01.817" v="204" actId="165"/>
          <ac:grpSpMkLst>
            <pc:docMk/>
            <pc:sldMk cId="452988490" sldId="748"/>
            <ac:grpSpMk id="7" creationId="{6BEA0F9B-86A9-F909-1C80-0BD7588B2912}"/>
          </ac:grpSpMkLst>
        </pc:grpChg>
        <pc:picChg chg="add del mod">
          <ac:chgData name="Bhrugen Patel" userId="f021a6139b3c29b3" providerId="LiveId" clId="{5917256E-9C2B-4DDC-9E0F-2EFD6599E19E}" dt="2022-06-09T16:08:55.835" v="1285" actId="478"/>
          <ac:picMkLst>
            <pc:docMk/>
            <pc:sldMk cId="452988490" sldId="748"/>
            <ac:picMk id="4" creationId="{2ACF3A9C-B7C1-D419-136C-C60830A9772D}"/>
          </ac:picMkLst>
        </pc:picChg>
        <pc:picChg chg="add del mod ord">
          <ac:chgData name="Bhrugen Patel" userId="f021a6139b3c29b3" providerId="LiveId" clId="{5917256E-9C2B-4DDC-9E0F-2EFD6599E19E}" dt="2022-06-09T16:10:55.385" v="1317" actId="478"/>
          <ac:picMkLst>
            <pc:docMk/>
            <pc:sldMk cId="452988490" sldId="748"/>
            <ac:picMk id="5" creationId="{1A8287C6-023B-2270-B452-FD5EA60CAB61}"/>
          </ac:picMkLst>
        </pc:picChg>
        <pc:picChg chg="mod topLvl">
          <ac:chgData name="Bhrugen Patel" userId="f021a6139b3c29b3" providerId="LiveId" clId="{5917256E-9C2B-4DDC-9E0F-2EFD6599E19E}" dt="2022-06-05T17:55:48.977" v="225" actId="164"/>
          <ac:picMkLst>
            <pc:docMk/>
            <pc:sldMk cId="452988490" sldId="748"/>
            <ac:picMk id="8" creationId="{6F0F5FAE-C49E-7ACF-348E-9B8680683771}"/>
          </ac:picMkLst>
        </pc:picChg>
      </pc:sldChg>
      <pc:sldChg chg="del">
        <pc:chgData name="Bhrugen Patel" userId="f021a6139b3c29b3" providerId="LiveId" clId="{5917256E-9C2B-4DDC-9E0F-2EFD6599E19E}" dt="2022-06-02T19:56:13.491" v="0" actId="47"/>
        <pc:sldMkLst>
          <pc:docMk/>
          <pc:sldMk cId="936338269" sldId="748"/>
        </pc:sldMkLst>
      </pc:sldChg>
      <pc:sldChg chg="del">
        <pc:chgData name="Bhrugen Patel" userId="f021a6139b3c29b3" providerId="LiveId" clId="{5917256E-9C2B-4DDC-9E0F-2EFD6599E19E}" dt="2022-06-02T19:56:13.491" v="0" actId="47"/>
        <pc:sldMkLst>
          <pc:docMk/>
          <pc:sldMk cId="2058075771" sldId="749"/>
        </pc:sldMkLst>
      </pc:sldChg>
      <pc:sldChg chg="addSp delSp modSp add mod ord modTransition delAnim modAnim">
        <pc:chgData name="Bhrugen Patel" userId="f021a6139b3c29b3" providerId="LiveId" clId="{5917256E-9C2B-4DDC-9E0F-2EFD6599E19E}" dt="2022-06-09T17:28:28.920" v="2571" actId="20577"/>
        <pc:sldMkLst>
          <pc:docMk/>
          <pc:sldMk cId="3203008206" sldId="749"/>
        </pc:sldMkLst>
        <pc:spChg chg="del">
          <ac:chgData name="Bhrugen Patel" userId="f021a6139b3c29b3" providerId="LiveId" clId="{5917256E-9C2B-4DDC-9E0F-2EFD6599E19E}" dt="2022-06-05T18:11:51.240" v="237" actId="478"/>
          <ac:spMkLst>
            <pc:docMk/>
            <pc:sldMk cId="3203008206" sldId="749"/>
            <ac:spMk id="4" creationId="{A1B567E5-01CD-4068-A38C-99E4A698CCA1}"/>
          </ac:spMkLst>
        </pc:spChg>
        <pc:spChg chg="add mod">
          <ac:chgData name="Bhrugen Patel" userId="f021a6139b3c29b3" providerId="LiveId" clId="{5917256E-9C2B-4DDC-9E0F-2EFD6599E19E}" dt="2022-06-05T19:43:21.994" v="374" actId="164"/>
          <ac:spMkLst>
            <pc:docMk/>
            <pc:sldMk cId="3203008206" sldId="749"/>
            <ac:spMk id="15" creationId="{35B2283F-E05D-FE58-6F97-B90FB097A4A4}"/>
          </ac:spMkLst>
        </pc:spChg>
        <pc:spChg chg="add mod">
          <ac:chgData name="Bhrugen Patel" userId="f021a6139b3c29b3" providerId="LiveId" clId="{5917256E-9C2B-4DDC-9E0F-2EFD6599E19E}" dt="2022-06-05T19:45:27.306" v="424" actId="1076"/>
          <ac:spMkLst>
            <pc:docMk/>
            <pc:sldMk cId="3203008206" sldId="749"/>
            <ac:spMk id="16" creationId="{B9AD0006-79DD-D6E4-CB13-0DAB0A14020D}"/>
          </ac:spMkLst>
        </pc:spChg>
        <pc:spChg chg="add mod">
          <ac:chgData name="Bhrugen Patel" userId="f021a6139b3c29b3" providerId="LiveId" clId="{5917256E-9C2B-4DDC-9E0F-2EFD6599E19E}" dt="2022-06-05T19:45:07.303" v="409" actId="164"/>
          <ac:spMkLst>
            <pc:docMk/>
            <pc:sldMk cId="3203008206" sldId="749"/>
            <ac:spMk id="30" creationId="{FEC5E8A4-0D04-3C32-CD1C-4E2FAA9CE81C}"/>
          </ac:spMkLst>
        </pc:spChg>
        <pc:spChg chg="add mod">
          <ac:chgData name="Bhrugen Patel" userId="f021a6139b3c29b3" providerId="LiveId" clId="{5917256E-9C2B-4DDC-9E0F-2EFD6599E19E}" dt="2022-06-05T19:52:10.052" v="622" actId="20577"/>
          <ac:spMkLst>
            <pc:docMk/>
            <pc:sldMk cId="3203008206" sldId="749"/>
            <ac:spMk id="31" creationId="{B079ADD6-398B-2632-E91C-A82C8256211A}"/>
          </ac:spMkLst>
        </pc:spChg>
        <pc:spChg chg="mod">
          <ac:chgData name="Bhrugen Patel" userId="f021a6139b3c29b3" providerId="LiveId" clId="{5917256E-9C2B-4DDC-9E0F-2EFD6599E19E}" dt="2022-06-05T19:46:17.509" v="430" actId="1076"/>
          <ac:spMkLst>
            <pc:docMk/>
            <pc:sldMk cId="3203008206" sldId="749"/>
            <ac:spMk id="37" creationId="{A7290651-A99C-45C6-90E9-E18F2338BB72}"/>
          </ac:spMkLst>
        </pc:spChg>
        <pc:spChg chg="add mod">
          <ac:chgData name="Bhrugen Patel" userId="f021a6139b3c29b3" providerId="LiveId" clId="{5917256E-9C2B-4DDC-9E0F-2EFD6599E19E}" dt="2022-06-05T19:42:58.140" v="359" actId="164"/>
          <ac:spMkLst>
            <pc:docMk/>
            <pc:sldMk cId="3203008206" sldId="749"/>
            <ac:spMk id="42" creationId="{1ADA5677-7D4F-5F2C-BB07-A2389AF72F82}"/>
          </ac:spMkLst>
        </pc:spChg>
        <pc:spChg chg="add mod">
          <ac:chgData name="Bhrugen Patel" userId="f021a6139b3c29b3" providerId="LiveId" clId="{5917256E-9C2B-4DDC-9E0F-2EFD6599E19E}" dt="2022-06-05T19:42:58.140" v="359" actId="164"/>
          <ac:spMkLst>
            <pc:docMk/>
            <pc:sldMk cId="3203008206" sldId="749"/>
            <ac:spMk id="43" creationId="{877EBE0C-9FDE-6D03-1177-FD6FFC1CE06B}"/>
          </ac:spMkLst>
        </pc:spChg>
        <pc:spChg chg="add mod">
          <ac:chgData name="Bhrugen Patel" userId="f021a6139b3c29b3" providerId="LiveId" clId="{5917256E-9C2B-4DDC-9E0F-2EFD6599E19E}" dt="2022-06-05T19:46:44.712" v="452" actId="20577"/>
          <ac:spMkLst>
            <pc:docMk/>
            <pc:sldMk cId="3203008206" sldId="749"/>
            <ac:spMk id="44" creationId="{E500F272-1D1D-D1BD-2144-52F37735D4B9}"/>
          </ac:spMkLst>
        </pc:spChg>
        <pc:spChg chg="add mod">
          <ac:chgData name="Bhrugen Patel" userId="f021a6139b3c29b3" providerId="LiveId" clId="{5917256E-9C2B-4DDC-9E0F-2EFD6599E19E}" dt="2022-06-05T20:08:33.733" v="1081" actId="14100"/>
          <ac:spMkLst>
            <pc:docMk/>
            <pc:sldMk cId="3203008206" sldId="749"/>
            <ac:spMk id="45" creationId="{7C276BAE-4013-72DE-1725-6B57D6747909}"/>
          </ac:spMkLst>
        </pc:spChg>
        <pc:spChg chg="add mod">
          <ac:chgData name="Bhrugen Patel" userId="f021a6139b3c29b3" providerId="LiveId" clId="{5917256E-9C2B-4DDC-9E0F-2EFD6599E19E}" dt="2022-06-05T19:43:17.812" v="373" actId="164"/>
          <ac:spMkLst>
            <pc:docMk/>
            <pc:sldMk cId="3203008206" sldId="749"/>
            <ac:spMk id="46" creationId="{AD610F32-68BE-9533-A9C2-D3A9D3CDF94E}"/>
          </ac:spMkLst>
        </pc:spChg>
        <pc:spChg chg="del">
          <ac:chgData name="Bhrugen Patel" userId="f021a6139b3c29b3" providerId="LiveId" clId="{5917256E-9C2B-4DDC-9E0F-2EFD6599E19E}" dt="2022-06-05T19:50:10.573" v="499" actId="478"/>
          <ac:spMkLst>
            <pc:docMk/>
            <pc:sldMk cId="3203008206" sldId="749"/>
            <ac:spMk id="48" creationId="{4C98FED7-6451-4DE0-96DC-E709964F4148}"/>
          </ac:spMkLst>
        </pc:spChg>
        <pc:spChg chg="add mod">
          <ac:chgData name="Bhrugen Patel" userId="f021a6139b3c29b3" providerId="LiveId" clId="{5917256E-9C2B-4DDC-9E0F-2EFD6599E19E}" dt="2022-06-05T19:48:43.404" v="485" actId="1076"/>
          <ac:spMkLst>
            <pc:docMk/>
            <pc:sldMk cId="3203008206" sldId="749"/>
            <ac:spMk id="51" creationId="{47605D46-E09A-CE6F-8CD9-856E527B8BE4}"/>
          </ac:spMkLst>
        </pc:spChg>
        <pc:spChg chg="add del">
          <ac:chgData name="Bhrugen Patel" userId="f021a6139b3c29b3" providerId="LiveId" clId="{5917256E-9C2B-4DDC-9E0F-2EFD6599E19E}" dt="2022-06-05T19:49:47.645" v="492" actId="11529"/>
          <ac:spMkLst>
            <pc:docMk/>
            <pc:sldMk cId="3203008206" sldId="749"/>
            <ac:spMk id="54" creationId="{3A2085AC-4660-A14E-7B22-50184FB6CE85}"/>
          </ac:spMkLst>
        </pc:spChg>
        <pc:spChg chg="add mod">
          <ac:chgData name="Bhrugen Patel" userId="f021a6139b3c29b3" providerId="LiveId" clId="{5917256E-9C2B-4DDC-9E0F-2EFD6599E19E}" dt="2022-06-05T19:50:56.014" v="539" actId="164"/>
          <ac:spMkLst>
            <pc:docMk/>
            <pc:sldMk cId="3203008206" sldId="749"/>
            <ac:spMk id="57" creationId="{5C699A28-CCB1-DA65-776B-030432C8C28B}"/>
          </ac:spMkLst>
        </pc:spChg>
        <pc:spChg chg="add mod">
          <ac:chgData name="Bhrugen Patel" userId="f021a6139b3c29b3" providerId="LiveId" clId="{5917256E-9C2B-4DDC-9E0F-2EFD6599E19E}" dt="2022-06-05T20:03:59.468" v="986" actId="122"/>
          <ac:spMkLst>
            <pc:docMk/>
            <pc:sldMk cId="3203008206" sldId="749"/>
            <ac:spMk id="58" creationId="{9AEEE4A2-34B9-B953-0FC9-FC9B61C2E8A7}"/>
          </ac:spMkLst>
        </pc:spChg>
        <pc:spChg chg="del">
          <ac:chgData name="Bhrugen Patel" userId="f021a6139b3c29b3" providerId="LiveId" clId="{5917256E-9C2B-4DDC-9E0F-2EFD6599E19E}" dt="2022-06-05T18:11:51.240" v="237" actId="478"/>
          <ac:spMkLst>
            <pc:docMk/>
            <pc:sldMk cId="3203008206" sldId="749"/>
            <ac:spMk id="62" creationId="{92DC6734-7112-4BBF-BE28-1A1206885B30}"/>
          </ac:spMkLst>
        </pc:spChg>
        <pc:spChg chg="del">
          <ac:chgData name="Bhrugen Patel" userId="f021a6139b3c29b3" providerId="LiveId" clId="{5917256E-9C2B-4DDC-9E0F-2EFD6599E19E}" dt="2022-06-05T18:11:51.240" v="237" actId="478"/>
          <ac:spMkLst>
            <pc:docMk/>
            <pc:sldMk cId="3203008206" sldId="749"/>
            <ac:spMk id="63" creationId="{66BE703B-B171-46F7-91C3-783F21615685}"/>
          </ac:spMkLst>
        </pc:spChg>
        <pc:spChg chg="del">
          <ac:chgData name="Bhrugen Patel" userId="f021a6139b3c29b3" providerId="LiveId" clId="{5917256E-9C2B-4DDC-9E0F-2EFD6599E19E}" dt="2022-06-05T18:11:51.240" v="237" actId="478"/>
          <ac:spMkLst>
            <pc:docMk/>
            <pc:sldMk cId="3203008206" sldId="749"/>
            <ac:spMk id="64" creationId="{7E9CA493-BA41-408B-95F9-2B95655C3DE0}"/>
          </ac:spMkLst>
        </pc:spChg>
        <pc:spChg chg="mod">
          <ac:chgData name="Bhrugen Patel" userId="f021a6139b3c29b3" providerId="LiveId" clId="{5917256E-9C2B-4DDC-9E0F-2EFD6599E19E}" dt="2022-06-05T19:50:15.415" v="501"/>
          <ac:spMkLst>
            <pc:docMk/>
            <pc:sldMk cId="3203008206" sldId="749"/>
            <ac:spMk id="73" creationId="{EF45B979-8E60-184E-89B1-EB7DB4179817}"/>
          </ac:spMkLst>
        </pc:spChg>
        <pc:spChg chg="del">
          <ac:chgData name="Bhrugen Patel" userId="f021a6139b3c29b3" providerId="LiveId" clId="{5917256E-9C2B-4DDC-9E0F-2EFD6599E19E}" dt="2022-06-05T18:11:51.240" v="237" actId="478"/>
          <ac:spMkLst>
            <pc:docMk/>
            <pc:sldMk cId="3203008206" sldId="749"/>
            <ac:spMk id="74" creationId="{AC3448D0-EB03-4CFA-9ED7-EC814B55DA1B}"/>
          </ac:spMkLst>
        </pc:spChg>
        <pc:spChg chg="mod">
          <ac:chgData name="Bhrugen Patel" userId="f021a6139b3c29b3" providerId="LiveId" clId="{5917256E-9C2B-4DDC-9E0F-2EFD6599E19E}" dt="2022-06-05T19:50:15.415" v="501"/>
          <ac:spMkLst>
            <pc:docMk/>
            <pc:sldMk cId="3203008206" sldId="749"/>
            <ac:spMk id="75" creationId="{C9E9BDBC-4966-5262-96B0-768DD002AFA4}"/>
          </ac:spMkLst>
        </pc:spChg>
        <pc:spChg chg="del">
          <ac:chgData name="Bhrugen Patel" userId="f021a6139b3c29b3" providerId="LiveId" clId="{5917256E-9C2B-4DDC-9E0F-2EFD6599E19E}" dt="2022-06-05T18:11:51.240" v="237" actId="478"/>
          <ac:spMkLst>
            <pc:docMk/>
            <pc:sldMk cId="3203008206" sldId="749"/>
            <ac:spMk id="78" creationId="{D6C7F5D0-ECC3-474D-BC7E-87E4B388EF76}"/>
          </ac:spMkLst>
        </pc:spChg>
        <pc:spChg chg="add mod">
          <ac:chgData name="Bhrugen Patel" userId="f021a6139b3c29b3" providerId="LiveId" clId="{5917256E-9C2B-4DDC-9E0F-2EFD6599E19E}" dt="2022-06-05T19:51:51.059" v="609" actId="20577"/>
          <ac:spMkLst>
            <pc:docMk/>
            <pc:sldMk cId="3203008206" sldId="749"/>
            <ac:spMk id="79" creationId="{470F516A-560E-2610-103E-CE643AAB5CD7}"/>
          </ac:spMkLst>
        </pc:spChg>
        <pc:spChg chg="del">
          <ac:chgData name="Bhrugen Patel" userId="f021a6139b3c29b3" providerId="LiveId" clId="{5917256E-9C2B-4DDC-9E0F-2EFD6599E19E}" dt="2022-06-05T18:11:51.240" v="237" actId="478"/>
          <ac:spMkLst>
            <pc:docMk/>
            <pc:sldMk cId="3203008206" sldId="749"/>
            <ac:spMk id="80" creationId="{852C6379-99B7-4F42-BAB5-A5F91CCC6418}"/>
          </ac:spMkLst>
        </pc:spChg>
        <pc:spChg chg="del">
          <ac:chgData name="Bhrugen Patel" userId="f021a6139b3c29b3" providerId="LiveId" clId="{5917256E-9C2B-4DDC-9E0F-2EFD6599E19E}" dt="2022-06-05T18:11:51.240" v="237" actId="478"/>
          <ac:spMkLst>
            <pc:docMk/>
            <pc:sldMk cId="3203008206" sldId="749"/>
            <ac:spMk id="82" creationId="{2E1A5406-C577-4854-A7BC-963E966043BF}"/>
          </ac:spMkLst>
        </pc:spChg>
        <pc:spChg chg="mod">
          <ac:chgData name="Bhrugen Patel" userId="f021a6139b3c29b3" providerId="LiveId" clId="{5917256E-9C2B-4DDC-9E0F-2EFD6599E19E}" dt="2022-06-05T19:52:04.746" v="610"/>
          <ac:spMkLst>
            <pc:docMk/>
            <pc:sldMk cId="3203008206" sldId="749"/>
            <ac:spMk id="85" creationId="{ECBC16D8-FCB2-53A3-D217-AAB1D2CAD707}"/>
          </ac:spMkLst>
        </pc:spChg>
        <pc:spChg chg="mod">
          <ac:chgData name="Bhrugen Patel" userId="f021a6139b3c29b3" providerId="LiveId" clId="{5917256E-9C2B-4DDC-9E0F-2EFD6599E19E}" dt="2022-06-05T19:53:37.577" v="755" actId="20577"/>
          <ac:spMkLst>
            <pc:docMk/>
            <pc:sldMk cId="3203008206" sldId="749"/>
            <ac:spMk id="86" creationId="{C0DCADBD-832E-FBB5-226C-9F978FEA51F8}"/>
          </ac:spMkLst>
        </pc:spChg>
        <pc:spChg chg="add mod">
          <ac:chgData name="Bhrugen Patel" userId="f021a6139b3c29b3" providerId="LiveId" clId="{5917256E-9C2B-4DDC-9E0F-2EFD6599E19E}" dt="2022-06-05T19:54:22.016" v="786" actId="20577"/>
          <ac:spMkLst>
            <pc:docMk/>
            <pc:sldMk cId="3203008206" sldId="749"/>
            <ac:spMk id="88" creationId="{B54611AC-6801-3AF1-3FEE-931BF70D51AF}"/>
          </ac:spMkLst>
        </pc:spChg>
        <pc:spChg chg="add mod">
          <ac:chgData name="Bhrugen Patel" userId="f021a6139b3c29b3" providerId="LiveId" clId="{5917256E-9C2B-4DDC-9E0F-2EFD6599E19E}" dt="2022-06-05T19:53:24.346" v="745" actId="20577"/>
          <ac:spMkLst>
            <pc:docMk/>
            <pc:sldMk cId="3203008206" sldId="749"/>
            <ac:spMk id="90" creationId="{FA7F3D0F-38E4-F9C0-581E-816B5DA63179}"/>
          </ac:spMkLst>
        </pc:spChg>
        <pc:spChg chg="add mod">
          <ac:chgData name="Bhrugen Patel" userId="f021a6139b3c29b3" providerId="LiveId" clId="{5917256E-9C2B-4DDC-9E0F-2EFD6599E19E}" dt="2022-06-05T19:58:28.356" v="886" actId="1076"/>
          <ac:spMkLst>
            <pc:docMk/>
            <pc:sldMk cId="3203008206" sldId="749"/>
            <ac:spMk id="92" creationId="{AEECADF6-9DD8-C59C-1CC9-332C8126CDC2}"/>
          </ac:spMkLst>
        </pc:spChg>
        <pc:spChg chg="add mod">
          <ac:chgData name="Bhrugen Patel" userId="f021a6139b3c29b3" providerId="LiveId" clId="{5917256E-9C2B-4DDC-9E0F-2EFD6599E19E}" dt="2022-06-05T20:09:31.601" v="1109" actId="1036"/>
          <ac:spMkLst>
            <pc:docMk/>
            <pc:sldMk cId="3203008206" sldId="749"/>
            <ac:spMk id="95" creationId="{B8B76156-3C6A-751E-6C04-902691A19E70}"/>
          </ac:spMkLst>
        </pc:spChg>
        <pc:spChg chg="add mod">
          <ac:chgData name="Bhrugen Patel" userId="f021a6139b3c29b3" providerId="LiveId" clId="{5917256E-9C2B-4DDC-9E0F-2EFD6599E19E}" dt="2022-06-05T20:09:41.501" v="1149" actId="1035"/>
          <ac:spMkLst>
            <pc:docMk/>
            <pc:sldMk cId="3203008206" sldId="749"/>
            <ac:spMk id="98" creationId="{B55010E7-3741-DAA9-88DA-67049B605644}"/>
          </ac:spMkLst>
        </pc:spChg>
        <pc:spChg chg="mod">
          <ac:chgData name="Bhrugen Patel" userId="f021a6139b3c29b3" providerId="LiveId" clId="{5917256E-9C2B-4DDC-9E0F-2EFD6599E19E}" dt="2022-06-05T19:55:58.415" v="865"/>
          <ac:spMkLst>
            <pc:docMk/>
            <pc:sldMk cId="3203008206" sldId="749"/>
            <ac:spMk id="102" creationId="{3D06F9AD-FDA1-0200-DE7D-762BB58AE767}"/>
          </ac:spMkLst>
        </pc:spChg>
        <pc:spChg chg="mod">
          <ac:chgData name="Bhrugen Patel" userId="f021a6139b3c29b3" providerId="LiveId" clId="{5917256E-9C2B-4DDC-9E0F-2EFD6599E19E}" dt="2022-06-09T17:28:28.920" v="2571" actId="20577"/>
          <ac:spMkLst>
            <pc:docMk/>
            <pc:sldMk cId="3203008206" sldId="749"/>
            <ac:spMk id="103" creationId="{C17BBD61-D3B0-46C7-5213-A9E9548E37AC}"/>
          </ac:spMkLst>
        </pc:spChg>
        <pc:spChg chg="del">
          <ac:chgData name="Bhrugen Patel" userId="f021a6139b3c29b3" providerId="LiveId" clId="{5917256E-9C2B-4DDC-9E0F-2EFD6599E19E}" dt="2022-06-05T18:11:51.240" v="237" actId="478"/>
          <ac:spMkLst>
            <pc:docMk/>
            <pc:sldMk cId="3203008206" sldId="749"/>
            <ac:spMk id="111" creationId="{39FEA482-0477-4C11-B2A9-175C01087EBB}"/>
          </ac:spMkLst>
        </pc:spChg>
        <pc:spChg chg="del">
          <ac:chgData name="Bhrugen Patel" userId="f021a6139b3c29b3" providerId="LiveId" clId="{5917256E-9C2B-4DDC-9E0F-2EFD6599E19E}" dt="2022-06-05T18:11:51.240" v="237" actId="478"/>
          <ac:spMkLst>
            <pc:docMk/>
            <pc:sldMk cId="3203008206" sldId="749"/>
            <ac:spMk id="112" creationId="{0BBBB282-55EB-47FE-B683-E552A2A87EE1}"/>
          </ac:spMkLst>
        </pc:spChg>
        <pc:spChg chg="del">
          <ac:chgData name="Bhrugen Patel" userId="f021a6139b3c29b3" providerId="LiveId" clId="{5917256E-9C2B-4DDC-9E0F-2EFD6599E19E}" dt="2022-06-05T18:11:51.240" v="237" actId="478"/>
          <ac:spMkLst>
            <pc:docMk/>
            <pc:sldMk cId="3203008206" sldId="749"/>
            <ac:spMk id="113" creationId="{7204DFFE-DD56-420A-8471-31558A477975}"/>
          </ac:spMkLst>
        </pc:spChg>
        <pc:spChg chg="del">
          <ac:chgData name="Bhrugen Patel" userId="f021a6139b3c29b3" providerId="LiveId" clId="{5917256E-9C2B-4DDC-9E0F-2EFD6599E19E}" dt="2022-06-05T18:11:51.240" v="237" actId="478"/>
          <ac:spMkLst>
            <pc:docMk/>
            <pc:sldMk cId="3203008206" sldId="749"/>
            <ac:spMk id="114" creationId="{812135D3-7397-40E8-8C85-0BF351D7D001}"/>
          </ac:spMkLst>
        </pc:spChg>
        <pc:spChg chg="add mod">
          <ac:chgData name="Bhrugen Patel" userId="f021a6139b3c29b3" providerId="LiveId" clId="{5917256E-9C2B-4DDC-9E0F-2EFD6599E19E}" dt="2022-06-05T20:12:54.199" v="1209" actId="1076"/>
          <ac:spMkLst>
            <pc:docMk/>
            <pc:sldMk cId="3203008206" sldId="749"/>
            <ac:spMk id="118" creationId="{3DFCB080-6E12-7EE5-A887-CAFC09CB7DA6}"/>
          </ac:spMkLst>
        </pc:spChg>
        <pc:spChg chg="add mod">
          <ac:chgData name="Bhrugen Patel" userId="f021a6139b3c29b3" providerId="LiveId" clId="{5917256E-9C2B-4DDC-9E0F-2EFD6599E19E}" dt="2022-06-05T20:02:54.531" v="969" actId="1076"/>
          <ac:spMkLst>
            <pc:docMk/>
            <pc:sldMk cId="3203008206" sldId="749"/>
            <ac:spMk id="119" creationId="{F2D7B4DA-B742-F760-0C3F-6B865B4ACD5F}"/>
          </ac:spMkLst>
        </pc:spChg>
        <pc:spChg chg="add mod">
          <ac:chgData name="Bhrugen Patel" userId="f021a6139b3c29b3" providerId="LiveId" clId="{5917256E-9C2B-4DDC-9E0F-2EFD6599E19E}" dt="2022-06-05T20:03:32.623" v="984" actId="1076"/>
          <ac:spMkLst>
            <pc:docMk/>
            <pc:sldMk cId="3203008206" sldId="749"/>
            <ac:spMk id="121" creationId="{A810D695-B28A-9586-4A74-948349AF33C9}"/>
          </ac:spMkLst>
        </pc:spChg>
        <pc:spChg chg="add mod">
          <ac:chgData name="Bhrugen Patel" userId="f021a6139b3c29b3" providerId="LiveId" clId="{5917256E-9C2B-4DDC-9E0F-2EFD6599E19E}" dt="2022-06-05T20:03:09.733" v="971" actId="1076"/>
          <ac:spMkLst>
            <pc:docMk/>
            <pc:sldMk cId="3203008206" sldId="749"/>
            <ac:spMk id="122" creationId="{9369EB2A-A5C5-8254-5E0C-C379547E16C6}"/>
          </ac:spMkLst>
        </pc:spChg>
        <pc:spChg chg="add mod">
          <ac:chgData name="Bhrugen Patel" userId="f021a6139b3c29b3" providerId="LiveId" clId="{5917256E-9C2B-4DDC-9E0F-2EFD6599E19E}" dt="2022-06-05T20:07:17.748" v="1063" actId="14100"/>
          <ac:spMkLst>
            <pc:docMk/>
            <pc:sldMk cId="3203008206" sldId="749"/>
            <ac:spMk id="131" creationId="{35337BEA-E2D1-5144-F498-E1B2DE1D0BCC}"/>
          </ac:spMkLst>
        </pc:spChg>
        <pc:spChg chg="add mod">
          <ac:chgData name="Bhrugen Patel" userId="f021a6139b3c29b3" providerId="LiveId" clId="{5917256E-9C2B-4DDC-9E0F-2EFD6599E19E}" dt="2022-06-05T20:07:21.231" v="1065" actId="122"/>
          <ac:spMkLst>
            <pc:docMk/>
            <pc:sldMk cId="3203008206" sldId="749"/>
            <ac:spMk id="132" creationId="{B93554A9-11DD-39BF-B8DD-64F027DFC298}"/>
          </ac:spMkLst>
        </pc:spChg>
        <pc:spChg chg="add del mod">
          <ac:chgData name="Bhrugen Patel" userId="f021a6139b3c29b3" providerId="LiveId" clId="{5917256E-9C2B-4DDC-9E0F-2EFD6599E19E}" dt="2022-06-05T20:15:24.971" v="1229" actId="478"/>
          <ac:spMkLst>
            <pc:docMk/>
            <pc:sldMk cId="3203008206" sldId="749"/>
            <ac:spMk id="149" creationId="{0287C95A-1161-D3B0-95B1-E02A37CC8ED9}"/>
          </ac:spMkLst>
        </pc:spChg>
        <pc:grpChg chg="add mod">
          <ac:chgData name="Bhrugen Patel" userId="f021a6139b3c29b3" providerId="LiveId" clId="{5917256E-9C2B-4DDC-9E0F-2EFD6599E19E}" dt="2022-06-05T19:59:12.029" v="898" actId="1076"/>
          <ac:grpSpMkLst>
            <pc:docMk/>
            <pc:sldMk cId="3203008206" sldId="749"/>
            <ac:grpSpMk id="17" creationId="{CCF211DD-15CE-B6BB-ACEA-3EEC6961828B}"/>
          </ac:grpSpMkLst>
        </pc:grpChg>
        <pc:grpChg chg="add mod">
          <ac:chgData name="Bhrugen Patel" userId="f021a6139b3c29b3" providerId="LiveId" clId="{5917256E-9C2B-4DDC-9E0F-2EFD6599E19E}" dt="2022-06-05T20:08:28.850" v="1080" actId="14100"/>
          <ac:grpSpMkLst>
            <pc:docMk/>
            <pc:sldMk cId="3203008206" sldId="749"/>
            <ac:grpSpMk id="18" creationId="{229E2AF5-4BEF-25FC-034D-9A43FA190763}"/>
          </ac:grpSpMkLst>
        </pc:grpChg>
        <pc:grpChg chg="add mod">
          <ac:chgData name="Bhrugen Patel" userId="f021a6139b3c29b3" providerId="LiveId" clId="{5917256E-9C2B-4DDC-9E0F-2EFD6599E19E}" dt="2022-06-05T19:45:55.112" v="425" actId="1076"/>
          <ac:grpSpMkLst>
            <pc:docMk/>
            <pc:sldMk cId="3203008206" sldId="749"/>
            <ac:grpSpMk id="19" creationId="{55CBE67B-3E05-91A7-AF90-4B45326E2F7C}"/>
          </ac:grpSpMkLst>
        </pc:grpChg>
        <pc:grpChg chg="add mod">
          <ac:chgData name="Bhrugen Patel" userId="f021a6139b3c29b3" providerId="LiveId" clId="{5917256E-9C2B-4DDC-9E0F-2EFD6599E19E}" dt="2022-06-05T19:51:32.050" v="561" actId="1076"/>
          <ac:grpSpMkLst>
            <pc:docMk/>
            <pc:sldMk cId="3203008206" sldId="749"/>
            <ac:grpSpMk id="41" creationId="{FAA462B8-35EE-1D6E-499A-BB6932122E07}"/>
          </ac:grpSpMkLst>
        </pc:grpChg>
        <pc:grpChg chg="add mod">
          <ac:chgData name="Bhrugen Patel" userId="f021a6139b3c29b3" providerId="LiveId" clId="{5917256E-9C2B-4DDC-9E0F-2EFD6599E19E}" dt="2022-06-05T20:06:28.600" v="1034" actId="1076"/>
          <ac:grpSpMkLst>
            <pc:docMk/>
            <pc:sldMk cId="3203008206" sldId="749"/>
            <ac:grpSpMk id="59" creationId="{E4046D97-3952-8F51-7AC5-0AE1DA46268B}"/>
          </ac:grpSpMkLst>
        </pc:grpChg>
        <pc:grpChg chg="add del mod">
          <ac:chgData name="Bhrugen Patel" userId="f021a6139b3c29b3" providerId="LiveId" clId="{5917256E-9C2B-4DDC-9E0F-2EFD6599E19E}" dt="2022-06-05T19:50:16.223" v="502"/>
          <ac:grpSpMkLst>
            <pc:docMk/>
            <pc:sldMk cId="3203008206" sldId="749"/>
            <ac:grpSpMk id="69" creationId="{0DC00BA9-2B9A-A9F3-96B6-C5F0833A6341}"/>
          </ac:grpSpMkLst>
        </pc:grpChg>
        <pc:grpChg chg="add mod">
          <ac:chgData name="Bhrugen Patel" userId="f021a6139b3c29b3" providerId="LiveId" clId="{5917256E-9C2B-4DDC-9E0F-2EFD6599E19E}" dt="2022-06-05T19:58:22.978" v="884" actId="1076"/>
          <ac:grpSpMkLst>
            <pc:docMk/>
            <pc:sldMk cId="3203008206" sldId="749"/>
            <ac:grpSpMk id="81" creationId="{240B1FF2-F96A-E140-4620-70DC5C97ABF8}"/>
          </ac:grpSpMkLst>
        </pc:grpChg>
        <pc:grpChg chg="add mod">
          <ac:chgData name="Bhrugen Patel" userId="f021a6139b3c29b3" providerId="LiveId" clId="{5917256E-9C2B-4DDC-9E0F-2EFD6599E19E}" dt="2022-06-05T19:56:01.460" v="866" actId="1076"/>
          <ac:grpSpMkLst>
            <pc:docMk/>
            <pc:sldMk cId="3203008206" sldId="749"/>
            <ac:grpSpMk id="99" creationId="{C60257F3-A718-2D60-FFDF-A6384658D7CC}"/>
          </ac:grpSpMkLst>
        </pc:grpChg>
        <pc:picChg chg="add mod">
          <ac:chgData name="Bhrugen Patel" userId="f021a6139b3c29b3" providerId="LiveId" clId="{5917256E-9C2B-4DDC-9E0F-2EFD6599E19E}" dt="2022-06-05T19:43:17.812" v="373" actId="164"/>
          <ac:picMkLst>
            <pc:docMk/>
            <pc:sldMk cId="3203008206" sldId="749"/>
            <ac:picMk id="3" creationId="{1E98EE53-5634-8DE0-1359-E4E662BED397}"/>
          </ac:picMkLst>
        </pc:picChg>
        <pc:picChg chg="add del mod">
          <ac:chgData name="Bhrugen Patel" userId="f021a6139b3c29b3" providerId="LiveId" clId="{5917256E-9C2B-4DDC-9E0F-2EFD6599E19E}" dt="2022-06-05T19:40:46.840" v="291" actId="478"/>
          <ac:picMkLst>
            <pc:docMk/>
            <pc:sldMk cId="3203008206" sldId="749"/>
            <ac:picMk id="6" creationId="{0CC830DF-FF62-50A6-1532-76CD10C5F128}"/>
          </ac:picMkLst>
        </pc:picChg>
        <pc:picChg chg="add mod">
          <ac:chgData name="Bhrugen Patel" userId="f021a6139b3c29b3" providerId="LiveId" clId="{5917256E-9C2B-4DDC-9E0F-2EFD6599E19E}" dt="2022-06-05T19:42:58.140" v="359" actId="164"/>
          <ac:picMkLst>
            <pc:docMk/>
            <pc:sldMk cId="3203008206" sldId="749"/>
            <ac:picMk id="8" creationId="{B1824943-5CEC-67D7-578E-DDB10E155315}"/>
          </ac:picMkLst>
        </pc:picChg>
        <pc:picChg chg="add del mod">
          <ac:chgData name="Bhrugen Patel" userId="f021a6139b3c29b3" providerId="LiveId" clId="{5917256E-9C2B-4DDC-9E0F-2EFD6599E19E}" dt="2022-06-05T19:39:38.101" v="269" actId="478"/>
          <ac:picMkLst>
            <pc:docMk/>
            <pc:sldMk cId="3203008206" sldId="749"/>
            <ac:picMk id="10" creationId="{A4DD5AC0-601E-82D7-7284-1A913988F07E}"/>
          </ac:picMkLst>
        </pc:picChg>
        <pc:picChg chg="add del mod">
          <ac:chgData name="Bhrugen Patel" userId="f021a6139b3c29b3" providerId="LiveId" clId="{5917256E-9C2B-4DDC-9E0F-2EFD6599E19E}" dt="2022-06-05T19:41:15.169" v="299" actId="478"/>
          <ac:picMkLst>
            <pc:docMk/>
            <pc:sldMk cId="3203008206" sldId="749"/>
            <ac:picMk id="12" creationId="{4B423E56-47B8-53F6-39FF-2A888B8DD600}"/>
          </ac:picMkLst>
        </pc:picChg>
        <pc:picChg chg="add mod">
          <ac:chgData name="Bhrugen Patel" userId="f021a6139b3c29b3" providerId="LiveId" clId="{5917256E-9C2B-4DDC-9E0F-2EFD6599E19E}" dt="2022-06-05T19:43:21.994" v="374" actId="164"/>
          <ac:picMkLst>
            <pc:docMk/>
            <pc:sldMk cId="3203008206" sldId="749"/>
            <ac:picMk id="14" creationId="{FCFAC29D-9659-7283-6773-045A1CDE9A9B}"/>
          </ac:picMkLst>
        </pc:picChg>
        <pc:picChg chg="add del mod">
          <ac:chgData name="Bhrugen Patel" userId="f021a6139b3c29b3" providerId="LiveId" clId="{5917256E-9C2B-4DDC-9E0F-2EFD6599E19E}" dt="2022-06-05T19:43:45.404" v="378" actId="478"/>
          <ac:picMkLst>
            <pc:docMk/>
            <pc:sldMk cId="3203008206" sldId="749"/>
            <ac:picMk id="21" creationId="{42C71EBB-6E9A-FA59-2B47-055321655EF2}"/>
          </ac:picMkLst>
        </pc:picChg>
        <pc:picChg chg="add del mod">
          <ac:chgData name="Bhrugen Patel" userId="f021a6139b3c29b3" providerId="LiveId" clId="{5917256E-9C2B-4DDC-9E0F-2EFD6599E19E}" dt="2022-06-05T19:40:46.840" v="291" actId="478"/>
          <ac:picMkLst>
            <pc:docMk/>
            <pc:sldMk cId="3203008206" sldId="749"/>
            <ac:picMk id="22" creationId="{17E8954E-DF77-EFF9-CD43-11D5A079D16A}"/>
          </ac:picMkLst>
        </pc:picChg>
        <pc:picChg chg="add del mod">
          <ac:chgData name="Bhrugen Patel" userId="f021a6139b3c29b3" providerId="LiveId" clId="{5917256E-9C2B-4DDC-9E0F-2EFD6599E19E}" dt="2022-06-05T19:40:46.840" v="291" actId="478"/>
          <ac:picMkLst>
            <pc:docMk/>
            <pc:sldMk cId="3203008206" sldId="749"/>
            <ac:picMk id="23" creationId="{C6B831F5-08E5-2CDE-DFF8-F28D40AD29EF}"/>
          </ac:picMkLst>
        </pc:picChg>
        <pc:picChg chg="add mod">
          <ac:chgData name="Bhrugen Patel" userId="f021a6139b3c29b3" providerId="LiveId" clId="{5917256E-9C2B-4DDC-9E0F-2EFD6599E19E}" dt="2022-06-05T19:43:17.812" v="373" actId="164"/>
          <ac:picMkLst>
            <pc:docMk/>
            <pc:sldMk cId="3203008206" sldId="749"/>
            <ac:picMk id="24" creationId="{6B34061A-A80A-53DF-7DCB-DDB5D5FF1D4A}"/>
          </ac:picMkLst>
        </pc:picChg>
        <pc:picChg chg="add mod">
          <ac:chgData name="Bhrugen Patel" userId="f021a6139b3c29b3" providerId="LiveId" clId="{5917256E-9C2B-4DDC-9E0F-2EFD6599E19E}" dt="2022-06-05T19:43:17.812" v="373" actId="164"/>
          <ac:picMkLst>
            <pc:docMk/>
            <pc:sldMk cId="3203008206" sldId="749"/>
            <ac:picMk id="25" creationId="{9E4C249F-8FDF-8966-5138-EC7E8DF068BB}"/>
          </ac:picMkLst>
        </pc:picChg>
        <pc:picChg chg="add mod">
          <ac:chgData name="Bhrugen Patel" userId="f021a6139b3c29b3" providerId="LiveId" clId="{5917256E-9C2B-4DDC-9E0F-2EFD6599E19E}" dt="2022-06-05T19:45:07.303" v="409" actId="164"/>
          <ac:picMkLst>
            <pc:docMk/>
            <pc:sldMk cId="3203008206" sldId="749"/>
            <ac:picMk id="27" creationId="{D8C45D04-20D9-E6E5-F4D4-B80B6815603D}"/>
          </ac:picMkLst>
        </pc:picChg>
        <pc:picChg chg="add mod">
          <ac:chgData name="Bhrugen Patel" userId="f021a6139b3c29b3" providerId="LiveId" clId="{5917256E-9C2B-4DDC-9E0F-2EFD6599E19E}" dt="2022-06-05T19:45:07.303" v="409" actId="164"/>
          <ac:picMkLst>
            <pc:docMk/>
            <pc:sldMk cId="3203008206" sldId="749"/>
            <ac:picMk id="29" creationId="{C66655DF-85AF-D9E8-922E-3CF47E810FF6}"/>
          </ac:picMkLst>
        </pc:picChg>
        <pc:picChg chg="add mod">
          <ac:chgData name="Bhrugen Patel" userId="f021a6139b3c29b3" providerId="LiveId" clId="{5917256E-9C2B-4DDC-9E0F-2EFD6599E19E}" dt="2022-06-05T19:42:58.140" v="359" actId="164"/>
          <ac:picMkLst>
            <pc:docMk/>
            <pc:sldMk cId="3203008206" sldId="749"/>
            <ac:picMk id="32" creationId="{D0D40D80-3AFD-F585-DF60-2FB7DB1578D9}"/>
          </ac:picMkLst>
        </pc:picChg>
        <pc:picChg chg="add del mod">
          <ac:chgData name="Bhrugen Patel" userId="f021a6139b3c29b3" providerId="LiveId" clId="{5917256E-9C2B-4DDC-9E0F-2EFD6599E19E}" dt="2022-06-05T19:40:09.219" v="284"/>
          <ac:picMkLst>
            <pc:docMk/>
            <pc:sldMk cId="3203008206" sldId="749"/>
            <ac:picMk id="33" creationId="{737AC062-36E0-2676-ADDA-091CE2991362}"/>
          </ac:picMkLst>
        </pc:picChg>
        <pc:picChg chg="add del mod">
          <ac:chgData name="Bhrugen Patel" userId="f021a6139b3c29b3" providerId="LiveId" clId="{5917256E-9C2B-4DDC-9E0F-2EFD6599E19E}" dt="2022-06-05T19:40:04.023" v="281"/>
          <ac:picMkLst>
            <pc:docMk/>
            <pc:sldMk cId="3203008206" sldId="749"/>
            <ac:picMk id="34" creationId="{1262007D-D60C-4AFA-BEA3-B3CFED9B2135}"/>
          </ac:picMkLst>
        </pc:picChg>
        <pc:picChg chg="add mod">
          <ac:chgData name="Bhrugen Patel" userId="f021a6139b3c29b3" providerId="LiveId" clId="{5917256E-9C2B-4DDC-9E0F-2EFD6599E19E}" dt="2022-06-05T19:42:58.140" v="359" actId="164"/>
          <ac:picMkLst>
            <pc:docMk/>
            <pc:sldMk cId="3203008206" sldId="749"/>
            <ac:picMk id="38" creationId="{75D5DBD2-E584-34A6-1AFF-C13C08D467A7}"/>
          </ac:picMkLst>
        </pc:picChg>
        <pc:picChg chg="add del mod">
          <ac:chgData name="Bhrugen Patel" userId="f021a6139b3c29b3" providerId="LiveId" clId="{5917256E-9C2B-4DDC-9E0F-2EFD6599E19E}" dt="2022-06-05T19:41:14.470" v="298" actId="478"/>
          <ac:picMkLst>
            <pc:docMk/>
            <pc:sldMk cId="3203008206" sldId="749"/>
            <ac:picMk id="39" creationId="{FD61551F-126C-7E62-64CF-5720414261E1}"/>
          </ac:picMkLst>
        </pc:picChg>
        <pc:picChg chg="add mod">
          <ac:chgData name="Bhrugen Patel" userId="f021a6139b3c29b3" providerId="LiveId" clId="{5917256E-9C2B-4DDC-9E0F-2EFD6599E19E}" dt="2022-06-05T19:43:21.994" v="374" actId="164"/>
          <ac:picMkLst>
            <pc:docMk/>
            <pc:sldMk cId="3203008206" sldId="749"/>
            <ac:picMk id="40" creationId="{AECAA3C2-9314-B486-6BD7-303D41BC7FC2}"/>
          </ac:picMkLst>
        </pc:picChg>
        <pc:picChg chg="add mod">
          <ac:chgData name="Bhrugen Patel" userId="f021a6139b3c29b3" providerId="LiveId" clId="{5917256E-9C2B-4DDC-9E0F-2EFD6599E19E}" dt="2022-06-05T20:06:34.539" v="1037" actId="1076"/>
          <ac:picMkLst>
            <pc:docMk/>
            <pc:sldMk cId="3203008206" sldId="749"/>
            <ac:picMk id="53" creationId="{E4FA2D31-BDB5-9F70-F801-183876AC4EC9}"/>
          </ac:picMkLst>
        </pc:picChg>
        <pc:picChg chg="mod">
          <ac:chgData name="Bhrugen Patel" userId="f021a6139b3c29b3" providerId="LiveId" clId="{5917256E-9C2B-4DDC-9E0F-2EFD6599E19E}" dt="2022-06-05T19:50:15.415" v="501"/>
          <ac:picMkLst>
            <pc:docMk/>
            <pc:sldMk cId="3203008206" sldId="749"/>
            <ac:picMk id="70" creationId="{4B3940CC-2DCA-11A1-075C-EB0E5A253F74}"/>
          </ac:picMkLst>
        </pc:picChg>
        <pc:picChg chg="mod">
          <ac:chgData name="Bhrugen Patel" userId="f021a6139b3c29b3" providerId="LiveId" clId="{5917256E-9C2B-4DDC-9E0F-2EFD6599E19E}" dt="2022-06-05T19:50:15.415" v="501"/>
          <ac:picMkLst>
            <pc:docMk/>
            <pc:sldMk cId="3203008206" sldId="749"/>
            <ac:picMk id="71" creationId="{86ECEEA5-D29E-B42F-F329-F9F47351455F}"/>
          </ac:picMkLst>
        </pc:picChg>
        <pc:picChg chg="mod">
          <ac:chgData name="Bhrugen Patel" userId="f021a6139b3c29b3" providerId="LiveId" clId="{5917256E-9C2B-4DDC-9E0F-2EFD6599E19E}" dt="2022-06-05T19:50:15.415" v="501"/>
          <ac:picMkLst>
            <pc:docMk/>
            <pc:sldMk cId="3203008206" sldId="749"/>
            <ac:picMk id="72" creationId="{837A81DA-5CC1-1E76-57B1-92C97F2DE30C}"/>
          </ac:picMkLst>
        </pc:picChg>
        <pc:picChg chg="add mod">
          <ac:chgData name="Bhrugen Patel" userId="f021a6139b3c29b3" providerId="LiveId" clId="{5917256E-9C2B-4DDC-9E0F-2EFD6599E19E}" dt="2022-06-05T20:11:35.514" v="1201" actId="1076"/>
          <ac:picMkLst>
            <pc:docMk/>
            <pc:sldMk cId="3203008206" sldId="749"/>
            <ac:picMk id="77" creationId="{630ED3B6-442A-E246-6298-D184164E5ACD}"/>
          </ac:picMkLst>
        </pc:picChg>
        <pc:picChg chg="mod">
          <ac:chgData name="Bhrugen Patel" userId="f021a6139b3c29b3" providerId="LiveId" clId="{5917256E-9C2B-4DDC-9E0F-2EFD6599E19E}" dt="2022-06-05T19:52:04.746" v="610"/>
          <ac:picMkLst>
            <pc:docMk/>
            <pc:sldMk cId="3203008206" sldId="749"/>
            <ac:picMk id="83" creationId="{38F18DF4-1434-B145-D15B-3ED3C039EE0B}"/>
          </ac:picMkLst>
        </pc:picChg>
        <pc:picChg chg="mod">
          <ac:chgData name="Bhrugen Patel" userId="f021a6139b3c29b3" providerId="LiveId" clId="{5917256E-9C2B-4DDC-9E0F-2EFD6599E19E}" dt="2022-06-05T19:52:04.746" v="610"/>
          <ac:picMkLst>
            <pc:docMk/>
            <pc:sldMk cId="3203008206" sldId="749"/>
            <ac:picMk id="84" creationId="{0395667A-BC6A-2871-3F45-364E6F5BC959}"/>
          </ac:picMkLst>
        </pc:picChg>
        <pc:picChg chg="mod">
          <ac:chgData name="Bhrugen Patel" userId="f021a6139b3c29b3" providerId="LiveId" clId="{5917256E-9C2B-4DDC-9E0F-2EFD6599E19E}" dt="2022-06-05T19:55:58.415" v="865"/>
          <ac:picMkLst>
            <pc:docMk/>
            <pc:sldMk cId="3203008206" sldId="749"/>
            <ac:picMk id="100" creationId="{F5D1FD88-7A01-E317-6E0F-628542C46C4E}"/>
          </ac:picMkLst>
        </pc:picChg>
        <pc:picChg chg="mod">
          <ac:chgData name="Bhrugen Patel" userId="f021a6139b3c29b3" providerId="LiveId" clId="{5917256E-9C2B-4DDC-9E0F-2EFD6599E19E}" dt="2022-06-05T19:55:58.415" v="865"/>
          <ac:picMkLst>
            <pc:docMk/>
            <pc:sldMk cId="3203008206" sldId="749"/>
            <ac:picMk id="101" creationId="{8B50579B-CCBE-22BE-F12E-D0F6AEA34781}"/>
          </ac:picMkLst>
        </pc:picChg>
        <pc:picChg chg="add mod">
          <ac:chgData name="Bhrugen Patel" userId="f021a6139b3c29b3" providerId="LiveId" clId="{5917256E-9C2B-4DDC-9E0F-2EFD6599E19E}" dt="2022-06-05T20:04:27.261" v="996" actId="1076"/>
          <ac:picMkLst>
            <pc:docMk/>
            <pc:sldMk cId="3203008206" sldId="749"/>
            <ac:picMk id="126" creationId="{9B0BE371-F0EE-935F-F46B-788B4107B875}"/>
          </ac:picMkLst>
        </pc:picChg>
        <pc:picChg chg="add mod">
          <ac:chgData name="Bhrugen Patel" userId="f021a6139b3c29b3" providerId="LiveId" clId="{5917256E-9C2B-4DDC-9E0F-2EFD6599E19E}" dt="2022-06-05T20:05:17.117" v="1003" actId="1076"/>
          <ac:picMkLst>
            <pc:docMk/>
            <pc:sldMk cId="3203008206" sldId="749"/>
            <ac:picMk id="128" creationId="{52EA303F-71FE-2B4E-BF2A-FF7DEFB8473E}"/>
          </ac:picMkLst>
        </pc:picChg>
        <pc:picChg chg="add mod">
          <ac:chgData name="Bhrugen Patel" userId="f021a6139b3c29b3" providerId="LiveId" clId="{5917256E-9C2B-4DDC-9E0F-2EFD6599E19E}" dt="2022-06-05T20:05:50.251" v="1008" actId="1076"/>
          <ac:picMkLst>
            <pc:docMk/>
            <pc:sldMk cId="3203008206" sldId="749"/>
            <ac:picMk id="130" creationId="{AC21CF73-0045-82F6-3D0D-4C696B6DF8FC}"/>
          </ac:picMkLst>
        </pc:picChg>
        <pc:picChg chg="add mod">
          <ac:chgData name="Bhrugen Patel" userId="f021a6139b3c29b3" providerId="LiveId" clId="{5917256E-9C2B-4DDC-9E0F-2EFD6599E19E}" dt="2022-06-05T20:06:41.019" v="1041" actId="1076"/>
          <ac:picMkLst>
            <pc:docMk/>
            <pc:sldMk cId="3203008206" sldId="749"/>
            <ac:picMk id="133" creationId="{826D1CE4-D2A3-6E82-CB36-36213AB26706}"/>
          </ac:picMkLst>
        </pc:picChg>
        <pc:picChg chg="add del mod">
          <ac:chgData name="Bhrugen Patel" userId="f021a6139b3c29b3" providerId="LiveId" clId="{5917256E-9C2B-4DDC-9E0F-2EFD6599E19E}" dt="2022-06-05T20:11:09.792" v="1193" actId="21"/>
          <ac:picMkLst>
            <pc:docMk/>
            <pc:sldMk cId="3203008206" sldId="749"/>
            <ac:picMk id="134" creationId="{C382D10A-7A05-12FF-C6EE-0EC80746A197}"/>
          </ac:picMkLst>
        </pc:picChg>
        <pc:picChg chg="add del mod">
          <ac:chgData name="Bhrugen Patel" userId="f021a6139b3c29b3" providerId="LiveId" clId="{5917256E-9C2B-4DDC-9E0F-2EFD6599E19E}" dt="2022-06-05T20:15:04.178" v="1228" actId="478"/>
          <ac:picMkLst>
            <pc:docMk/>
            <pc:sldMk cId="3203008206" sldId="749"/>
            <ac:picMk id="143" creationId="{F30BB378-1ABD-53AF-5496-DBE48D59FCFA}"/>
          </ac:picMkLst>
        </pc:picChg>
        <pc:picChg chg="add del mod">
          <ac:chgData name="Bhrugen Patel" userId="f021a6139b3c29b3" providerId="LiveId" clId="{5917256E-9C2B-4DDC-9E0F-2EFD6599E19E}" dt="2022-06-05T20:15:02.895" v="1227" actId="478"/>
          <ac:picMkLst>
            <pc:docMk/>
            <pc:sldMk cId="3203008206" sldId="749"/>
            <ac:picMk id="151" creationId="{39C7AAFA-F704-A04E-863C-B017BDB57C09}"/>
          </ac:picMkLst>
        </pc:picChg>
        <pc:picChg chg="add del mod">
          <ac:chgData name="Bhrugen Patel" userId="f021a6139b3c29b3" providerId="LiveId" clId="{5917256E-9C2B-4DDC-9E0F-2EFD6599E19E}" dt="2022-06-05T20:14:50.141" v="1225" actId="21"/>
          <ac:picMkLst>
            <pc:docMk/>
            <pc:sldMk cId="3203008206" sldId="749"/>
            <ac:picMk id="152" creationId="{3553946F-2DC8-436A-53B7-ED1AABD8FC28}"/>
          </ac:picMkLst>
        </pc:picChg>
        <pc:picChg chg="add mod">
          <ac:chgData name="Bhrugen Patel" userId="f021a6139b3c29b3" providerId="LiveId" clId="{5917256E-9C2B-4DDC-9E0F-2EFD6599E19E}" dt="2022-06-05T20:12:44.293" v="1207" actId="1076"/>
          <ac:picMkLst>
            <pc:docMk/>
            <pc:sldMk cId="3203008206" sldId="749"/>
            <ac:picMk id="153" creationId="{1137CFAE-7A9D-C8A1-2AF7-7F93C6C48757}"/>
          </ac:picMkLst>
        </pc:picChg>
        <pc:cxnChg chg="add mod">
          <ac:chgData name="Bhrugen Patel" userId="f021a6139b3c29b3" providerId="LiveId" clId="{5917256E-9C2B-4DDC-9E0F-2EFD6599E19E}" dt="2022-06-05T20:08:28.850" v="1080" actId="14100"/>
          <ac:cxnSpMkLst>
            <pc:docMk/>
            <pc:sldMk cId="3203008206" sldId="749"/>
            <ac:cxnSpMk id="49" creationId="{835CF0A1-1E88-7D0B-C6B4-B29C79C38CD6}"/>
          </ac:cxnSpMkLst>
        </pc:cxnChg>
        <pc:cxnChg chg="add mod">
          <ac:chgData name="Bhrugen Patel" userId="f021a6139b3c29b3" providerId="LiveId" clId="{5917256E-9C2B-4DDC-9E0F-2EFD6599E19E}" dt="2022-06-05T19:50:08.882" v="498" actId="14100"/>
          <ac:cxnSpMkLst>
            <pc:docMk/>
            <pc:sldMk cId="3203008206" sldId="749"/>
            <ac:cxnSpMk id="67" creationId="{3797B2AC-B69B-E7D5-D003-6CFEA820BADB}"/>
          </ac:cxnSpMkLst>
        </pc:cxnChg>
        <pc:cxnChg chg="add mod">
          <ac:chgData name="Bhrugen Patel" userId="f021a6139b3c29b3" providerId="LiveId" clId="{5917256E-9C2B-4DDC-9E0F-2EFD6599E19E}" dt="2022-06-05T19:53:02.733" v="711" actId="1035"/>
          <ac:cxnSpMkLst>
            <pc:docMk/>
            <pc:sldMk cId="3203008206" sldId="749"/>
            <ac:cxnSpMk id="87" creationId="{5E649D49-BAA7-7556-D2EB-426186AACA9F}"/>
          </ac:cxnSpMkLst>
        </pc:cxnChg>
        <pc:cxnChg chg="add mod">
          <ac:chgData name="Bhrugen Patel" userId="f021a6139b3c29b3" providerId="LiveId" clId="{5917256E-9C2B-4DDC-9E0F-2EFD6599E19E}" dt="2022-06-05T19:53:11.076" v="713" actId="1076"/>
          <ac:cxnSpMkLst>
            <pc:docMk/>
            <pc:sldMk cId="3203008206" sldId="749"/>
            <ac:cxnSpMk id="89" creationId="{061022F6-A1E5-2044-EBE0-71B335734785}"/>
          </ac:cxnSpMkLst>
        </pc:cxnChg>
        <pc:cxnChg chg="add mod">
          <ac:chgData name="Bhrugen Patel" userId="f021a6139b3c29b3" providerId="LiveId" clId="{5917256E-9C2B-4DDC-9E0F-2EFD6599E19E}" dt="2022-06-05T20:08:39.943" v="1082" actId="14100"/>
          <ac:cxnSpMkLst>
            <pc:docMk/>
            <pc:sldMk cId="3203008206" sldId="749"/>
            <ac:cxnSpMk id="91" creationId="{97DF27C2-5056-F9EA-2442-946FDAA42E39}"/>
          </ac:cxnSpMkLst>
        </pc:cxnChg>
        <pc:cxnChg chg="add mod">
          <ac:chgData name="Bhrugen Patel" userId="f021a6139b3c29b3" providerId="LiveId" clId="{5917256E-9C2B-4DDC-9E0F-2EFD6599E19E}" dt="2022-06-05T20:09:26.853" v="1106" actId="1035"/>
          <ac:cxnSpMkLst>
            <pc:docMk/>
            <pc:sldMk cId="3203008206" sldId="749"/>
            <ac:cxnSpMk id="93" creationId="{0067FE84-1E20-5DE7-DDDF-DD4142C38974}"/>
          </ac:cxnSpMkLst>
        </pc:cxnChg>
        <pc:cxnChg chg="add mod">
          <ac:chgData name="Bhrugen Patel" userId="f021a6139b3c29b3" providerId="LiveId" clId="{5917256E-9C2B-4DDC-9E0F-2EFD6599E19E}" dt="2022-06-05T20:09:37.450" v="1124" actId="1036"/>
          <ac:cxnSpMkLst>
            <pc:docMk/>
            <pc:sldMk cId="3203008206" sldId="749"/>
            <ac:cxnSpMk id="96" creationId="{3CA0621E-91B9-FE63-6188-C3F399E1CE96}"/>
          </ac:cxnSpMkLst>
        </pc:cxnChg>
        <pc:cxnChg chg="add mod">
          <ac:chgData name="Bhrugen Patel" userId="f021a6139b3c29b3" providerId="LiveId" clId="{5917256E-9C2B-4DDC-9E0F-2EFD6599E19E}" dt="2022-06-05T20:10:21.256" v="1160" actId="14100"/>
          <ac:cxnSpMkLst>
            <pc:docMk/>
            <pc:sldMk cId="3203008206" sldId="749"/>
            <ac:cxnSpMk id="104" creationId="{5FC15A68-A430-6C1C-146E-3E423F162BEB}"/>
          </ac:cxnSpMkLst>
        </pc:cxnChg>
        <pc:cxnChg chg="add mod">
          <ac:chgData name="Bhrugen Patel" userId="f021a6139b3c29b3" providerId="LiveId" clId="{5917256E-9C2B-4DDC-9E0F-2EFD6599E19E}" dt="2022-06-05T20:08:28.850" v="1080" actId="14100"/>
          <ac:cxnSpMkLst>
            <pc:docMk/>
            <pc:sldMk cId="3203008206" sldId="749"/>
            <ac:cxnSpMk id="120" creationId="{6AFF2B2F-8197-9D9A-2BE5-C35787B46385}"/>
          </ac:cxnSpMkLst>
        </pc:cxnChg>
        <pc:cxnChg chg="add del mod">
          <ac:chgData name="Bhrugen Patel" userId="f021a6139b3c29b3" providerId="LiveId" clId="{5917256E-9C2B-4DDC-9E0F-2EFD6599E19E}" dt="2022-06-05T20:15:26.119" v="1230" actId="478"/>
          <ac:cxnSpMkLst>
            <pc:docMk/>
            <pc:sldMk cId="3203008206" sldId="749"/>
            <ac:cxnSpMk id="144" creationId="{B7AFCE34-716C-AC18-B872-57C50B89D093}"/>
          </ac:cxnSpMkLst>
        </pc:cxnChg>
        <pc:cxnChg chg="add del mod">
          <ac:chgData name="Bhrugen Patel" userId="f021a6139b3c29b3" providerId="LiveId" clId="{5917256E-9C2B-4DDC-9E0F-2EFD6599E19E}" dt="2022-06-05T20:10:24.544" v="1162"/>
          <ac:cxnSpMkLst>
            <pc:docMk/>
            <pc:sldMk cId="3203008206" sldId="749"/>
            <ac:cxnSpMk id="148" creationId="{13004573-79D8-3189-D496-AD348BF0E289}"/>
          </ac:cxnSpMkLst>
        </pc:cxnChg>
      </pc:sldChg>
      <pc:sldChg chg="addSp delSp modSp add mod ord delAnim modAnim">
        <pc:chgData name="Bhrugen Patel" userId="f021a6139b3c29b3" providerId="LiveId" clId="{5917256E-9C2B-4DDC-9E0F-2EFD6599E19E}" dt="2022-06-09T17:28:34.771" v="2585" actId="20577"/>
        <pc:sldMkLst>
          <pc:docMk/>
          <pc:sldMk cId="3810263997" sldId="750"/>
        </pc:sldMkLst>
        <pc:spChg chg="mod">
          <ac:chgData name="Bhrugen Patel" userId="f021a6139b3c29b3" providerId="LiveId" clId="{5917256E-9C2B-4DDC-9E0F-2EFD6599E19E}" dt="2022-06-09T17:28:34.771" v="2585" actId="20577"/>
          <ac:spMkLst>
            <pc:docMk/>
            <pc:sldMk cId="3810263997" sldId="750"/>
            <ac:spMk id="103" creationId="{C17BBD61-D3B0-46C7-5213-A9E9548E37AC}"/>
          </ac:spMkLst>
        </pc:spChg>
        <pc:picChg chg="add mod">
          <ac:chgData name="Bhrugen Patel" userId="f021a6139b3c29b3" providerId="LiveId" clId="{5917256E-9C2B-4DDC-9E0F-2EFD6599E19E}" dt="2022-06-05T20:14:34.927" v="1223"/>
          <ac:picMkLst>
            <pc:docMk/>
            <pc:sldMk cId="3810263997" sldId="750"/>
            <ac:picMk id="76" creationId="{09182BBB-8396-2EFF-D655-8C05AB218F49}"/>
          </ac:picMkLst>
        </pc:picChg>
        <pc:picChg chg="del">
          <ac:chgData name="Bhrugen Patel" userId="f021a6139b3c29b3" providerId="LiveId" clId="{5917256E-9C2B-4DDC-9E0F-2EFD6599E19E}" dt="2022-06-05T20:14:07.501" v="1218" actId="478"/>
          <ac:picMkLst>
            <pc:docMk/>
            <pc:sldMk cId="3810263997" sldId="750"/>
            <ac:picMk id="77" creationId="{630ED3B6-442A-E246-6298-D184164E5ACD}"/>
          </ac:picMkLst>
        </pc:picChg>
        <pc:picChg chg="del">
          <ac:chgData name="Bhrugen Patel" userId="f021a6139b3c29b3" providerId="LiveId" clId="{5917256E-9C2B-4DDC-9E0F-2EFD6599E19E}" dt="2022-06-05T20:14:04.798" v="1217" actId="478"/>
          <ac:picMkLst>
            <pc:docMk/>
            <pc:sldMk cId="3810263997" sldId="750"/>
            <ac:picMk id="151" creationId="{39C7AAFA-F704-A04E-863C-B017BDB57C09}"/>
          </ac:picMkLst>
        </pc:picChg>
        <pc:picChg chg="del">
          <ac:chgData name="Bhrugen Patel" userId="f021a6139b3c29b3" providerId="LiveId" clId="{5917256E-9C2B-4DDC-9E0F-2EFD6599E19E}" dt="2022-06-05T20:14:03.606" v="1216" actId="478"/>
          <ac:picMkLst>
            <pc:docMk/>
            <pc:sldMk cId="3810263997" sldId="750"/>
            <ac:picMk id="152" creationId="{3553946F-2DC8-436A-53B7-ED1AABD8FC28}"/>
          </ac:picMkLst>
        </pc:picChg>
      </pc:sldChg>
      <pc:sldChg chg="add del ord modAnim">
        <pc:chgData name="Bhrugen Patel" userId="f021a6139b3c29b3" providerId="LiveId" clId="{5917256E-9C2B-4DDC-9E0F-2EFD6599E19E}" dt="2022-06-05T20:29:03.219" v="1278" actId="47"/>
        <pc:sldMkLst>
          <pc:docMk/>
          <pc:sldMk cId="352598717" sldId="751"/>
        </pc:sldMkLst>
      </pc:sldChg>
      <pc:sldChg chg="add ord modAnim">
        <pc:chgData name="Bhrugen Patel" userId="f021a6139b3c29b3" providerId="LiveId" clId="{5917256E-9C2B-4DDC-9E0F-2EFD6599E19E}" dt="2022-06-09T17:23:47.735" v="2554"/>
        <pc:sldMkLst>
          <pc:docMk/>
          <pc:sldMk cId="1073638483" sldId="751"/>
        </pc:sldMkLst>
      </pc:sldChg>
      <pc:sldChg chg="addSp modSp add mod ord modAnim">
        <pc:chgData name="Bhrugen Patel" userId="f021a6139b3c29b3" providerId="LiveId" clId="{5917256E-9C2B-4DDC-9E0F-2EFD6599E19E}" dt="2022-06-09T17:02:20.342" v="2552"/>
        <pc:sldMkLst>
          <pc:docMk/>
          <pc:sldMk cId="2336946732" sldId="752"/>
        </pc:sldMkLst>
        <pc:spChg chg="add mod">
          <ac:chgData name="Bhrugen Patel" userId="f021a6139b3c29b3" providerId="LiveId" clId="{5917256E-9C2B-4DDC-9E0F-2EFD6599E19E}" dt="2022-06-09T17:01:30.017" v="2542" actId="207"/>
          <ac:spMkLst>
            <pc:docMk/>
            <pc:sldMk cId="2336946732" sldId="752"/>
            <ac:spMk id="2" creationId="{E8410430-5596-B91E-C7B7-868F4760A09D}"/>
          </ac:spMkLst>
        </pc:spChg>
        <pc:spChg chg="mod">
          <ac:chgData name="Bhrugen Patel" userId="f021a6139b3c29b3" providerId="LiveId" clId="{5917256E-9C2B-4DDC-9E0F-2EFD6599E19E}" dt="2022-06-09T17:00:20.874" v="2529" actId="1036"/>
          <ac:spMkLst>
            <pc:docMk/>
            <pc:sldMk cId="2336946732" sldId="752"/>
            <ac:spMk id="4" creationId="{A1B567E5-01CD-4068-A38C-99E4A698CCA1}"/>
          </ac:spMkLst>
        </pc:spChg>
        <pc:spChg chg="add mod">
          <ac:chgData name="Bhrugen Patel" userId="f021a6139b3c29b3" providerId="LiveId" clId="{5917256E-9C2B-4DDC-9E0F-2EFD6599E19E}" dt="2022-06-09T17:01:03.152" v="2538" actId="2085"/>
          <ac:spMkLst>
            <pc:docMk/>
            <pc:sldMk cId="2336946732" sldId="752"/>
            <ac:spMk id="19" creationId="{DBB5BD37-AD26-E3A9-85D0-5FA427AD7868}"/>
          </ac:spMkLst>
        </pc:spChg>
        <pc:spChg chg="add mod">
          <ac:chgData name="Bhrugen Patel" userId="f021a6139b3c29b3" providerId="LiveId" clId="{5917256E-9C2B-4DDC-9E0F-2EFD6599E19E}" dt="2022-06-09T17:01:01.288" v="2537" actId="2085"/>
          <ac:spMkLst>
            <pc:docMk/>
            <pc:sldMk cId="2336946732" sldId="752"/>
            <ac:spMk id="20" creationId="{34840B87-9461-8857-C155-D4C775C8F23C}"/>
          </ac:spMkLst>
        </pc:spChg>
        <pc:spChg chg="add mod">
          <ac:chgData name="Bhrugen Patel" userId="f021a6139b3c29b3" providerId="LiveId" clId="{5917256E-9C2B-4DDC-9E0F-2EFD6599E19E}" dt="2022-06-09T17:01:19.837" v="2541" actId="207"/>
          <ac:spMkLst>
            <pc:docMk/>
            <pc:sldMk cId="2336946732" sldId="752"/>
            <ac:spMk id="21" creationId="{3D9AF884-66F3-BA11-D765-DB71CF205103}"/>
          </ac:spMkLst>
        </pc:spChg>
        <pc:spChg chg="mod">
          <ac:chgData name="Bhrugen Patel" userId="f021a6139b3c29b3" providerId="LiveId" clId="{5917256E-9C2B-4DDC-9E0F-2EFD6599E19E}" dt="2022-06-09T16:45:14.685" v="1953" actId="20577"/>
          <ac:spMkLst>
            <pc:docMk/>
            <pc:sldMk cId="2336946732" sldId="752"/>
            <ac:spMk id="48" creationId="{4C98FED7-6451-4DE0-96DC-E709964F4148}"/>
          </ac:spMkLst>
        </pc:spChg>
        <pc:spChg chg="mod">
          <ac:chgData name="Bhrugen Patel" userId="f021a6139b3c29b3" providerId="LiveId" clId="{5917256E-9C2B-4DDC-9E0F-2EFD6599E19E}" dt="2022-06-09T17:00:20.874" v="2529" actId="1036"/>
          <ac:spMkLst>
            <pc:docMk/>
            <pc:sldMk cId="2336946732" sldId="752"/>
            <ac:spMk id="62" creationId="{92DC6734-7112-4BBF-BE28-1A1206885B30}"/>
          </ac:spMkLst>
        </pc:spChg>
        <pc:spChg chg="mod">
          <ac:chgData name="Bhrugen Patel" userId="f021a6139b3c29b3" providerId="LiveId" clId="{5917256E-9C2B-4DDC-9E0F-2EFD6599E19E}" dt="2022-06-09T17:00:20.874" v="2529" actId="1036"/>
          <ac:spMkLst>
            <pc:docMk/>
            <pc:sldMk cId="2336946732" sldId="752"/>
            <ac:spMk id="63" creationId="{66BE703B-B171-46F7-91C3-783F21615685}"/>
          </ac:spMkLst>
        </pc:spChg>
        <pc:spChg chg="mod">
          <ac:chgData name="Bhrugen Patel" userId="f021a6139b3c29b3" providerId="LiveId" clId="{5917256E-9C2B-4DDC-9E0F-2EFD6599E19E}" dt="2022-06-09T17:00:20.874" v="2529" actId="1036"/>
          <ac:spMkLst>
            <pc:docMk/>
            <pc:sldMk cId="2336946732" sldId="752"/>
            <ac:spMk id="64" creationId="{7E9CA493-BA41-408B-95F9-2B95655C3DE0}"/>
          </ac:spMkLst>
        </pc:spChg>
        <pc:spChg chg="mod">
          <ac:chgData name="Bhrugen Patel" userId="f021a6139b3c29b3" providerId="LiveId" clId="{5917256E-9C2B-4DDC-9E0F-2EFD6599E19E}" dt="2022-06-09T17:00:20.874" v="2529" actId="1036"/>
          <ac:spMkLst>
            <pc:docMk/>
            <pc:sldMk cId="2336946732" sldId="752"/>
            <ac:spMk id="74" creationId="{AC3448D0-EB03-4CFA-9ED7-EC814B55DA1B}"/>
          </ac:spMkLst>
        </pc:spChg>
        <pc:spChg chg="mod">
          <ac:chgData name="Bhrugen Patel" userId="f021a6139b3c29b3" providerId="LiveId" clId="{5917256E-9C2B-4DDC-9E0F-2EFD6599E19E}" dt="2022-06-09T17:00:20.874" v="2529" actId="1036"/>
          <ac:spMkLst>
            <pc:docMk/>
            <pc:sldMk cId="2336946732" sldId="752"/>
            <ac:spMk id="78" creationId="{D6C7F5D0-ECC3-474D-BC7E-87E4B388EF76}"/>
          </ac:spMkLst>
        </pc:spChg>
        <pc:spChg chg="mod">
          <ac:chgData name="Bhrugen Patel" userId="f021a6139b3c29b3" providerId="LiveId" clId="{5917256E-9C2B-4DDC-9E0F-2EFD6599E19E}" dt="2022-06-09T17:00:20.874" v="2529" actId="1036"/>
          <ac:spMkLst>
            <pc:docMk/>
            <pc:sldMk cId="2336946732" sldId="752"/>
            <ac:spMk id="80" creationId="{852C6379-99B7-4F42-BAB5-A5F91CCC6418}"/>
          </ac:spMkLst>
        </pc:spChg>
        <pc:spChg chg="mod">
          <ac:chgData name="Bhrugen Patel" userId="f021a6139b3c29b3" providerId="LiveId" clId="{5917256E-9C2B-4DDC-9E0F-2EFD6599E19E}" dt="2022-06-09T17:00:20.874" v="2529" actId="1036"/>
          <ac:spMkLst>
            <pc:docMk/>
            <pc:sldMk cId="2336946732" sldId="752"/>
            <ac:spMk id="82" creationId="{2E1A5406-C577-4854-A7BC-963E966043BF}"/>
          </ac:spMkLst>
        </pc:spChg>
        <pc:spChg chg="mod">
          <ac:chgData name="Bhrugen Patel" userId="f021a6139b3c29b3" providerId="LiveId" clId="{5917256E-9C2B-4DDC-9E0F-2EFD6599E19E}" dt="2022-06-09T17:00:20.874" v="2529" actId="1036"/>
          <ac:spMkLst>
            <pc:docMk/>
            <pc:sldMk cId="2336946732" sldId="752"/>
            <ac:spMk id="111" creationId="{39FEA482-0477-4C11-B2A9-175C01087EBB}"/>
          </ac:spMkLst>
        </pc:spChg>
        <pc:spChg chg="mod">
          <ac:chgData name="Bhrugen Patel" userId="f021a6139b3c29b3" providerId="LiveId" clId="{5917256E-9C2B-4DDC-9E0F-2EFD6599E19E}" dt="2022-06-09T17:00:20.874" v="2529" actId="1036"/>
          <ac:spMkLst>
            <pc:docMk/>
            <pc:sldMk cId="2336946732" sldId="752"/>
            <ac:spMk id="112" creationId="{0BBBB282-55EB-47FE-B683-E552A2A87EE1}"/>
          </ac:spMkLst>
        </pc:spChg>
        <pc:spChg chg="mod">
          <ac:chgData name="Bhrugen Patel" userId="f021a6139b3c29b3" providerId="LiveId" clId="{5917256E-9C2B-4DDC-9E0F-2EFD6599E19E}" dt="2022-06-09T17:00:20.874" v="2529" actId="1036"/>
          <ac:spMkLst>
            <pc:docMk/>
            <pc:sldMk cId="2336946732" sldId="752"/>
            <ac:spMk id="113" creationId="{7204DFFE-DD56-420A-8471-31558A477975}"/>
          </ac:spMkLst>
        </pc:spChg>
        <pc:spChg chg="mod">
          <ac:chgData name="Bhrugen Patel" userId="f021a6139b3c29b3" providerId="LiveId" clId="{5917256E-9C2B-4DDC-9E0F-2EFD6599E19E}" dt="2022-06-09T17:00:20.874" v="2529" actId="1036"/>
          <ac:spMkLst>
            <pc:docMk/>
            <pc:sldMk cId="2336946732" sldId="752"/>
            <ac:spMk id="114" creationId="{812135D3-7397-40E8-8C85-0BF351D7D001}"/>
          </ac:spMkLst>
        </pc:spChg>
      </pc:sldChg>
      <pc:sldChg chg="del">
        <pc:chgData name="Bhrugen Patel" userId="f021a6139b3c29b3" providerId="LiveId" clId="{5917256E-9C2B-4DDC-9E0F-2EFD6599E19E}" dt="2022-06-02T19:56:13.491" v="0" actId="47"/>
        <pc:sldMkLst>
          <pc:docMk/>
          <pc:sldMk cId="3582519958" sldId="752"/>
        </pc:sldMkLst>
      </pc:sldChg>
      <pc:sldChg chg="addSp delSp modSp add del mod">
        <pc:chgData name="Bhrugen Patel" userId="f021a6139b3c29b3" providerId="LiveId" clId="{5917256E-9C2B-4DDC-9E0F-2EFD6599E19E}" dt="2022-06-09T16:43:33.276" v="1896" actId="47"/>
        <pc:sldMkLst>
          <pc:docMk/>
          <pc:sldMk cId="1582092385" sldId="753"/>
        </pc:sldMkLst>
        <pc:spChg chg="mod topLvl">
          <ac:chgData name="Bhrugen Patel" userId="f021a6139b3c29b3" providerId="LiveId" clId="{5917256E-9C2B-4DDC-9E0F-2EFD6599E19E}" dt="2022-06-09T16:39:39.855" v="1798" actId="404"/>
          <ac:spMkLst>
            <pc:docMk/>
            <pc:sldMk cId="1582092385" sldId="753"/>
            <ac:spMk id="2" creationId="{AA06BEE3-FF39-8BB8-F092-10ABF6694963}"/>
          </ac:spMkLst>
        </pc:spChg>
        <pc:spChg chg="mod topLvl">
          <ac:chgData name="Bhrugen Patel" userId="f021a6139b3c29b3" providerId="LiveId" clId="{5917256E-9C2B-4DDC-9E0F-2EFD6599E19E}" dt="2022-06-09T16:39:39.855" v="1798" actId="404"/>
          <ac:spMkLst>
            <pc:docMk/>
            <pc:sldMk cId="1582092385" sldId="753"/>
            <ac:spMk id="3" creationId="{E79BB15A-9359-907E-2B86-C20A476354D4}"/>
          </ac:spMkLst>
        </pc:spChg>
        <pc:spChg chg="mod topLvl">
          <ac:chgData name="Bhrugen Patel" userId="f021a6139b3c29b3" providerId="LiveId" clId="{5917256E-9C2B-4DDC-9E0F-2EFD6599E19E}" dt="2022-06-09T16:39:39.855" v="1798" actId="404"/>
          <ac:spMkLst>
            <pc:docMk/>
            <pc:sldMk cId="1582092385" sldId="753"/>
            <ac:spMk id="22" creationId="{961326D1-6AFD-AA7C-2F6A-BBF728257A20}"/>
          </ac:spMkLst>
        </pc:spChg>
        <pc:spChg chg="mod topLvl">
          <ac:chgData name="Bhrugen Patel" userId="f021a6139b3c29b3" providerId="LiveId" clId="{5917256E-9C2B-4DDC-9E0F-2EFD6599E19E}" dt="2022-06-09T16:39:39.855" v="1798" actId="404"/>
          <ac:spMkLst>
            <pc:docMk/>
            <pc:sldMk cId="1582092385" sldId="753"/>
            <ac:spMk id="23" creationId="{F2EFD4B2-83CF-6179-3368-45A4D2360E29}"/>
          </ac:spMkLst>
        </pc:spChg>
        <pc:spChg chg="mod topLvl">
          <ac:chgData name="Bhrugen Patel" userId="f021a6139b3c29b3" providerId="LiveId" clId="{5917256E-9C2B-4DDC-9E0F-2EFD6599E19E}" dt="2022-06-09T16:39:39.855" v="1798" actId="404"/>
          <ac:spMkLst>
            <pc:docMk/>
            <pc:sldMk cId="1582092385" sldId="753"/>
            <ac:spMk id="27" creationId="{137C12B3-477C-EC5C-D418-EA1EB1F8AA64}"/>
          </ac:spMkLst>
        </pc:spChg>
        <pc:spChg chg="mod topLvl">
          <ac:chgData name="Bhrugen Patel" userId="f021a6139b3c29b3" providerId="LiveId" clId="{5917256E-9C2B-4DDC-9E0F-2EFD6599E19E}" dt="2022-06-09T16:39:39.855" v="1798" actId="404"/>
          <ac:spMkLst>
            <pc:docMk/>
            <pc:sldMk cId="1582092385" sldId="753"/>
            <ac:spMk id="30" creationId="{E47B1928-6852-C3F2-FA0E-85638A68F8DF}"/>
          </ac:spMkLst>
        </pc:spChg>
        <pc:spChg chg="mod topLvl">
          <ac:chgData name="Bhrugen Patel" userId="f021a6139b3c29b3" providerId="LiveId" clId="{5917256E-9C2B-4DDC-9E0F-2EFD6599E19E}" dt="2022-06-09T16:39:39.855" v="1798" actId="404"/>
          <ac:spMkLst>
            <pc:docMk/>
            <pc:sldMk cId="1582092385" sldId="753"/>
            <ac:spMk id="31" creationId="{0F310C80-3E4A-50EE-3A7C-3EB6AA68E06D}"/>
          </ac:spMkLst>
        </pc:spChg>
        <pc:spChg chg="mod topLvl">
          <ac:chgData name="Bhrugen Patel" userId="f021a6139b3c29b3" providerId="LiveId" clId="{5917256E-9C2B-4DDC-9E0F-2EFD6599E19E}" dt="2022-06-09T16:39:39.855" v="1798" actId="404"/>
          <ac:spMkLst>
            <pc:docMk/>
            <pc:sldMk cId="1582092385" sldId="753"/>
            <ac:spMk id="32" creationId="{05F762CD-81C7-C58C-F685-EF5C6FD8EED7}"/>
          </ac:spMkLst>
        </pc:spChg>
        <pc:spChg chg="mod topLvl">
          <ac:chgData name="Bhrugen Patel" userId="f021a6139b3c29b3" providerId="LiveId" clId="{5917256E-9C2B-4DDC-9E0F-2EFD6599E19E}" dt="2022-06-09T16:39:39.855" v="1798" actId="404"/>
          <ac:spMkLst>
            <pc:docMk/>
            <pc:sldMk cId="1582092385" sldId="753"/>
            <ac:spMk id="33" creationId="{69B5F84E-ADA1-E214-6C7A-1A9A38179957}"/>
          </ac:spMkLst>
        </pc:spChg>
        <pc:spChg chg="mod topLvl">
          <ac:chgData name="Bhrugen Patel" userId="f021a6139b3c29b3" providerId="LiveId" clId="{5917256E-9C2B-4DDC-9E0F-2EFD6599E19E}" dt="2022-06-09T16:39:39.855" v="1798" actId="404"/>
          <ac:spMkLst>
            <pc:docMk/>
            <pc:sldMk cId="1582092385" sldId="753"/>
            <ac:spMk id="35" creationId="{158FE204-1879-7E8A-E70B-B7E8D3DD3B5A}"/>
          </ac:spMkLst>
        </pc:spChg>
        <pc:spChg chg="mod topLvl">
          <ac:chgData name="Bhrugen Patel" userId="f021a6139b3c29b3" providerId="LiveId" clId="{5917256E-9C2B-4DDC-9E0F-2EFD6599E19E}" dt="2022-06-09T16:39:39.855" v="1798" actId="404"/>
          <ac:spMkLst>
            <pc:docMk/>
            <pc:sldMk cId="1582092385" sldId="753"/>
            <ac:spMk id="36" creationId="{55C3D9E3-F9EE-ED22-FEBF-F39356BDC50D}"/>
          </ac:spMkLst>
        </pc:spChg>
        <pc:spChg chg="mod topLvl">
          <ac:chgData name="Bhrugen Patel" userId="f021a6139b3c29b3" providerId="LiveId" clId="{5917256E-9C2B-4DDC-9E0F-2EFD6599E19E}" dt="2022-06-09T16:39:39.855" v="1798" actId="404"/>
          <ac:spMkLst>
            <pc:docMk/>
            <pc:sldMk cId="1582092385" sldId="753"/>
            <ac:spMk id="39" creationId="{1829761F-48BA-A714-2967-70B29E1658D9}"/>
          </ac:spMkLst>
        </pc:spChg>
        <pc:spChg chg="mod topLvl">
          <ac:chgData name="Bhrugen Patel" userId="f021a6139b3c29b3" providerId="LiveId" clId="{5917256E-9C2B-4DDC-9E0F-2EFD6599E19E}" dt="2022-06-09T16:39:39.855" v="1798" actId="404"/>
          <ac:spMkLst>
            <pc:docMk/>
            <pc:sldMk cId="1582092385" sldId="753"/>
            <ac:spMk id="40" creationId="{67CF9EE2-D3C0-C2BC-D526-BEF4D0682F2E}"/>
          </ac:spMkLst>
        </pc:spChg>
        <pc:spChg chg="mod topLvl">
          <ac:chgData name="Bhrugen Patel" userId="f021a6139b3c29b3" providerId="LiveId" clId="{5917256E-9C2B-4DDC-9E0F-2EFD6599E19E}" dt="2022-06-09T16:39:39.855" v="1798" actId="404"/>
          <ac:spMkLst>
            <pc:docMk/>
            <pc:sldMk cId="1582092385" sldId="753"/>
            <ac:spMk id="41" creationId="{32675918-B1ED-6DA1-318F-0BDCE2A0E80C}"/>
          </ac:spMkLst>
        </pc:spChg>
        <pc:spChg chg="mod topLvl">
          <ac:chgData name="Bhrugen Patel" userId="f021a6139b3c29b3" providerId="LiveId" clId="{5917256E-9C2B-4DDC-9E0F-2EFD6599E19E}" dt="2022-06-09T16:39:39.855" v="1798" actId="404"/>
          <ac:spMkLst>
            <pc:docMk/>
            <pc:sldMk cId="1582092385" sldId="753"/>
            <ac:spMk id="44" creationId="{4566DBA0-3B0C-F458-2723-82D8D7E0480F}"/>
          </ac:spMkLst>
        </pc:spChg>
        <pc:spChg chg="mod topLvl">
          <ac:chgData name="Bhrugen Patel" userId="f021a6139b3c29b3" providerId="LiveId" clId="{5917256E-9C2B-4DDC-9E0F-2EFD6599E19E}" dt="2022-06-09T16:39:39.855" v="1798" actId="404"/>
          <ac:spMkLst>
            <pc:docMk/>
            <pc:sldMk cId="1582092385" sldId="753"/>
            <ac:spMk id="45" creationId="{54299118-FC7D-2068-EE74-089A8D2A160C}"/>
          </ac:spMkLst>
        </pc:spChg>
        <pc:spChg chg="mod topLvl">
          <ac:chgData name="Bhrugen Patel" userId="f021a6139b3c29b3" providerId="LiveId" clId="{5917256E-9C2B-4DDC-9E0F-2EFD6599E19E}" dt="2022-06-09T16:39:39.855" v="1798" actId="404"/>
          <ac:spMkLst>
            <pc:docMk/>
            <pc:sldMk cId="1582092385" sldId="753"/>
            <ac:spMk id="46" creationId="{FFA56F10-DCA0-F5B1-E7D2-A369A325D4B8}"/>
          </ac:spMkLst>
        </pc:spChg>
        <pc:spChg chg="mod topLvl">
          <ac:chgData name="Bhrugen Patel" userId="f021a6139b3c29b3" providerId="LiveId" clId="{5917256E-9C2B-4DDC-9E0F-2EFD6599E19E}" dt="2022-06-09T16:39:39.855" v="1798" actId="404"/>
          <ac:spMkLst>
            <pc:docMk/>
            <pc:sldMk cId="1582092385" sldId="753"/>
            <ac:spMk id="47" creationId="{D76CB25D-81F8-5F56-DDE0-8813565A632D}"/>
          </ac:spMkLst>
        </pc:spChg>
        <pc:spChg chg="mod topLvl">
          <ac:chgData name="Bhrugen Patel" userId="f021a6139b3c29b3" providerId="LiveId" clId="{5917256E-9C2B-4DDC-9E0F-2EFD6599E19E}" dt="2022-06-09T16:39:39.855" v="1798" actId="404"/>
          <ac:spMkLst>
            <pc:docMk/>
            <pc:sldMk cId="1582092385" sldId="753"/>
            <ac:spMk id="48" creationId="{E085C1F8-F939-4829-B7F1-B51495556E8A}"/>
          </ac:spMkLst>
        </pc:spChg>
        <pc:spChg chg="mod topLvl">
          <ac:chgData name="Bhrugen Patel" userId="f021a6139b3c29b3" providerId="LiveId" clId="{5917256E-9C2B-4DDC-9E0F-2EFD6599E19E}" dt="2022-06-09T16:39:39.855" v="1798" actId="404"/>
          <ac:spMkLst>
            <pc:docMk/>
            <pc:sldMk cId="1582092385" sldId="753"/>
            <ac:spMk id="50" creationId="{614BE2C4-0481-4E2B-A965-AFAAADE3A663}"/>
          </ac:spMkLst>
        </pc:spChg>
        <pc:spChg chg="mod topLvl">
          <ac:chgData name="Bhrugen Patel" userId="f021a6139b3c29b3" providerId="LiveId" clId="{5917256E-9C2B-4DDC-9E0F-2EFD6599E19E}" dt="2022-06-09T16:39:39.855" v="1798" actId="404"/>
          <ac:spMkLst>
            <pc:docMk/>
            <pc:sldMk cId="1582092385" sldId="753"/>
            <ac:spMk id="51" creationId="{DC891A68-9200-45AC-AC05-D44810E715BD}"/>
          </ac:spMkLst>
        </pc:spChg>
        <pc:spChg chg="mod topLvl">
          <ac:chgData name="Bhrugen Patel" userId="f021a6139b3c29b3" providerId="LiveId" clId="{5917256E-9C2B-4DDC-9E0F-2EFD6599E19E}" dt="2022-06-09T16:39:39.855" v="1798" actId="404"/>
          <ac:spMkLst>
            <pc:docMk/>
            <pc:sldMk cId="1582092385" sldId="753"/>
            <ac:spMk id="52" creationId="{D9897B6D-B9A9-4FE5-AECC-0A884C35C8AD}"/>
          </ac:spMkLst>
        </pc:spChg>
        <pc:spChg chg="mod topLvl">
          <ac:chgData name="Bhrugen Patel" userId="f021a6139b3c29b3" providerId="LiveId" clId="{5917256E-9C2B-4DDC-9E0F-2EFD6599E19E}" dt="2022-06-09T16:39:39.855" v="1798" actId="404"/>
          <ac:spMkLst>
            <pc:docMk/>
            <pc:sldMk cId="1582092385" sldId="753"/>
            <ac:spMk id="54" creationId="{546CCF93-5540-414D-A3E7-45F5422E370E}"/>
          </ac:spMkLst>
        </pc:spChg>
        <pc:spChg chg="mod topLvl">
          <ac:chgData name="Bhrugen Patel" userId="f021a6139b3c29b3" providerId="LiveId" clId="{5917256E-9C2B-4DDC-9E0F-2EFD6599E19E}" dt="2022-06-09T16:39:39.855" v="1798" actId="404"/>
          <ac:spMkLst>
            <pc:docMk/>
            <pc:sldMk cId="1582092385" sldId="753"/>
            <ac:spMk id="55" creationId="{9AECE786-01A7-4A10-B2FD-55876E0C2F30}"/>
          </ac:spMkLst>
        </pc:spChg>
        <pc:spChg chg="mod topLvl">
          <ac:chgData name="Bhrugen Patel" userId="f021a6139b3c29b3" providerId="LiveId" clId="{5917256E-9C2B-4DDC-9E0F-2EFD6599E19E}" dt="2022-06-09T16:39:39.855" v="1798" actId="404"/>
          <ac:spMkLst>
            <pc:docMk/>
            <pc:sldMk cId="1582092385" sldId="753"/>
            <ac:spMk id="56" creationId="{0064DAE1-0D3D-4421-98EE-B8C64457FAA0}"/>
          </ac:spMkLst>
        </pc:spChg>
        <pc:spChg chg="mod ord topLvl">
          <ac:chgData name="Bhrugen Patel" userId="f021a6139b3c29b3" providerId="LiveId" clId="{5917256E-9C2B-4DDC-9E0F-2EFD6599E19E}" dt="2022-06-09T16:39:39.855" v="1798" actId="404"/>
          <ac:spMkLst>
            <pc:docMk/>
            <pc:sldMk cId="1582092385" sldId="753"/>
            <ac:spMk id="57" creationId="{BFF89B95-4ADE-7F05-E9E9-9704DFA0629B}"/>
          </ac:spMkLst>
        </pc:spChg>
        <pc:spChg chg="mod ord topLvl">
          <ac:chgData name="Bhrugen Patel" userId="f021a6139b3c29b3" providerId="LiveId" clId="{5917256E-9C2B-4DDC-9E0F-2EFD6599E19E}" dt="2022-06-09T16:39:39.855" v="1798" actId="404"/>
          <ac:spMkLst>
            <pc:docMk/>
            <pc:sldMk cId="1582092385" sldId="753"/>
            <ac:spMk id="58" creationId="{6C1E0AE4-04CC-01DA-F103-CE0A322E0EA5}"/>
          </ac:spMkLst>
        </pc:spChg>
        <pc:spChg chg="mod topLvl">
          <ac:chgData name="Bhrugen Patel" userId="f021a6139b3c29b3" providerId="LiveId" clId="{5917256E-9C2B-4DDC-9E0F-2EFD6599E19E}" dt="2022-06-09T16:39:39.855" v="1798" actId="404"/>
          <ac:spMkLst>
            <pc:docMk/>
            <pc:sldMk cId="1582092385" sldId="753"/>
            <ac:spMk id="59" creationId="{15808D51-7593-6F80-70B6-AEE4CD65FFEA}"/>
          </ac:spMkLst>
        </pc:spChg>
        <pc:spChg chg="mod topLvl">
          <ac:chgData name="Bhrugen Patel" userId="f021a6139b3c29b3" providerId="LiveId" clId="{5917256E-9C2B-4DDC-9E0F-2EFD6599E19E}" dt="2022-06-09T16:39:39.855" v="1798" actId="404"/>
          <ac:spMkLst>
            <pc:docMk/>
            <pc:sldMk cId="1582092385" sldId="753"/>
            <ac:spMk id="60" creationId="{82616390-609B-4FFD-B782-D7CC5950145D}"/>
          </ac:spMkLst>
        </pc:spChg>
        <pc:spChg chg="mod topLvl">
          <ac:chgData name="Bhrugen Patel" userId="f021a6139b3c29b3" providerId="LiveId" clId="{5917256E-9C2B-4DDC-9E0F-2EFD6599E19E}" dt="2022-06-09T16:39:39.855" v="1798" actId="404"/>
          <ac:spMkLst>
            <pc:docMk/>
            <pc:sldMk cId="1582092385" sldId="753"/>
            <ac:spMk id="61" creationId="{3BCBC215-7BC1-4284-9B79-16F332A9F7B3}"/>
          </ac:spMkLst>
        </pc:spChg>
        <pc:spChg chg="mod topLvl">
          <ac:chgData name="Bhrugen Patel" userId="f021a6139b3c29b3" providerId="LiveId" clId="{5917256E-9C2B-4DDC-9E0F-2EFD6599E19E}" dt="2022-06-09T16:39:39.855" v="1798" actId="404"/>
          <ac:spMkLst>
            <pc:docMk/>
            <pc:sldMk cId="1582092385" sldId="753"/>
            <ac:spMk id="62" creationId="{ECD23C02-372E-4B0D-A963-A26D676AF5F4}"/>
          </ac:spMkLst>
        </pc:spChg>
        <pc:spChg chg="mod topLvl">
          <ac:chgData name="Bhrugen Patel" userId="f021a6139b3c29b3" providerId="LiveId" clId="{5917256E-9C2B-4DDC-9E0F-2EFD6599E19E}" dt="2022-06-09T16:39:39.855" v="1798" actId="404"/>
          <ac:spMkLst>
            <pc:docMk/>
            <pc:sldMk cId="1582092385" sldId="753"/>
            <ac:spMk id="63" creationId="{F1917AD1-D80F-43B3-A10F-64EDA97E424A}"/>
          </ac:spMkLst>
        </pc:spChg>
        <pc:spChg chg="mod topLvl">
          <ac:chgData name="Bhrugen Patel" userId="f021a6139b3c29b3" providerId="LiveId" clId="{5917256E-9C2B-4DDC-9E0F-2EFD6599E19E}" dt="2022-06-09T16:39:39.855" v="1798" actId="404"/>
          <ac:spMkLst>
            <pc:docMk/>
            <pc:sldMk cId="1582092385" sldId="753"/>
            <ac:spMk id="64" creationId="{8E14C70D-3A86-4157-91BF-8B2D03241E45}"/>
          </ac:spMkLst>
        </pc:spChg>
        <pc:spChg chg="mod topLvl">
          <ac:chgData name="Bhrugen Patel" userId="f021a6139b3c29b3" providerId="LiveId" clId="{5917256E-9C2B-4DDC-9E0F-2EFD6599E19E}" dt="2022-06-09T16:39:39.855" v="1798" actId="404"/>
          <ac:spMkLst>
            <pc:docMk/>
            <pc:sldMk cId="1582092385" sldId="753"/>
            <ac:spMk id="66" creationId="{56750AD5-71C5-49C5-A8E0-77C1455692E0}"/>
          </ac:spMkLst>
        </pc:spChg>
        <pc:spChg chg="mod topLvl">
          <ac:chgData name="Bhrugen Patel" userId="f021a6139b3c29b3" providerId="LiveId" clId="{5917256E-9C2B-4DDC-9E0F-2EFD6599E19E}" dt="2022-06-09T16:39:39.855" v="1798" actId="404"/>
          <ac:spMkLst>
            <pc:docMk/>
            <pc:sldMk cId="1582092385" sldId="753"/>
            <ac:spMk id="70" creationId="{8154ECF3-2FF9-0574-7E59-4923152D1A48}"/>
          </ac:spMkLst>
        </pc:spChg>
        <pc:spChg chg="mod topLvl">
          <ac:chgData name="Bhrugen Patel" userId="f021a6139b3c29b3" providerId="LiveId" clId="{5917256E-9C2B-4DDC-9E0F-2EFD6599E19E}" dt="2022-06-09T16:39:39.855" v="1798" actId="404"/>
          <ac:spMkLst>
            <pc:docMk/>
            <pc:sldMk cId="1582092385" sldId="753"/>
            <ac:spMk id="71" creationId="{91A97D98-43EC-D64E-5A59-3173DDF45BD9}"/>
          </ac:spMkLst>
        </pc:spChg>
        <pc:spChg chg="mod ord topLvl">
          <ac:chgData name="Bhrugen Patel" userId="f021a6139b3c29b3" providerId="LiveId" clId="{5917256E-9C2B-4DDC-9E0F-2EFD6599E19E}" dt="2022-06-09T16:39:39.855" v="1798" actId="404"/>
          <ac:spMkLst>
            <pc:docMk/>
            <pc:sldMk cId="1582092385" sldId="753"/>
            <ac:spMk id="72" creationId="{B1496058-FF7E-D587-92B4-401638B1A1D2}"/>
          </ac:spMkLst>
        </pc:spChg>
        <pc:spChg chg="mod ord topLvl">
          <ac:chgData name="Bhrugen Patel" userId="f021a6139b3c29b3" providerId="LiveId" clId="{5917256E-9C2B-4DDC-9E0F-2EFD6599E19E}" dt="2022-06-09T16:39:39.855" v="1798" actId="404"/>
          <ac:spMkLst>
            <pc:docMk/>
            <pc:sldMk cId="1582092385" sldId="753"/>
            <ac:spMk id="73" creationId="{4EB0C2E1-F54D-1C0F-3C64-A391B67FE438}"/>
          </ac:spMkLst>
        </pc:spChg>
        <pc:spChg chg="mod topLvl">
          <ac:chgData name="Bhrugen Patel" userId="f021a6139b3c29b3" providerId="LiveId" clId="{5917256E-9C2B-4DDC-9E0F-2EFD6599E19E}" dt="2022-06-09T16:39:39.855" v="1798" actId="404"/>
          <ac:spMkLst>
            <pc:docMk/>
            <pc:sldMk cId="1582092385" sldId="753"/>
            <ac:spMk id="74" creationId="{D0A52499-D513-B3B5-61D9-8C3E34B9752B}"/>
          </ac:spMkLst>
        </pc:spChg>
        <pc:spChg chg="mod topLvl">
          <ac:chgData name="Bhrugen Patel" userId="f021a6139b3c29b3" providerId="LiveId" clId="{5917256E-9C2B-4DDC-9E0F-2EFD6599E19E}" dt="2022-06-09T16:39:39.855" v="1798" actId="404"/>
          <ac:spMkLst>
            <pc:docMk/>
            <pc:sldMk cId="1582092385" sldId="753"/>
            <ac:spMk id="75" creationId="{A27D5498-225C-FE4F-1D24-04BB2DFE738B}"/>
          </ac:spMkLst>
        </pc:spChg>
        <pc:spChg chg="mod topLvl">
          <ac:chgData name="Bhrugen Patel" userId="f021a6139b3c29b3" providerId="LiveId" clId="{5917256E-9C2B-4DDC-9E0F-2EFD6599E19E}" dt="2022-06-09T16:39:39.855" v="1798" actId="404"/>
          <ac:spMkLst>
            <pc:docMk/>
            <pc:sldMk cId="1582092385" sldId="753"/>
            <ac:spMk id="76" creationId="{2B2D80A8-8712-8773-9E3A-81BC6D374B23}"/>
          </ac:spMkLst>
        </pc:spChg>
        <pc:grpChg chg="del">
          <ac:chgData name="Bhrugen Patel" userId="f021a6139b3c29b3" providerId="LiveId" clId="{5917256E-9C2B-4DDC-9E0F-2EFD6599E19E}" dt="2022-06-09T16:34:43.858" v="1644" actId="165"/>
          <ac:grpSpMkLst>
            <pc:docMk/>
            <pc:sldMk cId="1582092385" sldId="753"/>
            <ac:grpSpMk id="4" creationId="{ABC2B756-B2D4-11E2-E1B8-652E0722556B}"/>
          </ac:grpSpMkLst>
        </pc:grpChg>
        <pc:cxnChg chg="add del mod">
          <ac:chgData name="Bhrugen Patel" userId="f021a6139b3c29b3" providerId="LiveId" clId="{5917256E-9C2B-4DDC-9E0F-2EFD6599E19E}" dt="2022-06-09T16:33:39.780" v="1639" actId="11529"/>
          <ac:cxnSpMkLst>
            <pc:docMk/>
            <pc:sldMk cId="1582092385" sldId="753"/>
            <ac:cxnSpMk id="6" creationId="{3FEA068E-8F5D-F9BF-EDE8-6FC1B8682FBF}"/>
          </ac:cxnSpMkLst>
        </pc:cxnChg>
        <pc:cxnChg chg="add mod">
          <ac:chgData name="Bhrugen Patel" userId="f021a6139b3c29b3" providerId="LiveId" clId="{5917256E-9C2B-4DDC-9E0F-2EFD6599E19E}" dt="2022-06-09T16:35:28.058" v="1688" actId="1036"/>
          <ac:cxnSpMkLst>
            <pc:docMk/>
            <pc:sldMk cId="1582092385" sldId="753"/>
            <ac:cxnSpMk id="8" creationId="{0351B1E2-23DA-D3CE-075D-17868AC4751F}"/>
          </ac:cxnSpMkLst>
        </pc:cxnChg>
        <pc:cxnChg chg="add mod">
          <ac:chgData name="Bhrugen Patel" userId="f021a6139b3c29b3" providerId="LiveId" clId="{5917256E-9C2B-4DDC-9E0F-2EFD6599E19E}" dt="2022-06-09T16:39:39.183" v="1797" actId="404"/>
          <ac:cxnSpMkLst>
            <pc:docMk/>
            <pc:sldMk cId="1582092385" sldId="753"/>
            <ac:cxnSpMk id="49" creationId="{B4CEC088-93BC-850B-92C3-D238A9FCD5A2}"/>
          </ac:cxnSpMkLst>
        </pc:cxnChg>
      </pc:sldChg>
      <pc:sldChg chg="addSp delSp modSp add mod ord modAnim">
        <pc:chgData name="Bhrugen Patel" userId="f021a6139b3c29b3" providerId="LiveId" clId="{5917256E-9C2B-4DDC-9E0F-2EFD6599E19E}" dt="2022-06-09T18:07:34.946" v="2629"/>
        <pc:sldMkLst>
          <pc:docMk/>
          <pc:sldMk cId="1769272149" sldId="754"/>
        </pc:sldMkLst>
        <pc:spChg chg="mod">
          <ac:chgData name="Bhrugen Patel" userId="f021a6139b3c29b3" providerId="LiveId" clId="{5917256E-9C2B-4DDC-9E0F-2EFD6599E19E}" dt="2022-06-09T16:39:45.763" v="1799" actId="404"/>
          <ac:spMkLst>
            <pc:docMk/>
            <pc:sldMk cId="1769272149" sldId="754"/>
            <ac:spMk id="2" creationId="{AA06BEE3-FF39-8BB8-F092-10ABF6694963}"/>
          </ac:spMkLst>
        </pc:spChg>
        <pc:spChg chg="mod">
          <ac:chgData name="Bhrugen Patel" userId="f021a6139b3c29b3" providerId="LiveId" clId="{5917256E-9C2B-4DDC-9E0F-2EFD6599E19E}" dt="2022-06-09T16:39:45.763" v="1799" actId="404"/>
          <ac:spMkLst>
            <pc:docMk/>
            <pc:sldMk cId="1769272149" sldId="754"/>
            <ac:spMk id="3" creationId="{E79BB15A-9359-907E-2B86-C20A476354D4}"/>
          </ac:spMkLst>
        </pc:spChg>
        <pc:spChg chg="mod">
          <ac:chgData name="Bhrugen Patel" userId="f021a6139b3c29b3" providerId="LiveId" clId="{5917256E-9C2B-4DDC-9E0F-2EFD6599E19E}" dt="2022-06-09T16:39:45.763" v="1799" actId="404"/>
          <ac:spMkLst>
            <pc:docMk/>
            <pc:sldMk cId="1769272149" sldId="754"/>
            <ac:spMk id="22" creationId="{961326D1-6AFD-AA7C-2F6A-BBF728257A20}"/>
          </ac:spMkLst>
        </pc:spChg>
        <pc:spChg chg="mod">
          <ac:chgData name="Bhrugen Patel" userId="f021a6139b3c29b3" providerId="LiveId" clId="{5917256E-9C2B-4DDC-9E0F-2EFD6599E19E}" dt="2022-06-09T16:39:45.763" v="1799" actId="404"/>
          <ac:spMkLst>
            <pc:docMk/>
            <pc:sldMk cId="1769272149" sldId="754"/>
            <ac:spMk id="23" creationId="{F2EFD4B2-83CF-6179-3368-45A4D2360E29}"/>
          </ac:spMkLst>
        </pc:spChg>
        <pc:spChg chg="mod">
          <ac:chgData name="Bhrugen Patel" userId="f021a6139b3c29b3" providerId="LiveId" clId="{5917256E-9C2B-4DDC-9E0F-2EFD6599E19E}" dt="2022-06-09T16:40:19.716" v="1833" actId="1036"/>
          <ac:spMkLst>
            <pc:docMk/>
            <pc:sldMk cId="1769272149" sldId="754"/>
            <ac:spMk id="27" creationId="{137C12B3-477C-EC5C-D418-EA1EB1F8AA64}"/>
          </ac:spMkLst>
        </pc:spChg>
        <pc:spChg chg="mod">
          <ac:chgData name="Bhrugen Patel" userId="f021a6139b3c29b3" providerId="LiveId" clId="{5917256E-9C2B-4DDC-9E0F-2EFD6599E19E}" dt="2022-06-09T16:39:45.763" v="1799" actId="404"/>
          <ac:spMkLst>
            <pc:docMk/>
            <pc:sldMk cId="1769272149" sldId="754"/>
            <ac:spMk id="30" creationId="{E47B1928-6852-C3F2-FA0E-85638A68F8DF}"/>
          </ac:spMkLst>
        </pc:spChg>
        <pc:spChg chg="mod">
          <ac:chgData name="Bhrugen Patel" userId="f021a6139b3c29b3" providerId="LiveId" clId="{5917256E-9C2B-4DDC-9E0F-2EFD6599E19E}" dt="2022-06-09T16:40:16.206" v="1827" actId="1035"/>
          <ac:spMkLst>
            <pc:docMk/>
            <pc:sldMk cId="1769272149" sldId="754"/>
            <ac:spMk id="31" creationId="{0F310C80-3E4A-50EE-3A7C-3EB6AA68E06D}"/>
          </ac:spMkLst>
        </pc:spChg>
        <pc:spChg chg="mod">
          <ac:chgData name="Bhrugen Patel" userId="f021a6139b3c29b3" providerId="LiveId" clId="{5917256E-9C2B-4DDC-9E0F-2EFD6599E19E}" dt="2022-06-09T16:39:45.763" v="1799" actId="404"/>
          <ac:spMkLst>
            <pc:docMk/>
            <pc:sldMk cId="1769272149" sldId="754"/>
            <ac:spMk id="32" creationId="{05F762CD-81C7-C58C-F685-EF5C6FD8EED7}"/>
          </ac:spMkLst>
        </pc:spChg>
        <pc:spChg chg="mod">
          <ac:chgData name="Bhrugen Patel" userId="f021a6139b3c29b3" providerId="LiveId" clId="{5917256E-9C2B-4DDC-9E0F-2EFD6599E19E}" dt="2022-06-09T16:40:13.236" v="1822" actId="1035"/>
          <ac:spMkLst>
            <pc:docMk/>
            <pc:sldMk cId="1769272149" sldId="754"/>
            <ac:spMk id="33" creationId="{69B5F84E-ADA1-E214-6C7A-1A9A38179957}"/>
          </ac:spMkLst>
        </pc:spChg>
        <pc:spChg chg="mod">
          <ac:chgData name="Bhrugen Patel" userId="f021a6139b3c29b3" providerId="LiveId" clId="{5917256E-9C2B-4DDC-9E0F-2EFD6599E19E}" dt="2022-06-09T16:39:45.763" v="1799" actId="404"/>
          <ac:spMkLst>
            <pc:docMk/>
            <pc:sldMk cId="1769272149" sldId="754"/>
            <ac:spMk id="35" creationId="{158FE204-1879-7E8A-E70B-B7E8D3DD3B5A}"/>
          </ac:spMkLst>
        </pc:spChg>
        <pc:spChg chg="mod">
          <ac:chgData name="Bhrugen Patel" userId="f021a6139b3c29b3" providerId="LiveId" clId="{5917256E-9C2B-4DDC-9E0F-2EFD6599E19E}" dt="2022-06-09T16:39:45.763" v="1799" actId="404"/>
          <ac:spMkLst>
            <pc:docMk/>
            <pc:sldMk cId="1769272149" sldId="754"/>
            <ac:spMk id="36" creationId="{55C3D9E3-F9EE-ED22-FEBF-F39356BDC50D}"/>
          </ac:spMkLst>
        </pc:spChg>
        <pc:spChg chg="mod">
          <ac:chgData name="Bhrugen Patel" userId="f021a6139b3c29b3" providerId="LiveId" clId="{5917256E-9C2B-4DDC-9E0F-2EFD6599E19E}" dt="2022-06-09T16:39:45.763" v="1799" actId="404"/>
          <ac:spMkLst>
            <pc:docMk/>
            <pc:sldMk cId="1769272149" sldId="754"/>
            <ac:spMk id="39" creationId="{1829761F-48BA-A714-2967-70B29E1658D9}"/>
          </ac:spMkLst>
        </pc:spChg>
        <pc:spChg chg="mod">
          <ac:chgData name="Bhrugen Patel" userId="f021a6139b3c29b3" providerId="LiveId" clId="{5917256E-9C2B-4DDC-9E0F-2EFD6599E19E}" dt="2022-06-09T16:39:45.763" v="1799" actId="404"/>
          <ac:spMkLst>
            <pc:docMk/>
            <pc:sldMk cId="1769272149" sldId="754"/>
            <ac:spMk id="40" creationId="{67CF9EE2-D3C0-C2BC-D526-BEF4D0682F2E}"/>
          </ac:spMkLst>
        </pc:spChg>
        <pc:spChg chg="mod">
          <ac:chgData name="Bhrugen Patel" userId="f021a6139b3c29b3" providerId="LiveId" clId="{5917256E-9C2B-4DDC-9E0F-2EFD6599E19E}" dt="2022-06-09T16:39:45.763" v="1799" actId="404"/>
          <ac:spMkLst>
            <pc:docMk/>
            <pc:sldMk cId="1769272149" sldId="754"/>
            <ac:spMk id="41" creationId="{32675918-B1ED-6DA1-318F-0BDCE2A0E80C}"/>
          </ac:spMkLst>
        </pc:spChg>
        <pc:spChg chg="mod">
          <ac:chgData name="Bhrugen Patel" userId="f021a6139b3c29b3" providerId="LiveId" clId="{5917256E-9C2B-4DDC-9E0F-2EFD6599E19E}" dt="2022-06-09T16:39:45.763" v="1799" actId="404"/>
          <ac:spMkLst>
            <pc:docMk/>
            <pc:sldMk cId="1769272149" sldId="754"/>
            <ac:spMk id="44" creationId="{4566DBA0-3B0C-F458-2723-82D8D7E0480F}"/>
          </ac:spMkLst>
        </pc:spChg>
        <pc:spChg chg="mod">
          <ac:chgData name="Bhrugen Patel" userId="f021a6139b3c29b3" providerId="LiveId" clId="{5917256E-9C2B-4DDC-9E0F-2EFD6599E19E}" dt="2022-06-09T16:40:08.017" v="1811" actId="1035"/>
          <ac:spMkLst>
            <pc:docMk/>
            <pc:sldMk cId="1769272149" sldId="754"/>
            <ac:spMk id="45" creationId="{54299118-FC7D-2068-EE74-089A8D2A160C}"/>
          </ac:spMkLst>
        </pc:spChg>
        <pc:spChg chg="mod">
          <ac:chgData name="Bhrugen Patel" userId="f021a6139b3c29b3" providerId="LiveId" clId="{5917256E-9C2B-4DDC-9E0F-2EFD6599E19E}" dt="2022-06-09T16:39:45.763" v="1799" actId="404"/>
          <ac:spMkLst>
            <pc:docMk/>
            <pc:sldMk cId="1769272149" sldId="754"/>
            <ac:spMk id="46" creationId="{FFA56F10-DCA0-F5B1-E7D2-A369A325D4B8}"/>
          </ac:spMkLst>
        </pc:spChg>
        <pc:spChg chg="mod">
          <ac:chgData name="Bhrugen Patel" userId="f021a6139b3c29b3" providerId="LiveId" clId="{5917256E-9C2B-4DDC-9E0F-2EFD6599E19E}" dt="2022-06-09T16:39:45.763" v="1799" actId="404"/>
          <ac:spMkLst>
            <pc:docMk/>
            <pc:sldMk cId="1769272149" sldId="754"/>
            <ac:spMk id="47" creationId="{D76CB25D-81F8-5F56-DDE0-8813565A632D}"/>
          </ac:spMkLst>
        </pc:spChg>
        <pc:spChg chg="mod">
          <ac:chgData name="Bhrugen Patel" userId="f021a6139b3c29b3" providerId="LiveId" clId="{5917256E-9C2B-4DDC-9E0F-2EFD6599E19E}" dt="2022-06-09T16:39:45.763" v="1799" actId="404"/>
          <ac:spMkLst>
            <pc:docMk/>
            <pc:sldMk cId="1769272149" sldId="754"/>
            <ac:spMk id="48" creationId="{E085C1F8-F939-4829-B7F1-B51495556E8A}"/>
          </ac:spMkLst>
        </pc:spChg>
        <pc:spChg chg="mod">
          <ac:chgData name="Bhrugen Patel" userId="f021a6139b3c29b3" providerId="LiveId" clId="{5917256E-9C2B-4DDC-9E0F-2EFD6599E19E}" dt="2022-06-09T16:39:45.763" v="1799" actId="404"/>
          <ac:spMkLst>
            <pc:docMk/>
            <pc:sldMk cId="1769272149" sldId="754"/>
            <ac:spMk id="50" creationId="{614BE2C4-0481-4E2B-A965-AFAAADE3A663}"/>
          </ac:spMkLst>
        </pc:spChg>
        <pc:spChg chg="mod">
          <ac:chgData name="Bhrugen Patel" userId="f021a6139b3c29b3" providerId="LiveId" clId="{5917256E-9C2B-4DDC-9E0F-2EFD6599E19E}" dt="2022-06-09T16:39:45.763" v="1799" actId="404"/>
          <ac:spMkLst>
            <pc:docMk/>
            <pc:sldMk cId="1769272149" sldId="754"/>
            <ac:spMk id="51" creationId="{DC891A68-9200-45AC-AC05-D44810E715BD}"/>
          </ac:spMkLst>
        </pc:spChg>
        <pc:spChg chg="mod">
          <ac:chgData name="Bhrugen Patel" userId="f021a6139b3c29b3" providerId="LiveId" clId="{5917256E-9C2B-4DDC-9E0F-2EFD6599E19E}" dt="2022-06-09T16:39:45.763" v="1799" actId="404"/>
          <ac:spMkLst>
            <pc:docMk/>
            <pc:sldMk cId="1769272149" sldId="754"/>
            <ac:spMk id="52" creationId="{D9897B6D-B9A9-4FE5-AECC-0A884C35C8AD}"/>
          </ac:spMkLst>
        </pc:spChg>
        <pc:spChg chg="mod">
          <ac:chgData name="Bhrugen Patel" userId="f021a6139b3c29b3" providerId="LiveId" clId="{5917256E-9C2B-4DDC-9E0F-2EFD6599E19E}" dt="2022-06-09T16:40:28.589" v="1836"/>
          <ac:spMkLst>
            <pc:docMk/>
            <pc:sldMk cId="1769272149" sldId="754"/>
            <ac:spMk id="53" creationId="{D0F9B19E-D2B5-AFDD-17C2-AF32BB1E94EF}"/>
          </ac:spMkLst>
        </pc:spChg>
        <pc:spChg chg="mod">
          <ac:chgData name="Bhrugen Patel" userId="f021a6139b3c29b3" providerId="LiveId" clId="{5917256E-9C2B-4DDC-9E0F-2EFD6599E19E}" dt="2022-06-09T16:39:45.763" v="1799" actId="404"/>
          <ac:spMkLst>
            <pc:docMk/>
            <pc:sldMk cId="1769272149" sldId="754"/>
            <ac:spMk id="54" creationId="{546CCF93-5540-414D-A3E7-45F5422E370E}"/>
          </ac:spMkLst>
        </pc:spChg>
        <pc:spChg chg="mod">
          <ac:chgData name="Bhrugen Patel" userId="f021a6139b3c29b3" providerId="LiveId" clId="{5917256E-9C2B-4DDC-9E0F-2EFD6599E19E}" dt="2022-06-09T16:39:45.763" v="1799" actId="404"/>
          <ac:spMkLst>
            <pc:docMk/>
            <pc:sldMk cId="1769272149" sldId="754"/>
            <ac:spMk id="55" creationId="{9AECE786-01A7-4A10-B2FD-55876E0C2F30}"/>
          </ac:spMkLst>
        </pc:spChg>
        <pc:spChg chg="mod">
          <ac:chgData name="Bhrugen Patel" userId="f021a6139b3c29b3" providerId="LiveId" clId="{5917256E-9C2B-4DDC-9E0F-2EFD6599E19E}" dt="2022-06-09T16:39:45.763" v="1799" actId="404"/>
          <ac:spMkLst>
            <pc:docMk/>
            <pc:sldMk cId="1769272149" sldId="754"/>
            <ac:spMk id="56" creationId="{0064DAE1-0D3D-4421-98EE-B8C64457FAA0}"/>
          </ac:spMkLst>
        </pc:spChg>
        <pc:spChg chg="mod">
          <ac:chgData name="Bhrugen Patel" userId="f021a6139b3c29b3" providerId="LiveId" clId="{5917256E-9C2B-4DDC-9E0F-2EFD6599E19E}" dt="2022-06-09T16:39:45.763" v="1799" actId="404"/>
          <ac:spMkLst>
            <pc:docMk/>
            <pc:sldMk cId="1769272149" sldId="754"/>
            <ac:spMk id="57" creationId="{BFF89B95-4ADE-7F05-E9E9-9704DFA0629B}"/>
          </ac:spMkLst>
        </pc:spChg>
        <pc:spChg chg="mod">
          <ac:chgData name="Bhrugen Patel" userId="f021a6139b3c29b3" providerId="LiveId" clId="{5917256E-9C2B-4DDC-9E0F-2EFD6599E19E}" dt="2022-06-09T16:39:45.763" v="1799" actId="404"/>
          <ac:spMkLst>
            <pc:docMk/>
            <pc:sldMk cId="1769272149" sldId="754"/>
            <ac:spMk id="58" creationId="{6C1E0AE4-04CC-01DA-F103-CE0A322E0EA5}"/>
          </ac:spMkLst>
        </pc:spChg>
        <pc:spChg chg="mod">
          <ac:chgData name="Bhrugen Patel" userId="f021a6139b3c29b3" providerId="LiveId" clId="{5917256E-9C2B-4DDC-9E0F-2EFD6599E19E}" dt="2022-06-09T16:39:45.763" v="1799" actId="404"/>
          <ac:spMkLst>
            <pc:docMk/>
            <pc:sldMk cId="1769272149" sldId="754"/>
            <ac:spMk id="59" creationId="{15808D51-7593-6F80-70B6-AEE4CD65FFEA}"/>
          </ac:spMkLst>
        </pc:spChg>
        <pc:spChg chg="mod">
          <ac:chgData name="Bhrugen Patel" userId="f021a6139b3c29b3" providerId="LiveId" clId="{5917256E-9C2B-4DDC-9E0F-2EFD6599E19E}" dt="2022-06-09T16:40:10.717" v="1817" actId="1035"/>
          <ac:spMkLst>
            <pc:docMk/>
            <pc:sldMk cId="1769272149" sldId="754"/>
            <ac:spMk id="60" creationId="{82616390-609B-4FFD-B782-D7CC5950145D}"/>
          </ac:spMkLst>
        </pc:spChg>
        <pc:spChg chg="mod">
          <ac:chgData name="Bhrugen Patel" userId="f021a6139b3c29b3" providerId="LiveId" clId="{5917256E-9C2B-4DDC-9E0F-2EFD6599E19E}" dt="2022-06-09T16:39:45.763" v="1799" actId="404"/>
          <ac:spMkLst>
            <pc:docMk/>
            <pc:sldMk cId="1769272149" sldId="754"/>
            <ac:spMk id="61" creationId="{3BCBC215-7BC1-4284-9B79-16F332A9F7B3}"/>
          </ac:spMkLst>
        </pc:spChg>
        <pc:spChg chg="mod">
          <ac:chgData name="Bhrugen Patel" userId="f021a6139b3c29b3" providerId="LiveId" clId="{5917256E-9C2B-4DDC-9E0F-2EFD6599E19E}" dt="2022-06-09T16:40:25.410" v="1835" actId="1035"/>
          <ac:spMkLst>
            <pc:docMk/>
            <pc:sldMk cId="1769272149" sldId="754"/>
            <ac:spMk id="62" creationId="{ECD23C02-372E-4B0D-A963-A26D676AF5F4}"/>
          </ac:spMkLst>
        </pc:spChg>
        <pc:spChg chg="mod">
          <ac:chgData name="Bhrugen Patel" userId="f021a6139b3c29b3" providerId="LiveId" clId="{5917256E-9C2B-4DDC-9E0F-2EFD6599E19E}" dt="2022-06-09T16:39:45.763" v="1799" actId="404"/>
          <ac:spMkLst>
            <pc:docMk/>
            <pc:sldMk cId="1769272149" sldId="754"/>
            <ac:spMk id="63" creationId="{F1917AD1-D80F-43B3-A10F-64EDA97E424A}"/>
          </ac:spMkLst>
        </pc:spChg>
        <pc:spChg chg="mod">
          <ac:chgData name="Bhrugen Patel" userId="f021a6139b3c29b3" providerId="LiveId" clId="{5917256E-9C2B-4DDC-9E0F-2EFD6599E19E}" dt="2022-06-09T16:39:45.763" v="1799" actId="404"/>
          <ac:spMkLst>
            <pc:docMk/>
            <pc:sldMk cId="1769272149" sldId="754"/>
            <ac:spMk id="64" creationId="{8E14C70D-3A86-4157-91BF-8B2D03241E45}"/>
          </ac:spMkLst>
        </pc:spChg>
        <pc:spChg chg="mod">
          <ac:chgData name="Bhrugen Patel" userId="f021a6139b3c29b3" providerId="LiveId" clId="{5917256E-9C2B-4DDC-9E0F-2EFD6599E19E}" dt="2022-06-09T16:40:28.589" v="1836"/>
          <ac:spMkLst>
            <pc:docMk/>
            <pc:sldMk cId="1769272149" sldId="754"/>
            <ac:spMk id="65" creationId="{3726CC38-01DE-E591-93FE-2DF71DC394FA}"/>
          </ac:spMkLst>
        </pc:spChg>
        <pc:spChg chg="mod">
          <ac:chgData name="Bhrugen Patel" userId="f021a6139b3c29b3" providerId="LiveId" clId="{5917256E-9C2B-4DDC-9E0F-2EFD6599E19E}" dt="2022-06-09T16:39:45.763" v="1799" actId="404"/>
          <ac:spMkLst>
            <pc:docMk/>
            <pc:sldMk cId="1769272149" sldId="754"/>
            <ac:spMk id="66" creationId="{56750AD5-71C5-49C5-A8E0-77C1455692E0}"/>
          </ac:spMkLst>
        </pc:spChg>
        <pc:spChg chg="mod">
          <ac:chgData name="Bhrugen Patel" userId="f021a6139b3c29b3" providerId="LiveId" clId="{5917256E-9C2B-4DDC-9E0F-2EFD6599E19E}" dt="2022-06-09T16:40:52.369" v="1840" actId="1076"/>
          <ac:spMkLst>
            <pc:docMk/>
            <pc:sldMk cId="1769272149" sldId="754"/>
            <ac:spMk id="67" creationId="{B8CD1AE6-8D7B-6752-475E-392F1185ED74}"/>
          </ac:spMkLst>
        </pc:spChg>
        <pc:spChg chg="mod">
          <ac:chgData name="Bhrugen Patel" userId="f021a6139b3c29b3" providerId="LiveId" clId="{5917256E-9C2B-4DDC-9E0F-2EFD6599E19E}" dt="2022-06-09T16:40:28.589" v="1836"/>
          <ac:spMkLst>
            <pc:docMk/>
            <pc:sldMk cId="1769272149" sldId="754"/>
            <ac:spMk id="68" creationId="{67C29737-B31B-7E9B-4C12-B30A3DF5CC7F}"/>
          </ac:spMkLst>
        </pc:spChg>
        <pc:spChg chg="mod">
          <ac:chgData name="Bhrugen Patel" userId="f021a6139b3c29b3" providerId="LiveId" clId="{5917256E-9C2B-4DDC-9E0F-2EFD6599E19E}" dt="2022-06-09T16:40:28.589" v="1836"/>
          <ac:spMkLst>
            <pc:docMk/>
            <pc:sldMk cId="1769272149" sldId="754"/>
            <ac:spMk id="69" creationId="{D79A92DF-0216-3051-82A4-3F714FEBE442}"/>
          </ac:spMkLst>
        </pc:spChg>
        <pc:spChg chg="mod">
          <ac:chgData name="Bhrugen Patel" userId="f021a6139b3c29b3" providerId="LiveId" clId="{5917256E-9C2B-4DDC-9E0F-2EFD6599E19E}" dt="2022-06-09T16:39:45.763" v="1799" actId="404"/>
          <ac:spMkLst>
            <pc:docMk/>
            <pc:sldMk cId="1769272149" sldId="754"/>
            <ac:spMk id="70" creationId="{8154ECF3-2FF9-0574-7E59-4923152D1A48}"/>
          </ac:spMkLst>
        </pc:spChg>
        <pc:spChg chg="mod">
          <ac:chgData name="Bhrugen Patel" userId="f021a6139b3c29b3" providerId="LiveId" clId="{5917256E-9C2B-4DDC-9E0F-2EFD6599E19E}" dt="2022-06-09T16:39:45.763" v="1799" actId="404"/>
          <ac:spMkLst>
            <pc:docMk/>
            <pc:sldMk cId="1769272149" sldId="754"/>
            <ac:spMk id="71" creationId="{91A97D98-43EC-D64E-5A59-3173DDF45BD9}"/>
          </ac:spMkLst>
        </pc:spChg>
        <pc:spChg chg="mod">
          <ac:chgData name="Bhrugen Patel" userId="f021a6139b3c29b3" providerId="LiveId" clId="{5917256E-9C2B-4DDC-9E0F-2EFD6599E19E}" dt="2022-06-09T16:39:45.763" v="1799" actId="404"/>
          <ac:spMkLst>
            <pc:docMk/>
            <pc:sldMk cId="1769272149" sldId="754"/>
            <ac:spMk id="72" creationId="{B1496058-FF7E-D587-92B4-401638B1A1D2}"/>
          </ac:spMkLst>
        </pc:spChg>
        <pc:spChg chg="mod">
          <ac:chgData name="Bhrugen Patel" userId="f021a6139b3c29b3" providerId="LiveId" clId="{5917256E-9C2B-4DDC-9E0F-2EFD6599E19E}" dt="2022-06-09T16:39:45.763" v="1799" actId="404"/>
          <ac:spMkLst>
            <pc:docMk/>
            <pc:sldMk cId="1769272149" sldId="754"/>
            <ac:spMk id="73" creationId="{4EB0C2E1-F54D-1C0F-3C64-A391B67FE438}"/>
          </ac:spMkLst>
        </pc:spChg>
        <pc:spChg chg="mod">
          <ac:chgData name="Bhrugen Patel" userId="f021a6139b3c29b3" providerId="LiveId" clId="{5917256E-9C2B-4DDC-9E0F-2EFD6599E19E}" dt="2022-06-09T16:39:45.763" v="1799" actId="404"/>
          <ac:spMkLst>
            <pc:docMk/>
            <pc:sldMk cId="1769272149" sldId="754"/>
            <ac:spMk id="74" creationId="{D0A52499-D513-B3B5-61D9-8C3E34B9752B}"/>
          </ac:spMkLst>
        </pc:spChg>
        <pc:spChg chg="mod">
          <ac:chgData name="Bhrugen Patel" userId="f021a6139b3c29b3" providerId="LiveId" clId="{5917256E-9C2B-4DDC-9E0F-2EFD6599E19E}" dt="2022-06-09T16:40:05.160" v="1806" actId="1035"/>
          <ac:spMkLst>
            <pc:docMk/>
            <pc:sldMk cId="1769272149" sldId="754"/>
            <ac:spMk id="75" creationId="{A27D5498-225C-FE4F-1D24-04BB2DFE738B}"/>
          </ac:spMkLst>
        </pc:spChg>
        <pc:spChg chg="mod">
          <ac:chgData name="Bhrugen Patel" userId="f021a6139b3c29b3" providerId="LiveId" clId="{5917256E-9C2B-4DDC-9E0F-2EFD6599E19E}" dt="2022-06-09T16:39:45.763" v="1799" actId="404"/>
          <ac:spMkLst>
            <pc:docMk/>
            <pc:sldMk cId="1769272149" sldId="754"/>
            <ac:spMk id="76" creationId="{2B2D80A8-8712-8773-9E3A-81BC6D374B23}"/>
          </ac:spMkLst>
        </pc:spChg>
        <pc:spChg chg="mod">
          <ac:chgData name="Bhrugen Patel" userId="f021a6139b3c29b3" providerId="LiveId" clId="{5917256E-9C2B-4DDC-9E0F-2EFD6599E19E}" dt="2022-06-09T16:40:28.589" v="1836"/>
          <ac:spMkLst>
            <pc:docMk/>
            <pc:sldMk cId="1769272149" sldId="754"/>
            <ac:spMk id="79" creationId="{D49165A0-0F44-451D-CC50-0B4C7BD93E04}"/>
          </ac:spMkLst>
        </pc:spChg>
        <pc:spChg chg="mod">
          <ac:chgData name="Bhrugen Patel" userId="f021a6139b3c29b3" providerId="LiveId" clId="{5917256E-9C2B-4DDC-9E0F-2EFD6599E19E}" dt="2022-06-09T16:41:51.637" v="1870" actId="20577"/>
          <ac:spMkLst>
            <pc:docMk/>
            <pc:sldMk cId="1769272149" sldId="754"/>
            <ac:spMk id="80" creationId="{CA7D7289-A727-A5EB-CA91-2888EB7F3F33}"/>
          </ac:spMkLst>
        </pc:spChg>
        <pc:spChg chg="mod">
          <ac:chgData name="Bhrugen Patel" userId="f021a6139b3c29b3" providerId="LiveId" clId="{5917256E-9C2B-4DDC-9E0F-2EFD6599E19E}" dt="2022-06-09T16:40:28.589" v="1836"/>
          <ac:spMkLst>
            <pc:docMk/>
            <pc:sldMk cId="1769272149" sldId="754"/>
            <ac:spMk id="81" creationId="{DFFDADC8-1E57-60A1-73AF-08850BE776C0}"/>
          </ac:spMkLst>
        </pc:spChg>
        <pc:spChg chg="mod">
          <ac:chgData name="Bhrugen Patel" userId="f021a6139b3c29b3" providerId="LiveId" clId="{5917256E-9C2B-4DDC-9E0F-2EFD6599E19E}" dt="2022-06-09T16:41:17.250" v="1852" actId="20577"/>
          <ac:spMkLst>
            <pc:docMk/>
            <pc:sldMk cId="1769272149" sldId="754"/>
            <ac:spMk id="82" creationId="{34D05186-F499-17C1-EF48-8DA139EE8136}"/>
          </ac:spMkLst>
        </pc:spChg>
        <pc:spChg chg="mod">
          <ac:chgData name="Bhrugen Patel" userId="f021a6139b3c29b3" providerId="LiveId" clId="{5917256E-9C2B-4DDC-9E0F-2EFD6599E19E}" dt="2022-06-09T16:40:28.589" v="1836"/>
          <ac:spMkLst>
            <pc:docMk/>
            <pc:sldMk cId="1769272149" sldId="754"/>
            <ac:spMk id="83" creationId="{747E6DD9-3BB2-CF0C-FFAF-97E93DBB0318}"/>
          </ac:spMkLst>
        </pc:spChg>
        <pc:spChg chg="mod">
          <ac:chgData name="Bhrugen Patel" userId="f021a6139b3c29b3" providerId="LiveId" clId="{5917256E-9C2B-4DDC-9E0F-2EFD6599E19E}" dt="2022-06-09T16:41:53.479" v="1872" actId="20577"/>
          <ac:spMkLst>
            <pc:docMk/>
            <pc:sldMk cId="1769272149" sldId="754"/>
            <ac:spMk id="84" creationId="{EF8345B8-FC9E-54A7-D9D7-A0E555F10CEB}"/>
          </ac:spMkLst>
        </pc:spChg>
        <pc:spChg chg="mod">
          <ac:chgData name="Bhrugen Patel" userId="f021a6139b3c29b3" providerId="LiveId" clId="{5917256E-9C2B-4DDC-9E0F-2EFD6599E19E}" dt="2022-06-09T16:41:00.787" v="1843" actId="1076"/>
          <ac:spMkLst>
            <pc:docMk/>
            <pc:sldMk cId="1769272149" sldId="754"/>
            <ac:spMk id="85" creationId="{62185572-CF29-59A7-36B4-BD1054C4FE33}"/>
          </ac:spMkLst>
        </pc:spChg>
        <pc:spChg chg="mod">
          <ac:chgData name="Bhrugen Patel" userId="f021a6139b3c29b3" providerId="LiveId" clId="{5917256E-9C2B-4DDC-9E0F-2EFD6599E19E}" dt="2022-06-09T16:41:09.238" v="1846" actId="20577"/>
          <ac:spMkLst>
            <pc:docMk/>
            <pc:sldMk cId="1769272149" sldId="754"/>
            <ac:spMk id="86" creationId="{65974990-FC09-7BD8-F177-C17CE2F8716A}"/>
          </ac:spMkLst>
        </pc:spChg>
        <pc:spChg chg="mod">
          <ac:chgData name="Bhrugen Patel" userId="f021a6139b3c29b3" providerId="LiveId" clId="{5917256E-9C2B-4DDC-9E0F-2EFD6599E19E}" dt="2022-06-09T16:42:15.689" v="1877" actId="1076"/>
          <ac:spMkLst>
            <pc:docMk/>
            <pc:sldMk cId="1769272149" sldId="754"/>
            <ac:spMk id="87" creationId="{AC6C1F29-E44B-8D1D-1C28-3D086063FCCF}"/>
          </ac:spMkLst>
        </pc:spChg>
        <pc:spChg chg="mod">
          <ac:chgData name="Bhrugen Patel" userId="f021a6139b3c29b3" providerId="LiveId" clId="{5917256E-9C2B-4DDC-9E0F-2EFD6599E19E}" dt="2022-06-09T16:42:25.318" v="1879" actId="20577"/>
          <ac:spMkLst>
            <pc:docMk/>
            <pc:sldMk cId="1769272149" sldId="754"/>
            <ac:spMk id="88" creationId="{AD99B795-1646-ABCE-00A7-10019090F2C5}"/>
          </ac:spMkLst>
        </pc:spChg>
        <pc:spChg chg="mod">
          <ac:chgData name="Bhrugen Patel" userId="f021a6139b3c29b3" providerId="LiveId" clId="{5917256E-9C2B-4DDC-9E0F-2EFD6599E19E}" dt="2022-06-09T16:41:07.585" v="1844" actId="1076"/>
          <ac:spMkLst>
            <pc:docMk/>
            <pc:sldMk cId="1769272149" sldId="754"/>
            <ac:spMk id="89" creationId="{44206FDD-AFC4-F9D5-E5BA-2CF5DBC2F227}"/>
          </ac:spMkLst>
        </pc:spChg>
        <pc:spChg chg="mod">
          <ac:chgData name="Bhrugen Patel" userId="f021a6139b3c29b3" providerId="LiveId" clId="{5917256E-9C2B-4DDC-9E0F-2EFD6599E19E}" dt="2022-06-09T16:41:11.268" v="1848" actId="20577"/>
          <ac:spMkLst>
            <pc:docMk/>
            <pc:sldMk cId="1769272149" sldId="754"/>
            <ac:spMk id="90" creationId="{3E0DDF11-EA70-4536-C64C-3B0467CC4D48}"/>
          </ac:spMkLst>
        </pc:spChg>
        <pc:spChg chg="mod">
          <ac:chgData name="Bhrugen Patel" userId="f021a6139b3c29b3" providerId="LiveId" clId="{5917256E-9C2B-4DDC-9E0F-2EFD6599E19E}" dt="2022-06-09T16:42:07.096" v="1876" actId="1076"/>
          <ac:spMkLst>
            <pc:docMk/>
            <pc:sldMk cId="1769272149" sldId="754"/>
            <ac:spMk id="91" creationId="{2251FEEF-3BB1-BFD7-57C4-09B3A18EA1D0}"/>
          </ac:spMkLst>
        </pc:spChg>
        <pc:spChg chg="mod">
          <ac:chgData name="Bhrugen Patel" userId="f021a6139b3c29b3" providerId="LiveId" clId="{5917256E-9C2B-4DDC-9E0F-2EFD6599E19E}" dt="2022-06-09T16:40:28.589" v="1836"/>
          <ac:spMkLst>
            <pc:docMk/>
            <pc:sldMk cId="1769272149" sldId="754"/>
            <ac:spMk id="92" creationId="{60A53C5E-F467-15E4-32F8-180EC413DD09}"/>
          </ac:spMkLst>
        </pc:spChg>
        <pc:spChg chg="mod">
          <ac:chgData name="Bhrugen Patel" userId="f021a6139b3c29b3" providerId="LiveId" clId="{5917256E-9C2B-4DDC-9E0F-2EFD6599E19E}" dt="2022-06-09T16:41:14.801" v="1850" actId="20577"/>
          <ac:spMkLst>
            <pc:docMk/>
            <pc:sldMk cId="1769272149" sldId="754"/>
            <ac:spMk id="93" creationId="{B32B2165-3591-76E8-6B0A-7E48C9C25A6A}"/>
          </ac:spMkLst>
        </pc:spChg>
        <pc:spChg chg="mod">
          <ac:chgData name="Bhrugen Patel" userId="f021a6139b3c29b3" providerId="LiveId" clId="{5917256E-9C2B-4DDC-9E0F-2EFD6599E19E}" dt="2022-06-09T16:40:49.226" v="1839" actId="1076"/>
          <ac:spMkLst>
            <pc:docMk/>
            <pc:sldMk cId="1769272149" sldId="754"/>
            <ac:spMk id="94" creationId="{8AC464E3-691B-4C51-7509-92BF21CBB8C2}"/>
          </ac:spMkLst>
        </pc:spChg>
        <pc:spChg chg="mod">
          <ac:chgData name="Bhrugen Patel" userId="f021a6139b3c29b3" providerId="LiveId" clId="{5917256E-9C2B-4DDC-9E0F-2EFD6599E19E}" dt="2022-06-09T16:40:28.589" v="1836"/>
          <ac:spMkLst>
            <pc:docMk/>
            <pc:sldMk cId="1769272149" sldId="754"/>
            <ac:spMk id="95" creationId="{AA77AB95-DB16-9495-09CB-3124080FE994}"/>
          </ac:spMkLst>
        </pc:spChg>
        <pc:spChg chg="mod">
          <ac:chgData name="Bhrugen Patel" userId="f021a6139b3c29b3" providerId="LiveId" clId="{5917256E-9C2B-4DDC-9E0F-2EFD6599E19E}" dt="2022-06-09T16:41:19.751" v="1854" actId="20577"/>
          <ac:spMkLst>
            <pc:docMk/>
            <pc:sldMk cId="1769272149" sldId="754"/>
            <ac:spMk id="96" creationId="{945A49F3-AAF0-0860-AC48-6026111FE336}"/>
          </ac:spMkLst>
        </pc:spChg>
        <pc:spChg chg="mod">
          <ac:chgData name="Bhrugen Patel" userId="f021a6139b3c29b3" providerId="LiveId" clId="{5917256E-9C2B-4DDC-9E0F-2EFD6599E19E}" dt="2022-06-09T16:40:28.589" v="1836"/>
          <ac:spMkLst>
            <pc:docMk/>
            <pc:sldMk cId="1769272149" sldId="754"/>
            <ac:spMk id="97" creationId="{8C06E240-3E36-B4B4-818C-1D5A68A2629E}"/>
          </ac:spMkLst>
        </pc:spChg>
        <pc:spChg chg="mod">
          <ac:chgData name="Bhrugen Patel" userId="f021a6139b3c29b3" providerId="LiveId" clId="{5917256E-9C2B-4DDC-9E0F-2EFD6599E19E}" dt="2022-06-09T16:40:28.589" v="1836"/>
          <ac:spMkLst>
            <pc:docMk/>
            <pc:sldMk cId="1769272149" sldId="754"/>
            <ac:spMk id="98" creationId="{8CF3B0A6-25E1-3E5B-3B31-2DBD3810725A}"/>
          </ac:spMkLst>
        </pc:spChg>
        <pc:spChg chg="mod">
          <ac:chgData name="Bhrugen Patel" userId="f021a6139b3c29b3" providerId="LiveId" clId="{5917256E-9C2B-4DDC-9E0F-2EFD6599E19E}" dt="2022-06-09T16:41:55.829" v="1874" actId="20577"/>
          <ac:spMkLst>
            <pc:docMk/>
            <pc:sldMk cId="1769272149" sldId="754"/>
            <ac:spMk id="99" creationId="{574E60FA-535E-6EFA-A86E-10F5540ED556}"/>
          </ac:spMkLst>
        </pc:spChg>
        <pc:spChg chg="mod">
          <ac:chgData name="Bhrugen Patel" userId="f021a6139b3c29b3" providerId="LiveId" clId="{5917256E-9C2B-4DDC-9E0F-2EFD6599E19E}" dt="2022-06-09T16:40:28.589" v="1836"/>
          <ac:spMkLst>
            <pc:docMk/>
            <pc:sldMk cId="1769272149" sldId="754"/>
            <ac:spMk id="100" creationId="{DDFA2463-C1DD-657B-3B96-08B8BBE35A3F}"/>
          </ac:spMkLst>
        </pc:spChg>
        <pc:spChg chg="mod">
          <ac:chgData name="Bhrugen Patel" userId="f021a6139b3c29b3" providerId="LiveId" clId="{5917256E-9C2B-4DDC-9E0F-2EFD6599E19E}" dt="2022-06-09T16:42:29.367" v="1883" actId="20577"/>
          <ac:spMkLst>
            <pc:docMk/>
            <pc:sldMk cId="1769272149" sldId="754"/>
            <ac:spMk id="101" creationId="{9CF665CE-692D-6619-BCCC-9F8687147A6C}"/>
          </ac:spMkLst>
        </pc:spChg>
        <pc:spChg chg="mod">
          <ac:chgData name="Bhrugen Patel" userId="f021a6139b3c29b3" providerId="LiveId" clId="{5917256E-9C2B-4DDC-9E0F-2EFD6599E19E}" dt="2022-06-09T16:40:28.589" v="1836"/>
          <ac:spMkLst>
            <pc:docMk/>
            <pc:sldMk cId="1769272149" sldId="754"/>
            <ac:spMk id="102" creationId="{C278E900-6D67-BB06-E187-FCF0B366CE18}"/>
          </ac:spMkLst>
        </pc:spChg>
        <pc:spChg chg="mod">
          <ac:chgData name="Bhrugen Patel" userId="f021a6139b3c29b3" providerId="LiveId" clId="{5917256E-9C2B-4DDC-9E0F-2EFD6599E19E}" dt="2022-06-09T16:40:28.589" v="1836"/>
          <ac:spMkLst>
            <pc:docMk/>
            <pc:sldMk cId="1769272149" sldId="754"/>
            <ac:spMk id="103" creationId="{E6A2555C-AD3D-CF3F-B761-CE41B00EC0DE}"/>
          </ac:spMkLst>
        </pc:spChg>
        <pc:spChg chg="mod">
          <ac:chgData name="Bhrugen Patel" userId="f021a6139b3c29b3" providerId="LiveId" clId="{5917256E-9C2B-4DDC-9E0F-2EFD6599E19E}" dt="2022-06-09T16:40:28.589" v="1836"/>
          <ac:spMkLst>
            <pc:docMk/>
            <pc:sldMk cId="1769272149" sldId="754"/>
            <ac:spMk id="104" creationId="{4B19DFC8-53E3-6673-62BB-10BC99A0E76D}"/>
          </ac:spMkLst>
        </pc:spChg>
        <pc:spChg chg="mod">
          <ac:chgData name="Bhrugen Patel" userId="f021a6139b3c29b3" providerId="LiveId" clId="{5917256E-9C2B-4DDC-9E0F-2EFD6599E19E}" dt="2022-06-09T16:42:27.589" v="1881" actId="20577"/>
          <ac:spMkLst>
            <pc:docMk/>
            <pc:sldMk cId="1769272149" sldId="754"/>
            <ac:spMk id="105" creationId="{F5B10139-C3CA-ADC4-FECE-0503AACA2F28}"/>
          </ac:spMkLst>
        </pc:spChg>
        <pc:spChg chg="mod">
          <ac:chgData name="Bhrugen Patel" userId="f021a6139b3c29b3" providerId="LiveId" clId="{5917256E-9C2B-4DDC-9E0F-2EFD6599E19E}" dt="2022-06-09T16:40:28.589" v="1836"/>
          <ac:spMkLst>
            <pc:docMk/>
            <pc:sldMk cId="1769272149" sldId="754"/>
            <ac:spMk id="106" creationId="{210DE767-4F07-C677-5ECE-4BD66DED5874}"/>
          </ac:spMkLst>
        </pc:spChg>
        <pc:spChg chg="del mod">
          <ac:chgData name="Bhrugen Patel" userId="f021a6139b3c29b3" providerId="LiveId" clId="{5917256E-9C2B-4DDC-9E0F-2EFD6599E19E}" dt="2022-06-09T16:41:33.251" v="1861" actId="478"/>
          <ac:spMkLst>
            <pc:docMk/>
            <pc:sldMk cId="1769272149" sldId="754"/>
            <ac:spMk id="107" creationId="{F1EE0EE9-06A0-0F26-6D56-ABC5BA2F92D9}"/>
          </ac:spMkLst>
        </pc:spChg>
        <pc:spChg chg="del mod">
          <ac:chgData name="Bhrugen Patel" userId="f021a6139b3c29b3" providerId="LiveId" clId="{5917256E-9C2B-4DDC-9E0F-2EFD6599E19E}" dt="2022-06-09T16:41:30.188" v="1858" actId="478"/>
          <ac:spMkLst>
            <pc:docMk/>
            <pc:sldMk cId="1769272149" sldId="754"/>
            <ac:spMk id="108" creationId="{50E9075C-FA7B-D83D-871F-FCFF08898073}"/>
          </ac:spMkLst>
        </pc:spChg>
        <pc:spChg chg="del mod">
          <ac:chgData name="Bhrugen Patel" userId="f021a6139b3c29b3" providerId="LiveId" clId="{5917256E-9C2B-4DDC-9E0F-2EFD6599E19E}" dt="2022-06-09T16:41:30.188" v="1858" actId="478"/>
          <ac:spMkLst>
            <pc:docMk/>
            <pc:sldMk cId="1769272149" sldId="754"/>
            <ac:spMk id="109" creationId="{4C1F13E9-E96B-2B79-7522-B547FC8B6994}"/>
          </ac:spMkLst>
        </pc:spChg>
        <pc:spChg chg="del mod">
          <ac:chgData name="Bhrugen Patel" userId="f021a6139b3c29b3" providerId="LiveId" clId="{5917256E-9C2B-4DDC-9E0F-2EFD6599E19E}" dt="2022-06-09T16:41:37.930" v="1865" actId="478"/>
          <ac:spMkLst>
            <pc:docMk/>
            <pc:sldMk cId="1769272149" sldId="754"/>
            <ac:spMk id="110" creationId="{B1358523-BA89-863D-0B7B-C4F8CAC6D690}"/>
          </ac:spMkLst>
        </pc:spChg>
        <pc:spChg chg="del mod">
          <ac:chgData name="Bhrugen Patel" userId="f021a6139b3c29b3" providerId="LiveId" clId="{5917256E-9C2B-4DDC-9E0F-2EFD6599E19E}" dt="2022-06-09T16:41:34.352" v="1862" actId="478"/>
          <ac:spMkLst>
            <pc:docMk/>
            <pc:sldMk cId="1769272149" sldId="754"/>
            <ac:spMk id="111" creationId="{772115F9-5ECF-D2C5-4A8B-06D8446AD913}"/>
          </ac:spMkLst>
        </pc:spChg>
        <pc:spChg chg="del mod">
          <ac:chgData name="Bhrugen Patel" userId="f021a6139b3c29b3" providerId="LiveId" clId="{5917256E-9C2B-4DDC-9E0F-2EFD6599E19E}" dt="2022-06-09T16:41:41.013" v="1867" actId="478"/>
          <ac:spMkLst>
            <pc:docMk/>
            <pc:sldMk cId="1769272149" sldId="754"/>
            <ac:spMk id="112" creationId="{0BA4245C-70AE-38DD-276A-6B79A651D9F3}"/>
          </ac:spMkLst>
        </pc:spChg>
        <pc:spChg chg="mod">
          <ac:chgData name="Bhrugen Patel" userId="f021a6139b3c29b3" providerId="LiveId" clId="{5917256E-9C2B-4DDC-9E0F-2EFD6599E19E}" dt="2022-06-09T16:40:28.589" v="1836"/>
          <ac:spMkLst>
            <pc:docMk/>
            <pc:sldMk cId="1769272149" sldId="754"/>
            <ac:spMk id="114" creationId="{FF0FF50F-94D2-5735-10CE-269A2C917548}"/>
          </ac:spMkLst>
        </pc:spChg>
        <pc:spChg chg="mod">
          <ac:chgData name="Bhrugen Patel" userId="f021a6139b3c29b3" providerId="LiveId" clId="{5917256E-9C2B-4DDC-9E0F-2EFD6599E19E}" dt="2022-06-09T16:41:22.561" v="1856" actId="20577"/>
          <ac:spMkLst>
            <pc:docMk/>
            <pc:sldMk cId="1769272149" sldId="754"/>
            <ac:spMk id="115" creationId="{5494BBB6-5745-CB55-0D3C-E55367F28558}"/>
          </ac:spMkLst>
        </pc:spChg>
        <pc:spChg chg="add mod">
          <ac:chgData name="Bhrugen Patel" userId="f021a6139b3c29b3" providerId="LiveId" clId="{5917256E-9C2B-4DDC-9E0F-2EFD6599E19E}" dt="2022-06-09T16:43:13.474" v="1893" actId="164"/>
          <ac:spMkLst>
            <pc:docMk/>
            <pc:sldMk cId="1769272149" sldId="754"/>
            <ac:spMk id="117" creationId="{47CD4E08-D0D9-CEE0-75B9-3E91486BF9C8}"/>
          </ac:spMkLst>
        </pc:spChg>
        <pc:spChg chg="add mod">
          <ac:chgData name="Bhrugen Patel" userId="f021a6139b3c29b3" providerId="LiveId" clId="{5917256E-9C2B-4DDC-9E0F-2EFD6599E19E}" dt="2022-06-09T16:43:13.474" v="1893" actId="164"/>
          <ac:spMkLst>
            <pc:docMk/>
            <pc:sldMk cId="1769272149" sldId="754"/>
            <ac:spMk id="118" creationId="{B9C5163F-D038-7881-D3C6-E288D74A5FA5}"/>
          </ac:spMkLst>
        </pc:spChg>
        <pc:spChg chg="add mod">
          <ac:chgData name="Bhrugen Patel" userId="f021a6139b3c29b3" providerId="LiveId" clId="{5917256E-9C2B-4DDC-9E0F-2EFD6599E19E}" dt="2022-06-09T16:43:13.474" v="1893" actId="164"/>
          <ac:spMkLst>
            <pc:docMk/>
            <pc:sldMk cId="1769272149" sldId="754"/>
            <ac:spMk id="119" creationId="{D5C56BA3-A517-B5D1-BBDE-91303D7AF923}"/>
          </ac:spMkLst>
        </pc:spChg>
        <pc:spChg chg="add mod">
          <ac:chgData name="Bhrugen Patel" userId="f021a6139b3c29b3" providerId="LiveId" clId="{5917256E-9C2B-4DDC-9E0F-2EFD6599E19E}" dt="2022-06-09T16:44:30.248" v="1909"/>
          <ac:spMkLst>
            <pc:docMk/>
            <pc:sldMk cId="1769272149" sldId="754"/>
            <ac:spMk id="120" creationId="{4A610ADC-C809-646D-CC31-A736FC5BED8B}"/>
          </ac:spMkLst>
        </pc:spChg>
        <pc:spChg chg="add mod">
          <ac:chgData name="Bhrugen Patel" userId="f021a6139b3c29b3" providerId="LiveId" clId="{5917256E-9C2B-4DDC-9E0F-2EFD6599E19E}" dt="2022-06-09T16:44:35.692" v="1910"/>
          <ac:spMkLst>
            <pc:docMk/>
            <pc:sldMk cId="1769272149" sldId="754"/>
            <ac:spMk id="121" creationId="{595C412A-1587-F0B4-60BF-16B05BD407EB}"/>
          </ac:spMkLst>
        </pc:spChg>
        <pc:spChg chg="add mod">
          <ac:chgData name="Bhrugen Patel" userId="f021a6139b3c29b3" providerId="LiveId" clId="{5917256E-9C2B-4DDC-9E0F-2EFD6599E19E}" dt="2022-06-09T16:44:35.692" v="1910"/>
          <ac:spMkLst>
            <pc:docMk/>
            <pc:sldMk cId="1769272149" sldId="754"/>
            <ac:spMk id="122" creationId="{698B12F2-E3F2-2211-2124-547862D6AFC7}"/>
          </ac:spMkLst>
        </pc:spChg>
        <pc:spChg chg="add mod">
          <ac:chgData name="Bhrugen Patel" userId="f021a6139b3c29b3" providerId="LiveId" clId="{5917256E-9C2B-4DDC-9E0F-2EFD6599E19E}" dt="2022-06-09T18:07:25.877" v="2627"/>
          <ac:spMkLst>
            <pc:docMk/>
            <pc:sldMk cId="1769272149" sldId="754"/>
            <ac:spMk id="123" creationId="{840F3E66-55C9-DBA1-3F0F-42F1AD8D6313}"/>
          </ac:spMkLst>
        </pc:spChg>
        <pc:grpChg chg="add mod">
          <ac:chgData name="Bhrugen Patel" userId="f021a6139b3c29b3" providerId="LiveId" clId="{5917256E-9C2B-4DDC-9E0F-2EFD6599E19E}" dt="2022-06-09T16:38:45.745" v="1771" actId="164"/>
          <ac:grpSpMkLst>
            <pc:docMk/>
            <pc:sldMk cId="1769272149" sldId="754"/>
            <ac:grpSpMk id="4" creationId="{8360709B-3932-B1F4-C9F6-91541A4FC5E4}"/>
          </ac:grpSpMkLst>
        </pc:grpChg>
        <pc:grpChg chg="add mod">
          <ac:chgData name="Bhrugen Patel" userId="f021a6139b3c29b3" providerId="LiveId" clId="{5917256E-9C2B-4DDC-9E0F-2EFD6599E19E}" dt="2022-06-09T16:43:29.465" v="1895" actId="1076"/>
          <ac:grpSpMkLst>
            <pc:docMk/>
            <pc:sldMk cId="1769272149" sldId="754"/>
            <ac:grpSpMk id="5" creationId="{A7C99B1F-0E58-BCE0-323B-87E5F301D133}"/>
          </ac:grpSpMkLst>
        </pc:grpChg>
        <pc:grpChg chg="add mod">
          <ac:chgData name="Bhrugen Patel" userId="f021a6139b3c29b3" providerId="LiveId" clId="{5917256E-9C2B-4DDC-9E0F-2EFD6599E19E}" dt="2022-06-09T16:43:29.465" v="1895" actId="1076"/>
          <ac:grpSpMkLst>
            <pc:docMk/>
            <pc:sldMk cId="1769272149" sldId="754"/>
            <ac:grpSpMk id="6" creationId="{3B9845F2-DDB9-142B-2980-C251F777D637}"/>
          </ac:grpSpMkLst>
        </pc:grpChg>
        <pc:grpChg chg="add del mod">
          <ac:chgData name="Bhrugen Patel" userId="f021a6139b3c29b3" providerId="LiveId" clId="{5917256E-9C2B-4DDC-9E0F-2EFD6599E19E}" dt="2022-06-09T16:43:13.474" v="1893" actId="164"/>
          <ac:grpSpMkLst>
            <pc:docMk/>
            <pc:sldMk cId="1769272149" sldId="754"/>
            <ac:grpSpMk id="49" creationId="{F4A40D85-D6DF-1E30-4195-53A300DB5B19}"/>
          </ac:grpSpMkLst>
        </pc:grpChg>
        <pc:cxnChg chg="mod">
          <ac:chgData name="Bhrugen Patel" userId="f021a6139b3c29b3" providerId="LiveId" clId="{5917256E-9C2B-4DDC-9E0F-2EFD6599E19E}" dt="2022-06-09T16:39:45.763" v="1799" actId="404"/>
          <ac:cxnSpMkLst>
            <pc:docMk/>
            <pc:sldMk cId="1769272149" sldId="754"/>
            <ac:cxnSpMk id="77" creationId="{883714CF-1410-3D27-4458-F89A898E56F9}"/>
          </ac:cxnSpMkLst>
        </pc:cxnChg>
        <pc:cxnChg chg="mod">
          <ac:chgData name="Bhrugen Patel" userId="f021a6139b3c29b3" providerId="LiveId" clId="{5917256E-9C2B-4DDC-9E0F-2EFD6599E19E}" dt="2022-06-09T16:39:45.763" v="1799" actId="404"/>
          <ac:cxnSpMkLst>
            <pc:docMk/>
            <pc:sldMk cId="1769272149" sldId="754"/>
            <ac:cxnSpMk id="78" creationId="{D8B3A925-C5EA-5306-35BC-C00AA7724615}"/>
          </ac:cxnSpMkLst>
        </pc:cxnChg>
        <pc:cxnChg chg="mod">
          <ac:chgData name="Bhrugen Patel" userId="f021a6139b3c29b3" providerId="LiveId" clId="{5917256E-9C2B-4DDC-9E0F-2EFD6599E19E}" dt="2022-06-09T16:41:36.175" v="1864" actId="478"/>
          <ac:cxnSpMkLst>
            <pc:docMk/>
            <pc:sldMk cId="1769272149" sldId="754"/>
            <ac:cxnSpMk id="113" creationId="{20E3568C-E6C1-0EEF-8822-529F181BAABB}"/>
          </ac:cxnSpMkLst>
        </pc:cxnChg>
        <pc:cxnChg chg="del mod">
          <ac:chgData name="Bhrugen Patel" userId="f021a6139b3c29b3" providerId="LiveId" clId="{5917256E-9C2B-4DDC-9E0F-2EFD6599E19E}" dt="2022-06-09T16:41:39.571" v="1866" actId="478"/>
          <ac:cxnSpMkLst>
            <pc:docMk/>
            <pc:sldMk cId="1769272149" sldId="754"/>
            <ac:cxnSpMk id="116" creationId="{5168BA29-3DD2-CB4E-CC3F-22172F36DC5B}"/>
          </ac:cxnSpMkLst>
        </pc:cxnChg>
      </pc:sldChg>
      <pc:sldChg chg="del">
        <pc:chgData name="Bhrugen Patel" userId="f021a6139b3c29b3" providerId="LiveId" clId="{5917256E-9C2B-4DDC-9E0F-2EFD6599E19E}" dt="2022-06-02T19:56:13.491" v="0" actId="47"/>
        <pc:sldMkLst>
          <pc:docMk/>
          <pc:sldMk cId="2409544822" sldId="754"/>
        </pc:sldMkLst>
      </pc:sldChg>
      <pc:sldChg chg="del">
        <pc:chgData name="Bhrugen Patel" userId="f021a6139b3c29b3" providerId="LiveId" clId="{5917256E-9C2B-4DDC-9E0F-2EFD6599E19E}" dt="2022-06-02T19:56:13.491" v="0" actId="47"/>
        <pc:sldMkLst>
          <pc:docMk/>
          <pc:sldMk cId="1433675318" sldId="755"/>
        </pc:sldMkLst>
      </pc:sldChg>
      <pc:sldChg chg="addSp delSp modSp add mod delAnim modAnim">
        <pc:chgData name="Bhrugen Patel" userId="f021a6139b3c29b3" providerId="LiveId" clId="{5917256E-9C2B-4DDC-9E0F-2EFD6599E19E}" dt="2022-06-09T22:45:16.037" v="2789"/>
        <pc:sldMkLst>
          <pc:docMk/>
          <pc:sldMk cId="2352856204" sldId="755"/>
        </pc:sldMkLst>
        <pc:spChg chg="add mod">
          <ac:chgData name="Bhrugen Patel" userId="f021a6139b3c29b3" providerId="LiveId" clId="{5917256E-9C2B-4DDC-9E0F-2EFD6599E19E}" dt="2022-06-09T22:45:00.059" v="2783" actId="207"/>
          <ac:spMkLst>
            <pc:docMk/>
            <pc:sldMk cId="2352856204" sldId="755"/>
            <ac:spMk id="2" creationId="{790C394A-A5CD-FEDB-007B-1FD9DB4091E0}"/>
          </ac:spMkLst>
        </pc:spChg>
        <pc:spChg chg="del">
          <ac:chgData name="Bhrugen Patel" userId="f021a6139b3c29b3" providerId="LiveId" clId="{5917256E-9C2B-4DDC-9E0F-2EFD6599E19E}" dt="2022-06-09T22:41:39.583" v="2636" actId="478"/>
          <ac:spMkLst>
            <pc:docMk/>
            <pc:sldMk cId="2352856204" sldId="755"/>
            <ac:spMk id="6" creationId="{139F20ED-18D8-238C-910F-7428536A42DD}"/>
          </ac:spMkLst>
        </pc:spChg>
        <pc:spChg chg="add del mod">
          <ac:chgData name="Bhrugen Patel" userId="f021a6139b3c29b3" providerId="LiveId" clId="{5917256E-9C2B-4DDC-9E0F-2EFD6599E19E}" dt="2022-06-09T22:43:56.561" v="2696" actId="478"/>
          <ac:spMkLst>
            <pc:docMk/>
            <pc:sldMk cId="2352856204" sldId="755"/>
            <ac:spMk id="8" creationId="{D6E9F79E-600C-0A37-D6A3-948D0AF3D70B}"/>
          </ac:spMkLst>
        </pc:spChg>
        <pc:spChg chg="add del mod">
          <ac:chgData name="Bhrugen Patel" userId="f021a6139b3c29b3" providerId="LiveId" clId="{5917256E-9C2B-4DDC-9E0F-2EFD6599E19E}" dt="2022-06-09T22:43:56.561" v="2696" actId="478"/>
          <ac:spMkLst>
            <pc:docMk/>
            <pc:sldMk cId="2352856204" sldId="755"/>
            <ac:spMk id="11" creationId="{D4AA3447-087C-E552-10E1-0F422761A29F}"/>
          </ac:spMkLst>
        </pc:spChg>
        <pc:spChg chg="add del mod">
          <ac:chgData name="Bhrugen Patel" userId="f021a6139b3c29b3" providerId="LiveId" clId="{5917256E-9C2B-4DDC-9E0F-2EFD6599E19E}" dt="2022-06-09T22:43:56.561" v="2696" actId="478"/>
          <ac:spMkLst>
            <pc:docMk/>
            <pc:sldMk cId="2352856204" sldId="755"/>
            <ac:spMk id="16" creationId="{5244DEF3-1C90-9AA1-099F-FA3574C7012B}"/>
          </ac:spMkLst>
        </pc:spChg>
        <pc:spChg chg="add del mod">
          <ac:chgData name="Bhrugen Patel" userId="f021a6139b3c29b3" providerId="LiveId" clId="{5917256E-9C2B-4DDC-9E0F-2EFD6599E19E}" dt="2022-06-09T22:43:56.561" v="2696" actId="478"/>
          <ac:spMkLst>
            <pc:docMk/>
            <pc:sldMk cId="2352856204" sldId="755"/>
            <ac:spMk id="19" creationId="{3924586D-BDFA-1263-B175-BADF6A613BA4}"/>
          </ac:spMkLst>
        </pc:spChg>
        <pc:spChg chg="del">
          <ac:chgData name="Bhrugen Patel" userId="f021a6139b3c29b3" providerId="LiveId" clId="{5917256E-9C2B-4DDC-9E0F-2EFD6599E19E}" dt="2022-06-09T22:41:39.583" v="2636" actId="478"/>
          <ac:spMkLst>
            <pc:docMk/>
            <pc:sldMk cId="2352856204" sldId="755"/>
            <ac:spMk id="21" creationId="{B6C54AC9-DC0C-6BCD-1488-7308BD24AD7F}"/>
          </ac:spMkLst>
        </pc:spChg>
        <pc:spChg chg="add del mod">
          <ac:chgData name="Bhrugen Patel" userId="f021a6139b3c29b3" providerId="LiveId" clId="{5917256E-9C2B-4DDC-9E0F-2EFD6599E19E}" dt="2022-06-09T22:43:56.561" v="2696" actId="478"/>
          <ac:spMkLst>
            <pc:docMk/>
            <pc:sldMk cId="2352856204" sldId="755"/>
            <ac:spMk id="22" creationId="{B18B62BD-D6B4-8F5B-C2A2-CFCE363C218A}"/>
          </ac:spMkLst>
        </pc:spChg>
        <pc:spChg chg="add del mod">
          <ac:chgData name="Bhrugen Patel" userId="f021a6139b3c29b3" providerId="LiveId" clId="{5917256E-9C2B-4DDC-9E0F-2EFD6599E19E}" dt="2022-06-09T22:43:56.561" v="2696" actId="478"/>
          <ac:spMkLst>
            <pc:docMk/>
            <pc:sldMk cId="2352856204" sldId="755"/>
            <ac:spMk id="25" creationId="{7861703B-2110-76AC-D968-8DEBED66F795}"/>
          </ac:spMkLst>
        </pc:spChg>
        <pc:spChg chg="add del mod">
          <ac:chgData name="Bhrugen Patel" userId="f021a6139b3c29b3" providerId="LiveId" clId="{5917256E-9C2B-4DDC-9E0F-2EFD6599E19E}" dt="2022-06-09T22:43:56.561" v="2696" actId="478"/>
          <ac:spMkLst>
            <pc:docMk/>
            <pc:sldMk cId="2352856204" sldId="755"/>
            <ac:spMk id="27" creationId="{BA507D02-9DB8-57C7-11FD-209BDCA8CF2A}"/>
          </ac:spMkLst>
        </pc:spChg>
        <pc:spChg chg="add del mod">
          <ac:chgData name="Bhrugen Patel" userId="f021a6139b3c29b3" providerId="LiveId" clId="{5917256E-9C2B-4DDC-9E0F-2EFD6599E19E}" dt="2022-06-09T22:43:56.561" v="2696" actId="478"/>
          <ac:spMkLst>
            <pc:docMk/>
            <pc:sldMk cId="2352856204" sldId="755"/>
            <ac:spMk id="28" creationId="{0BD595ED-F49D-C0CD-67C1-A33F60FD3899}"/>
          </ac:spMkLst>
        </pc:spChg>
        <pc:spChg chg="del">
          <ac:chgData name="Bhrugen Patel" userId="f021a6139b3c29b3" providerId="LiveId" clId="{5917256E-9C2B-4DDC-9E0F-2EFD6599E19E}" dt="2022-06-09T22:41:39.583" v="2636" actId="478"/>
          <ac:spMkLst>
            <pc:docMk/>
            <pc:sldMk cId="2352856204" sldId="755"/>
            <ac:spMk id="30" creationId="{5D5227B3-93B4-D407-855A-49E03478F679}"/>
          </ac:spMkLst>
        </pc:spChg>
        <pc:spChg chg="add del mod">
          <ac:chgData name="Bhrugen Patel" userId="f021a6139b3c29b3" providerId="LiveId" clId="{5917256E-9C2B-4DDC-9E0F-2EFD6599E19E}" dt="2022-06-09T22:41:49.425" v="2639"/>
          <ac:spMkLst>
            <pc:docMk/>
            <pc:sldMk cId="2352856204" sldId="755"/>
            <ac:spMk id="31" creationId="{1E823E1B-594E-97A2-2434-56A183E01A5E}"/>
          </ac:spMkLst>
        </pc:spChg>
        <pc:spChg chg="add del mod">
          <ac:chgData name="Bhrugen Patel" userId="f021a6139b3c29b3" providerId="LiveId" clId="{5917256E-9C2B-4DDC-9E0F-2EFD6599E19E}" dt="2022-06-09T22:41:49.425" v="2639"/>
          <ac:spMkLst>
            <pc:docMk/>
            <pc:sldMk cId="2352856204" sldId="755"/>
            <ac:spMk id="34" creationId="{BEEF820B-D25A-0CFE-402B-81D39213B200}"/>
          </ac:spMkLst>
        </pc:spChg>
        <pc:spChg chg="add del mod">
          <ac:chgData name="Bhrugen Patel" userId="f021a6139b3c29b3" providerId="LiveId" clId="{5917256E-9C2B-4DDC-9E0F-2EFD6599E19E}" dt="2022-06-09T22:41:49.425" v="2639"/>
          <ac:spMkLst>
            <pc:docMk/>
            <pc:sldMk cId="2352856204" sldId="755"/>
            <ac:spMk id="37" creationId="{3289D6F1-4B7E-D893-9B88-E7321082597D}"/>
          </ac:spMkLst>
        </pc:spChg>
        <pc:spChg chg="add del mod">
          <ac:chgData name="Bhrugen Patel" userId="f021a6139b3c29b3" providerId="LiveId" clId="{5917256E-9C2B-4DDC-9E0F-2EFD6599E19E}" dt="2022-06-09T22:41:49.425" v="2639"/>
          <ac:spMkLst>
            <pc:docMk/>
            <pc:sldMk cId="2352856204" sldId="755"/>
            <ac:spMk id="39" creationId="{13D00162-C441-126D-B951-B9E64B3E4CC1}"/>
          </ac:spMkLst>
        </pc:spChg>
        <pc:spChg chg="add del mod">
          <ac:chgData name="Bhrugen Patel" userId="f021a6139b3c29b3" providerId="LiveId" clId="{5917256E-9C2B-4DDC-9E0F-2EFD6599E19E}" dt="2022-06-09T22:41:49.425" v="2639"/>
          <ac:spMkLst>
            <pc:docMk/>
            <pc:sldMk cId="2352856204" sldId="755"/>
            <ac:spMk id="41" creationId="{B158E831-DB6A-DE55-2673-6745B95E3EF3}"/>
          </ac:spMkLst>
        </pc:spChg>
        <pc:spChg chg="add del mod">
          <ac:chgData name="Bhrugen Patel" userId="f021a6139b3c29b3" providerId="LiveId" clId="{5917256E-9C2B-4DDC-9E0F-2EFD6599E19E}" dt="2022-06-09T22:41:49.425" v="2639"/>
          <ac:spMkLst>
            <pc:docMk/>
            <pc:sldMk cId="2352856204" sldId="755"/>
            <ac:spMk id="44" creationId="{488FE572-7580-74EB-F63A-14FD07364B02}"/>
          </ac:spMkLst>
        </pc:spChg>
        <pc:spChg chg="add del mod">
          <ac:chgData name="Bhrugen Patel" userId="f021a6139b3c29b3" providerId="LiveId" clId="{5917256E-9C2B-4DDC-9E0F-2EFD6599E19E}" dt="2022-06-09T22:41:49.425" v="2639"/>
          <ac:spMkLst>
            <pc:docMk/>
            <pc:sldMk cId="2352856204" sldId="755"/>
            <ac:spMk id="46" creationId="{6C8587AE-1AC9-264A-FC20-306269EE30CC}"/>
          </ac:spMkLst>
        </pc:spChg>
        <pc:spChg chg="add del mod">
          <ac:chgData name="Bhrugen Patel" userId="f021a6139b3c29b3" providerId="LiveId" clId="{5917256E-9C2B-4DDC-9E0F-2EFD6599E19E}" dt="2022-06-09T22:41:49.425" v="2639"/>
          <ac:spMkLst>
            <pc:docMk/>
            <pc:sldMk cId="2352856204" sldId="755"/>
            <ac:spMk id="47" creationId="{26301102-24BA-4BD4-574F-78B3DC994BBE}"/>
          </ac:spMkLst>
        </pc:spChg>
        <pc:spChg chg="add mod">
          <ac:chgData name="Bhrugen Patel" userId="f021a6139b3c29b3" providerId="LiveId" clId="{5917256E-9C2B-4DDC-9E0F-2EFD6599E19E}" dt="2022-06-09T22:43:23.229" v="2689" actId="1076"/>
          <ac:spMkLst>
            <pc:docMk/>
            <pc:sldMk cId="2352856204" sldId="755"/>
            <ac:spMk id="49" creationId="{D601B1DD-831B-BBE2-A899-73AA28679E02}"/>
          </ac:spMkLst>
        </pc:spChg>
        <pc:picChg chg="add del mod">
          <ac:chgData name="Bhrugen Patel" userId="f021a6139b3c29b3" providerId="LiveId" clId="{5917256E-9C2B-4DDC-9E0F-2EFD6599E19E}" dt="2022-06-09T22:43:56.561" v="2696" actId="478"/>
          <ac:picMkLst>
            <pc:docMk/>
            <pc:sldMk cId="2352856204" sldId="755"/>
            <ac:picMk id="9" creationId="{BD6847D7-4EB9-2A7A-25BD-5C3F64A39B5A}"/>
          </ac:picMkLst>
        </pc:picChg>
        <pc:picChg chg="add del mod">
          <ac:chgData name="Bhrugen Patel" userId="f021a6139b3c29b3" providerId="LiveId" clId="{5917256E-9C2B-4DDC-9E0F-2EFD6599E19E}" dt="2022-06-09T22:43:56.561" v="2696" actId="478"/>
          <ac:picMkLst>
            <pc:docMk/>
            <pc:sldMk cId="2352856204" sldId="755"/>
            <ac:picMk id="10" creationId="{FCD6F5F1-E8EC-64B6-F18E-2F1B30A0952B}"/>
          </ac:picMkLst>
        </pc:picChg>
        <pc:picChg chg="add del mod">
          <ac:chgData name="Bhrugen Patel" userId="f021a6139b3c29b3" providerId="LiveId" clId="{5917256E-9C2B-4DDC-9E0F-2EFD6599E19E}" dt="2022-06-09T22:43:56.561" v="2696" actId="478"/>
          <ac:picMkLst>
            <pc:docMk/>
            <pc:sldMk cId="2352856204" sldId="755"/>
            <ac:picMk id="20" creationId="{38626081-BA1C-056F-6015-185E8CC2FF50}"/>
          </ac:picMkLst>
        </pc:picChg>
        <pc:picChg chg="add del mod">
          <ac:chgData name="Bhrugen Patel" userId="f021a6139b3c29b3" providerId="LiveId" clId="{5917256E-9C2B-4DDC-9E0F-2EFD6599E19E}" dt="2022-06-09T22:43:56.561" v="2696" actId="478"/>
          <ac:picMkLst>
            <pc:docMk/>
            <pc:sldMk cId="2352856204" sldId="755"/>
            <ac:picMk id="23" creationId="{D3627673-9100-3628-DB19-E388BD41DFC6}"/>
          </ac:picMkLst>
        </pc:picChg>
        <pc:picChg chg="add del mod">
          <ac:chgData name="Bhrugen Patel" userId="f021a6139b3c29b3" providerId="LiveId" clId="{5917256E-9C2B-4DDC-9E0F-2EFD6599E19E}" dt="2022-06-09T22:43:56.561" v="2696" actId="478"/>
          <ac:picMkLst>
            <pc:docMk/>
            <pc:sldMk cId="2352856204" sldId="755"/>
            <ac:picMk id="29" creationId="{971F5C99-60D8-D7D0-9B99-04535EC44C93}"/>
          </ac:picMkLst>
        </pc:picChg>
        <pc:picChg chg="add del mod">
          <ac:chgData name="Bhrugen Patel" userId="f021a6139b3c29b3" providerId="LiveId" clId="{5917256E-9C2B-4DDC-9E0F-2EFD6599E19E}" dt="2022-06-09T22:41:49.425" v="2639"/>
          <ac:picMkLst>
            <pc:docMk/>
            <pc:sldMk cId="2352856204" sldId="755"/>
            <ac:picMk id="32" creationId="{57D5A92E-56DB-C7D4-AFE0-632D3C71E61C}"/>
          </ac:picMkLst>
        </pc:picChg>
        <pc:picChg chg="add del mod">
          <ac:chgData name="Bhrugen Patel" userId="f021a6139b3c29b3" providerId="LiveId" clId="{5917256E-9C2B-4DDC-9E0F-2EFD6599E19E}" dt="2022-06-09T22:41:49.425" v="2639"/>
          <ac:picMkLst>
            <pc:docMk/>
            <pc:sldMk cId="2352856204" sldId="755"/>
            <ac:picMk id="33" creationId="{6DBAFA48-9FC2-8695-531A-46B7C83122EF}"/>
          </ac:picMkLst>
        </pc:picChg>
        <pc:picChg chg="add del mod">
          <ac:chgData name="Bhrugen Patel" userId="f021a6139b3c29b3" providerId="LiveId" clId="{5917256E-9C2B-4DDC-9E0F-2EFD6599E19E}" dt="2022-06-09T22:41:49.425" v="2639"/>
          <ac:picMkLst>
            <pc:docMk/>
            <pc:sldMk cId="2352856204" sldId="755"/>
            <ac:picMk id="40" creationId="{02AFC5CD-2607-E71F-9600-CAB16306562E}"/>
          </ac:picMkLst>
        </pc:picChg>
        <pc:picChg chg="add del mod">
          <ac:chgData name="Bhrugen Patel" userId="f021a6139b3c29b3" providerId="LiveId" clId="{5917256E-9C2B-4DDC-9E0F-2EFD6599E19E}" dt="2022-06-09T22:41:49.425" v="2639"/>
          <ac:picMkLst>
            <pc:docMk/>
            <pc:sldMk cId="2352856204" sldId="755"/>
            <ac:picMk id="42" creationId="{2097F4BD-2ADD-613C-BF58-C6077E58D556}"/>
          </ac:picMkLst>
        </pc:picChg>
        <pc:picChg chg="add del mod">
          <ac:chgData name="Bhrugen Patel" userId="f021a6139b3c29b3" providerId="LiveId" clId="{5917256E-9C2B-4DDC-9E0F-2EFD6599E19E}" dt="2022-06-09T22:41:49.425" v="2639"/>
          <ac:picMkLst>
            <pc:docMk/>
            <pc:sldMk cId="2352856204" sldId="755"/>
            <ac:picMk id="48" creationId="{1F844173-9F9B-3685-A464-749427126164}"/>
          </ac:picMkLst>
        </pc:picChg>
        <pc:cxnChg chg="add del mod">
          <ac:chgData name="Bhrugen Patel" userId="f021a6139b3c29b3" providerId="LiveId" clId="{5917256E-9C2B-4DDC-9E0F-2EFD6599E19E}" dt="2022-06-09T22:43:56.561" v="2696" actId="478"/>
          <ac:cxnSpMkLst>
            <pc:docMk/>
            <pc:sldMk cId="2352856204" sldId="755"/>
            <ac:cxnSpMk id="12" creationId="{49F2A427-56A0-899F-379D-21BB5BF26C8C}"/>
          </ac:cxnSpMkLst>
        </pc:cxnChg>
        <pc:cxnChg chg="add del mod">
          <ac:chgData name="Bhrugen Patel" userId="f021a6139b3c29b3" providerId="LiveId" clId="{5917256E-9C2B-4DDC-9E0F-2EFD6599E19E}" dt="2022-06-09T22:43:56.561" v="2696" actId="478"/>
          <ac:cxnSpMkLst>
            <pc:docMk/>
            <pc:sldMk cId="2352856204" sldId="755"/>
            <ac:cxnSpMk id="14" creationId="{167B93D6-656F-74EC-B73E-F5AEAD56F074}"/>
          </ac:cxnSpMkLst>
        </pc:cxnChg>
        <pc:cxnChg chg="add del mod">
          <ac:chgData name="Bhrugen Patel" userId="f021a6139b3c29b3" providerId="LiveId" clId="{5917256E-9C2B-4DDC-9E0F-2EFD6599E19E}" dt="2022-06-09T22:43:56.561" v="2696" actId="478"/>
          <ac:cxnSpMkLst>
            <pc:docMk/>
            <pc:sldMk cId="2352856204" sldId="755"/>
            <ac:cxnSpMk id="18" creationId="{B55DF730-B677-5728-6351-B3AC1750D509}"/>
          </ac:cxnSpMkLst>
        </pc:cxnChg>
        <pc:cxnChg chg="add del mod">
          <ac:chgData name="Bhrugen Patel" userId="f021a6139b3c29b3" providerId="LiveId" clId="{5917256E-9C2B-4DDC-9E0F-2EFD6599E19E}" dt="2022-06-09T22:43:56.561" v="2696" actId="478"/>
          <ac:cxnSpMkLst>
            <pc:docMk/>
            <pc:sldMk cId="2352856204" sldId="755"/>
            <ac:cxnSpMk id="24" creationId="{A4166C06-9668-1C7C-2A31-3F5E34104BAE}"/>
          </ac:cxnSpMkLst>
        </pc:cxnChg>
        <pc:cxnChg chg="add del mod">
          <ac:chgData name="Bhrugen Patel" userId="f021a6139b3c29b3" providerId="LiveId" clId="{5917256E-9C2B-4DDC-9E0F-2EFD6599E19E}" dt="2022-06-09T22:43:56.561" v="2696" actId="478"/>
          <ac:cxnSpMkLst>
            <pc:docMk/>
            <pc:sldMk cId="2352856204" sldId="755"/>
            <ac:cxnSpMk id="26" creationId="{63E4C7FC-0A31-DDAC-EAF4-D7B83B7AD7BC}"/>
          </ac:cxnSpMkLst>
        </pc:cxnChg>
        <pc:cxnChg chg="add del mod">
          <ac:chgData name="Bhrugen Patel" userId="f021a6139b3c29b3" providerId="LiveId" clId="{5917256E-9C2B-4DDC-9E0F-2EFD6599E19E}" dt="2022-06-09T22:41:49.425" v="2639"/>
          <ac:cxnSpMkLst>
            <pc:docMk/>
            <pc:sldMk cId="2352856204" sldId="755"/>
            <ac:cxnSpMk id="35" creationId="{4AD49D7D-159D-676B-A141-AFDBF83929C7}"/>
          </ac:cxnSpMkLst>
        </pc:cxnChg>
        <pc:cxnChg chg="add del mod">
          <ac:chgData name="Bhrugen Patel" userId="f021a6139b3c29b3" providerId="LiveId" clId="{5917256E-9C2B-4DDC-9E0F-2EFD6599E19E}" dt="2022-06-09T22:41:49.425" v="2639"/>
          <ac:cxnSpMkLst>
            <pc:docMk/>
            <pc:sldMk cId="2352856204" sldId="755"/>
            <ac:cxnSpMk id="36" creationId="{30146C6F-1719-5357-ED4D-2E1C7E3DEAAE}"/>
          </ac:cxnSpMkLst>
        </pc:cxnChg>
        <pc:cxnChg chg="add del mod">
          <ac:chgData name="Bhrugen Patel" userId="f021a6139b3c29b3" providerId="LiveId" clId="{5917256E-9C2B-4DDC-9E0F-2EFD6599E19E}" dt="2022-06-09T22:41:49.425" v="2639"/>
          <ac:cxnSpMkLst>
            <pc:docMk/>
            <pc:sldMk cId="2352856204" sldId="755"/>
            <ac:cxnSpMk id="38" creationId="{177828E0-59C5-F2F2-306D-592C82B50EF7}"/>
          </ac:cxnSpMkLst>
        </pc:cxnChg>
        <pc:cxnChg chg="add del mod">
          <ac:chgData name="Bhrugen Patel" userId="f021a6139b3c29b3" providerId="LiveId" clId="{5917256E-9C2B-4DDC-9E0F-2EFD6599E19E}" dt="2022-06-09T22:41:49.425" v="2639"/>
          <ac:cxnSpMkLst>
            <pc:docMk/>
            <pc:sldMk cId="2352856204" sldId="755"/>
            <ac:cxnSpMk id="43" creationId="{1C4AF32C-9E76-72DB-86C8-EC422C3B40A1}"/>
          </ac:cxnSpMkLst>
        </pc:cxnChg>
        <pc:cxnChg chg="add del mod">
          <ac:chgData name="Bhrugen Patel" userId="f021a6139b3c29b3" providerId="LiveId" clId="{5917256E-9C2B-4DDC-9E0F-2EFD6599E19E}" dt="2022-06-09T22:41:49.425" v="2639"/>
          <ac:cxnSpMkLst>
            <pc:docMk/>
            <pc:sldMk cId="2352856204" sldId="755"/>
            <ac:cxnSpMk id="45" creationId="{B2C6A2DC-F713-BB86-D900-DFF3916FA7A0}"/>
          </ac:cxnSpMkLst>
        </pc:cxnChg>
      </pc:sldChg>
      <pc:sldChg chg="addSp delSp modSp add mod addAnim delAnim modAnim">
        <pc:chgData name="Bhrugen Patel" userId="f021a6139b3c29b3" providerId="LiveId" clId="{5917256E-9C2B-4DDC-9E0F-2EFD6599E19E}" dt="2022-06-09T22:51:12.005" v="2797"/>
        <pc:sldMkLst>
          <pc:docMk/>
          <pc:sldMk cId="1724549571" sldId="756"/>
        </pc:sldMkLst>
        <pc:spChg chg="del">
          <ac:chgData name="Bhrugen Patel" userId="f021a6139b3c29b3" providerId="LiveId" clId="{5917256E-9C2B-4DDC-9E0F-2EFD6599E19E}" dt="2022-06-09T22:41:54.427" v="2641" actId="478"/>
          <ac:spMkLst>
            <pc:docMk/>
            <pc:sldMk cId="1724549571" sldId="756"/>
            <ac:spMk id="8" creationId="{D6E9F79E-600C-0A37-D6A3-948D0AF3D70B}"/>
          </ac:spMkLst>
        </pc:spChg>
        <pc:spChg chg="del">
          <ac:chgData name="Bhrugen Patel" userId="f021a6139b3c29b3" providerId="LiveId" clId="{5917256E-9C2B-4DDC-9E0F-2EFD6599E19E}" dt="2022-06-09T22:41:54.427" v="2641" actId="478"/>
          <ac:spMkLst>
            <pc:docMk/>
            <pc:sldMk cId="1724549571" sldId="756"/>
            <ac:spMk id="11" creationId="{D4AA3447-087C-E552-10E1-0F422761A29F}"/>
          </ac:spMkLst>
        </pc:spChg>
        <pc:spChg chg="del">
          <ac:chgData name="Bhrugen Patel" userId="f021a6139b3c29b3" providerId="LiveId" clId="{5917256E-9C2B-4DDC-9E0F-2EFD6599E19E}" dt="2022-06-09T22:41:54.427" v="2641" actId="478"/>
          <ac:spMkLst>
            <pc:docMk/>
            <pc:sldMk cId="1724549571" sldId="756"/>
            <ac:spMk id="16" creationId="{5244DEF3-1C90-9AA1-099F-FA3574C7012B}"/>
          </ac:spMkLst>
        </pc:spChg>
        <pc:spChg chg="del">
          <ac:chgData name="Bhrugen Patel" userId="f021a6139b3c29b3" providerId="LiveId" clId="{5917256E-9C2B-4DDC-9E0F-2EFD6599E19E}" dt="2022-06-09T22:41:54.427" v="2641" actId="478"/>
          <ac:spMkLst>
            <pc:docMk/>
            <pc:sldMk cId="1724549571" sldId="756"/>
            <ac:spMk id="19" creationId="{3924586D-BDFA-1263-B175-BADF6A613BA4}"/>
          </ac:spMkLst>
        </pc:spChg>
        <pc:spChg chg="del">
          <ac:chgData name="Bhrugen Patel" userId="f021a6139b3c29b3" providerId="LiveId" clId="{5917256E-9C2B-4DDC-9E0F-2EFD6599E19E}" dt="2022-06-09T22:41:54.427" v="2641" actId="478"/>
          <ac:spMkLst>
            <pc:docMk/>
            <pc:sldMk cId="1724549571" sldId="756"/>
            <ac:spMk id="22" creationId="{B18B62BD-D6B4-8F5B-C2A2-CFCE363C218A}"/>
          </ac:spMkLst>
        </pc:spChg>
        <pc:spChg chg="del">
          <ac:chgData name="Bhrugen Patel" userId="f021a6139b3c29b3" providerId="LiveId" clId="{5917256E-9C2B-4DDC-9E0F-2EFD6599E19E}" dt="2022-06-09T22:41:54.427" v="2641" actId="478"/>
          <ac:spMkLst>
            <pc:docMk/>
            <pc:sldMk cId="1724549571" sldId="756"/>
            <ac:spMk id="25" creationId="{7861703B-2110-76AC-D968-8DEBED66F795}"/>
          </ac:spMkLst>
        </pc:spChg>
        <pc:spChg chg="del">
          <ac:chgData name="Bhrugen Patel" userId="f021a6139b3c29b3" providerId="LiveId" clId="{5917256E-9C2B-4DDC-9E0F-2EFD6599E19E}" dt="2022-06-09T22:41:54.427" v="2641" actId="478"/>
          <ac:spMkLst>
            <pc:docMk/>
            <pc:sldMk cId="1724549571" sldId="756"/>
            <ac:spMk id="27" creationId="{BA507D02-9DB8-57C7-11FD-209BDCA8CF2A}"/>
          </ac:spMkLst>
        </pc:spChg>
        <pc:spChg chg="del">
          <ac:chgData name="Bhrugen Patel" userId="f021a6139b3c29b3" providerId="LiveId" clId="{5917256E-9C2B-4DDC-9E0F-2EFD6599E19E}" dt="2022-06-09T22:41:54.427" v="2641" actId="478"/>
          <ac:spMkLst>
            <pc:docMk/>
            <pc:sldMk cId="1724549571" sldId="756"/>
            <ac:spMk id="28" creationId="{0BD595ED-F49D-C0CD-67C1-A33F60FD3899}"/>
          </ac:spMkLst>
        </pc:spChg>
        <pc:spChg chg="add mod">
          <ac:chgData name="Bhrugen Patel" userId="f021a6139b3c29b3" providerId="LiveId" clId="{5917256E-9C2B-4DDC-9E0F-2EFD6599E19E}" dt="2022-06-09T22:42:26.720" v="2672" actId="1038"/>
          <ac:spMkLst>
            <pc:docMk/>
            <pc:sldMk cId="1724549571" sldId="756"/>
            <ac:spMk id="30" creationId="{A667922E-A262-48D9-5AB1-D405B5F88B82}"/>
          </ac:spMkLst>
        </pc:spChg>
        <pc:spChg chg="add mod">
          <ac:chgData name="Bhrugen Patel" userId="f021a6139b3c29b3" providerId="LiveId" clId="{5917256E-9C2B-4DDC-9E0F-2EFD6599E19E}" dt="2022-06-09T22:42:26.720" v="2672" actId="1038"/>
          <ac:spMkLst>
            <pc:docMk/>
            <pc:sldMk cId="1724549571" sldId="756"/>
            <ac:spMk id="32" creationId="{D74E814E-14A2-AE67-99FA-E7F65A7AFF12}"/>
          </ac:spMkLst>
        </pc:spChg>
        <pc:spChg chg="add mod">
          <ac:chgData name="Bhrugen Patel" userId="f021a6139b3c29b3" providerId="LiveId" clId="{5917256E-9C2B-4DDC-9E0F-2EFD6599E19E}" dt="2022-06-09T22:42:26.720" v="2672" actId="1038"/>
          <ac:spMkLst>
            <pc:docMk/>
            <pc:sldMk cId="1724549571" sldId="756"/>
            <ac:spMk id="33" creationId="{559368B9-6A74-1D0C-606A-89AB194E8A86}"/>
          </ac:spMkLst>
        </pc:spChg>
        <pc:spChg chg="add mod">
          <ac:chgData name="Bhrugen Patel" userId="f021a6139b3c29b3" providerId="LiveId" clId="{5917256E-9C2B-4DDC-9E0F-2EFD6599E19E}" dt="2022-06-09T22:42:26.720" v="2672" actId="1038"/>
          <ac:spMkLst>
            <pc:docMk/>
            <pc:sldMk cId="1724549571" sldId="756"/>
            <ac:spMk id="36" creationId="{7F3BA246-C113-A014-859C-0DACA9AEA456}"/>
          </ac:spMkLst>
        </pc:spChg>
        <pc:spChg chg="add mod">
          <ac:chgData name="Bhrugen Patel" userId="f021a6139b3c29b3" providerId="LiveId" clId="{5917256E-9C2B-4DDC-9E0F-2EFD6599E19E}" dt="2022-06-09T22:42:26.720" v="2672" actId="1038"/>
          <ac:spMkLst>
            <pc:docMk/>
            <pc:sldMk cId="1724549571" sldId="756"/>
            <ac:spMk id="38" creationId="{C2C6D1E1-6E2C-9A0E-F3DC-8602731EB6B6}"/>
          </ac:spMkLst>
        </pc:spChg>
        <pc:spChg chg="add mod">
          <ac:chgData name="Bhrugen Patel" userId="f021a6139b3c29b3" providerId="LiveId" clId="{5917256E-9C2B-4DDC-9E0F-2EFD6599E19E}" dt="2022-06-09T22:42:26.720" v="2672" actId="1038"/>
          <ac:spMkLst>
            <pc:docMk/>
            <pc:sldMk cId="1724549571" sldId="756"/>
            <ac:spMk id="39" creationId="{6331D229-5F8C-39C4-E469-A21D7B11FF5D}"/>
          </ac:spMkLst>
        </pc:spChg>
        <pc:spChg chg="add mod">
          <ac:chgData name="Bhrugen Patel" userId="f021a6139b3c29b3" providerId="LiveId" clId="{5917256E-9C2B-4DDC-9E0F-2EFD6599E19E}" dt="2022-06-09T22:42:26.720" v="2672" actId="1038"/>
          <ac:spMkLst>
            <pc:docMk/>
            <pc:sldMk cId="1724549571" sldId="756"/>
            <ac:spMk id="41" creationId="{D6B6C965-C22C-D87D-F366-1C48DE2CD639}"/>
          </ac:spMkLst>
        </pc:spChg>
        <pc:spChg chg="add mod">
          <ac:chgData name="Bhrugen Patel" userId="f021a6139b3c29b3" providerId="LiveId" clId="{5917256E-9C2B-4DDC-9E0F-2EFD6599E19E}" dt="2022-06-09T22:42:26.720" v="2672" actId="1038"/>
          <ac:spMkLst>
            <pc:docMk/>
            <pc:sldMk cId="1724549571" sldId="756"/>
            <ac:spMk id="43" creationId="{C20D123C-FE3F-30F3-B772-29CBAB6F29AB}"/>
          </ac:spMkLst>
        </pc:spChg>
        <pc:spChg chg="add del mod">
          <ac:chgData name="Bhrugen Patel" userId="f021a6139b3c29b3" providerId="LiveId" clId="{5917256E-9C2B-4DDC-9E0F-2EFD6599E19E}" dt="2022-06-09T22:50:51.172" v="2791" actId="478"/>
          <ac:spMkLst>
            <pc:docMk/>
            <pc:sldMk cId="1724549571" sldId="756"/>
            <ac:spMk id="44" creationId="{7FDD3907-8F62-A7FF-4633-CAA00949D392}"/>
          </ac:spMkLst>
        </pc:spChg>
        <pc:spChg chg="add mod">
          <ac:chgData name="Bhrugen Patel" userId="f021a6139b3c29b3" providerId="LiveId" clId="{5917256E-9C2B-4DDC-9E0F-2EFD6599E19E}" dt="2022-06-09T22:42:26.720" v="2672" actId="1038"/>
          <ac:spMkLst>
            <pc:docMk/>
            <pc:sldMk cId="1724549571" sldId="756"/>
            <ac:spMk id="49" creationId="{98B9A209-B1ED-E53A-2273-F56CD710AB3A}"/>
          </ac:spMkLst>
        </pc:spChg>
        <pc:spChg chg="add mod">
          <ac:chgData name="Bhrugen Patel" userId="f021a6139b3c29b3" providerId="LiveId" clId="{5917256E-9C2B-4DDC-9E0F-2EFD6599E19E}" dt="2022-06-09T22:42:26.720" v="2672" actId="1038"/>
          <ac:spMkLst>
            <pc:docMk/>
            <pc:sldMk cId="1724549571" sldId="756"/>
            <ac:spMk id="52" creationId="{375659E4-258B-F480-0AA1-ED3857AB7620}"/>
          </ac:spMkLst>
        </pc:spChg>
        <pc:spChg chg="add mod">
          <ac:chgData name="Bhrugen Patel" userId="f021a6139b3c29b3" providerId="LiveId" clId="{5917256E-9C2B-4DDC-9E0F-2EFD6599E19E}" dt="2022-06-09T22:42:26.720" v="2672" actId="1038"/>
          <ac:spMkLst>
            <pc:docMk/>
            <pc:sldMk cId="1724549571" sldId="756"/>
            <ac:spMk id="53" creationId="{4E629242-AE58-9D1C-9273-C0F64317F9C6}"/>
          </ac:spMkLst>
        </pc:spChg>
        <pc:spChg chg="add mod">
          <ac:chgData name="Bhrugen Patel" userId="f021a6139b3c29b3" providerId="LiveId" clId="{5917256E-9C2B-4DDC-9E0F-2EFD6599E19E}" dt="2022-06-09T22:42:26.720" v="2672" actId="1038"/>
          <ac:spMkLst>
            <pc:docMk/>
            <pc:sldMk cId="1724549571" sldId="756"/>
            <ac:spMk id="54" creationId="{9CAD6607-0309-F1B2-4717-38B78C44E6E5}"/>
          </ac:spMkLst>
        </pc:spChg>
        <pc:spChg chg="add mod">
          <ac:chgData name="Bhrugen Patel" userId="f021a6139b3c29b3" providerId="LiveId" clId="{5917256E-9C2B-4DDC-9E0F-2EFD6599E19E}" dt="2022-06-09T22:43:25.175" v="2690"/>
          <ac:spMkLst>
            <pc:docMk/>
            <pc:sldMk cId="1724549571" sldId="756"/>
            <ac:spMk id="59" creationId="{FDE53AC7-B3DE-54A4-C721-BF5DF8A2FDA1}"/>
          </ac:spMkLst>
        </pc:spChg>
        <pc:picChg chg="del">
          <ac:chgData name="Bhrugen Patel" userId="f021a6139b3c29b3" providerId="LiveId" clId="{5917256E-9C2B-4DDC-9E0F-2EFD6599E19E}" dt="2022-06-09T22:41:54.427" v="2641" actId="478"/>
          <ac:picMkLst>
            <pc:docMk/>
            <pc:sldMk cId="1724549571" sldId="756"/>
            <ac:picMk id="9" creationId="{BD6847D7-4EB9-2A7A-25BD-5C3F64A39B5A}"/>
          </ac:picMkLst>
        </pc:picChg>
        <pc:picChg chg="del">
          <ac:chgData name="Bhrugen Patel" userId="f021a6139b3c29b3" providerId="LiveId" clId="{5917256E-9C2B-4DDC-9E0F-2EFD6599E19E}" dt="2022-06-09T22:41:54.427" v="2641" actId="478"/>
          <ac:picMkLst>
            <pc:docMk/>
            <pc:sldMk cId="1724549571" sldId="756"/>
            <ac:picMk id="10" creationId="{FCD6F5F1-E8EC-64B6-F18E-2F1B30A0952B}"/>
          </ac:picMkLst>
        </pc:picChg>
        <pc:picChg chg="del">
          <ac:chgData name="Bhrugen Patel" userId="f021a6139b3c29b3" providerId="LiveId" clId="{5917256E-9C2B-4DDC-9E0F-2EFD6599E19E}" dt="2022-06-09T22:41:54.427" v="2641" actId="478"/>
          <ac:picMkLst>
            <pc:docMk/>
            <pc:sldMk cId="1724549571" sldId="756"/>
            <ac:picMk id="20" creationId="{38626081-BA1C-056F-6015-185E8CC2FF50}"/>
          </ac:picMkLst>
        </pc:picChg>
        <pc:picChg chg="del">
          <ac:chgData name="Bhrugen Patel" userId="f021a6139b3c29b3" providerId="LiveId" clId="{5917256E-9C2B-4DDC-9E0F-2EFD6599E19E}" dt="2022-06-09T22:41:54.427" v="2641" actId="478"/>
          <ac:picMkLst>
            <pc:docMk/>
            <pc:sldMk cId="1724549571" sldId="756"/>
            <ac:picMk id="23" creationId="{D3627673-9100-3628-DB19-E388BD41DFC6}"/>
          </ac:picMkLst>
        </pc:picChg>
        <pc:picChg chg="del">
          <ac:chgData name="Bhrugen Patel" userId="f021a6139b3c29b3" providerId="LiveId" clId="{5917256E-9C2B-4DDC-9E0F-2EFD6599E19E}" dt="2022-06-09T22:41:54.427" v="2641" actId="478"/>
          <ac:picMkLst>
            <pc:docMk/>
            <pc:sldMk cId="1724549571" sldId="756"/>
            <ac:picMk id="29" creationId="{971F5C99-60D8-D7D0-9B99-04535EC44C93}"/>
          </ac:picMkLst>
        </pc:picChg>
        <pc:picChg chg="add mod">
          <ac:chgData name="Bhrugen Patel" userId="f021a6139b3c29b3" providerId="LiveId" clId="{5917256E-9C2B-4DDC-9E0F-2EFD6599E19E}" dt="2022-06-09T22:42:26.720" v="2672" actId="1038"/>
          <ac:picMkLst>
            <pc:docMk/>
            <pc:sldMk cId="1724549571" sldId="756"/>
            <ac:picMk id="31" creationId="{D5636CDF-E982-571A-35E5-A43A88FD162C}"/>
          </ac:picMkLst>
        </pc:picChg>
        <pc:picChg chg="add mod">
          <ac:chgData name="Bhrugen Patel" userId="f021a6139b3c29b3" providerId="LiveId" clId="{5917256E-9C2B-4DDC-9E0F-2EFD6599E19E}" dt="2022-06-09T22:42:26.720" v="2672" actId="1038"/>
          <ac:picMkLst>
            <pc:docMk/>
            <pc:sldMk cId="1724549571" sldId="756"/>
            <ac:picMk id="45" creationId="{37E6CD7F-24BA-0986-32EA-CB030214D883}"/>
          </ac:picMkLst>
        </pc:picChg>
        <pc:picChg chg="add mod">
          <ac:chgData name="Bhrugen Patel" userId="f021a6139b3c29b3" providerId="LiveId" clId="{5917256E-9C2B-4DDC-9E0F-2EFD6599E19E}" dt="2022-06-09T22:42:26.720" v="2672" actId="1038"/>
          <ac:picMkLst>
            <pc:docMk/>
            <pc:sldMk cId="1724549571" sldId="756"/>
            <ac:picMk id="46" creationId="{85DA80F4-0652-8CF3-2A36-B9DCA0F2F901}"/>
          </ac:picMkLst>
        </pc:picChg>
        <pc:picChg chg="add mod">
          <ac:chgData name="Bhrugen Patel" userId="f021a6139b3c29b3" providerId="LiveId" clId="{5917256E-9C2B-4DDC-9E0F-2EFD6599E19E}" dt="2022-06-09T22:42:26.720" v="2672" actId="1038"/>
          <ac:picMkLst>
            <pc:docMk/>
            <pc:sldMk cId="1724549571" sldId="756"/>
            <ac:picMk id="48" creationId="{C63B7CA5-ED28-D463-A1DD-658F87D7F976}"/>
          </ac:picMkLst>
        </pc:picChg>
        <pc:picChg chg="add mod">
          <ac:chgData name="Bhrugen Patel" userId="f021a6139b3c29b3" providerId="LiveId" clId="{5917256E-9C2B-4DDC-9E0F-2EFD6599E19E}" dt="2022-06-09T22:42:26.720" v="2672" actId="1038"/>
          <ac:picMkLst>
            <pc:docMk/>
            <pc:sldMk cId="1724549571" sldId="756"/>
            <ac:picMk id="50" creationId="{25AC0938-30C8-DB41-A0B6-1254CF253F1F}"/>
          </ac:picMkLst>
        </pc:picChg>
        <pc:picChg chg="add mod">
          <ac:chgData name="Bhrugen Patel" userId="f021a6139b3c29b3" providerId="LiveId" clId="{5917256E-9C2B-4DDC-9E0F-2EFD6599E19E}" dt="2022-06-09T22:42:26.720" v="2672" actId="1038"/>
          <ac:picMkLst>
            <pc:docMk/>
            <pc:sldMk cId="1724549571" sldId="756"/>
            <ac:picMk id="55" creationId="{5B310CAA-4BB0-E054-B829-3FDD60706809}"/>
          </ac:picMkLst>
        </pc:picChg>
        <pc:picChg chg="add mod">
          <ac:chgData name="Bhrugen Patel" userId="f021a6139b3c29b3" providerId="LiveId" clId="{5917256E-9C2B-4DDC-9E0F-2EFD6599E19E}" dt="2022-06-09T22:42:26.720" v="2672" actId="1038"/>
          <ac:picMkLst>
            <pc:docMk/>
            <pc:sldMk cId="1724549571" sldId="756"/>
            <ac:picMk id="57" creationId="{38CF643D-371D-75C5-5173-D959B6F5C3F3}"/>
          </ac:picMkLst>
        </pc:picChg>
        <pc:picChg chg="add mod">
          <ac:chgData name="Bhrugen Patel" userId="f021a6139b3c29b3" providerId="LiveId" clId="{5917256E-9C2B-4DDC-9E0F-2EFD6599E19E}" dt="2022-06-09T22:42:26.720" v="2672" actId="1038"/>
          <ac:picMkLst>
            <pc:docMk/>
            <pc:sldMk cId="1724549571" sldId="756"/>
            <ac:picMk id="58" creationId="{828A8261-CFE4-4B8A-38D9-BB6D58A8842C}"/>
          </ac:picMkLst>
        </pc:picChg>
        <pc:cxnChg chg="del mod">
          <ac:chgData name="Bhrugen Patel" userId="f021a6139b3c29b3" providerId="LiveId" clId="{5917256E-9C2B-4DDC-9E0F-2EFD6599E19E}" dt="2022-06-09T22:41:54.427" v="2641" actId="478"/>
          <ac:cxnSpMkLst>
            <pc:docMk/>
            <pc:sldMk cId="1724549571" sldId="756"/>
            <ac:cxnSpMk id="12" creationId="{49F2A427-56A0-899F-379D-21BB5BF26C8C}"/>
          </ac:cxnSpMkLst>
        </pc:cxnChg>
        <pc:cxnChg chg="del mod">
          <ac:chgData name="Bhrugen Patel" userId="f021a6139b3c29b3" providerId="LiveId" clId="{5917256E-9C2B-4DDC-9E0F-2EFD6599E19E}" dt="2022-06-09T22:41:54.427" v="2641" actId="478"/>
          <ac:cxnSpMkLst>
            <pc:docMk/>
            <pc:sldMk cId="1724549571" sldId="756"/>
            <ac:cxnSpMk id="14" creationId="{167B93D6-656F-74EC-B73E-F5AEAD56F074}"/>
          </ac:cxnSpMkLst>
        </pc:cxnChg>
        <pc:cxnChg chg="del">
          <ac:chgData name="Bhrugen Patel" userId="f021a6139b3c29b3" providerId="LiveId" clId="{5917256E-9C2B-4DDC-9E0F-2EFD6599E19E}" dt="2022-06-09T22:41:54.427" v="2641" actId="478"/>
          <ac:cxnSpMkLst>
            <pc:docMk/>
            <pc:sldMk cId="1724549571" sldId="756"/>
            <ac:cxnSpMk id="18" creationId="{B55DF730-B677-5728-6351-B3AC1750D509}"/>
          </ac:cxnSpMkLst>
        </pc:cxnChg>
        <pc:cxnChg chg="del">
          <ac:chgData name="Bhrugen Patel" userId="f021a6139b3c29b3" providerId="LiveId" clId="{5917256E-9C2B-4DDC-9E0F-2EFD6599E19E}" dt="2022-06-09T22:41:54.427" v="2641" actId="478"/>
          <ac:cxnSpMkLst>
            <pc:docMk/>
            <pc:sldMk cId="1724549571" sldId="756"/>
            <ac:cxnSpMk id="24" creationId="{A4166C06-9668-1C7C-2A31-3F5E34104BAE}"/>
          </ac:cxnSpMkLst>
        </pc:cxnChg>
        <pc:cxnChg chg="del mod">
          <ac:chgData name="Bhrugen Patel" userId="f021a6139b3c29b3" providerId="LiveId" clId="{5917256E-9C2B-4DDC-9E0F-2EFD6599E19E}" dt="2022-06-09T22:41:54.427" v="2641" actId="478"/>
          <ac:cxnSpMkLst>
            <pc:docMk/>
            <pc:sldMk cId="1724549571" sldId="756"/>
            <ac:cxnSpMk id="26" creationId="{63E4C7FC-0A31-DDAC-EAF4-D7B83B7AD7BC}"/>
          </ac:cxnSpMkLst>
        </pc:cxnChg>
        <pc:cxnChg chg="add mod">
          <ac:chgData name="Bhrugen Patel" userId="f021a6139b3c29b3" providerId="LiveId" clId="{5917256E-9C2B-4DDC-9E0F-2EFD6599E19E}" dt="2022-06-09T22:42:26.720" v="2672" actId="1038"/>
          <ac:cxnSpMkLst>
            <pc:docMk/>
            <pc:sldMk cId="1724549571" sldId="756"/>
            <ac:cxnSpMk id="34" creationId="{4E5E01F8-C710-9186-56A1-4F93E1695831}"/>
          </ac:cxnSpMkLst>
        </pc:cxnChg>
        <pc:cxnChg chg="add mod">
          <ac:chgData name="Bhrugen Patel" userId="f021a6139b3c29b3" providerId="LiveId" clId="{5917256E-9C2B-4DDC-9E0F-2EFD6599E19E}" dt="2022-06-09T22:42:26.720" v="2672" actId="1038"/>
          <ac:cxnSpMkLst>
            <pc:docMk/>
            <pc:sldMk cId="1724549571" sldId="756"/>
            <ac:cxnSpMk id="35" creationId="{2A767838-826A-4EB7-3429-795ED438A6FC}"/>
          </ac:cxnSpMkLst>
        </pc:cxnChg>
        <pc:cxnChg chg="add mod">
          <ac:chgData name="Bhrugen Patel" userId="f021a6139b3c29b3" providerId="LiveId" clId="{5917256E-9C2B-4DDC-9E0F-2EFD6599E19E}" dt="2022-06-09T22:42:26.720" v="2672" actId="1038"/>
          <ac:cxnSpMkLst>
            <pc:docMk/>
            <pc:sldMk cId="1724549571" sldId="756"/>
            <ac:cxnSpMk id="37" creationId="{9B35F62A-3B88-CC89-EAD0-CFB77DACA74E}"/>
          </ac:cxnSpMkLst>
        </pc:cxnChg>
        <pc:cxnChg chg="add mod">
          <ac:chgData name="Bhrugen Patel" userId="f021a6139b3c29b3" providerId="LiveId" clId="{5917256E-9C2B-4DDC-9E0F-2EFD6599E19E}" dt="2022-06-09T22:42:26.720" v="2672" actId="1038"/>
          <ac:cxnSpMkLst>
            <pc:docMk/>
            <pc:sldMk cId="1724549571" sldId="756"/>
            <ac:cxnSpMk id="40" creationId="{CB3CB925-AE06-B57F-7D5B-B4373F0710F6}"/>
          </ac:cxnSpMkLst>
        </pc:cxnChg>
        <pc:cxnChg chg="add mod">
          <ac:chgData name="Bhrugen Patel" userId="f021a6139b3c29b3" providerId="LiveId" clId="{5917256E-9C2B-4DDC-9E0F-2EFD6599E19E}" dt="2022-06-09T22:42:26.720" v="2672" actId="1038"/>
          <ac:cxnSpMkLst>
            <pc:docMk/>
            <pc:sldMk cId="1724549571" sldId="756"/>
            <ac:cxnSpMk id="42" creationId="{094A5F5E-7B5E-1AB1-005B-AFFA18779275}"/>
          </ac:cxnSpMkLst>
        </pc:cxnChg>
        <pc:cxnChg chg="add mod">
          <ac:chgData name="Bhrugen Patel" userId="f021a6139b3c29b3" providerId="LiveId" clId="{5917256E-9C2B-4DDC-9E0F-2EFD6599E19E}" dt="2022-06-09T22:42:26.720" v="2672" actId="1038"/>
          <ac:cxnSpMkLst>
            <pc:docMk/>
            <pc:sldMk cId="1724549571" sldId="756"/>
            <ac:cxnSpMk id="47" creationId="{A70FDABC-727B-7556-25C8-0DB8B764C2A0}"/>
          </ac:cxnSpMkLst>
        </pc:cxnChg>
        <pc:cxnChg chg="add mod">
          <ac:chgData name="Bhrugen Patel" userId="f021a6139b3c29b3" providerId="LiveId" clId="{5917256E-9C2B-4DDC-9E0F-2EFD6599E19E}" dt="2022-06-09T22:42:26.720" v="2672" actId="1038"/>
          <ac:cxnSpMkLst>
            <pc:docMk/>
            <pc:sldMk cId="1724549571" sldId="756"/>
            <ac:cxnSpMk id="51" creationId="{5AEC66B0-2D19-942F-56EE-CB9C19DDFF91}"/>
          </ac:cxnSpMkLst>
        </pc:cxnChg>
        <pc:cxnChg chg="add mod">
          <ac:chgData name="Bhrugen Patel" userId="f021a6139b3c29b3" providerId="LiveId" clId="{5917256E-9C2B-4DDC-9E0F-2EFD6599E19E}" dt="2022-06-09T22:42:26.720" v="2672" actId="1038"/>
          <ac:cxnSpMkLst>
            <pc:docMk/>
            <pc:sldMk cId="1724549571" sldId="756"/>
            <ac:cxnSpMk id="56" creationId="{E0E90AE0-3897-D5DA-5EE9-02EED7326CD7}"/>
          </ac:cxnSpMkLst>
        </pc:cxnChg>
      </pc:sldChg>
      <pc:sldChg chg="del">
        <pc:chgData name="Bhrugen Patel" userId="f021a6139b3c29b3" providerId="LiveId" clId="{5917256E-9C2B-4DDC-9E0F-2EFD6599E19E}" dt="2022-06-02T19:56:13.491" v="0" actId="47"/>
        <pc:sldMkLst>
          <pc:docMk/>
          <pc:sldMk cId="1609344030" sldId="757"/>
        </pc:sldMkLst>
      </pc:sldChg>
      <pc:sldChg chg="addSp modSp add mod modAnim">
        <pc:chgData name="Bhrugen Patel" userId="f021a6139b3c29b3" providerId="LiveId" clId="{5917256E-9C2B-4DDC-9E0F-2EFD6599E19E}" dt="2022-06-09T22:43:26.480" v="2691"/>
        <pc:sldMkLst>
          <pc:docMk/>
          <pc:sldMk cId="1826530609" sldId="757"/>
        </pc:sldMkLst>
        <pc:spChg chg="add mod">
          <ac:chgData name="Bhrugen Patel" userId="f021a6139b3c29b3" providerId="LiveId" clId="{5917256E-9C2B-4DDC-9E0F-2EFD6599E19E}" dt="2022-06-09T22:42:15.496" v="2650" actId="1076"/>
          <ac:spMkLst>
            <pc:docMk/>
            <pc:sldMk cId="1826530609" sldId="757"/>
            <ac:spMk id="5" creationId="{8871E434-2EAD-8E7D-5B9A-1F7D1B933C5C}"/>
          </ac:spMkLst>
        </pc:spChg>
        <pc:spChg chg="add mod">
          <ac:chgData name="Bhrugen Patel" userId="f021a6139b3c29b3" providerId="LiveId" clId="{5917256E-9C2B-4DDC-9E0F-2EFD6599E19E}" dt="2022-06-09T22:42:15.496" v="2650" actId="1076"/>
          <ac:spMkLst>
            <pc:docMk/>
            <pc:sldMk cId="1826530609" sldId="757"/>
            <ac:spMk id="8" creationId="{49A57035-F624-FA53-9F1E-05F7264911E8}"/>
          </ac:spMkLst>
        </pc:spChg>
        <pc:spChg chg="add mod">
          <ac:chgData name="Bhrugen Patel" userId="f021a6139b3c29b3" providerId="LiveId" clId="{5917256E-9C2B-4DDC-9E0F-2EFD6599E19E}" dt="2022-06-09T22:42:15.496" v="2650" actId="1076"/>
          <ac:spMkLst>
            <pc:docMk/>
            <pc:sldMk cId="1826530609" sldId="757"/>
            <ac:spMk id="9" creationId="{3A3DF1EF-46CC-B393-7A03-C2C309AB5D1C}"/>
          </ac:spMkLst>
        </pc:spChg>
        <pc:spChg chg="add mod">
          <ac:chgData name="Bhrugen Patel" userId="f021a6139b3c29b3" providerId="LiveId" clId="{5917256E-9C2B-4DDC-9E0F-2EFD6599E19E}" dt="2022-06-09T22:42:15.496" v="2650" actId="1076"/>
          <ac:spMkLst>
            <pc:docMk/>
            <pc:sldMk cId="1826530609" sldId="757"/>
            <ac:spMk id="12" creationId="{96C6DF2F-0D5D-A249-497D-C7545D802CB6}"/>
          </ac:spMkLst>
        </pc:spChg>
        <pc:spChg chg="add mod">
          <ac:chgData name="Bhrugen Patel" userId="f021a6139b3c29b3" providerId="LiveId" clId="{5917256E-9C2B-4DDC-9E0F-2EFD6599E19E}" dt="2022-06-09T22:42:15.496" v="2650" actId="1076"/>
          <ac:spMkLst>
            <pc:docMk/>
            <pc:sldMk cId="1826530609" sldId="757"/>
            <ac:spMk id="16" creationId="{921DCE1C-2970-EA74-27C5-B6FB83588952}"/>
          </ac:spMkLst>
        </pc:spChg>
        <pc:spChg chg="add mod">
          <ac:chgData name="Bhrugen Patel" userId="f021a6139b3c29b3" providerId="LiveId" clId="{5917256E-9C2B-4DDC-9E0F-2EFD6599E19E}" dt="2022-06-09T22:42:15.496" v="2650" actId="1076"/>
          <ac:spMkLst>
            <pc:docMk/>
            <pc:sldMk cId="1826530609" sldId="757"/>
            <ac:spMk id="19" creationId="{8D0C15AE-8991-459A-A24B-2F2C3E741E60}"/>
          </ac:spMkLst>
        </pc:spChg>
        <pc:spChg chg="add mod">
          <ac:chgData name="Bhrugen Patel" userId="f021a6139b3c29b3" providerId="LiveId" clId="{5917256E-9C2B-4DDC-9E0F-2EFD6599E19E}" dt="2022-06-09T22:42:15.496" v="2650" actId="1076"/>
          <ac:spMkLst>
            <pc:docMk/>
            <pc:sldMk cId="1826530609" sldId="757"/>
            <ac:spMk id="21" creationId="{DC3A95FD-DCD9-45FA-180A-B0FB6D6DA8B7}"/>
          </ac:spMkLst>
        </pc:spChg>
        <pc:spChg chg="add mod">
          <ac:chgData name="Bhrugen Patel" userId="f021a6139b3c29b3" providerId="LiveId" clId="{5917256E-9C2B-4DDC-9E0F-2EFD6599E19E}" dt="2022-06-09T22:42:15.496" v="2650" actId="1076"/>
          <ac:spMkLst>
            <pc:docMk/>
            <pc:sldMk cId="1826530609" sldId="757"/>
            <ac:spMk id="27" creationId="{AC82ABF5-5809-3D65-DEA0-4EDB936B3268}"/>
          </ac:spMkLst>
        </pc:spChg>
        <pc:spChg chg="add mod">
          <ac:chgData name="Bhrugen Patel" userId="f021a6139b3c29b3" providerId="LiveId" clId="{5917256E-9C2B-4DDC-9E0F-2EFD6599E19E}" dt="2022-06-09T22:42:15.496" v="2650" actId="1076"/>
          <ac:spMkLst>
            <pc:docMk/>
            <pc:sldMk cId="1826530609" sldId="757"/>
            <ac:spMk id="30" creationId="{6429937F-6DF9-2CD9-1633-B4C25B7ADB92}"/>
          </ac:spMkLst>
        </pc:spChg>
        <pc:spChg chg="add mod">
          <ac:chgData name="Bhrugen Patel" userId="f021a6139b3c29b3" providerId="LiveId" clId="{5917256E-9C2B-4DDC-9E0F-2EFD6599E19E}" dt="2022-06-09T22:42:15.496" v="2650" actId="1076"/>
          <ac:spMkLst>
            <pc:docMk/>
            <pc:sldMk cId="1826530609" sldId="757"/>
            <ac:spMk id="31" creationId="{3F196923-6328-D5AD-44CF-CDF9A3DBC25D}"/>
          </ac:spMkLst>
        </pc:spChg>
        <pc:spChg chg="add mod">
          <ac:chgData name="Bhrugen Patel" userId="f021a6139b3c29b3" providerId="LiveId" clId="{5917256E-9C2B-4DDC-9E0F-2EFD6599E19E}" dt="2022-06-09T22:42:15.496" v="2650" actId="1076"/>
          <ac:spMkLst>
            <pc:docMk/>
            <pc:sldMk cId="1826530609" sldId="757"/>
            <ac:spMk id="32" creationId="{72E967C2-83BF-200D-C6CA-05781752553F}"/>
          </ac:spMkLst>
        </pc:spChg>
        <pc:spChg chg="add mod">
          <ac:chgData name="Bhrugen Patel" userId="f021a6139b3c29b3" providerId="LiveId" clId="{5917256E-9C2B-4DDC-9E0F-2EFD6599E19E}" dt="2022-06-09T22:42:15.496" v="2650" actId="1076"/>
          <ac:spMkLst>
            <pc:docMk/>
            <pc:sldMk cId="1826530609" sldId="757"/>
            <ac:spMk id="34" creationId="{27F394AA-8A5E-F469-B77D-4DF3173F79A7}"/>
          </ac:spMkLst>
        </pc:spChg>
        <pc:spChg chg="add mod">
          <ac:chgData name="Bhrugen Patel" userId="f021a6139b3c29b3" providerId="LiveId" clId="{5917256E-9C2B-4DDC-9E0F-2EFD6599E19E}" dt="2022-06-09T22:42:15.496" v="2650" actId="1076"/>
          <ac:spMkLst>
            <pc:docMk/>
            <pc:sldMk cId="1826530609" sldId="757"/>
            <ac:spMk id="38" creationId="{15CC65F9-DDD6-11E7-63EA-FA54497FCD55}"/>
          </ac:spMkLst>
        </pc:spChg>
        <pc:spChg chg="add mod">
          <ac:chgData name="Bhrugen Patel" userId="f021a6139b3c29b3" providerId="LiveId" clId="{5917256E-9C2B-4DDC-9E0F-2EFD6599E19E}" dt="2022-06-09T22:42:15.496" v="2650" actId="1076"/>
          <ac:spMkLst>
            <pc:docMk/>
            <pc:sldMk cId="1826530609" sldId="757"/>
            <ac:spMk id="39" creationId="{E3039F6A-764E-42C6-698B-E9015AAA94EB}"/>
          </ac:spMkLst>
        </pc:spChg>
        <pc:spChg chg="add mod">
          <ac:chgData name="Bhrugen Patel" userId="f021a6139b3c29b3" providerId="LiveId" clId="{5917256E-9C2B-4DDC-9E0F-2EFD6599E19E}" dt="2022-06-09T22:42:15.496" v="2650" actId="1076"/>
          <ac:spMkLst>
            <pc:docMk/>
            <pc:sldMk cId="1826530609" sldId="757"/>
            <ac:spMk id="40" creationId="{E5FAA79B-D0A9-6ADB-3266-404C7C813C4C}"/>
          </ac:spMkLst>
        </pc:spChg>
        <pc:spChg chg="add mod">
          <ac:chgData name="Bhrugen Patel" userId="f021a6139b3c29b3" providerId="LiveId" clId="{5917256E-9C2B-4DDC-9E0F-2EFD6599E19E}" dt="2022-06-09T22:43:26.480" v="2691"/>
          <ac:spMkLst>
            <pc:docMk/>
            <pc:sldMk cId="1826530609" sldId="757"/>
            <ac:spMk id="41" creationId="{3131239F-D7BD-559D-C060-C7530FCA71D4}"/>
          </ac:spMkLst>
        </pc:spChg>
        <pc:picChg chg="add mod">
          <ac:chgData name="Bhrugen Patel" userId="f021a6139b3c29b3" providerId="LiveId" clId="{5917256E-9C2B-4DDC-9E0F-2EFD6599E19E}" dt="2022-06-09T22:42:15.496" v="2650" actId="1076"/>
          <ac:picMkLst>
            <pc:docMk/>
            <pc:sldMk cId="1826530609" sldId="757"/>
            <ac:picMk id="6" creationId="{5A62347B-ABA8-CE9D-913D-C87A06AC1BDA}"/>
          </ac:picMkLst>
        </pc:picChg>
        <pc:picChg chg="add mod">
          <ac:chgData name="Bhrugen Patel" userId="f021a6139b3c29b3" providerId="LiveId" clId="{5917256E-9C2B-4DDC-9E0F-2EFD6599E19E}" dt="2022-06-09T22:42:15.496" v="2650" actId="1076"/>
          <ac:picMkLst>
            <pc:docMk/>
            <pc:sldMk cId="1826530609" sldId="757"/>
            <ac:picMk id="7" creationId="{8569EF6F-8025-F987-3CDE-064902AF4969}"/>
          </ac:picMkLst>
        </pc:picChg>
        <pc:picChg chg="add mod">
          <ac:chgData name="Bhrugen Patel" userId="f021a6139b3c29b3" providerId="LiveId" clId="{5917256E-9C2B-4DDC-9E0F-2EFD6599E19E}" dt="2022-06-09T22:42:15.496" v="2650" actId="1076"/>
          <ac:picMkLst>
            <pc:docMk/>
            <pc:sldMk cId="1826530609" sldId="757"/>
            <ac:picMk id="18" creationId="{313F07D3-DCA3-3C2D-E225-9208714D8339}"/>
          </ac:picMkLst>
        </pc:picChg>
        <pc:picChg chg="add mod">
          <ac:chgData name="Bhrugen Patel" userId="f021a6139b3c29b3" providerId="LiveId" clId="{5917256E-9C2B-4DDC-9E0F-2EFD6599E19E}" dt="2022-06-09T22:42:15.496" v="2650" actId="1076"/>
          <ac:picMkLst>
            <pc:docMk/>
            <pc:sldMk cId="1826530609" sldId="757"/>
            <ac:picMk id="22" creationId="{83BCE610-D2D3-5B74-F67B-B9B9D092C939}"/>
          </ac:picMkLst>
        </pc:picChg>
        <pc:picChg chg="add mod">
          <ac:chgData name="Bhrugen Patel" userId="f021a6139b3c29b3" providerId="LiveId" clId="{5917256E-9C2B-4DDC-9E0F-2EFD6599E19E}" dt="2022-06-09T22:42:15.496" v="2650" actId="1076"/>
          <ac:picMkLst>
            <pc:docMk/>
            <pc:sldMk cId="1826530609" sldId="757"/>
            <ac:picMk id="23" creationId="{A7B3AC55-18ED-342D-1A41-4C4A6DC47E8F}"/>
          </ac:picMkLst>
        </pc:picChg>
        <pc:picChg chg="add mod">
          <ac:chgData name="Bhrugen Patel" userId="f021a6139b3c29b3" providerId="LiveId" clId="{5917256E-9C2B-4DDC-9E0F-2EFD6599E19E}" dt="2022-06-09T22:42:15.496" v="2650" actId="1076"/>
          <ac:picMkLst>
            <pc:docMk/>
            <pc:sldMk cId="1826530609" sldId="757"/>
            <ac:picMk id="24" creationId="{1AB325C2-81A6-7C2F-58D7-4E8F3E26E6FF}"/>
          </ac:picMkLst>
        </pc:picChg>
        <pc:picChg chg="add mod">
          <ac:chgData name="Bhrugen Patel" userId="f021a6139b3c29b3" providerId="LiveId" clId="{5917256E-9C2B-4DDC-9E0F-2EFD6599E19E}" dt="2022-06-09T22:42:15.496" v="2650" actId="1076"/>
          <ac:picMkLst>
            <pc:docMk/>
            <pc:sldMk cId="1826530609" sldId="757"/>
            <ac:picMk id="26" creationId="{A94FD9A2-7738-1B8F-59B7-47863EEB5057}"/>
          </ac:picMkLst>
        </pc:picChg>
        <pc:picChg chg="add mod">
          <ac:chgData name="Bhrugen Patel" userId="f021a6139b3c29b3" providerId="LiveId" clId="{5917256E-9C2B-4DDC-9E0F-2EFD6599E19E}" dt="2022-06-09T22:42:15.496" v="2650" actId="1076"/>
          <ac:picMkLst>
            <pc:docMk/>
            <pc:sldMk cId="1826530609" sldId="757"/>
            <ac:picMk id="28" creationId="{FA59C192-80E9-1884-B91A-6D0C275B3683}"/>
          </ac:picMkLst>
        </pc:picChg>
        <pc:picChg chg="add mod">
          <ac:chgData name="Bhrugen Patel" userId="f021a6139b3c29b3" providerId="LiveId" clId="{5917256E-9C2B-4DDC-9E0F-2EFD6599E19E}" dt="2022-06-09T22:42:15.496" v="2650" actId="1076"/>
          <ac:picMkLst>
            <pc:docMk/>
            <pc:sldMk cId="1826530609" sldId="757"/>
            <ac:picMk id="35" creationId="{AC751242-BE4A-A262-AECC-CD6643F1F61B}"/>
          </ac:picMkLst>
        </pc:picChg>
        <pc:picChg chg="add mod">
          <ac:chgData name="Bhrugen Patel" userId="f021a6139b3c29b3" providerId="LiveId" clId="{5917256E-9C2B-4DDC-9E0F-2EFD6599E19E}" dt="2022-06-09T22:42:15.496" v="2650" actId="1076"/>
          <ac:picMkLst>
            <pc:docMk/>
            <pc:sldMk cId="1826530609" sldId="757"/>
            <ac:picMk id="36" creationId="{AE4FB32D-CFEA-F894-668F-589E34C1F66D}"/>
          </ac:picMkLst>
        </pc:picChg>
        <pc:cxnChg chg="add mod">
          <ac:chgData name="Bhrugen Patel" userId="f021a6139b3c29b3" providerId="LiveId" clId="{5917256E-9C2B-4DDC-9E0F-2EFD6599E19E}" dt="2022-06-09T22:42:15.496" v="2650" actId="1076"/>
          <ac:cxnSpMkLst>
            <pc:docMk/>
            <pc:sldMk cId="1826530609" sldId="757"/>
            <ac:cxnSpMk id="10" creationId="{382FC90C-1507-6BC4-D24A-AFF1F7E1A39C}"/>
          </ac:cxnSpMkLst>
        </pc:cxnChg>
        <pc:cxnChg chg="add mod">
          <ac:chgData name="Bhrugen Patel" userId="f021a6139b3c29b3" providerId="LiveId" clId="{5917256E-9C2B-4DDC-9E0F-2EFD6599E19E}" dt="2022-06-09T22:42:15.496" v="2650" actId="1076"/>
          <ac:cxnSpMkLst>
            <pc:docMk/>
            <pc:sldMk cId="1826530609" sldId="757"/>
            <ac:cxnSpMk id="11" creationId="{25847B5C-23E8-A9EE-95C2-4E7312193F71}"/>
          </ac:cxnSpMkLst>
        </pc:cxnChg>
        <pc:cxnChg chg="add mod">
          <ac:chgData name="Bhrugen Patel" userId="f021a6139b3c29b3" providerId="LiveId" clId="{5917256E-9C2B-4DDC-9E0F-2EFD6599E19E}" dt="2022-06-09T22:42:15.496" v="2650" actId="1076"/>
          <ac:cxnSpMkLst>
            <pc:docMk/>
            <pc:sldMk cId="1826530609" sldId="757"/>
            <ac:cxnSpMk id="14" creationId="{1815D170-D002-4D8C-C13A-5D01B52DA033}"/>
          </ac:cxnSpMkLst>
        </pc:cxnChg>
        <pc:cxnChg chg="add mod">
          <ac:chgData name="Bhrugen Patel" userId="f021a6139b3c29b3" providerId="LiveId" clId="{5917256E-9C2B-4DDC-9E0F-2EFD6599E19E}" dt="2022-06-09T22:42:15.496" v="2650" actId="1076"/>
          <ac:cxnSpMkLst>
            <pc:docMk/>
            <pc:sldMk cId="1826530609" sldId="757"/>
            <ac:cxnSpMk id="20" creationId="{D5534327-4ADB-2A2E-5B63-A05AE8C6E416}"/>
          </ac:cxnSpMkLst>
        </pc:cxnChg>
        <pc:cxnChg chg="add mod">
          <ac:chgData name="Bhrugen Patel" userId="f021a6139b3c29b3" providerId="LiveId" clId="{5917256E-9C2B-4DDC-9E0F-2EFD6599E19E}" dt="2022-06-09T22:42:15.496" v="2650" actId="1076"/>
          <ac:cxnSpMkLst>
            <pc:docMk/>
            <pc:sldMk cId="1826530609" sldId="757"/>
            <ac:cxnSpMk id="25" creationId="{8544CB3C-DB3F-8292-5450-D6270A63C73B}"/>
          </ac:cxnSpMkLst>
        </pc:cxnChg>
        <pc:cxnChg chg="add mod">
          <ac:chgData name="Bhrugen Patel" userId="f021a6139b3c29b3" providerId="LiveId" clId="{5917256E-9C2B-4DDC-9E0F-2EFD6599E19E}" dt="2022-06-09T22:42:15.496" v="2650" actId="1076"/>
          <ac:cxnSpMkLst>
            <pc:docMk/>
            <pc:sldMk cId="1826530609" sldId="757"/>
            <ac:cxnSpMk id="29" creationId="{503C9FDA-830A-01B7-3399-CF0C264B4563}"/>
          </ac:cxnSpMkLst>
        </pc:cxnChg>
        <pc:cxnChg chg="add mod">
          <ac:chgData name="Bhrugen Patel" userId="f021a6139b3c29b3" providerId="LiveId" clId="{5917256E-9C2B-4DDC-9E0F-2EFD6599E19E}" dt="2022-06-09T22:42:15.496" v="2650" actId="1076"/>
          <ac:cxnSpMkLst>
            <pc:docMk/>
            <pc:sldMk cId="1826530609" sldId="757"/>
            <ac:cxnSpMk id="33" creationId="{1BFE4BD5-98E5-C23D-37A5-D0507A29EB88}"/>
          </ac:cxnSpMkLst>
        </pc:cxnChg>
        <pc:cxnChg chg="add mod">
          <ac:chgData name="Bhrugen Patel" userId="f021a6139b3c29b3" providerId="LiveId" clId="{5917256E-9C2B-4DDC-9E0F-2EFD6599E19E}" dt="2022-06-09T22:42:15.496" v="2650" actId="1076"/>
          <ac:cxnSpMkLst>
            <pc:docMk/>
            <pc:sldMk cId="1826530609" sldId="757"/>
            <ac:cxnSpMk id="37" creationId="{FA2021CF-1652-176D-FDD8-EEF333979F4B}"/>
          </ac:cxnSpMkLst>
        </pc:cxnChg>
      </pc:sldChg>
      <pc:sldChg chg="del">
        <pc:chgData name="Bhrugen Patel" userId="f021a6139b3c29b3" providerId="LiveId" clId="{5917256E-9C2B-4DDC-9E0F-2EFD6599E19E}" dt="2022-06-02T19:56:13.491" v="0" actId="47"/>
        <pc:sldMkLst>
          <pc:docMk/>
          <pc:sldMk cId="3074206680" sldId="758"/>
        </pc:sldMkLst>
      </pc:sldChg>
      <pc:sldChg chg="addSp modSp add modAnim">
        <pc:chgData name="Bhrugen Patel" userId="f021a6139b3c29b3" providerId="LiveId" clId="{5917256E-9C2B-4DDC-9E0F-2EFD6599E19E}" dt="2022-06-09T22:43:28.100" v="2692"/>
        <pc:sldMkLst>
          <pc:docMk/>
          <pc:sldMk cId="4157272509" sldId="758"/>
        </pc:sldMkLst>
        <pc:spChg chg="add mod">
          <ac:chgData name="Bhrugen Patel" userId="f021a6139b3c29b3" providerId="LiveId" clId="{5917256E-9C2B-4DDC-9E0F-2EFD6599E19E}" dt="2022-06-09T22:42:41.662" v="2673"/>
          <ac:spMkLst>
            <pc:docMk/>
            <pc:sldMk cId="4157272509" sldId="758"/>
            <ac:spMk id="5" creationId="{5FEC5153-75D6-C344-C731-2C6CB8B4A319}"/>
          </ac:spMkLst>
        </pc:spChg>
        <pc:spChg chg="add mod">
          <ac:chgData name="Bhrugen Patel" userId="f021a6139b3c29b3" providerId="LiveId" clId="{5917256E-9C2B-4DDC-9E0F-2EFD6599E19E}" dt="2022-06-09T22:42:41.662" v="2673"/>
          <ac:spMkLst>
            <pc:docMk/>
            <pc:sldMk cId="4157272509" sldId="758"/>
            <ac:spMk id="8" creationId="{819B0FC9-5ABF-57EF-7EFA-6C2CA3AFC158}"/>
          </ac:spMkLst>
        </pc:spChg>
        <pc:spChg chg="add mod">
          <ac:chgData name="Bhrugen Patel" userId="f021a6139b3c29b3" providerId="LiveId" clId="{5917256E-9C2B-4DDC-9E0F-2EFD6599E19E}" dt="2022-06-09T22:42:41.662" v="2673"/>
          <ac:spMkLst>
            <pc:docMk/>
            <pc:sldMk cId="4157272509" sldId="758"/>
            <ac:spMk id="9" creationId="{49EED19C-56E5-AE6D-3396-79570CC12CFA}"/>
          </ac:spMkLst>
        </pc:spChg>
        <pc:spChg chg="add mod">
          <ac:chgData name="Bhrugen Patel" userId="f021a6139b3c29b3" providerId="LiveId" clId="{5917256E-9C2B-4DDC-9E0F-2EFD6599E19E}" dt="2022-06-09T22:42:41.662" v="2673"/>
          <ac:spMkLst>
            <pc:docMk/>
            <pc:sldMk cId="4157272509" sldId="758"/>
            <ac:spMk id="12" creationId="{B1C24270-611D-EA2F-E3ED-1EC4403ADC61}"/>
          </ac:spMkLst>
        </pc:spChg>
        <pc:spChg chg="add mod">
          <ac:chgData name="Bhrugen Patel" userId="f021a6139b3c29b3" providerId="LiveId" clId="{5917256E-9C2B-4DDC-9E0F-2EFD6599E19E}" dt="2022-06-09T22:42:41.662" v="2673"/>
          <ac:spMkLst>
            <pc:docMk/>
            <pc:sldMk cId="4157272509" sldId="758"/>
            <ac:spMk id="16" creationId="{AECF434B-33E4-8F32-B821-506B81B0A7A0}"/>
          </ac:spMkLst>
        </pc:spChg>
        <pc:spChg chg="add mod">
          <ac:chgData name="Bhrugen Patel" userId="f021a6139b3c29b3" providerId="LiveId" clId="{5917256E-9C2B-4DDC-9E0F-2EFD6599E19E}" dt="2022-06-09T22:42:41.662" v="2673"/>
          <ac:spMkLst>
            <pc:docMk/>
            <pc:sldMk cId="4157272509" sldId="758"/>
            <ac:spMk id="19" creationId="{F5EF9B41-4FBF-D3B3-87D3-419FB2045E6D}"/>
          </ac:spMkLst>
        </pc:spChg>
        <pc:spChg chg="add mod">
          <ac:chgData name="Bhrugen Patel" userId="f021a6139b3c29b3" providerId="LiveId" clId="{5917256E-9C2B-4DDC-9E0F-2EFD6599E19E}" dt="2022-06-09T22:42:41.662" v="2673"/>
          <ac:spMkLst>
            <pc:docMk/>
            <pc:sldMk cId="4157272509" sldId="758"/>
            <ac:spMk id="21" creationId="{75DC6F8C-C828-AE92-43A6-B1DC4F8F9F52}"/>
          </ac:spMkLst>
        </pc:spChg>
        <pc:spChg chg="add mod">
          <ac:chgData name="Bhrugen Patel" userId="f021a6139b3c29b3" providerId="LiveId" clId="{5917256E-9C2B-4DDC-9E0F-2EFD6599E19E}" dt="2022-06-09T22:42:41.662" v="2673"/>
          <ac:spMkLst>
            <pc:docMk/>
            <pc:sldMk cId="4157272509" sldId="758"/>
            <ac:spMk id="22" creationId="{B5B11858-BBCE-BA6B-6558-71E74440DA85}"/>
          </ac:spMkLst>
        </pc:spChg>
        <pc:spChg chg="add mod">
          <ac:chgData name="Bhrugen Patel" userId="f021a6139b3c29b3" providerId="LiveId" clId="{5917256E-9C2B-4DDC-9E0F-2EFD6599E19E}" dt="2022-06-09T22:42:41.662" v="2673"/>
          <ac:spMkLst>
            <pc:docMk/>
            <pc:sldMk cId="4157272509" sldId="758"/>
            <ac:spMk id="28" creationId="{E8699350-A6DB-3125-DA9E-E9CC050D7A72}"/>
          </ac:spMkLst>
        </pc:spChg>
        <pc:spChg chg="add mod">
          <ac:chgData name="Bhrugen Patel" userId="f021a6139b3c29b3" providerId="LiveId" clId="{5917256E-9C2B-4DDC-9E0F-2EFD6599E19E}" dt="2022-06-09T22:42:41.662" v="2673"/>
          <ac:spMkLst>
            <pc:docMk/>
            <pc:sldMk cId="4157272509" sldId="758"/>
            <ac:spMk id="31" creationId="{65CFB194-975C-ACAD-EA6E-96F0916B9D93}"/>
          </ac:spMkLst>
        </pc:spChg>
        <pc:spChg chg="add mod">
          <ac:chgData name="Bhrugen Patel" userId="f021a6139b3c29b3" providerId="LiveId" clId="{5917256E-9C2B-4DDC-9E0F-2EFD6599E19E}" dt="2022-06-09T22:42:41.662" v="2673"/>
          <ac:spMkLst>
            <pc:docMk/>
            <pc:sldMk cId="4157272509" sldId="758"/>
            <ac:spMk id="32" creationId="{01F8031B-5737-E700-1E82-439D8B2AA377}"/>
          </ac:spMkLst>
        </pc:spChg>
        <pc:spChg chg="add mod">
          <ac:chgData name="Bhrugen Patel" userId="f021a6139b3c29b3" providerId="LiveId" clId="{5917256E-9C2B-4DDC-9E0F-2EFD6599E19E}" dt="2022-06-09T22:42:41.662" v="2673"/>
          <ac:spMkLst>
            <pc:docMk/>
            <pc:sldMk cId="4157272509" sldId="758"/>
            <ac:spMk id="33" creationId="{857CF5F4-74FB-13A4-A8EE-4414C52F6FC0}"/>
          </ac:spMkLst>
        </pc:spChg>
        <pc:spChg chg="add mod">
          <ac:chgData name="Bhrugen Patel" userId="f021a6139b3c29b3" providerId="LiveId" clId="{5917256E-9C2B-4DDC-9E0F-2EFD6599E19E}" dt="2022-06-09T22:42:41.662" v="2673"/>
          <ac:spMkLst>
            <pc:docMk/>
            <pc:sldMk cId="4157272509" sldId="758"/>
            <ac:spMk id="35" creationId="{FB3FE7C7-A9D9-BBB6-1846-B3D8A271DFD5}"/>
          </ac:spMkLst>
        </pc:spChg>
        <pc:spChg chg="add mod">
          <ac:chgData name="Bhrugen Patel" userId="f021a6139b3c29b3" providerId="LiveId" clId="{5917256E-9C2B-4DDC-9E0F-2EFD6599E19E}" dt="2022-06-09T22:42:41.662" v="2673"/>
          <ac:spMkLst>
            <pc:docMk/>
            <pc:sldMk cId="4157272509" sldId="758"/>
            <ac:spMk id="38" creationId="{AAA2A1D7-4E2D-B75E-B40D-E4B139F65593}"/>
          </ac:spMkLst>
        </pc:spChg>
        <pc:spChg chg="add mod">
          <ac:chgData name="Bhrugen Patel" userId="f021a6139b3c29b3" providerId="LiveId" clId="{5917256E-9C2B-4DDC-9E0F-2EFD6599E19E}" dt="2022-06-09T22:42:41.662" v="2673"/>
          <ac:spMkLst>
            <pc:docMk/>
            <pc:sldMk cId="4157272509" sldId="758"/>
            <ac:spMk id="39" creationId="{0CBC1969-6616-D11B-02E5-517F09360543}"/>
          </ac:spMkLst>
        </pc:spChg>
        <pc:spChg chg="add mod">
          <ac:chgData name="Bhrugen Patel" userId="f021a6139b3c29b3" providerId="LiveId" clId="{5917256E-9C2B-4DDC-9E0F-2EFD6599E19E}" dt="2022-06-09T22:42:41.662" v="2673"/>
          <ac:spMkLst>
            <pc:docMk/>
            <pc:sldMk cId="4157272509" sldId="758"/>
            <ac:spMk id="41" creationId="{309D1C27-631B-7DDA-8B38-4A8CFAEEE94B}"/>
          </ac:spMkLst>
        </pc:spChg>
        <pc:spChg chg="add mod">
          <ac:chgData name="Bhrugen Patel" userId="f021a6139b3c29b3" providerId="LiveId" clId="{5917256E-9C2B-4DDC-9E0F-2EFD6599E19E}" dt="2022-06-09T22:42:41.662" v="2673"/>
          <ac:spMkLst>
            <pc:docMk/>
            <pc:sldMk cId="4157272509" sldId="758"/>
            <ac:spMk id="42" creationId="{4A12F49A-AB0F-1FD3-3BE5-DE47578354FF}"/>
          </ac:spMkLst>
        </pc:spChg>
        <pc:spChg chg="add mod">
          <ac:chgData name="Bhrugen Patel" userId="f021a6139b3c29b3" providerId="LiveId" clId="{5917256E-9C2B-4DDC-9E0F-2EFD6599E19E}" dt="2022-06-09T22:42:41.662" v="2673"/>
          <ac:spMkLst>
            <pc:docMk/>
            <pc:sldMk cId="4157272509" sldId="758"/>
            <ac:spMk id="43" creationId="{708D5227-A3D3-D1E4-4222-98462528ECFB}"/>
          </ac:spMkLst>
        </pc:spChg>
        <pc:spChg chg="add mod">
          <ac:chgData name="Bhrugen Patel" userId="f021a6139b3c29b3" providerId="LiveId" clId="{5917256E-9C2B-4DDC-9E0F-2EFD6599E19E}" dt="2022-06-09T22:42:41.662" v="2673"/>
          <ac:spMkLst>
            <pc:docMk/>
            <pc:sldMk cId="4157272509" sldId="758"/>
            <ac:spMk id="44" creationId="{5A8936E7-2F90-F595-B8C0-DDE5AECE8DC9}"/>
          </ac:spMkLst>
        </pc:spChg>
        <pc:spChg chg="add mod">
          <ac:chgData name="Bhrugen Patel" userId="f021a6139b3c29b3" providerId="LiveId" clId="{5917256E-9C2B-4DDC-9E0F-2EFD6599E19E}" dt="2022-06-09T22:42:41.662" v="2673"/>
          <ac:spMkLst>
            <pc:docMk/>
            <pc:sldMk cId="4157272509" sldId="758"/>
            <ac:spMk id="46" creationId="{0C51909A-B9B0-7F73-78D4-25736B57C481}"/>
          </ac:spMkLst>
        </pc:spChg>
        <pc:spChg chg="add mod">
          <ac:chgData name="Bhrugen Patel" userId="f021a6139b3c29b3" providerId="LiveId" clId="{5917256E-9C2B-4DDC-9E0F-2EFD6599E19E}" dt="2022-06-09T22:42:41.662" v="2673"/>
          <ac:spMkLst>
            <pc:docMk/>
            <pc:sldMk cId="4157272509" sldId="758"/>
            <ac:spMk id="51" creationId="{B4B12A91-E0FF-340A-297F-CB1CF1708C63}"/>
          </ac:spMkLst>
        </pc:spChg>
        <pc:spChg chg="add mod">
          <ac:chgData name="Bhrugen Patel" userId="f021a6139b3c29b3" providerId="LiveId" clId="{5917256E-9C2B-4DDC-9E0F-2EFD6599E19E}" dt="2022-06-09T22:42:41.662" v="2673"/>
          <ac:spMkLst>
            <pc:docMk/>
            <pc:sldMk cId="4157272509" sldId="758"/>
            <ac:spMk id="56" creationId="{4869FE8E-CE3B-32A3-DC81-1B09119578A4}"/>
          </ac:spMkLst>
        </pc:spChg>
        <pc:spChg chg="add mod">
          <ac:chgData name="Bhrugen Patel" userId="f021a6139b3c29b3" providerId="LiveId" clId="{5917256E-9C2B-4DDC-9E0F-2EFD6599E19E}" dt="2022-06-09T22:42:41.662" v="2673"/>
          <ac:spMkLst>
            <pc:docMk/>
            <pc:sldMk cId="4157272509" sldId="758"/>
            <ac:spMk id="57" creationId="{C0CC33E5-0752-55AB-A061-4E73C5B11189}"/>
          </ac:spMkLst>
        </pc:spChg>
        <pc:spChg chg="add mod">
          <ac:chgData name="Bhrugen Patel" userId="f021a6139b3c29b3" providerId="LiveId" clId="{5917256E-9C2B-4DDC-9E0F-2EFD6599E19E}" dt="2022-06-09T22:43:28.100" v="2692"/>
          <ac:spMkLst>
            <pc:docMk/>
            <pc:sldMk cId="4157272509" sldId="758"/>
            <ac:spMk id="58" creationId="{6B47A739-EFEB-F9D1-7DE7-5984EF19DB13}"/>
          </ac:spMkLst>
        </pc:spChg>
        <pc:picChg chg="add mod">
          <ac:chgData name="Bhrugen Patel" userId="f021a6139b3c29b3" providerId="LiveId" clId="{5917256E-9C2B-4DDC-9E0F-2EFD6599E19E}" dt="2022-06-09T22:42:41.662" v="2673"/>
          <ac:picMkLst>
            <pc:docMk/>
            <pc:sldMk cId="4157272509" sldId="758"/>
            <ac:picMk id="6" creationId="{DD4DD784-0FC4-1379-3AFB-B204EA1A17D1}"/>
          </ac:picMkLst>
        </pc:picChg>
        <pc:picChg chg="add mod">
          <ac:chgData name="Bhrugen Patel" userId="f021a6139b3c29b3" providerId="LiveId" clId="{5917256E-9C2B-4DDC-9E0F-2EFD6599E19E}" dt="2022-06-09T22:42:41.662" v="2673"/>
          <ac:picMkLst>
            <pc:docMk/>
            <pc:sldMk cId="4157272509" sldId="758"/>
            <ac:picMk id="7" creationId="{0DE92D33-7406-3F68-7455-17165FDB0077}"/>
          </ac:picMkLst>
        </pc:picChg>
        <pc:picChg chg="add mod">
          <ac:chgData name="Bhrugen Patel" userId="f021a6139b3c29b3" providerId="LiveId" clId="{5917256E-9C2B-4DDC-9E0F-2EFD6599E19E}" dt="2022-06-09T22:42:41.662" v="2673"/>
          <ac:picMkLst>
            <pc:docMk/>
            <pc:sldMk cId="4157272509" sldId="758"/>
            <ac:picMk id="18" creationId="{AE5A6193-1A5B-6890-ACCF-7EC0EDCCE934}"/>
          </ac:picMkLst>
        </pc:picChg>
        <pc:picChg chg="add mod">
          <ac:chgData name="Bhrugen Patel" userId="f021a6139b3c29b3" providerId="LiveId" clId="{5917256E-9C2B-4DDC-9E0F-2EFD6599E19E}" dt="2022-06-09T22:42:41.662" v="2673"/>
          <ac:picMkLst>
            <pc:docMk/>
            <pc:sldMk cId="4157272509" sldId="758"/>
            <ac:picMk id="23" creationId="{8613B082-3E27-303F-26EF-1ACB33AD8C1E}"/>
          </ac:picMkLst>
        </pc:picChg>
        <pc:picChg chg="add mod">
          <ac:chgData name="Bhrugen Patel" userId="f021a6139b3c29b3" providerId="LiveId" clId="{5917256E-9C2B-4DDC-9E0F-2EFD6599E19E}" dt="2022-06-09T22:42:41.662" v="2673"/>
          <ac:picMkLst>
            <pc:docMk/>
            <pc:sldMk cId="4157272509" sldId="758"/>
            <ac:picMk id="24" creationId="{7580B803-37CC-821A-3942-DF450D1119FA}"/>
          </ac:picMkLst>
        </pc:picChg>
        <pc:picChg chg="add mod">
          <ac:chgData name="Bhrugen Patel" userId="f021a6139b3c29b3" providerId="LiveId" clId="{5917256E-9C2B-4DDC-9E0F-2EFD6599E19E}" dt="2022-06-09T22:42:41.662" v="2673"/>
          <ac:picMkLst>
            <pc:docMk/>
            <pc:sldMk cId="4157272509" sldId="758"/>
            <ac:picMk id="25" creationId="{3A3E4C18-9909-2F59-6093-16BE007C9465}"/>
          </ac:picMkLst>
        </pc:picChg>
        <pc:picChg chg="add mod">
          <ac:chgData name="Bhrugen Patel" userId="f021a6139b3c29b3" providerId="LiveId" clId="{5917256E-9C2B-4DDC-9E0F-2EFD6599E19E}" dt="2022-06-09T22:42:41.662" v="2673"/>
          <ac:picMkLst>
            <pc:docMk/>
            <pc:sldMk cId="4157272509" sldId="758"/>
            <ac:picMk id="27" creationId="{31FE23E6-DFE9-0BD2-F1EC-9B5AE998221B}"/>
          </ac:picMkLst>
        </pc:picChg>
        <pc:picChg chg="add mod">
          <ac:chgData name="Bhrugen Patel" userId="f021a6139b3c29b3" providerId="LiveId" clId="{5917256E-9C2B-4DDC-9E0F-2EFD6599E19E}" dt="2022-06-09T22:42:41.662" v="2673"/>
          <ac:picMkLst>
            <pc:docMk/>
            <pc:sldMk cId="4157272509" sldId="758"/>
            <ac:picMk id="29" creationId="{091D0433-72E0-7936-6A59-C3D70329E785}"/>
          </ac:picMkLst>
        </pc:picChg>
        <pc:picChg chg="add mod">
          <ac:chgData name="Bhrugen Patel" userId="f021a6139b3c29b3" providerId="LiveId" clId="{5917256E-9C2B-4DDC-9E0F-2EFD6599E19E}" dt="2022-06-09T22:42:41.662" v="2673"/>
          <ac:picMkLst>
            <pc:docMk/>
            <pc:sldMk cId="4157272509" sldId="758"/>
            <ac:picMk id="36" creationId="{FEDA4120-5942-BB10-7117-F38E97692FCC}"/>
          </ac:picMkLst>
        </pc:picChg>
        <pc:picChg chg="add mod">
          <ac:chgData name="Bhrugen Patel" userId="f021a6139b3c29b3" providerId="LiveId" clId="{5917256E-9C2B-4DDC-9E0F-2EFD6599E19E}" dt="2022-06-09T22:42:41.662" v="2673"/>
          <ac:picMkLst>
            <pc:docMk/>
            <pc:sldMk cId="4157272509" sldId="758"/>
            <ac:picMk id="37" creationId="{2B6A23FF-AE8F-37B0-506F-0FBFABC13EB1}"/>
          </ac:picMkLst>
        </pc:picChg>
        <pc:picChg chg="add mod">
          <ac:chgData name="Bhrugen Patel" userId="f021a6139b3c29b3" providerId="LiveId" clId="{5917256E-9C2B-4DDC-9E0F-2EFD6599E19E}" dt="2022-06-09T22:42:41.662" v="2673"/>
          <ac:picMkLst>
            <pc:docMk/>
            <pc:sldMk cId="4157272509" sldId="758"/>
            <ac:picMk id="40" creationId="{63A3778A-C7E3-8F84-6822-90DEF3440F41}"/>
          </ac:picMkLst>
        </pc:picChg>
        <pc:picChg chg="add mod">
          <ac:chgData name="Bhrugen Patel" userId="f021a6139b3c29b3" providerId="LiveId" clId="{5917256E-9C2B-4DDC-9E0F-2EFD6599E19E}" dt="2022-06-09T22:42:41.662" v="2673"/>
          <ac:picMkLst>
            <pc:docMk/>
            <pc:sldMk cId="4157272509" sldId="758"/>
            <ac:picMk id="48" creationId="{ECD59DDD-B537-37AD-4B84-D17FE42F1C32}"/>
          </ac:picMkLst>
        </pc:picChg>
        <pc:picChg chg="add mod">
          <ac:chgData name="Bhrugen Patel" userId="f021a6139b3c29b3" providerId="LiveId" clId="{5917256E-9C2B-4DDC-9E0F-2EFD6599E19E}" dt="2022-06-09T22:42:41.662" v="2673"/>
          <ac:picMkLst>
            <pc:docMk/>
            <pc:sldMk cId="4157272509" sldId="758"/>
            <ac:picMk id="49" creationId="{4286B50D-4436-201A-B361-3E23CAB287E4}"/>
          </ac:picMkLst>
        </pc:picChg>
        <pc:picChg chg="add mod">
          <ac:chgData name="Bhrugen Patel" userId="f021a6139b3c29b3" providerId="LiveId" clId="{5917256E-9C2B-4DDC-9E0F-2EFD6599E19E}" dt="2022-06-09T22:42:41.662" v="2673"/>
          <ac:picMkLst>
            <pc:docMk/>
            <pc:sldMk cId="4157272509" sldId="758"/>
            <ac:picMk id="54" creationId="{C2068C04-1109-164E-209D-BC61EE402752}"/>
          </ac:picMkLst>
        </pc:picChg>
        <pc:picChg chg="add mod">
          <ac:chgData name="Bhrugen Patel" userId="f021a6139b3c29b3" providerId="LiveId" clId="{5917256E-9C2B-4DDC-9E0F-2EFD6599E19E}" dt="2022-06-09T22:42:41.662" v="2673"/>
          <ac:picMkLst>
            <pc:docMk/>
            <pc:sldMk cId="4157272509" sldId="758"/>
            <ac:picMk id="55" creationId="{93FD60F2-DEDC-D07F-9581-C253C381668F}"/>
          </ac:picMkLst>
        </pc:picChg>
        <pc:cxnChg chg="add mod">
          <ac:chgData name="Bhrugen Patel" userId="f021a6139b3c29b3" providerId="LiveId" clId="{5917256E-9C2B-4DDC-9E0F-2EFD6599E19E}" dt="2022-06-09T22:42:41.662" v="2673"/>
          <ac:cxnSpMkLst>
            <pc:docMk/>
            <pc:sldMk cId="4157272509" sldId="758"/>
            <ac:cxnSpMk id="10" creationId="{E0812616-AAF9-71A7-D0BE-8FD8E6810BEB}"/>
          </ac:cxnSpMkLst>
        </pc:cxnChg>
        <pc:cxnChg chg="add mod">
          <ac:chgData name="Bhrugen Patel" userId="f021a6139b3c29b3" providerId="LiveId" clId="{5917256E-9C2B-4DDC-9E0F-2EFD6599E19E}" dt="2022-06-09T22:42:41.662" v="2673"/>
          <ac:cxnSpMkLst>
            <pc:docMk/>
            <pc:sldMk cId="4157272509" sldId="758"/>
            <ac:cxnSpMk id="11" creationId="{77593ADE-4480-05F2-3C84-2C3727FCC732}"/>
          </ac:cxnSpMkLst>
        </pc:cxnChg>
        <pc:cxnChg chg="add mod">
          <ac:chgData name="Bhrugen Patel" userId="f021a6139b3c29b3" providerId="LiveId" clId="{5917256E-9C2B-4DDC-9E0F-2EFD6599E19E}" dt="2022-06-09T22:42:41.662" v="2673"/>
          <ac:cxnSpMkLst>
            <pc:docMk/>
            <pc:sldMk cId="4157272509" sldId="758"/>
            <ac:cxnSpMk id="14" creationId="{ECA64B9E-8E90-FDC3-3BE1-4F0F0999FA7B}"/>
          </ac:cxnSpMkLst>
        </pc:cxnChg>
        <pc:cxnChg chg="add mod">
          <ac:chgData name="Bhrugen Patel" userId="f021a6139b3c29b3" providerId="LiveId" clId="{5917256E-9C2B-4DDC-9E0F-2EFD6599E19E}" dt="2022-06-09T22:42:41.662" v="2673"/>
          <ac:cxnSpMkLst>
            <pc:docMk/>
            <pc:sldMk cId="4157272509" sldId="758"/>
            <ac:cxnSpMk id="20" creationId="{1423FFF9-C0EF-FE6D-1C7B-76DB8FF8C885}"/>
          </ac:cxnSpMkLst>
        </pc:cxnChg>
        <pc:cxnChg chg="add mod">
          <ac:chgData name="Bhrugen Patel" userId="f021a6139b3c29b3" providerId="LiveId" clId="{5917256E-9C2B-4DDC-9E0F-2EFD6599E19E}" dt="2022-06-09T22:42:41.662" v="2673"/>
          <ac:cxnSpMkLst>
            <pc:docMk/>
            <pc:sldMk cId="4157272509" sldId="758"/>
            <ac:cxnSpMk id="26" creationId="{C5C68300-5EBD-5335-C8E3-BB066CB0A09D}"/>
          </ac:cxnSpMkLst>
        </pc:cxnChg>
        <pc:cxnChg chg="add mod">
          <ac:chgData name="Bhrugen Patel" userId="f021a6139b3c29b3" providerId="LiveId" clId="{5917256E-9C2B-4DDC-9E0F-2EFD6599E19E}" dt="2022-06-09T22:42:41.662" v="2673"/>
          <ac:cxnSpMkLst>
            <pc:docMk/>
            <pc:sldMk cId="4157272509" sldId="758"/>
            <ac:cxnSpMk id="30" creationId="{A9E00DF8-EAA3-DB42-B385-BCC1133BA597}"/>
          </ac:cxnSpMkLst>
        </pc:cxnChg>
        <pc:cxnChg chg="add mod">
          <ac:chgData name="Bhrugen Patel" userId="f021a6139b3c29b3" providerId="LiveId" clId="{5917256E-9C2B-4DDC-9E0F-2EFD6599E19E}" dt="2022-06-09T22:42:41.662" v="2673"/>
          <ac:cxnSpMkLst>
            <pc:docMk/>
            <pc:sldMk cId="4157272509" sldId="758"/>
            <ac:cxnSpMk id="34" creationId="{51B66108-0EF0-29AF-708B-3B9DC2DBFA32}"/>
          </ac:cxnSpMkLst>
        </pc:cxnChg>
        <pc:cxnChg chg="add mod">
          <ac:chgData name="Bhrugen Patel" userId="f021a6139b3c29b3" providerId="LiveId" clId="{5917256E-9C2B-4DDC-9E0F-2EFD6599E19E}" dt="2022-06-09T22:42:41.662" v="2673"/>
          <ac:cxnSpMkLst>
            <pc:docMk/>
            <pc:sldMk cId="4157272509" sldId="758"/>
            <ac:cxnSpMk id="45" creationId="{7DA90E49-9DB7-D2F4-2C24-E25DE3589F94}"/>
          </ac:cxnSpMkLst>
        </pc:cxnChg>
        <pc:cxnChg chg="add mod">
          <ac:chgData name="Bhrugen Patel" userId="f021a6139b3c29b3" providerId="LiveId" clId="{5917256E-9C2B-4DDC-9E0F-2EFD6599E19E}" dt="2022-06-09T22:42:41.662" v="2673"/>
          <ac:cxnSpMkLst>
            <pc:docMk/>
            <pc:sldMk cId="4157272509" sldId="758"/>
            <ac:cxnSpMk id="47" creationId="{9E36C684-80BE-E843-7DAD-D5959C4DF34B}"/>
          </ac:cxnSpMkLst>
        </pc:cxnChg>
        <pc:cxnChg chg="add mod">
          <ac:chgData name="Bhrugen Patel" userId="f021a6139b3c29b3" providerId="LiveId" clId="{5917256E-9C2B-4DDC-9E0F-2EFD6599E19E}" dt="2022-06-09T22:42:41.662" v="2673"/>
          <ac:cxnSpMkLst>
            <pc:docMk/>
            <pc:sldMk cId="4157272509" sldId="758"/>
            <ac:cxnSpMk id="50" creationId="{1B44D3D3-43F5-FD02-DC77-3BDA8B31F68C}"/>
          </ac:cxnSpMkLst>
        </pc:cxnChg>
        <pc:cxnChg chg="add mod">
          <ac:chgData name="Bhrugen Patel" userId="f021a6139b3c29b3" providerId="LiveId" clId="{5917256E-9C2B-4DDC-9E0F-2EFD6599E19E}" dt="2022-06-09T22:42:41.662" v="2673"/>
          <ac:cxnSpMkLst>
            <pc:docMk/>
            <pc:sldMk cId="4157272509" sldId="758"/>
            <ac:cxnSpMk id="52" creationId="{F5140C9D-1D2F-20BA-B517-1EF82B1CBD20}"/>
          </ac:cxnSpMkLst>
        </pc:cxnChg>
        <pc:cxnChg chg="add mod">
          <ac:chgData name="Bhrugen Patel" userId="f021a6139b3c29b3" providerId="LiveId" clId="{5917256E-9C2B-4DDC-9E0F-2EFD6599E19E}" dt="2022-06-09T22:42:41.662" v="2673"/>
          <ac:cxnSpMkLst>
            <pc:docMk/>
            <pc:sldMk cId="4157272509" sldId="758"/>
            <ac:cxnSpMk id="53" creationId="{AC4FD0FD-4C54-1507-E4AF-07D3A793E356}"/>
          </ac:cxnSpMkLst>
        </pc:cxnChg>
      </pc:sldChg>
      <pc:sldChg chg="addSp modSp add modAnim">
        <pc:chgData name="Bhrugen Patel" userId="f021a6139b3c29b3" providerId="LiveId" clId="{5917256E-9C2B-4DDC-9E0F-2EFD6599E19E}" dt="2022-06-09T22:43:29.585" v="2693"/>
        <pc:sldMkLst>
          <pc:docMk/>
          <pc:sldMk cId="3426740011" sldId="759"/>
        </pc:sldMkLst>
        <pc:spChg chg="add mod">
          <ac:chgData name="Bhrugen Patel" userId="f021a6139b3c29b3" providerId="LiveId" clId="{5917256E-9C2B-4DDC-9E0F-2EFD6599E19E}" dt="2022-06-09T22:42:52.551" v="2674"/>
          <ac:spMkLst>
            <pc:docMk/>
            <pc:sldMk cId="3426740011" sldId="759"/>
            <ac:spMk id="5" creationId="{47DF1962-06C1-8D87-DE5D-8C9ADBAF2C2F}"/>
          </ac:spMkLst>
        </pc:spChg>
        <pc:spChg chg="add mod">
          <ac:chgData name="Bhrugen Patel" userId="f021a6139b3c29b3" providerId="LiveId" clId="{5917256E-9C2B-4DDC-9E0F-2EFD6599E19E}" dt="2022-06-09T22:42:52.551" v="2674"/>
          <ac:spMkLst>
            <pc:docMk/>
            <pc:sldMk cId="3426740011" sldId="759"/>
            <ac:spMk id="8" creationId="{69E53E3B-7ADC-3DA1-FE0F-382275D4470F}"/>
          </ac:spMkLst>
        </pc:spChg>
        <pc:spChg chg="add mod">
          <ac:chgData name="Bhrugen Patel" userId="f021a6139b3c29b3" providerId="LiveId" clId="{5917256E-9C2B-4DDC-9E0F-2EFD6599E19E}" dt="2022-06-09T22:42:52.551" v="2674"/>
          <ac:spMkLst>
            <pc:docMk/>
            <pc:sldMk cId="3426740011" sldId="759"/>
            <ac:spMk id="9" creationId="{BEA7CAA5-6C42-1B30-401A-50C49A5171B4}"/>
          </ac:spMkLst>
        </pc:spChg>
        <pc:spChg chg="add mod">
          <ac:chgData name="Bhrugen Patel" userId="f021a6139b3c29b3" providerId="LiveId" clId="{5917256E-9C2B-4DDC-9E0F-2EFD6599E19E}" dt="2022-06-09T22:42:52.551" v="2674"/>
          <ac:spMkLst>
            <pc:docMk/>
            <pc:sldMk cId="3426740011" sldId="759"/>
            <ac:spMk id="12" creationId="{E342B669-C0DB-846C-EF76-CD657E4A2107}"/>
          </ac:spMkLst>
        </pc:spChg>
        <pc:spChg chg="add mod">
          <ac:chgData name="Bhrugen Patel" userId="f021a6139b3c29b3" providerId="LiveId" clId="{5917256E-9C2B-4DDC-9E0F-2EFD6599E19E}" dt="2022-06-09T22:42:52.551" v="2674"/>
          <ac:spMkLst>
            <pc:docMk/>
            <pc:sldMk cId="3426740011" sldId="759"/>
            <ac:spMk id="16" creationId="{32A4AEA7-4F2E-B8AB-57D2-F8C944F8E9B7}"/>
          </ac:spMkLst>
        </pc:spChg>
        <pc:spChg chg="add mod">
          <ac:chgData name="Bhrugen Patel" userId="f021a6139b3c29b3" providerId="LiveId" clId="{5917256E-9C2B-4DDC-9E0F-2EFD6599E19E}" dt="2022-06-09T22:42:52.551" v="2674"/>
          <ac:spMkLst>
            <pc:docMk/>
            <pc:sldMk cId="3426740011" sldId="759"/>
            <ac:spMk id="19" creationId="{A1A81833-CB03-F668-9F98-2E51229309A1}"/>
          </ac:spMkLst>
        </pc:spChg>
        <pc:spChg chg="add mod">
          <ac:chgData name="Bhrugen Patel" userId="f021a6139b3c29b3" providerId="LiveId" clId="{5917256E-9C2B-4DDC-9E0F-2EFD6599E19E}" dt="2022-06-09T22:42:52.551" v="2674"/>
          <ac:spMkLst>
            <pc:docMk/>
            <pc:sldMk cId="3426740011" sldId="759"/>
            <ac:spMk id="21" creationId="{1C50BC42-F7A4-D9DE-0904-0909F7D33CFC}"/>
          </ac:spMkLst>
        </pc:spChg>
        <pc:spChg chg="add mod">
          <ac:chgData name="Bhrugen Patel" userId="f021a6139b3c29b3" providerId="LiveId" clId="{5917256E-9C2B-4DDC-9E0F-2EFD6599E19E}" dt="2022-06-09T22:42:52.551" v="2674"/>
          <ac:spMkLst>
            <pc:docMk/>
            <pc:sldMk cId="3426740011" sldId="759"/>
            <ac:spMk id="22" creationId="{85A19548-16B8-D9B0-89D1-508A3FD547ED}"/>
          </ac:spMkLst>
        </pc:spChg>
        <pc:spChg chg="add mod">
          <ac:chgData name="Bhrugen Patel" userId="f021a6139b3c29b3" providerId="LiveId" clId="{5917256E-9C2B-4DDC-9E0F-2EFD6599E19E}" dt="2022-06-09T22:42:52.551" v="2674"/>
          <ac:spMkLst>
            <pc:docMk/>
            <pc:sldMk cId="3426740011" sldId="759"/>
            <ac:spMk id="29" creationId="{F1A19B8E-94B2-DD36-1633-03BDF03FC837}"/>
          </ac:spMkLst>
        </pc:spChg>
        <pc:spChg chg="add mod">
          <ac:chgData name="Bhrugen Patel" userId="f021a6139b3c29b3" providerId="LiveId" clId="{5917256E-9C2B-4DDC-9E0F-2EFD6599E19E}" dt="2022-06-09T22:42:52.551" v="2674"/>
          <ac:spMkLst>
            <pc:docMk/>
            <pc:sldMk cId="3426740011" sldId="759"/>
            <ac:spMk id="32" creationId="{26D68605-9E35-D96B-13A5-1136DCFB069A}"/>
          </ac:spMkLst>
        </pc:spChg>
        <pc:spChg chg="add mod">
          <ac:chgData name="Bhrugen Patel" userId="f021a6139b3c29b3" providerId="LiveId" clId="{5917256E-9C2B-4DDC-9E0F-2EFD6599E19E}" dt="2022-06-09T22:42:52.551" v="2674"/>
          <ac:spMkLst>
            <pc:docMk/>
            <pc:sldMk cId="3426740011" sldId="759"/>
            <ac:spMk id="33" creationId="{F1AB2F56-945B-75C7-E8ED-478124022E3C}"/>
          </ac:spMkLst>
        </pc:spChg>
        <pc:spChg chg="add mod">
          <ac:chgData name="Bhrugen Patel" userId="f021a6139b3c29b3" providerId="LiveId" clId="{5917256E-9C2B-4DDC-9E0F-2EFD6599E19E}" dt="2022-06-09T22:42:52.551" v="2674"/>
          <ac:spMkLst>
            <pc:docMk/>
            <pc:sldMk cId="3426740011" sldId="759"/>
            <ac:spMk id="34" creationId="{D9E9736C-89C8-4424-0761-9BD3041D8048}"/>
          </ac:spMkLst>
        </pc:spChg>
        <pc:spChg chg="add mod">
          <ac:chgData name="Bhrugen Patel" userId="f021a6139b3c29b3" providerId="LiveId" clId="{5917256E-9C2B-4DDC-9E0F-2EFD6599E19E}" dt="2022-06-09T22:42:52.551" v="2674"/>
          <ac:spMkLst>
            <pc:docMk/>
            <pc:sldMk cId="3426740011" sldId="759"/>
            <ac:spMk id="36" creationId="{0932EE4E-248D-299C-473D-740EFDD55380}"/>
          </ac:spMkLst>
        </pc:spChg>
        <pc:spChg chg="add mod">
          <ac:chgData name="Bhrugen Patel" userId="f021a6139b3c29b3" providerId="LiveId" clId="{5917256E-9C2B-4DDC-9E0F-2EFD6599E19E}" dt="2022-06-09T22:42:52.551" v="2674"/>
          <ac:spMkLst>
            <pc:docMk/>
            <pc:sldMk cId="3426740011" sldId="759"/>
            <ac:spMk id="39" creationId="{47F326AF-190E-472A-E27A-8CC24369DD13}"/>
          </ac:spMkLst>
        </pc:spChg>
        <pc:spChg chg="add mod">
          <ac:chgData name="Bhrugen Patel" userId="f021a6139b3c29b3" providerId="LiveId" clId="{5917256E-9C2B-4DDC-9E0F-2EFD6599E19E}" dt="2022-06-09T22:42:52.551" v="2674"/>
          <ac:spMkLst>
            <pc:docMk/>
            <pc:sldMk cId="3426740011" sldId="759"/>
            <ac:spMk id="40" creationId="{746E35CD-E8FB-874E-540A-FDAF74DCC8FE}"/>
          </ac:spMkLst>
        </pc:spChg>
        <pc:spChg chg="add mod">
          <ac:chgData name="Bhrugen Patel" userId="f021a6139b3c29b3" providerId="LiveId" clId="{5917256E-9C2B-4DDC-9E0F-2EFD6599E19E}" dt="2022-06-09T22:42:52.551" v="2674"/>
          <ac:spMkLst>
            <pc:docMk/>
            <pc:sldMk cId="3426740011" sldId="759"/>
            <ac:spMk id="42" creationId="{9EF907FD-FA21-B9A1-0766-7621AD78488D}"/>
          </ac:spMkLst>
        </pc:spChg>
        <pc:spChg chg="add mod">
          <ac:chgData name="Bhrugen Patel" userId="f021a6139b3c29b3" providerId="LiveId" clId="{5917256E-9C2B-4DDC-9E0F-2EFD6599E19E}" dt="2022-06-09T22:42:52.551" v="2674"/>
          <ac:spMkLst>
            <pc:docMk/>
            <pc:sldMk cId="3426740011" sldId="759"/>
            <ac:spMk id="43" creationId="{E8309895-2564-E2CB-4AAB-309F9BDF582C}"/>
          </ac:spMkLst>
        </pc:spChg>
        <pc:spChg chg="add mod">
          <ac:chgData name="Bhrugen Patel" userId="f021a6139b3c29b3" providerId="LiveId" clId="{5917256E-9C2B-4DDC-9E0F-2EFD6599E19E}" dt="2022-06-09T22:42:52.551" v="2674"/>
          <ac:spMkLst>
            <pc:docMk/>
            <pc:sldMk cId="3426740011" sldId="759"/>
            <ac:spMk id="44" creationId="{FF095D89-DBAB-F3B6-D9C6-563ADAA54C20}"/>
          </ac:spMkLst>
        </pc:spChg>
        <pc:spChg chg="add mod">
          <ac:chgData name="Bhrugen Patel" userId="f021a6139b3c29b3" providerId="LiveId" clId="{5917256E-9C2B-4DDC-9E0F-2EFD6599E19E}" dt="2022-06-09T22:42:52.551" v="2674"/>
          <ac:spMkLst>
            <pc:docMk/>
            <pc:sldMk cId="3426740011" sldId="759"/>
            <ac:spMk id="45" creationId="{A70AA977-4F68-E3E6-6232-C2DA7521AE8C}"/>
          </ac:spMkLst>
        </pc:spChg>
        <pc:spChg chg="add mod">
          <ac:chgData name="Bhrugen Patel" userId="f021a6139b3c29b3" providerId="LiveId" clId="{5917256E-9C2B-4DDC-9E0F-2EFD6599E19E}" dt="2022-06-09T22:42:52.551" v="2674"/>
          <ac:spMkLst>
            <pc:docMk/>
            <pc:sldMk cId="3426740011" sldId="759"/>
            <ac:spMk id="47" creationId="{D83FA267-4275-3DF2-D9C6-F58CA039BD07}"/>
          </ac:spMkLst>
        </pc:spChg>
        <pc:spChg chg="add mod">
          <ac:chgData name="Bhrugen Patel" userId="f021a6139b3c29b3" providerId="LiveId" clId="{5917256E-9C2B-4DDC-9E0F-2EFD6599E19E}" dt="2022-06-09T22:42:52.551" v="2674"/>
          <ac:spMkLst>
            <pc:docMk/>
            <pc:sldMk cId="3426740011" sldId="759"/>
            <ac:spMk id="51" creationId="{56A5DAFA-801E-5116-B75D-1C86952A7FDC}"/>
          </ac:spMkLst>
        </pc:spChg>
        <pc:spChg chg="add mod">
          <ac:chgData name="Bhrugen Patel" userId="f021a6139b3c29b3" providerId="LiveId" clId="{5917256E-9C2B-4DDC-9E0F-2EFD6599E19E}" dt="2022-06-09T22:42:52.551" v="2674"/>
          <ac:spMkLst>
            <pc:docMk/>
            <pc:sldMk cId="3426740011" sldId="759"/>
            <ac:spMk id="57" creationId="{820FF642-DC8F-5DF5-2C2F-2E4D2F2275E4}"/>
          </ac:spMkLst>
        </pc:spChg>
        <pc:spChg chg="add mod">
          <ac:chgData name="Bhrugen Patel" userId="f021a6139b3c29b3" providerId="LiveId" clId="{5917256E-9C2B-4DDC-9E0F-2EFD6599E19E}" dt="2022-06-09T22:42:52.551" v="2674"/>
          <ac:spMkLst>
            <pc:docMk/>
            <pc:sldMk cId="3426740011" sldId="759"/>
            <ac:spMk id="58" creationId="{70BE0E07-2653-AF97-CCDF-AAF01FEB4FEA}"/>
          </ac:spMkLst>
        </pc:spChg>
        <pc:spChg chg="add mod">
          <ac:chgData name="Bhrugen Patel" userId="f021a6139b3c29b3" providerId="LiveId" clId="{5917256E-9C2B-4DDC-9E0F-2EFD6599E19E}" dt="2022-06-09T22:42:52.551" v="2674"/>
          <ac:spMkLst>
            <pc:docMk/>
            <pc:sldMk cId="3426740011" sldId="759"/>
            <ac:spMk id="59" creationId="{9645637E-81D2-C6D3-43AC-1D352609FF82}"/>
          </ac:spMkLst>
        </pc:spChg>
        <pc:spChg chg="add mod">
          <ac:chgData name="Bhrugen Patel" userId="f021a6139b3c29b3" providerId="LiveId" clId="{5917256E-9C2B-4DDC-9E0F-2EFD6599E19E}" dt="2022-06-09T22:42:52.551" v="2674"/>
          <ac:spMkLst>
            <pc:docMk/>
            <pc:sldMk cId="3426740011" sldId="759"/>
            <ac:spMk id="63" creationId="{EC5AEE82-4870-CF89-1DE0-FA592C2020A4}"/>
          </ac:spMkLst>
        </pc:spChg>
        <pc:spChg chg="add mod">
          <ac:chgData name="Bhrugen Patel" userId="f021a6139b3c29b3" providerId="LiveId" clId="{5917256E-9C2B-4DDC-9E0F-2EFD6599E19E}" dt="2022-06-09T22:43:29.585" v="2693"/>
          <ac:spMkLst>
            <pc:docMk/>
            <pc:sldMk cId="3426740011" sldId="759"/>
            <ac:spMk id="64" creationId="{71BAB93F-4C55-D882-6DEC-5231ED6F9187}"/>
          </ac:spMkLst>
        </pc:spChg>
        <pc:picChg chg="add mod">
          <ac:chgData name="Bhrugen Patel" userId="f021a6139b3c29b3" providerId="LiveId" clId="{5917256E-9C2B-4DDC-9E0F-2EFD6599E19E}" dt="2022-06-09T22:42:52.551" v="2674"/>
          <ac:picMkLst>
            <pc:docMk/>
            <pc:sldMk cId="3426740011" sldId="759"/>
            <ac:picMk id="6" creationId="{3D029A9D-ABE7-4432-0666-91F4AA974ABE}"/>
          </ac:picMkLst>
        </pc:picChg>
        <pc:picChg chg="add mod">
          <ac:chgData name="Bhrugen Patel" userId="f021a6139b3c29b3" providerId="LiveId" clId="{5917256E-9C2B-4DDC-9E0F-2EFD6599E19E}" dt="2022-06-09T22:42:52.551" v="2674"/>
          <ac:picMkLst>
            <pc:docMk/>
            <pc:sldMk cId="3426740011" sldId="759"/>
            <ac:picMk id="7" creationId="{6E419FE6-9B4E-726C-D897-A944EF8F22E4}"/>
          </ac:picMkLst>
        </pc:picChg>
        <pc:picChg chg="add mod">
          <ac:chgData name="Bhrugen Patel" userId="f021a6139b3c29b3" providerId="LiveId" clId="{5917256E-9C2B-4DDC-9E0F-2EFD6599E19E}" dt="2022-06-09T22:42:52.551" v="2674"/>
          <ac:picMkLst>
            <pc:docMk/>
            <pc:sldMk cId="3426740011" sldId="759"/>
            <ac:picMk id="18" creationId="{905569AA-C9A3-27BB-DD4D-C9046B0ADB67}"/>
          </ac:picMkLst>
        </pc:picChg>
        <pc:picChg chg="add mod">
          <ac:chgData name="Bhrugen Patel" userId="f021a6139b3c29b3" providerId="LiveId" clId="{5917256E-9C2B-4DDC-9E0F-2EFD6599E19E}" dt="2022-06-09T22:42:52.551" v="2674"/>
          <ac:picMkLst>
            <pc:docMk/>
            <pc:sldMk cId="3426740011" sldId="759"/>
            <ac:picMk id="23" creationId="{76EDB1A2-7711-7DED-1C6B-56977EF88441}"/>
          </ac:picMkLst>
        </pc:picChg>
        <pc:picChg chg="add mod">
          <ac:chgData name="Bhrugen Patel" userId="f021a6139b3c29b3" providerId="LiveId" clId="{5917256E-9C2B-4DDC-9E0F-2EFD6599E19E}" dt="2022-06-09T22:42:52.551" v="2674"/>
          <ac:picMkLst>
            <pc:docMk/>
            <pc:sldMk cId="3426740011" sldId="759"/>
            <ac:picMk id="24" creationId="{E830EEE3-1364-2A7D-CA46-2DA37E7E7009}"/>
          </ac:picMkLst>
        </pc:picChg>
        <pc:picChg chg="add mod">
          <ac:chgData name="Bhrugen Patel" userId="f021a6139b3c29b3" providerId="LiveId" clId="{5917256E-9C2B-4DDC-9E0F-2EFD6599E19E}" dt="2022-06-09T22:42:52.551" v="2674"/>
          <ac:picMkLst>
            <pc:docMk/>
            <pc:sldMk cId="3426740011" sldId="759"/>
            <ac:picMk id="25" creationId="{F26A0C3E-0C2A-47DE-8375-B896A72CC0DB}"/>
          </ac:picMkLst>
        </pc:picChg>
        <pc:picChg chg="add mod">
          <ac:chgData name="Bhrugen Patel" userId="f021a6139b3c29b3" providerId="LiveId" clId="{5917256E-9C2B-4DDC-9E0F-2EFD6599E19E}" dt="2022-06-09T22:42:52.551" v="2674"/>
          <ac:picMkLst>
            <pc:docMk/>
            <pc:sldMk cId="3426740011" sldId="759"/>
            <ac:picMk id="26" creationId="{DF5E51A6-DB67-3437-C2CE-6103FA9E8873}"/>
          </ac:picMkLst>
        </pc:picChg>
        <pc:picChg chg="add mod">
          <ac:chgData name="Bhrugen Patel" userId="f021a6139b3c29b3" providerId="LiveId" clId="{5917256E-9C2B-4DDC-9E0F-2EFD6599E19E}" dt="2022-06-09T22:42:52.551" v="2674"/>
          <ac:picMkLst>
            <pc:docMk/>
            <pc:sldMk cId="3426740011" sldId="759"/>
            <ac:picMk id="28" creationId="{AA81A4D9-4B92-C49E-3DC0-3D3AFC41C234}"/>
          </ac:picMkLst>
        </pc:picChg>
        <pc:picChg chg="add mod">
          <ac:chgData name="Bhrugen Patel" userId="f021a6139b3c29b3" providerId="LiveId" clId="{5917256E-9C2B-4DDC-9E0F-2EFD6599E19E}" dt="2022-06-09T22:42:52.551" v="2674"/>
          <ac:picMkLst>
            <pc:docMk/>
            <pc:sldMk cId="3426740011" sldId="759"/>
            <ac:picMk id="30" creationId="{0720F5FC-B1A3-5B4C-3E3C-ADE65D299C5D}"/>
          </ac:picMkLst>
        </pc:picChg>
        <pc:picChg chg="add mod">
          <ac:chgData name="Bhrugen Patel" userId="f021a6139b3c29b3" providerId="LiveId" clId="{5917256E-9C2B-4DDC-9E0F-2EFD6599E19E}" dt="2022-06-09T22:42:52.551" v="2674"/>
          <ac:picMkLst>
            <pc:docMk/>
            <pc:sldMk cId="3426740011" sldId="759"/>
            <ac:picMk id="37" creationId="{DE1EF374-AD83-FCB9-0D96-EB933A3D25FA}"/>
          </ac:picMkLst>
        </pc:picChg>
        <pc:picChg chg="add mod">
          <ac:chgData name="Bhrugen Patel" userId="f021a6139b3c29b3" providerId="LiveId" clId="{5917256E-9C2B-4DDC-9E0F-2EFD6599E19E}" dt="2022-06-09T22:42:52.551" v="2674"/>
          <ac:picMkLst>
            <pc:docMk/>
            <pc:sldMk cId="3426740011" sldId="759"/>
            <ac:picMk id="38" creationId="{55264B37-ED53-859E-EE56-CC96BB9ED40D}"/>
          </ac:picMkLst>
        </pc:picChg>
        <pc:picChg chg="add mod">
          <ac:chgData name="Bhrugen Patel" userId="f021a6139b3c29b3" providerId="LiveId" clId="{5917256E-9C2B-4DDC-9E0F-2EFD6599E19E}" dt="2022-06-09T22:42:52.551" v="2674"/>
          <ac:picMkLst>
            <pc:docMk/>
            <pc:sldMk cId="3426740011" sldId="759"/>
            <ac:picMk id="41" creationId="{435E2036-A60A-0A61-087B-1CFB6973DE84}"/>
          </ac:picMkLst>
        </pc:picChg>
        <pc:picChg chg="add mod">
          <ac:chgData name="Bhrugen Patel" userId="f021a6139b3c29b3" providerId="LiveId" clId="{5917256E-9C2B-4DDC-9E0F-2EFD6599E19E}" dt="2022-06-09T22:42:52.551" v="2674"/>
          <ac:picMkLst>
            <pc:docMk/>
            <pc:sldMk cId="3426740011" sldId="759"/>
            <ac:picMk id="49" creationId="{06956BF4-6FC2-5E13-37DD-A79F5EB60EAF}"/>
          </ac:picMkLst>
        </pc:picChg>
        <pc:picChg chg="add mod">
          <ac:chgData name="Bhrugen Patel" userId="f021a6139b3c29b3" providerId="LiveId" clId="{5917256E-9C2B-4DDC-9E0F-2EFD6599E19E}" dt="2022-06-09T22:42:52.551" v="2674"/>
          <ac:picMkLst>
            <pc:docMk/>
            <pc:sldMk cId="3426740011" sldId="759"/>
            <ac:picMk id="50" creationId="{834CD5E6-0E14-C1F3-AF9A-D9EE1F12D393}"/>
          </ac:picMkLst>
        </pc:picChg>
        <pc:picChg chg="add mod">
          <ac:chgData name="Bhrugen Patel" userId="f021a6139b3c29b3" providerId="LiveId" clId="{5917256E-9C2B-4DDC-9E0F-2EFD6599E19E}" dt="2022-06-09T22:42:52.551" v="2674"/>
          <ac:picMkLst>
            <pc:docMk/>
            <pc:sldMk cId="3426740011" sldId="759"/>
            <ac:picMk id="54" creationId="{BA7F51D7-50AE-F0C0-2A6E-9D38DF4A6FA6}"/>
          </ac:picMkLst>
        </pc:picChg>
        <pc:picChg chg="add mod">
          <ac:chgData name="Bhrugen Patel" userId="f021a6139b3c29b3" providerId="LiveId" clId="{5917256E-9C2B-4DDC-9E0F-2EFD6599E19E}" dt="2022-06-09T22:42:52.551" v="2674"/>
          <ac:picMkLst>
            <pc:docMk/>
            <pc:sldMk cId="3426740011" sldId="759"/>
            <ac:picMk id="61" creationId="{60886BCF-158B-DF63-3827-D5D70082FAC1}"/>
          </ac:picMkLst>
        </pc:picChg>
        <pc:cxnChg chg="add mod">
          <ac:chgData name="Bhrugen Patel" userId="f021a6139b3c29b3" providerId="LiveId" clId="{5917256E-9C2B-4DDC-9E0F-2EFD6599E19E}" dt="2022-06-09T22:42:52.551" v="2674"/>
          <ac:cxnSpMkLst>
            <pc:docMk/>
            <pc:sldMk cId="3426740011" sldId="759"/>
            <ac:cxnSpMk id="10" creationId="{64420058-D28A-7D41-574F-8C6D7E78B43C}"/>
          </ac:cxnSpMkLst>
        </pc:cxnChg>
        <pc:cxnChg chg="add mod">
          <ac:chgData name="Bhrugen Patel" userId="f021a6139b3c29b3" providerId="LiveId" clId="{5917256E-9C2B-4DDC-9E0F-2EFD6599E19E}" dt="2022-06-09T22:42:52.551" v="2674"/>
          <ac:cxnSpMkLst>
            <pc:docMk/>
            <pc:sldMk cId="3426740011" sldId="759"/>
            <ac:cxnSpMk id="11" creationId="{46E9106E-045C-EC96-08E2-01DA19215655}"/>
          </ac:cxnSpMkLst>
        </pc:cxnChg>
        <pc:cxnChg chg="add mod">
          <ac:chgData name="Bhrugen Patel" userId="f021a6139b3c29b3" providerId="LiveId" clId="{5917256E-9C2B-4DDC-9E0F-2EFD6599E19E}" dt="2022-06-09T22:42:52.551" v="2674"/>
          <ac:cxnSpMkLst>
            <pc:docMk/>
            <pc:sldMk cId="3426740011" sldId="759"/>
            <ac:cxnSpMk id="14" creationId="{9FFBE8EE-E5D9-EC44-7CFF-27B0F3F436BB}"/>
          </ac:cxnSpMkLst>
        </pc:cxnChg>
        <pc:cxnChg chg="add mod">
          <ac:chgData name="Bhrugen Patel" userId="f021a6139b3c29b3" providerId="LiveId" clId="{5917256E-9C2B-4DDC-9E0F-2EFD6599E19E}" dt="2022-06-09T22:42:52.551" v="2674"/>
          <ac:cxnSpMkLst>
            <pc:docMk/>
            <pc:sldMk cId="3426740011" sldId="759"/>
            <ac:cxnSpMk id="20" creationId="{D5CE5628-250A-CB58-042D-CCB76E255707}"/>
          </ac:cxnSpMkLst>
        </pc:cxnChg>
        <pc:cxnChg chg="add mod">
          <ac:chgData name="Bhrugen Patel" userId="f021a6139b3c29b3" providerId="LiveId" clId="{5917256E-9C2B-4DDC-9E0F-2EFD6599E19E}" dt="2022-06-09T22:42:52.551" v="2674"/>
          <ac:cxnSpMkLst>
            <pc:docMk/>
            <pc:sldMk cId="3426740011" sldId="759"/>
            <ac:cxnSpMk id="27" creationId="{7C622A11-29FF-5FB9-B9A0-8BAD8BF9AFF6}"/>
          </ac:cxnSpMkLst>
        </pc:cxnChg>
        <pc:cxnChg chg="add mod">
          <ac:chgData name="Bhrugen Patel" userId="f021a6139b3c29b3" providerId="LiveId" clId="{5917256E-9C2B-4DDC-9E0F-2EFD6599E19E}" dt="2022-06-09T22:42:52.551" v="2674"/>
          <ac:cxnSpMkLst>
            <pc:docMk/>
            <pc:sldMk cId="3426740011" sldId="759"/>
            <ac:cxnSpMk id="31" creationId="{54471993-E783-A59D-F0D4-4B7223D1B788}"/>
          </ac:cxnSpMkLst>
        </pc:cxnChg>
        <pc:cxnChg chg="add mod">
          <ac:chgData name="Bhrugen Patel" userId="f021a6139b3c29b3" providerId="LiveId" clId="{5917256E-9C2B-4DDC-9E0F-2EFD6599E19E}" dt="2022-06-09T22:42:52.551" v="2674"/>
          <ac:cxnSpMkLst>
            <pc:docMk/>
            <pc:sldMk cId="3426740011" sldId="759"/>
            <ac:cxnSpMk id="35" creationId="{CCC1E6D3-509F-E7FA-59B7-5E75E24E568A}"/>
          </ac:cxnSpMkLst>
        </pc:cxnChg>
        <pc:cxnChg chg="add mod">
          <ac:chgData name="Bhrugen Patel" userId="f021a6139b3c29b3" providerId="LiveId" clId="{5917256E-9C2B-4DDC-9E0F-2EFD6599E19E}" dt="2022-06-09T22:42:52.551" v="2674"/>
          <ac:cxnSpMkLst>
            <pc:docMk/>
            <pc:sldMk cId="3426740011" sldId="759"/>
            <ac:cxnSpMk id="46" creationId="{5D2B484C-4429-749A-9E71-FBEF4EE9C5DF}"/>
          </ac:cxnSpMkLst>
        </pc:cxnChg>
        <pc:cxnChg chg="add mod">
          <ac:chgData name="Bhrugen Patel" userId="f021a6139b3c29b3" providerId="LiveId" clId="{5917256E-9C2B-4DDC-9E0F-2EFD6599E19E}" dt="2022-06-09T22:42:52.551" v="2674"/>
          <ac:cxnSpMkLst>
            <pc:docMk/>
            <pc:sldMk cId="3426740011" sldId="759"/>
            <ac:cxnSpMk id="48" creationId="{51511351-E5DD-7E45-3F3F-7EF26CA28FAD}"/>
          </ac:cxnSpMkLst>
        </pc:cxnChg>
        <pc:cxnChg chg="add mod">
          <ac:chgData name="Bhrugen Patel" userId="f021a6139b3c29b3" providerId="LiveId" clId="{5917256E-9C2B-4DDC-9E0F-2EFD6599E19E}" dt="2022-06-09T22:42:52.551" v="2674"/>
          <ac:cxnSpMkLst>
            <pc:docMk/>
            <pc:sldMk cId="3426740011" sldId="759"/>
            <ac:cxnSpMk id="52" creationId="{505C63C2-E354-5F99-9A9C-8A6BDD097275}"/>
          </ac:cxnSpMkLst>
        </pc:cxnChg>
        <pc:cxnChg chg="add mod">
          <ac:chgData name="Bhrugen Patel" userId="f021a6139b3c29b3" providerId="LiveId" clId="{5917256E-9C2B-4DDC-9E0F-2EFD6599E19E}" dt="2022-06-09T22:42:52.551" v="2674"/>
          <ac:cxnSpMkLst>
            <pc:docMk/>
            <pc:sldMk cId="3426740011" sldId="759"/>
            <ac:cxnSpMk id="53" creationId="{EA196F96-BAEA-1262-BBC4-D28ED3CEEFB2}"/>
          </ac:cxnSpMkLst>
        </pc:cxnChg>
        <pc:cxnChg chg="add mod">
          <ac:chgData name="Bhrugen Patel" userId="f021a6139b3c29b3" providerId="LiveId" clId="{5917256E-9C2B-4DDC-9E0F-2EFD6599E19E}" dt="2022-06-09T22:42:52.551" v="2674"/>
          <ac:cxnSpMkLst>
            <pc:docMk/>
            <pc:sldMk cId="3426740011" sldId="759"/>
            <ac:cxnSpMk id="55" creationId="{8C2214CA-541E-3C0A-4713-870425FBAADA}"/>
          </ac:cxnSpMkLst>
        </pc:cxnChg>
        <pc:cxnChg chg="add mod">
          <ac:chgData name="Bhrugen Patel" userId="f021a6139b3c29b3" providerId="LiveId" clId="{5917256E-9C2B-4DDC-9E0F-2EFD6599E19E}" dt="2022-06-09T22:42:52.551" v="2674"/>
          <ac:cxnSpMkLst>
            <pc:docMk/>
            <pc:sldMk cId="3426740011" sldId="759"/>
            <ac:cxnSpMk id="56" creationId="{8EEBFD57-9B9D-29A8-A6B8-9FF5D2177AF4}"/>
          </ac:cxnSpMkLst>
        </pc:cxnChg>
        <pc:cxnChg chg="add mod">
          <ac:chgData name="Bhrugen Patel" userId="f021a6139b3c29b3" providerId="LiveId" clId="{5917256E-9C2B-4DDC-9E0F-2EFD6599E19E}" dt="2022-06-09T22:42:52.551" v="2674"/>
          <ac:cxnSpMkLst>
            <pc:docMk/>
            <pc:sldMk cId="3426740011" sldId="759"/>
            <ac:cxnSpMk id="60" creationId="{C80A130B-9252-FDB4-F2FC-196E2BE9FCF0}"/>
          </ac:cxnSpMkLst>
        </pc:cxnChg>
        <pc:cxnChg chg="add mod">
          <ac:chgData name="Bhrugen Patel" userId="f021a6139b3c29b3" providerId="LiveId" clId="{5917256E-9C2B-4DDC-9E0F-2EFD6599E19E}" dt="2022-06-09T22:42:52.551" v="2674"/>
          <ac:cxnSpMkLst>
            <pc:docMk/>
            <pc:sldMk cId="3426740011" sldId="759"/>
            <ac:cxnSpMk id="62" creationId="{F0FDC5B5-179C-4D70-5CDB-6C49EBE6CF78}"/>
          </ac:cxnSpMkLst>
        </pc:cxnChg>
      </pc:sldChg>
      <pc:sldChg chg="del">
        <pc:chgData name="Bhrugen Patel" userId="f021a6139b3c29b3" providerId="LiveId" clId="{5917256E-9C2B-4DDC-9E0F-2EFD6599E19E}" dt="2022-06-02T19:56:13.491" v="0" actId="47"/>
        <pc:sldMkLst>
          <pc:docMk/>
          <pc:sldMk cId="3721146195" sldId="759"/>
        </pc:sldMkLst>
      </pc:sldChg>
      <pc:sldChg chg="del">
        <pc:chgData name="Bhrugen Patel" userId="f021a6139b3c29b3" providerId="LiveId" clId="{5917256E-9C2B-4DDC-9E0F-2EFD6599E19E}" dt="2022-06-02T19:56:13.491" v="0" actId="47"/>
        <pc:sldMkLst>
          <pc:docMk/>
          <pc:sldMk cId="85728465" sldId="760"/>
        </pc:sldMkLst>
      </pc:sldChg>
      <pc:sldChg chg="addSp modSp add">
        <pc:chgData name="Bhrugen Patel" userId="f021a6139b3c29b3" providerId="LiveId" clId="{5917256E-9C2B-4DDC-9E0F-2EFD6599E19E}" dt="2022-06-09T22:43:30.710" v="2694"/>
        <pc:sldMkLst>
          <pc:docMk/>
          <pc:sldMk cId="4275993474" sldId="760"/>
        </pc:sldMkLst>
        <pc:spChg chg="add mod">
          <ac:chgData name="Bhrugen Patel" userId="f021a6139b3c29b3" providerId="LiveId" clId="{5917256E-9C2B-4DDC-9E0F-2EFD6599E19E}" dt="2022-06-09T22:42:58.425" v="2675"/>
          <ac:spMkLst>
            <pc:docMk/>
            <pc:sldMk cId="4275993474" sldId="760"/>
            <ac:spMk id="5" creationId="{17D2A388-83A7-3083-966A-BD50F8D239EC}"/>
          </ac:spMkLst>
        </pc:spChg>
        <pc:spChg chg="add mod">
          <ac:chgData name="Bhrugen Patel" userId="f021a6139b3c29b3" providerId="LiveId" clId="{5917256E-9C2B-4DDC-9E0F-2EFD6599E19E}" dt="2022-06-09T22:42:58.425" v="2675"/>
          <ac:spMkLst>
            <pc:docMk/>
            <pc:sldMk cId="4275993474" sldId="760"/>
            <ac:spMk id="8" creationId="{79CA7C21-1A00-86D3-6450-C3C05778A5BD}"/>
          </ac:spMkLst>
        </pc:spChg>
        <pc:spChg chg="add mod">
          <ac:chgData name="Bhrugen Patel" userId="f021a6139b3c29b3" providerId="LiveId" clId="{5917256E-9C2B-4DDC-9E0F-2EFD6599E19E}" dt="2022-06-09T22:42:58.425" v="2675"/>
          <ac:spMkLst>
            <pc:docMk/>
            <pc:sldMk cId="4275993474" sldId="760"/>
            <ac:spMk id="9" creationId="{397DBAAE-BFB9-BF12-E5DF-C9FC609A004C}"/>
          </ac:spMkLst>
        </pc:spChg>
        <pc:spChg chg="add mod">
          <ac:chgData name="Bhrugen Patel" userId="f021a6139b3c29b3" providerId="LiveId" clId="{5917256E-9C2B-4DDC-9E0F-2EFD6599E19E}" dt="2022-06-09T22:42:58.425" v="2675"/>
          <ac:spMkLst>
            <pc:docMk/>
            <pc:sldMk cId="4275993474" sldId="760"/>
            <ac:spMk id="12" creationId="{5CA76FE7-1FBC-A9C6-3B42-E95DE89AB8B6}"/>
          </ac:spMkLst>
        </pc:spChg>
        <pc:spChg chg="add mod">
          <ac:chgData name="Bhrugen Patel" userId="f021a6139b3c29b3" providerId="LiveId" clId="{5917256E-9C2B-4DDC-9E0F-2EFD6599E19E}" dt="2022-06-09T22:42:58.425" v="2675"/>
          <ac:spMkLst>
            <pc:docMk/>
            <pc:sldMk cId="4275993474" sldId="760"/>
            <ac:spMk id="16" creationId="{1BA84425-BC81-A5C4-7A1E-309AC560425F}"/>
          </ac:spMkLst>
        </pc:spChg>
        <pc:spChg chg="add mod">
          <ac:chgData name="Bhrugen Patel" userId="f021a6139b3c29b3" providerId="LiveId" clId="{5917256E-9C2B-4DDC-9E0F-2EFD6599E19E}" dt="2022-06-09T22:42:58.425" v="2675"/>
          <ac:spMkLst>
            <pc:docMk/>
            <pc:sldMk cId="4275993474" sldId="760"/>
            <ac:spMk id="19" creationId="{D6402C57-A2B0-35FE-2EFA-C6031A3807A2}"/>
          </ac:spMkLst>
        </pc:spChg>
        <pc:spChg chg="add mod">
          <ac:chgData name="Bhrugen Patel" userId="f021a6139b3c29b3" providerId="LiveId" clId="{5917256E-9C2B-4DDC-9E0F-2EFD6599E19E}" dt="2022-06-09T22:42:58.425" v="2675"/>
          <ac:spMkLst>
            <pc:docMk/>
            <pc:sldMk cId="4275993474" sldId="760"/>
            <ac:spMk id="21" creationId="{6EF4FF52-0480-E289-0EAD-08517DE6BDDE}"/>
          </ac:spMkLst>
        </pc:spChg>
        <pc:spChg chg="add mod">
          <ac:chgData name="Bhrugen Patel" userId="f021a6139b3c29b3" providerId="LiveId" clId="{5917256E-9C2B-4DDC-9E0F-2EFD6599E19E}" dt="2022-06-09T22:42:58.425" v="2675"/>
          <ac:spMkLst>
            <pc:docMk/>
            <pc:sldMk cId="4275993474" sldId="760"/>
            <ac:spMk id="22" creationId="{E9C53305-7062-0DE5-3885-71B786663076}"/>
          </ac:spMkLst>
        </pc:spChg>
        <pc:spChg chg="add mod">
          <ac:chgData name="Bhrugen Patel" userId="f021a6139b3c29b3" providerId="LiveId" clId="{5917256E-9C2B-4DDC-9E0F-2EFD6599E19E}" dt="2022-06-09T22:42:58.425" v="2675"/>
          <ac:spMkLst>
            <pc:docMk/>
            <pc:sldMk cId="4275993474" sldId="760"/>
            <ac:spMk id="29" creationId="{545F1AF0-4483-116D-0551-B126D06E9551}"/>
          </ac:spMkLst>
        </pc:spChg>
        <pc:spChg chg="add mod">
          <ac:chgData name="Bhrugen Patel" userId="f021a6139b3c29b3" providerId="LiveId" clId="{5917256E-9C2B-4DDC-9E0F-2EFD6599E19E}" dt="2022-06-09T22:42:58.425" v="2675"/>
          <ac:spMkLst>
            <pc:docMk/>
            <pc:sldMk cId="4275993474" sldId="760"/>
            <ac:spMk id="32" creationId="{487244E9-ECA4-D5FE-63A5-812E7FA32E8F}"/>
          </ac:spMkLst>
        </pc:spChg>
        <pc:spChg chg="add mod">
          <ac:chgData name="Bhrugen Patel" userId="f021a6139b3c29b3" providerId="LiveId" clId="{5917256E-9C2B-4DDC-9E0F-2EFD6599E19E}" dt="2022-06-09T22:42:58.425" v="2675"/>
          <ac:spMkLst>
            <pc:docMk/>
            <pc:sldMk cId="4275993474" sldId="760"/>
            <ac:spMk id="33" creationId="{1AE36F23-FBBA-763B-FB80-9707D55E84A2}"/>
          </ac:spMkLst>
        </pc:spChg>
        <pc:spChg chg="add mod">
          <ac:chgData name="Bhrugen Patel" userId="f021a6139b3c29b3" providerId="LiveId" clId="{5917256E-9C2B-4DDC-9E0F-2EFD6599E19E}" dt="2022-06-09T22:42:58.425" v="2675"/>
          <ac:spMkLst>
            <pc:docMk/>
            <pc:sldMk cId="4275993474" sldId="760"/>
            <ac:spMk id="34" creationId="{F20A9DCE-9636-2EA4-52F3-C990C1B3884B}"/>
          </ac:spMkLst>
        </pc:spChg>
        <pc:spChg chg="add mod">
          <ac:chgData name="Bhrugen Patel" userId="f021a6139b3c29b3" providerId="LiveId" clId="{5917256E-9C2B-4DDC-9E0F-2EFD6599E19E}" dt="2022-06-09T22:42:58.425" v="2675"/>
          <ac:spMkLst>
            <pc:docMk/>
            <pc:sldMk cId="4275993474" sldId="760"/>
            <ac:spMk id="36" creationId="{274AE421-C868-C6F3-7265-7DABCDCE1BFE}"/>
          </ac:spMkLst>
        </pc:spChg>
        <pc:spChg chg="add mod">
          <ac:chgData name="Bhrugen Patel" userId="f021a6139b3c29b3" providerId="LiveId" clId="{5917256E-9C2B-4DDC-9E0F-2EFD6599E19E}" dt="2022-06-09T22:42:58.425" v="2675"/>
          <ac:spMkLst>
            <pc:docMk/>
            <pc:sldMk cId="4275993474" sldId="760"/>
            <ac:spMk id="39" creationId="{49D5DA69-FBCB-874A-48A7-1110F987641E}"/>
          </ac:spMkLst>
        </pc:spChg>
        <pc:spChg chg="add mod">
          <ac:chgData name="Bhrugen Patel" userId="f021a6139b3c29b3" providerId="LiveId" clId="{5917256E-9C2B-4DDC-9E0F-2EFD6599E19E}" dt="2022-06-09T22:42:58.425" v="2675"/>
          <ac:spMkLst>
            <pc:docMk/>
            <pc:sldMk cId="4275993474" sldId="760"/>
            <ac:spMk id="40" creationId="{1B3B1B4F-E9E5-EBA8-87AD-AC42B786ECA3}"/>
          </ac:spMkLst>
        </pc:spChg>
        <pc:spChg chg="add mod">
          <ac:chgData name="Bhrugen Patel" userId="f021a6139b3c29b3" providerId="LiveId" clId="{5917256E-9C2B-4DDC-9E0F-2EFD6599E19E}" dt="2022-06-09T22:42:58.425" v="2675"/>
          <ac:spMkLst>
            <pc:docMk/>
            <pc:sldMk cId="4275993474" sldId="760"/>
            <ac:spMk id="42" creationId="{58C11D94-6A33-6E71-7B5B-30AE3F9F1440}"/>
          </ac:spMkLst>
        </pc:spChg>
        <pc:spChg chg="add mod">
          <ac:chgData name="Bhrugen Patel" userId="f021a6139b3c29b3" providerId="LiveId" clId="{5917256E-9C2B-4DDC-9E0F-2EFD6599E19E}" dt="2022-06-09T22:42:58.425" v="2675"/>
          <ac:spMkLst>
            <pc:docMk/>
            <pc:sldMk cId="4275993474" sldId="760"/>
            <ac:spMk id="43" creationId="{F74FBCF4-7E02-7300-9322-72250E0AFB7F}"/>
          </ac:spMkLst>
        </pc:spChg>
        <pc:spChg chg="add mod">
          <ac:chgData name="Bhrugen Patel" userId="f021a6139b3c29b3" providerId="LiveId" clId="{5917256E-9C2B-4DDC-9E0F-2EFD6599E19E}" dt="2022-06-09T22:42:58.425" v="2675"/>
          <ac:spMkLst>
            <pc:docMk/>
            <pc:sldMk cId="4275993474" sldId="760"/>
            <ac:spMk id="44" creationId="{F69A6A02-DA19-8E79-6B17-0858C21F2371}"/>
          </ac:spMkLst>
        </pc:spChg>
        <pc:spChg chg="add mod">
          <ac:chgData name="Bhrugen Patel" userId="f021a6139b3c29b3" providerId="LiveId" clId="{5917256E-9C2B-4DDC-9E0F-2EFD6599E19E}" dt="2022-06-09T22:42:58.425" v="2675"/>
          <ac:spMkLst>
            <pc:docMk/>
            <pc:sldMk cId="4275993474" sldId="760"/>
            <ac:spMk id="45" creationId="{93D5FBE7-FDDA-56C3-82FA-DC00192A35C7}"/>
          </ac:spMkLst>
        </pc:spChg>
        <pc:spChg chg="add mod">
          <ac:chgData name="Bhrugen Patel" userId="f021a6139b3c29b3" providerId="LiveId" clId="{5917256E-9C2B-4DDC-9E0F-2EFD6599E19E}" dt="2022-06-09T22:42:58.425" v="2675"/>
          <ac:spMkLst>
            <pc:docMk/>
            <pc:sldMk cId="4275993474" sldId="760"/>
            <ac:spMk id="47" creationId="{AFD4B736-5825-3F77-4859-5BF7846602A1}"/>
          </ac:spMkLst>
        </pc:spChg>
        <pc:spChg chg="add mod">
          <ac:chgData name="Bhrugen Patel" userId="f021a6139b3c29b3" providerId="LiveId" clId="{5917256E-9C2B-4DDC-9E0F-2EFD6599E19E}" dt="2022-06-09T22:42:58.425" v="2675"/>
          <ac:spMkLst>
            <pc:docMk/>
            <pc:sldMk cId="4275993474" sldId="760"/>
            <ac:spMk id="55" creationId="{9CDDC62A-B4B3-06D6-7910-AD4CE8AAFAC9}"/>
          </ac:spMkLst>
        </pc:spChg>
        <pc:spChg chg="add mod">
          <ac:chgData name="Bhrugen Patel" userId="f021a6139b3c29b3" providerId="LiveId" clId="{5917256E-9C2B-4DDC-9E0F-2EFD6599E19E}" dt="2022-06-09T22:42:58.425" v="2675"/>
          <ac:spMkLst>
            <pc:docMk/>
            <pc:sldMk cId="4275993474" sldId="760"/>
            <ac:spMk id="56" creationId="{8EE1E3B7-9679-BABD-9F6E-797941FD1C5B}"/>
          </ac:spMkLst>
        </pc:spChg>
        <pc:spChg chg="add mod">
          <ac:chgData name="Bhrugen Patel" userId="f021a6139b3c29b3" providerId="LiveId" clId="{5917256E-9C2B-4DDC-9E0F-2EFD6599E19E}" dt="2022-06-09T22:42:58.425" v="2675"/>
          <ac:spMkLst>
            <pc:docMk/>
            <pc:sldMk cId="4275993474" sldId="760"/>
            <ac:spMk id="57" creationId="{0384CB1D-035D-71A7-0E88-678119B1CE29}"/>
          </ac:spMkLst>
        </pc:spChg>
        <pc:spChg chg="add mod">
          <ac:chgData name="Bhrugen Patel" userId="f021a6139b3c29b3" providerId="LiveId" clId="{5917256E-9C2B-4DDC-9E0F-2EFD6599E19E}" dt="2022-06-09T22:42:58.425" v="2675"/>
          <ac:spMkLst>
            <pc:docMk/>
            <pc:sldMk cId="4275993474" sldId="760"/>
            <ac:spMk id="62" creationId="{A1E9ECE4-64FD-2A65-1BAB-A4FBF0B6F53F}"/>
          </ac:spMkLst>
        </pc:spChg>
        <pc:spChg chg="add mod">
          <ac:chgData name="Bhrugen Patel" userId="f021a6139b3c29b3" providerId="LiveId" clId="{5917256E-9C2B-4DDC-9E0F-2EFD6599E19E}" dt="2022-06-09T22:43:30.710" v="2694"/>
          <ac:spMkLst>
            <pc:docMk/>
            <pc:sldMk cId="4275993474" sldId="760"/>
            <ac:spMk id="63" creationId="{4E2FCE5A-9DC7-FA6D-C388-8D71C869E85D}"/>
          </ac:spMkLst>
        </pc:spChg>
        <pc:picChg chg="add mod">
          <ac:chgData name="Bhrugen Patel" userId="f021a6139b3c29b3" providerId="LiveId" clId="{5917256E-9C2B-4DDC-9E0F-2EFD6599E19E}" dt="2022-06-09T22:42:58.425" v="2675"/>
          <ac:picMkLst>
            <pc:docMk/>
            <pc:sldMk cId="4275993474" sldId="760"/>
            <ac:picMk id="6" creationId="{75F031C0-00A7-6A99-C77B-5F6EC791A258}"/>
          </ac:picMkLst>
        </pc:picChg>
        <pc:picChg chg="add mod">
          <ac:chgData name="Bhrugen Patel" userId="f021a6139b3c29b3" providerId="LiveId" clId="{5917256E-9C2B-4DDC-9E0F-2EFD6599E19E}" dt="2022-06-09T22:42:58.425" v="2675"/>
          <ac:picMkLst>
            <pc:docMk/>
            <pc:sldMk cId="4275993474" sldId="760"/>
            <ac:picMk id="7" creationId="{DE96B772-4877-32AE-4EB8-E1E208F5783C}"/>
          </ac:picMkLst>
        </pc:picChg>
        <pc:picChg chg="add mod">
          <ac:chgData name="Bhrugen Patel" userId="f021a6139b3c29b3" providerId="LiveId" clId="{5917256E-9C2B-4DDC-9E0F-2EFD6599E19E}" dt="2022-06-09T22:42:58.425" v="2675"/>
          <ac:picMkLst>
            <pc:docMk/>
            <pc:sldMk cId="4275993474" sldId="760"/>
            <ac:picMk id="18" creationId="{49632797-E36E-B219-C6EE-9CED6427738B}"/>
          </ac:picMkLst>
        </pc:picChg>
        <pc:picChg chg="add mod">
          <ac:chgData name="Bhrugen Patel" userId="f021a6139b3c29b3" providerId="LiveId" clId="{5917256E-9C2B-4DDC-9E0F-2EFD6599E19E}" dt="2022-06-09T22:42:58.425" v="2675"/>
          <ac:picMkLst>
            <pc:docMk/>
            <pc:sldMk cId="4275993474" sldId="760"/>
            <ac:picMk id="23" creationId="{C685E576-0200-AFB1-5C8F-3D732FCC413D}"/>
          </ac:picMkLst>
        </pc:picChg>
        <pc:picChg chg="add mod">
          <ac:chgData name="Bhrugen Patel" userId="f021a6139b3c29b3" providerId="LiveId" clId="{5917256E-9C2B-4DDC-9E0F-2EFD6599E19E}" dt="2022-06-09T22:42:58.425" v="2675"/>
          <ac:picMkLst>
            <pc:docMk/>
            <pc:sldMk cId="4275993474" sldId="760"/>
            <ac:picMk id="24" creationId="{48EE11DC-89E5-634A-F51D-5524B23B8375}"/>
          </ac:picMkLst>
        </pc:picChg>
        <pc:picChg chg="add mod">
          <ac:chgData name="Bhrugen Patel" userId="f021a6139b3c29b3" providerId="LiveId" clId="{5917256E-9C2B-4DDC-9E0F-2EFD6599E19E}" dt="2022-06-09T22:42:58.425" v="2675"/>
          <ac:picMkLst>
            <pc:docMk/>
            <pc:sldMk cId="4275993474" sldId="760"/>
            <ac:picMk id="25" creationId="{5BA7782F-0708-715D-D2D1-E1B22011583E}"/>
          </ac:picMkLst>
        </pc:picChg>
        <pc:picChg chg="add mod">
          <ac:chgData name="Bhrugen Patel" userId="f021a6139b3c29b3" providerId="LiveId" clId="{5917256E-9C2B-4DDC-9E0F-2EFD6599E19E}" dt="2022-06-09T22:42:58.425" v="2675"/>
          <ac:picMkLst>
            <pc:docMk/>
            <pc:sldMk cId="4275993474" sldId="760"/>
            <ac:picMk id="26" creationId="{49F4CF33-96B5-237E-BF51-1CFE04370A53}"/>
          </ac:picMkLst>
        </pc:picChg>
        <pc:picChg chg="add mod">
          <ac:chgData name="Bhrugen Patel" userId="f021a6139b3c29b3" providerId="LiveId" clId="{5917256E-9C2B-4DDC-9E0F-2EFD6599E19E}" dt="2022-06-09T22:42:58.425" v="2675"/>
          <ac:picMkLst>
            <pc:docMk/>
            <pc:sldMk cId="4275993474" sldId="760"/>
            <ac:picMk id="28" creationId="{5A8F9D6C-BD15-3682-9DD6-C2F8A059A2D2}"/>
          </ac:picMkLst>
        </pc:picChg>
        <pc:picChg chg="add mod">
          <ac:chgData name="Bhrugen Patel" userId="f021a6139b3c29b3" providerId="LiveId" clId="{5917256E-9C2B-4DDC-9E0F-2EFD6599E19E}" dt="2022-06-09T22:42:58.425" v="2675"/>
          <ac:picMkLst>
            <pc:docMk/>
            <pc:sldMk cId="4275993474" sldId="760"/>
            <ac:picMk id="30" creationId="{ECEB3D92-1211-8F81-81AD-0E9363E7AE1E}"/>
          </ac:picMkLst>
        </pc:picChg>
        <pc:picChg chg="add mod">
          <ac:chgData name="Bhrugen Patel" userId="f021a6139b3c29b3" providerId="LiveId" clId="{5917256E-9C2B-4DDC-9E0F-2EFD6599E19E}" dt="2022-06-09T22:42:58.425" v="2675"/>
          <ac:picMkLst>
            <pc:docMk/>
            <pc:sldMk cId="4275993474" sldId="760"/>
            <ac:picMk id="37" creationId="{D2A4F9D9-1CD3-4A6F-8AA4-9A9FFE1E2359}"/>
          </ac:picMkLst>
        </pc:picChg>
        <pc:picChg chg="add mod">
          <ac:chgData name="Bhrugen Patel" userId="f021a6139b3c29b3" providerId="LiveId" clId="{5917256E-9C2B-4DDC-9E0F-2EFD6599E19E}" dt="2022-06-09T22:42:58.425" v="2675"/>
          <ac:picMkLst>
            <pc:docMk/>
            <pc:sldMk cId="4275993474" sldId="760"/>
            <ac:picMk id="38" creationId="{72E164F8-8A22-82CF-C611-FEC036456D04}"/>
          </ac:picMkLst>
        </pc:picChg>
        <pc:picChg chg="add mod">
          <ac:chgData name="Bhrugen Patel" userId="f021a6139b3c29b3" providerId="LiveId" clId="{5917256E-9C2B-4DDC-9E0F-2EFD6599E19E}" dt="2022-06-09T22:42:58.425" v="2675"/>
          <ac:picMkLst>
            <pc:docMk/>
            <pc:sldMk cId="4275993474" sldId="760"/>
            <ac:picMk id="41" creationId="{A3D7ADF7-0D63-780E-2145-DF1FBC21AF97}"/>
          </ac:picMkLst>
        </pc:picChg>
        <pc:picChg chg="add mod">
          <ac:chgData name="Bhrugen Patel" userId="f021a6139b3c29b3" providerId="LiveId" clId="{5917256E-9C2B-4DDC-9E0F-2EFD6599E19E}" dt="2022-06-09T22:42:58.425" v="2675"/>
          <ac:picMkLst>
            <pc:docMk/>
            <pc:sldMk cId="4275993474" sldId="760"/>
            <ac:picMk id="49" creationId="{B26AF57C-560C-A18D-D5FE-E0924246268D}"/>
          </ac:picMkLst>
        </pc:picChg>
        <pc:picChg chg="add mod">
          <ac:chgData name="Bhrugen Patel" userId="f021a6139b3c29b3" providerId="LiveId" clId="{5917256E-9C2B-4DDC-9E0F-2EFD6599E19E}" dt="2022-06-09T22:42:58.425" v="2675"/>
          <ac:picMkLst>
            <pc:docMk/>
            <pc:sldMk cId="4275993474" sldId="760"/>
            <ac:picMk id="50" creationId="{A5F4902A-BE22-C344-DABC-E464BAA554B4}"/>
          </ac:picMkLst>
        </pc:picChg>
        <pc:picChg chg="add mod">
          <ac:chgData name="Bhrugen Patel" userId="f021a6139b3c29b3" providerId="LiveId" clId="{5917256E-9C2B-4DDC-9E0F-2EFD6599E19E}" dt="2022-06-09T22:42:58.425" v="2675"/>
          <ac:picMkLst>
            <pc:docMk/>
            <pc:sldMk cId="4275993474" sldId="760"/>
            <ac:picMk id="53" creationId="{4EB65FF9-207F-61D7-8950-D0ECEE6E3999}"/>
          </ac:picMkLst>
        </pc:picChg>
        <pc:picChg chg="add mod">
          <ac:chgData name="Bhrugen Patel" userId="f021a6139b3c29b3" providerId="LiveId" clId="{5917256E-9C2B-4DDC-9E0F-2EFD6599E19E}" dt="2022-06-09T22:42:58.425" v="2675"/>
          <ac:picMkLst>
            <pc:docMk/>
            <pc:sldMk cId="4275993474" sldId="760"/>
            <ac:picMk id="59" creationId="{8FBEEF09-8B05-3D71-9436-C5C85BC259AD}"/>
          </ac:picMkLst>
        </pc:picChg>
        <pc:cxnChg chg="add mod">
          <ac:chgData name="Bhrugen Patel" userId="f021a6139b3c29b3" providerId="LiveId" clId="{5917256E-9C2B-4DDC-9E0F-2EFD6599E19E}" dt="2022-06-09T22:42:58.425" v="2675"/>
          <ac:cxnSpMkLst>
            <pc:docMk/>
            <pc:sldMk cId="4275993474" sldId="760"/>
            <ac:cxnSpMk id="10" creationId="{31AF040E-D399-C0B1-841F-75910CE8C906}"/>
          </ac:cxnSpMkLst>
        </pc:cxnChg>
        <pc:cxnChg chg="add mod">
          <ac:chgData name="Bhrugen Patel" userId="f021a6139b3c29b3" providerId="LiveId" clId="{5917256E-9C2B-4DDC-9E0F-2EFD6599E19E}" dt="2022-06-09T22:42:58.425" v="2675"/>
          <ac:cxnSpMkLst>
            <pc:docMk/>
            <pc:sldMk cId="4275993474" sldId="760"/>
            <ac:cxnSpMk id="11" creationId="{577FDC58-E572-4D12-1C12-05CACA53E27D}"/>
          </ac:cxnSpMkLst>
        </pc:cxnChg>
        <pc:cxnChg chg="add mod">
          <ac:chgData name="Bhrugen Patel" userId="f021a6139b3c29b3" providerId="LiveId" clId="{5917256E-9C2B-4DDC-9E0F-2EFD6599E19E}" dt="2022-06-09T22:42:58.425" v="2675"/>
          <ac:cxnSpMkLst>
            <pc:docMk/>
            <pc:sldMk cId="4275993474" sldId="760"/>
            <ac:cxnSpMk id="14" creationId="{398A2C1E-4DD2-3346-E860-46EA7563627D}"/>
          </ac:cxnSpMkLst>
        </pc:cxnChg>
        <pc:cxnChg chg="add mod">
          <ac:chgData name="Bhrugen Patel" userId="f021a6139b3c29b3" providerId="LiveId" clId="{5917256E-9C2B-4DDC-9E0F-2EFD6599E19E}" dt="2022-06-09T22:42:58.425" v="2675"/>
          <ac:cxnSpMkLst>
            <pc:docMk/>
            <pc:sldMk cId="4275993474" sldId="760"/>
            <ac:cxnSpMk id="20" creationId="{F62799E2-BF85-8639-59C1-B356A21B0F92}"/>
          </ac:cxnSpMkLst>
        </pc:cxnChg>
        <pc:cxnChg chg="add mod">
          <ac:chgData name="Bhrugen Patel" userId="f021a6139b3c29b3" providerId="LiveId" clId="{5917256E-9C2B-4DDC-9E0F-2EFD6599E19E}" dt="2022-06-09T22:42:58.425" v="2675"/>
          <ac:cxnSpMkLst>
            <pc:docMk/>
            <pc:sldMk cId="4275993474" sldId="760"/>
            <ac:cxnSpMk id="27" creationId="{64C1C739-D5B8-D6B4-95A8-FA7C1598F2EB}"/>
          </ac:cxnSpMkLst>
        </pc:cxnChg>
        <pc:cxnChg chg="add mod">
          <ac:chgData name="Bhrugen Patel" userId="f021a6139b3c29b3" providerId="LiveId" clId="{5917256E-9C2B-4DDC-9E0F-2EFD6599E19E}" dt="2022-06-09T22:42:58.425" v="2675"/>
          <ac:cxnSpMkLst>
            <pc:docMk/>
            <pc:sldMk cId="4275993474" sldId="760"/>
            <ac:cxnSpMk id="31" creationId="{5E566622-8321-DBAE-DB56-DDF61000A78E}"/>
          </ac:cxnSpMkLst>
        </pc:cxnChg>
        <pc:cxnChg chg="add mod">
          <ac:chgData name="Bhrugen Patel" userId="f021a6139b3c29b3" providerId="LiveId" clId="{5917256E-9C2B-4DDC-9E0F-2EFD6599E19E}" dt="2022-06-09T22:42:58.425" v="2675"/>
          <ac:cxnSpMkLst>
            <pc:docMk/>
            <pc:sldMk cId="4275993474" sldId="760"/>
            <ac:cxnSpMk id="35" creationId="{04D707C3-B7C7-85D7-883E-464E8A04FCFB}"/>
          </ac:cxnSpMkLst>
        </pc:cxnChg>
        <pc:cxnChg chg="add mod">
          <ac:chgData name="Bhrugen Patel" userId="f021a6139b3c29b3" providerId="LiveId" clId="{5917256E-9C2B-4DDC-9E0F-2EFD6599E19E}" dt="2022-06-09T22:42:58.425" v="2675"/>
          <ac:cxnSpMkLst>
            <pc:docMk/>
            <pc:sldMk cId="4275993474" sldId="760"/>
            <ac:cxnSpMk id="46" creationId="{9B8C4FF3-25CB-C747-400C-55DD457E5712}"/>
          </ac:cxnSpMkLst>
        </pc:cxnChg>
        <pc:cxnChg chg="add mod">
          <ac:chgData name="Bhrugen Patel" userId="f021a6139b3c29b3" providerId="LiveId" clId="{5917256E-9C2B-4DDC-9E0F-2EFD6599E19E}" dt="2022-06-09T22:42:58.425" v="2675"/>
          <ac:cxnSpMkLst>
            <pc:docMk/>
            <pc:sldMk cId="4275993474" sldId="760"/>
            <ac:cxnSpMk id="48" creationId="{876242E4-4202-7448-9381-5A81FFE1A1ED}"/>
          </ac:cxnSpMkLst>
        </pc:cxnChg>
        <pc:cxnChg chg="add mod">
          <ac:chgData name="Bhrugen Patel" userId="f021a6139b3c29b3" providerId="LiveId" clId="{5917256E-9C2B-4DDC-9E0F-2EFD6599E19E}" dt="2022-06-09T22:42:58.425" v="2675"/>
          <ac:cxnSpMkLst>
            <pc:docMk/>
            <pc:sldMk cId="4275993474" sldId="760"/>
            <ac:cxnSpMk id="51" creationId="{499DC43F-6CEF-321B-8BA9-44702ED736CA}"/>
          </ac:cxnSpMkLst>
        </pc:cxnChg>
        <pc:cxnChg chg="add mod">
          <ac:chgData name="Bhrugen Patel" userId="f021a6139b3c29b3" providerId="LiveId" clId="{5917256E-9C2B-4DDC-9E0F-2EFD6599E19E}" dt="2022-06-09T22:42:58.425" v="2675"/>
          <ac:cxnSpMkLst>
            <pc:docMk/>
            <pc:sldMk cId="4275993474" sldId="760"/>
            <ac:cxnSpMk id="52" creationId="{1EB29DEF-33D3-9A55-2E03-FFE6D3D6AAF1}"/>
          </ac:cxnSpMkLst>
        </pc:cxnChg>
        <pc:cxnChg chg="add mod">
          <ac:chgData name="Bhrugen Patel" userId="f021a6139b3c29b3" providerId="LiveId" clId="{5917256E-9C2B-4DDC-9E0F-2EFD6599E19E}" dt="2022-06-09T22:42:58.425" v="2675"/>
          <ac:cxnSpMkLst>
            <pc:docMk/>
            <pc:sldMk cId="4275993474" sldId="760"/>
            <ac:cxnSpMk id="54" creationId="{6882C7A4-247C-8155-50F4-6D2F2AA25CEF}"/>
          </ac:cxnSpMkLst>
        </pc:cxnChg>
        <pc:cxnChg chg="add mod">
          <ac:chgData name="Bhrugen Patel" userId="f021a6139b3c29b3" providerId="LiveId" clId="{5917256E-9C2B-4DDC-9E0F-2EFD6599E19E}" dt="2022-06-09T22:42:58.425" v="2675"/>
          <ac:cxnSpMkLst>
            <pc:docMk/>
            <pc:sldMk cId="4275993474" sldId="760"/>
            <ac:cxnSpMk id="58" creationId="{4A708F69-1D0A-9216-3605-600830485EE5}"/>
          </ac:cxnSpMkLst>
        </pc:cxnChg>
        <pc:cxnChg chg="add mod">
          <ac:chgData name="Bhrugen Patel" userId="f021a6139b3c29b3" providerId="LiveId" clId="{5917256E-9C2B-4DDC-9E0F-2EFD6599E19E}" dt="2022-06-09T22:42:58.425" v="2675"/>
          <ac:cxnSpMkLst>
            <pc:docMk/>
            <pc:sldMk cId="4275993474" sldId="760"/>
            <ac:cxnSpMk id="60" creationId="{C532C2F0-38E0-2712-1C6D-BF90D40624A4}"/>
          </ac:cxnSpMkLst>
        </pc:cxnChg>
        <pc:cxnChg chg="add mod">
          <ac:chgData name="Bhrugen Patel" userId="f021a6139b3c29b3" providerId="LiveId" clId="{5917256E-9C2B-4DDC-9E0F-2EFD6599E19E}" dt="2022-06-09T22:42:58.425" v="2675"/>
          <ac:cxnSpMkLst>
            <pc:docMk/>
            <pc:sldMk cId="4275993474" sldId="760"/>
            <ac:cxnSpMk id="61" creationId="{2DB34694-27A8-9313-1CA4-095B24EDF930}"/>
          </ac:cxnSpMkLst>
        </pc:cxnChg>
      </pc:sldChg>
      <pc:sldChg chg="del">
        <pc:chgData name="Bhrugen Patel" userId="f021a6139b3c29b3" providerId="LiveId" clId="{5917256E-9C2B-4DDC-9E0F-2EFD6599E19E}" dt="2022-06-02T19:56:13.491" v="0" actId="47"/>
        <pc:sldMkLst>
          <pc:docMk/>
          <pc:sldMk cId="962721958" sldId="761"/>
        </pc:sldMkLst>
      </pc:sldChg>
      <pc:sldChg chg="add">
        <pc:chgData name="Bhrugen Patel" userId="f021a6139b3c29b3" providerId="LiveId" clId="{5917256E-9C2B-4DDC-9E0F-2EFD6599E19E}" dt="2022-06-09T22:41:58.344" v="2646"/>
        <pc:sldMkLst>
          <pc:docMk/>
          <pc:sldMk cId="2319114128" sldId="761"/>
        </pc:sldMkLst>
      </pc:sldChg>
      <pc:sldChg chg="del">
        <pc:chgData name="Bhrugen Patel" userId="f021a6139b3c29b3" providerId="LiveId" clId="{5917256E-9C2B-4DDC-9E0F-2EFD6599E19E}" dt="2022-06-02T19:56:13.491" v="0" actId="47"/>
        <pc:sldMkLst>
          <pc:docMk/>
          <pc:sldMk cId="1970160668" sldId="762"/>
        </pc:sldMkLst>
      </pc:sldChg>
      <pc:sldChg chg="modSp add mod">
        <pc:chgData name="Bhrugen Patel" userId="f021a6139b3c29b3" providerId="LiveId" clId="{5917256E-9C2B-4DDC-9E0F-2EFD6599E19E}" dt="2022-06-09T23:07:28.376" v="2859" actId="1076"/>
        <pc:sldMkLst>
          <pc:docMk/>
          <pc:sldMk cId="2493211670" sldId="762"/>
        </pc:sldMkLst>
        <pc:spChg chg="mod">
          <ac:chgData name="Bhrugen Patel" userId="f021a6139b3c29b3" providerId="LiveId" clId="{5917256E-9C2B-4DDC-9E0F-2EFD6599E19E}" dt="2022-06-09T23:06:28.731" v="2857"/>
          <ac:spMkLst>
            <pc:docMk/>
            <pc:sldMk cId="2493211670" sldId="762"/>
            <ac:spMk id="2" creationId="{A406D87B-6D85-349E-B3B3-7F7662ACD627}"/>
          </ac:spMkLst>
        </pc:spChg>
        <pc:spChg chg="mod">
          <ac:chgData name="Bhrugen Patel" userId="f021a6139b3c29b3" providerId="LiveId" clId="{5917256E-9C2B-4DDC-9E0F-2EFD6599E19E}" dt="2022-06-09T23:07:28.376" v="2859" actId="1076"/>
          <ac:spMkLst>
            <pc:docMk/>
            <pc:sldMk cId="2493211670" sldId="762"/>
            <ac:spMk id="3" creationId="{B05871BB-8279-FA53-4614-76B24FBF7208}"/>
          </ac:spMkLst>
        </pc:spChg>
      </pc:sldChg>
      <pc:sldChg chg="del">
        <pc:chgData name="Bhrugen Patel" userId="f021a6139b3c29b3" providerId="LiveId" clId="{5917256E-9C2B-4DDC-9E0F-2EFD6599E19E}" dt="2022-06-02T19:56:13.491" v="0" actId="47"/>
        <pc:sldMkLst>
          <pc:docMk/>
          <pc:sldMk cId="128815906" sldId="763"/>
        </pc:sldMkLst>
      </pc:sldChg>
      <pc:sldChg chg="add">
        <pc:chgData name="Bhrugen Patel" userId="f021a6139b3c29b3" providerId="LiveId" clId="{5917256E-9C2B-4DDC-9E0F-2EFD6599E19E}" dt="2022-06-09T22:43:52.380" v="2695"/>
        <pc:sldMkLst>
          <pc:docMk/>
          <pc:sldMk cId="1992775398" sldId="763"/>
        </pc:sldMkLst>
      </pc:sldChg>
      <pc:sldChg chg="delSp modSp add mod">
        <pc:chgData name="Bhrugen Patel" userId="f021a6139b3c29b3" providerId="LiveId" clId="{5917256E-9C2B-4DDC-9E0F-2EFD6599E19E}" dt="2022-06-09T23:07:34.466" v="2862" actId="14100"/>
        <pc:sldMkLst>
          <pc:docMk/>
          <pc:sldMk cId="3113721059" sldId="764"/>
        </pc:sldMkLst>
        <pc:spChg chg="del">
          <ac:chgData name="Bhrugen Patel" userId="f021a6139b3c29b3" providerId="LiveId" clId="{5917256E-9C2B-4DDC-9E0F-2EFD6599E19E}" dt="2022-06-09T23:07:32.422" v="2861" actId="478"/>
          <ac:spMkLst>
            <pc:docMk/>
            <pc:sldMk cId="3113721059" sldId="764"/>
            <ac:spMk id="2" creationId="{A406D87B-6D85-349E-B3B3-7F7662ACD627}"/>
          </ac:spMkLst>
        </pc:spChg>
        <pc:spChg chg="mod">
          <ac:chgData name="Bhrugen Patel" userId="f021a6139b3c29b3" providerId="LiveId" clId="{5917256E-9C2B-4DDC-9E0F-2EFD6599E19E}" dt="2022-06-09T23:07:34.466" v="2862" actId="14100"/>
          <ac:spMkLst>
            <pc:docMk/>
            <pc:sldMk cId="3113721059" sldId="764"/>
            <ac:spMk id="3" creationId="{B05871BB-8279-FA53-4614-76B24FBF7208}"/>
          </ac:spMkLst>
        </pc:spChg>
      </pc:sldChg>
      <pc:sldChg chg="del">
        <pc:chgData name="Bhrugen Patel" userId="f021a6139b3c29b3" providerId="LiveId" clId="{5917256E-9C2B-4DDC-9E0F-2EFD6599E19E}" dt="2022-06-02T19:56:13.491" v="0" actId="47"/>
        <pc:sldMkLst>
          <pc:docMk/>
          <pc:sldMk cId="3604921880" sldId="764"/>
        </pc:sldMkLst>
      </pc:sldChg>
      <pc:sldChg chg="del">
        <pc:chgData name="Bhrugen Patel" userId="f021a6139b3c29b3" providerId="LiveId" clId="{5917256E-9C2B-4DDC-9E0F-2EFD6599E19E}" dt="2022-06-02T19:56:13.491" v="0" actId="47"/>
        <pc:sldMkLst>
          <pc:docMk/>
          <pc:sldMk cId="3437527536" sldId="765"/>
        </pc:sldMkLst>
      </pc:sldChg>
      <pc:sldChg chg="addSp delSp modSp add del mod ord delAnim modAnim">
        <pc:chgData name="Bhrugen Patel" userId="f021a6139b3c29b3" providerId="LiveId" clId="{5917256E-9C2B-4DDC-9E0F-2EFD6599E19E}" dt="2022-07-19T17:49:02.309" v="8016" actId="47"/>
        <pc:sldMkLst>
          <pc:docMk/>
          <pc:sldMk cId="3540908010" sldId="765"/>
        </pc:sldMkLst>
        <pc:spChg chg="add del mod">
          <ac:chgData name="Bhrugen Patel" userId="f021a6139b3c29b3" providerId="LiveId" clId="{5917256E-9C2B-4DDC-9E0F-2EFD6599E19E}" dt="2022-07-17T15:07:19.707" v="7154" actId="478"/>
          <ac:spMkLst>
            <pc:docMk/>
            <pc:sldMk cId="3540908010" sldId="765"/>
            <ac:spMk id="3" creationId="{FC5A3329-585A-A522-87E0-F27C98CBBB81}"/>
          </ac:spMkLst>
        </pc:spChg>
        <pc:spChg chg="del mod">
          <ac:chgData name="Bhrugen Patel" userId="f021a6139b3c29b3" providerId="LiveId" clId="{5917256E-9C2B-4DDC-9E0F-2EFD6599E19E}" dt="2022-07-17T15:07:18.290" v="7153" actId="478"/>
          <ac:spMkLst>
            <pc:docMk/>
            <pc:sldMk cId="3540908010" sldId="765"/>
            <ac:spMk id="19" creationId="{BA108116-80C6-4A2A-9930-1296C1258C10}"/>
          </ac:spMkLst>
        </pc:spChg>
        <pc:picChg chg="del">
          <ac:chgData name="Bhrugen Patel" userId="f021a6139b3c29b3" providerId="LiveId" clId="{5917256E-9C2B-4DDC-9E0F-2EFD6599E19E}" dt="2022-07-17T15:07:16.470" v="7152" actId="478"/>
          <ac:picMkLst>
            <pc:docMk/>
            <pc:sldMk cId="3540908010" sldId="765"/>
            <ac:picMk id="4" creationId="{0A288C3C-D7CD-4D8D-A982-56A2E4C031FB}"/>
          </ac:picMkLst>
        </pc:picChg>
        <pc:picChg chg="add mod">
          <ac:chgData name="Bhrugen Patel" userId="f021a6139b3c29b3" providerId="LiveId" clId="{5917256E-9C2B-4DDC-9E0F-2EFD6599E19E}" dt="2022-07-17T15:09:13.082" v="7169" actId="1076"/>
          <ac:picMkLst>
            <pc:docMk/>
            <pc:sldMk cId="3540908010" sldId="765"/>
            <ac:picMk id="6" creationId="{08FB3AF3-2D8B-EA88-0E6A-0FA24DB17E33}"/>
          </ac:picMkLst>
        </pc:picChg>
        <pc:picChg chg="add del mod ord">
          <ac:chgData name="Bhrugen Patel" userId="f021a6139b3c29b3" providerId="LiveId" clId="{5917256E-9C2B-4DDC-9E0F-2EFD6599E19E}" dt="2022-07-19T17:48:58.977" v="8015" actId="478"/>
          <ac:picMkLst>
            <pc:docMk/>
            <pc:sldMk cId="3540908010" sldId="765"/>
            <ac:picMk id="23" creationId="{CAA3682D-BAAD-4C99-D8A5-FBE7DA1BDDFC}"/>
          </ac:picMkLst>
        </pc:picChg>
      </pc:sldChg>
      <pc:sldChg chg="addSp delSp modSp add del mod delAnim modAnim">
        <pc:chgData name="Bhrugen Patel" userId="f021a6139b3c29b3" providerId="LiveId" clId="{5917256E-9C2B-4DDC-9E0F-2EFD6599E19E}" dt="2022-06-26T22:37:00.207" v="5841" actId="47"/>
        <pc:sldMkLst>
          <pc:docMk/>
          <pc:sldMk cId="673227704" sldId="766"/>
        </pc:sldMkLst>
        <pc:spChg chg="del">
          <ac:chgData name="Bhrugen Patel" userId="f021a6139b3c29b3" providerId="LiveId" clId="{5917256E-9C2B-4DDC-9E0F-2EFD6599E19E}" dt="2022-06-26T22:36:37.137" v="5838" actId="478"/>
          <ac:spMkLst>
            <pc:docMk/>
            <pc:sldMk cId="673227704" sldId="766"/>
            <ac:spMk id="6" creationId="{7D4C6908-2091-4939-8673-47E69015DB85}"/>
          </ac:spMkLst>
        </pc:spChg>
        <pc:spChg chg="add mod">
          <ac:chgData name="Bhrugen Patel" userId="f021a6139b3c29b3" providerId="LiveId" clId="{5917256E-9C2B-4DDC-9E0F-2EFD6599E19E}" dt="2022-06-15T17:19:01.159" v="3304" actId="6549"/>
          <ac:spMkLst>
            <pc:docMk/>
            <pc:sldMk cId="673227704" sldId="766"/>
            <ac:spMk id="10" creationId="{E73959A3-189A-73E2-8648-B9334BEFD368}"/>
          </ac:spMkLst>
        </pc:spChg>
        <pc:spChg chg="del mod">
          <ac:chgData name="Bhrugen Patel" userId="f021a6139b3c29b3" providerId="LiveId" clId="{5917256E-9C2B-4DDC-9E0F-2EFD6599E19E}" dt="2022-06-15T17:08:00.444" v="3064" actId="21"/>
          <ac:spMkLst>
            <pc:docMk/>
            <pc:sldMk cId="673227704" sldId="766"/>
            <ac:spMk id="16" creationId="{AB450DF7-F73A-47DB-8045-FDF7CF66B396}"/>
          </ac:spMkLst>
        </pc:spChg>
        <pc:picChg chg="add mod">
          <ac:chgData name="Bhrugen Patel" userId="f021a6139b3c29b3" providerId="LiveId" clId="{5917256E-9C2B-4DDC-9E0F-2EFD6599E19E}" dt="2022-06-15T17:07:27.588" v="3049" actId="1076"/>
          <ac:picMkLst>
            <pc:docMk/>
            <pc:sldMk cId="673227704" sldId="766"/>
            <ac:picMk id="4" creationId="{88D6673E-C26B-1896-D2B8-1CF967167095}"/>
          </ac:picMkLst>
        </pc:picChg>
      </pc:sldChg>
      <pc:sldChg chg="del">
        <pc:chgData name="Bhrugen Patel" userId="f021a6139b3c29b3" providerId="LiveId" clId="{5917256E-9C2B-4DDC-9E0F-2EFD6599E19E}" dt="2022-06-02T19:56:13.491" v="0" actId="47"/>
        <pc:sldMkLst>
          <pc:docMk/>
          <pc:sldMk cId="4060206872" sldId="766"/>
        </pc:sldMkLst>
      </pc:sldChg>
      <pc:sldChg chg="delSp modSp add del mod ord delAnim">
        <pc:chgData name="Bhrugen Patel" userId="f021a6139b3c29b3" providerId="LiveId" clId="{5917256E-9C2B-4DDC-9E0F-2EFD6599E19E}" dt="2022-07-01T15:27:07.766" v="7148"/>
        <pc:sldMkLst>
          <pc:docMk/>
          <pc:sldMk cId="930906487" sldId="767"/>
        </pc:sldMkLst>
        <pc:spChg chg="del">
          <ac:chgData name="Bhrugen Patel" userId="f021a6139b3c29b3" providerId="LiveId" clId="{5917256E-9C2B-4DDC-9E0F-2EFD6599E19E}" dt="2022-06-15T17:07:40.192" v="3054" actId="478"/>
          <ac:spMkLst>
            <pc:docMk/>
            <pc:sldMk cId="930906487" sldId="767"/>
            <ac:spMk id="6" creationId="{7D4C6908-2091-4939-8673-47E69015DB85}"/>
          </ac:spMkLst>
        </pc:spChg>
        <pc:spChg chg="mod">
          <ac:chgData name="Bhrugen Patel" userId="f021a6139b3c29b3" providerId="LiveId" clId="{5917256E-9C2B-4DDC-9E0F-2EFD6599E19E}" dt="2022-06-15T17:07:35.015" v="3051" actId="1076"/>
          <ac:spMkLst>
            <pc:docMk/>
            <pc:sldMk cId="930906487" sldId="767"/>
            <ac:spMk id="10" creationId="{E73959A3-189A-73E2-8648-B9334BEFD368}"/>
          </ac:spMkLst>
        </pc:spChg>
        <pc:spChg chg="del">
          <ac:chgData name="Bhrugen Patel" userId="f021a6139b3c29b3" providerId="LiveId" clId="{5917256E-9C2B-4DDC-9E0F-2EFD6599E19E}" dt="2022-06-15T17:07:37.046" v="3052" actId="478"/>
          <ac:spMkLst>
            <pc:docMk/>
            <pc:sldMk cId="930906487" sldId="767"/>
            <ac:spMk id="16" creationId="{AB450DF7-F73A-47DB-8045-FDF7CF66B396}"/>
          </ac:spMkLst>
        </pc:spChg>
        <pc:spChg chg="mod">
          <ac:chgData name="Bhrugen Patel" userId="f021a6139b3c29b3" providerId="LiveId" clId="{5917256E-9C2B-4DDC-9E0F-2EFD6599E19E}" dt="2022-06-15T17:07:48.427" v="3062" actId="20577"/>
          <ac:spMkLst>
            <pc:docMk/>
            <pc:sldMk cId="930906487" sldId="767"/>
            <ac:spMk id="17" creationId="{D9A29279-A3B4-4CAB-9052-DED77B0DC3C8}"/>
          </ac:spMkLst>
        </pc:spChg>
        <pc:picChg chg="mod">
          <ac:chgData name="Bhrugen Patel" userId="f021a6139b3c29b3" providerId="LiveId" clId="{5917256E-9C2B-4DDC-9E0F-2EFD6599E19E}" dt="2022-06-15T17:07:39.117" v="3053" actId="1076"/>
          <ac:picMkLst>
            <pc:docMk/>
            <pc:sldMk cId="930906487" sldId="767"/>
            <ac:picMk id="4" creationId="{88D6673E-C26B-1896-D2B8-1CF967167095}"/>
          </ac:picMkLst>
        </pc:picChg>
      </pc:sldChg>
      <pc:sldChg chg="del">
        <pc:chgData name="Bhrugen Patel" userId="f021a6139b3c29b3" providerId="LiveId" clId="{5917256E-9C2B-4DDC-9E0F-2EFD6599E19E}" dt="2022-06-02T19:56:13.491" v="0" actId="47"/>
        <pc:sldMkLst>
          <pc:docMk/>
          <pc:sldMk cId="534814370" sldId="768"/>
        </pc:sldMkLst>
      </pc:sldChg>
      <pc:sldChg chg="addSp delSp modSp add mod ord delAnim modAnim">
        <pc:chgData name="Bhrugen Patel" userId="f021a6139b3c29b3" providerId="LiveId" clId="{5917256E-9C2B-4DDC-9E0F-2EFD6599E19E}" dt="2022-07-01T15:27:34.029" v="7150"/>
        <pc:sldMkLst>
          <pc:docMk/>
          <pc:sldMk cId="829229776" sldId="768"/>
        </pc:sldMkLst>
        <pc:spChg chg="del">
          <ac:chgData name="Bhrugen Patel" userId="f021a6139b3c29b3" providerId="LiveId" clId="{5917256E-9C2B-4DDC-9E0F-2EFD6599E19E}" dt="2022-06-15T17:08:04.177" v="3066" actId="478"/>
          <ac:spMkLst>
            <pc:docMk/>
            <pc:sldMk cId="829229776" sldId="768"/>
            <ac:spMk id="10" creationId="{E73959A3-189A-73E2-8648-B9334BEFD368}"/>
          </ac:spMkLst>
        </pc:spChg>
        <pc:spChg chg="add mod">
          <ac:chgData name="Bhrugen Patel" userId="f021a6139b3c29b3" providerId="LiveId" clId="{5917256E-9C2B-4DDC-9E0F-2EFD6599E19E}" dt="2022-06-15T17:08:11.524" v="3067" actId="1076"/>
          <ac:spMkLst>
            <pc:docMk/>
            <pc:sldMk cId="829229776" sldId="768"/>
            <ac:spMk id="11" creationId="{D6657103-1DE7-5A4B-69F2-7CEC5E92A14E}"/>
          </ac:spMkLst>
        </pc:spChg>
        <pc:picChg chg="del">
          <ac:chgData name="Bhrugen Patel" userId="f021a6139b3c29b3" providerId="LiveId" clId="{5917256E-9C2B-4DDC-9E0F-2EFD6599E19E}" dt="2022-06-15T17:08:34.035" v="3072" actId="478"/>
          <ac:picMkLst>
            <pc:docMk/>
            <pc:sldMk cId="829229776" sldId="768"/>
            <ac:picMk id="4" creationId="{88D6673E-C26B-1896-D2B8-1CF967167095}"/>
          </ac:picMkLst>
        </pc:picChg>
        <pc:picChg chg="add mod">
          <ac:chgData name="Bhrugen Patel" userId="f021a6139b3c29b3" providerId="LiveId" clId="{5917256E-9C2B-4DDC-9E0F-2EFD6599E19E}" dt="2022-06-15T17:08:38.412" v="3074" actId="1076"/>
          <ac:picMkLst>
            <pc:docMk/>
            <pc:sldMk cId="829229776" sldId="768"/>
            <ac:picMk id="5" creationId="{FF232A39-38AC-C1EF-709F-0AB08E18B095}"/>
          </ac:picMkLst>
        </pc:picChg>
      </pc:sldChg>
      <pc:sldChg chg="del">
        <pc:chgData name="Bhrugen Patel" userId="f021a6139b3c29b3" providerId="LiveId" clId="{5917256E-9C2B-4DDC-9E0F-2EFD6599E19E}" dt="2022-06-02T19:56:13.491" v="0" actId="47"/>
        <pc:sldMkLst>
          <pc:docMk/>
          <pc:sldMk cId="2624302159" sldId="769"/>
        </pc:sldMkLst>
      </pc:sldChg>
      <pc:sldChg chg="delSp modSp add mod delAnim modAnim">
        <pc:chgData name="Bhrugen Patel" userId="f021a6139b3c29b3" providerId="LiveId" clId="{5917256E-9C2B-4DDC-9E0F-2EFD6599E19E}" dt="2022-06-15T17:26:17.720" v="3354" actId="20577"/>
        <pc:sldMkLst>
          <pc:docMk/>
          <pc:sldMk cId="4251433989" sldId="769"/>
        </pc:sldMkLst>
        <pc:spChg chg="del">
          <ac:chgData name="Bhrugen Patel" userId="f021a6139b3c29b3" providerId="LiveId" clId="{5917256E-9C2B-4DDC-9E0F-2EFD6599E19E}" dt="2022-06-15T17:09:32.200" v="3080" actId="478"/>
          <ac:spMkLst>
            <pc:docMk/>
            <pc:sldMk cId="4251433989" sldId="769"/>
            <ac:spMk id="11" creationId="{D6657103-1DE7-5A4B-69F2-7CEC5E92A14E}"/>
          </ac:spMkLst>
        </pc:spChg>
        <pc:spChg chg="mod">
          <ac:chgData name="Bhrugen Patel" userId="f021a6139b3c29b3" providerId="LiveId" clId="{5917256E-9C2B-4DDC-9E0F-2EFD6599E19E}" dt="2022-06-15T17:26:17.720" v="3354" actId="20577"/>
          <ac:spMkLst>
            <pc:docMk/>
            <pc:sldMk cId="4251433989" sldId="769"/>
            <ac:spMk id="25" creationId="{7BB47017-1A09-4F99-97D6-E5418FB7A323}"/>
          </ac:spMkLst>
        </pc:spChg>
        <pc:picChg chg="del">
          <ac:chgData name="Bhrugen Patel" userId="f021a6139b3c29b3" providerId="LiveId" clId="{5917256E-9C2B-4DDC-9E0F-2EFD6599E19E}" dt="2022-06-15T17:09:34.111" v="3081" actId="478"/>
          <ac:picMkLst>
            <pc:docMk/>
            <pc:sldMk cId="4251433989" sldId="769"/>
            <ac:picMk id="5" creationId="{FF232A39-38AC-C1EF-709F-0AB08E18B095}"/>
          </ac:picMkLst>
        </pc:picChg>
      </pc:sldChg>
      <pc:sldChg chg="delSp modSp add mod delAnim">
        <pc:chgData name="Bhrugen Patel" userId="f021a6139b3c29b3" providerId="LiveId" clId="{5917256E-9C2B-4DDC-9E0F-2EFD6599E19E}" dt="2022-06-15T17:27:02.287" v="3357" actId="1076"/>
        <pc:sldMkLst>
          <pc:docMk/>
          <pc:sldMk cId="183317680" sldId="770"/>
        </pc:sldMkLst>
        <pc:spChg chg="del">
          <ac:chgData name="Bhrugen Patel" userId="f021a6139b3c29b3" providerId="LiveId" clId="{5917256E-9C2B-4DDC-9E0F-2EFD6599E19E}" dt="2022-06-15T17:26:57.498" v="3356" actId="478"/>
          <ac:spMkLst>
            <pc:docMk/>
            <pc:sldMk cId="183317680" sldId="770"/>
            <ac:spMk id="2" creationId="{AA06BEE3-FF39-8BB8-F092-10ABF6694963}"/>
          </ac:spMkLst>
        </pc:spChg>
        <pc:spChg chg="del">
          <ac:chgData name="Bhrugen Patel" userId="f021a6139b3c29b3" providerId="LiveId" clId="{5917256E-9C2B-4DDC-9E0F-2EFD6599E19E}" dt="2022-06-15T17:26:57.498" v="3356" actId="478"/>
          <ac:spMkLst>
            <pc:docMk/>
            <pc:sldMk cId="183317680" sldId="770"/>
            <ac:spMk id="3" creationId="{E79BB15A-9359-907E-2B86-C20A476354D4}"/>
          </ac:spMkLst>
        </pc:spChg>
        <pc:spChg chg="del">
          <ac:chgData name="Bhrugen Patel" userId="f021a6139b3c29b3" providerId="LiveId" clId="{5917256E-9C2B-4DDC-9E0F-2EFD6599E19E}" dt="2022-06-15T17:26:57.498" v="3356" actId="478"/>
          <ac:spMkLst>
            <pc:docMk/>
            <pc:sldMk cId="183317680" sldId="770"/>
            <ac:spMk id="22" creationId="{961326D1-6AFD-AA7C-2F6A-BBF728257A20}"/>
          </ac:spMkLst>
        </pc:spChg>
        <pc:spChg chg="del">
          <ac:chgData name="Bhrugen Patel" userId="f021a6139b3c29b3" providerId="LiveId" clId="{5917256E-9C2B-4DDC-9E0F-2EFD6599E19E}" dt="2022-06-15T17:26:57.498" v="3356" actId="478"/>
          <ac:spMkLst>
            <pc:docMk/>
            <pc:sldMk cId="183317680" sldId="770"/>
            <ac:spMk id="23" creationId="{F2EFD4B2-83CF-6179-3368-45A4D2360E29}"/>
          </ac:spMkLst>
        </pc:spChg>
        <pc:spChg chg="del">
          <ac:chgData name="Bhrugen Patel" userId="f021a6139b3c29b3" providerId="LiveId" clId="{5917256E-9C2B-4DDC-9E0F-2EFD6599E19E}" dt="2022-06-15T17:26:57.498" v="3356" actId="478"/>
          <ac:spMkLst>
            <pc:docMk/>
            <pc:sldMk cId="183317680" sldId="770"/>
            <ac:spMk id="27" creationId="{137C12B3-477C-EC5C-D418-EA1EB1F8AA64}"/>
          </ac:spMkLst>
        </pc:spChg>
        <pc:spChg chg="del">
          <ac:chgData name="Bhrugen Patel" userId="f021a6139b3c29b3" providerId="LiveId" clId="{5917256E-9C2B-4DDC-9E0F-2EFD6599E19E}" dt="2022-06-15T17:26:57.498" v="3356" actId="478"/>
          <ac:spMkLst>
            <pc:docMk/>
            <pc:sldMk cId="183317680" sldId="770"/>
            <ac:spMk id="30" creationId="{E47B1928-6852-C3F2-FA0E-85638A68F8DF}"/>
          </ac:spMkLst>
        </pc:spChg>
        <pc:spChg chg="del">
          <ac:chgData name="Bhrugen Patel" userId="f021a6139b3c29b3" providerId="LiveId" clId="{5917256E-9C2B-4DDC-9E0F-2EFD6599E19E}" dt="2022-06-15T17:26:57.498" v="3356" actId="478"/>
          <ac:spMkLst>
            <pc:docMk/>
            <pc:sldMk cId="183317680" sldId="770"/>
            <ac:spMk id="31" creationId="{0F310C80-3E4A-50EE-3A7C-3EB6AA68E06D}"/>
          </ac:spMkLst>
        </pc:spChg>
        <pc:spChg chg="del">
          <ac:chgData name="Bhrugen Patel" userId="f021a6139b3c29b3" providerId="LiveId" clId="{5917256E-9C2B-4DDC-9E0F-2EFD6599E19E}" dt="2022-06-15T17:26:57.498" v="3356" actId="478"/>
          <ac:spMkLst>
            <pc:docMk/>
            <pc:sldMk cId="183317680" sldId="770"/>
            <ac:spMk id="32" creationId="{05F762CD-81C7-C58C-F685-EF5C6FD8EED7}"/>
          </ac:spMkLst>
        </pc:spChg>
        <pc:spChg chg="del">
          <ac:chgData name="Bhrugen Patel" userId="f021a6139b3c29b3" providerId="LiveId" clId="{5917256E-9C2B-4DDC-9E0F-2EFD6599E19E}" dt="2022-06-15T17:26:57.498" v="3356" actId="478"/>
          <ac:spMkLst>
            <pc:docMk/>
            <pc:sldMk cId="183317680" sldId="770"/>
            <ac:spMk id="33" creationId="{69B5F84E-ADA1-E214-6C7A-1A9A38179957}"/>
          </ac:spMkLst>
        </pc:spChg>
        <pc:spChg chg="del">
          <ac:chgData name="Bhrugen Patel" userId="f021a6139b3c29b3" providerId="LiveId" clId="{5917256E-9C2B-4DDC-9E0F-2EFD6599E19E}" dt="2022-06-15T17:26:57.498" v="3356" actId="478"/>
          <ac:spMkLst>
            <pc:docMk/>
            <pc:sldMk cId="183317680" sldId="770"/>
            <ac:spMk id="35" creationId="{158FE204-1879-7E8A-E70B-B7E8D3DD3B5A}"/>
          </ac:spMkLst>
        </pc:spChg>
        <pc:spChg chg="del">
          <ac:chgData name="Bhrugen Patel" userId="f021a6139b3c29b3" providerId="LiveId" clId="{5917256E-9C2B-4DDC-9E0F-2EFD6599E19E}" dt="2022-06-15T17:26:57.498" v="3356" actId="478"/>
          <ac:spMkLst>
            <pc:docMk/>
            <pc:sldMk cId="183317680" sldId="770"/>
            <ac:spMk id="36" creationId="{55C3D9E3-F9EE-ED22-FEBF-F39356BDC50D}"/>
          </ac:spMkLst>
        </pc:spChg>
        <pc:spChg chg="del">
          <ac:chgData name="Bhrugen Patel" userId="f021a6139b3c29b3" providerId="LiveId" clId="{5917256E-9C2B-4DDC-9E0F-2EFD6599E19E}" dt="2022-06-15T17:26:57.498" v="3356" actId="478"/>
          <ac:spMkLst>
            <pc:docMk/>
            <pc:sldMk cId="183317680" sldId="770"/>
            <ac:spMk id="47" creationId="{D76CB25D-81F8-5F56-DDE0-8813565A632D}"/>
          </ac:spMkLst>
        </pc:spChg>
        <pc:spChg chg="del">
          <ac:chgData name="Bhrugen Patel" userId="f021a6139b3c29b3" providerId="LiveId" clId="{5917256E-9C2B-4DDC-9E0F-2EFD6599E19E}" dt="2022-06-15T17:26:57.498" v="3356" actId="478"/>
          <ac:spMkLst>
            <pc:docMk/>
            <pc:sldMk cId="183317680" sldId="770"/>
            <ac:spMk id="48" creationId="{E085C1F8-F939-4829-B7F1-B51495556E8A}"/>
          </ac:spMkLst>
        </pc:spChg>
        <pc:spChg chg="del">
          <ac:chgData name="Bhrugen Patel" userId="f021a6139b3c29b3" providerId="LiveId" clId="{5917256E-9C2B-4DDC-9E0F-2EFD6599E19E}" dt="2022-06-15T17:26:57.498" v="3356" actId="478"/>
          <ac:spMkLst>
            <pc:docMk/>
            <pc:sldMk cId="183317680" sldId="770"/>
            <ac:spMk id="50" creationId="{614BE2C4-0481-4E2B-A965-AFAAADE3A663}"/>
          </ac:spMkLst>
        </pc:spChg>
        <pc:spChg chg="mod">
          <ac:chgData name="Bhrugen Patel" userId="f021a6139b3c29b3" providerId="LiveId" clId="{5917256E-9C2B-4DDC-9E0F-2EFD6599E19E}" dt="2022-06-15T17:27:02.287" v="3357" actId="1076"/>
          <ac:spMkLst>
            <pc:docMk/>
            <pc:sldMk cId="183317680" sldId="770"/>
            <ac:spMk id="51" creationId="{DC891A68-9200-45AC-AC05-D44810E715BD}"/>
          </ac:spMkLst>
        </pc:spChg>
        <pc:spChg chg="del">
          <ac:chgData name="Bhrugen Patel" userId="f021a6139b3c29b3" providerId="LiveId" clId="{5917256E-9C2B-4DDC-9E0F-2EFD6599E19E}" dt="2022-06-15T17:26:57.498" v="3356" actId="478"/>
          <ac:spMkLst>
            <pc:docMk/>
            <pc:sldMk cId="183317680" sldId="770"/>
            <ac:spMk id="54" creationId="{546CCF93-5540-414D-A3E7-45F5422E370E}"/>
          </ac:spMkLst>
        </pc:spChg>
        <pc:spChg chg="del">
          <ac:chgData name="Bhrugen Patel" userId="f021a6139b3c29b3" providerId="LiveId" clId="{5917256E-9C2B-4DDC-9E0F-2EFD6599E19E}" dt="2022-06-15T17:26:57.498" v="3356" actId="478"/>
          <ac:spMkLst>
            <pc:docMk/>
            <pc:sldMk cId="183317680" sldId="770"/>
            <ac:spMk id="55" creationId="{9AECE786-01A7-4A10-B2FD-55876E0C2F30}"/>
          </ac:spMkLst>
        </pc:spChg>
        <pc:spChg chg="del">
          <ac:chgData name="Bhrugen Patel" userId="f021a6139b3c29b3" providerId="LiveId" clId="{5917256E-9C2B-4DDC-9E0F-2EFD6599E19E}" dt="2022-06-15T17:26:57.498" v="3356" actId="478"/>
          <ac:spMkLst>
            <pc:docMk/>
            <pc:sldMk cId="183317680" sldId="770"/>
            <ac:spMk id="56" creationId="{0064DAE1-0D3D-4421-98EE-B8C64457FAA0}"/>
          </ac:spMkLst>
        </pc:spChg>
        <pc:spChg chg="del">
          <ac:chgData name="Bhrugen Patel" userId="f021a6139b3c29b3" providerId="LiveId" clId="{5917256E-9C2B-4DDC-9E0F-2EFD6599E19E}" dt="2022-06-15T17:26:57.498" v="3356" actId="478"/>
          <ac:spMkLst>
            <pc:docMk/>
            <pc:sldMk cId="183317680" sldId="770"/>
            <ac:spMk id="57" creationId="{BFF89B95-4ADE-7F05-E9E9-9704DFA0629B}"/>
          </ac:spMkLst>
        </pc:spChg>
        <pc:spChg chg="del">
          <ac:chgData name="Bhrugen Patel" userId="f021a6139b3c29b3" providerId="LiveId" clId="{5917256E-9C2B-4DDC-9E0F-2EFD6599E19E}" dt="2022-06-15T17:26:57.498" v="3356" actId="478"/>
          <ac:spMkLst>
            <pc:docMk/>
            <pc:sldMk cId="183317680" sldId="770"/>
            <ac:spMk id="58" creationId="{6C1E0AE4-04CC-01DA-F103-CE0A322E0EA5}"/>
          </ac:spMkLst>
        </pc:spChg>
        <pc:spChg chg="del">
          <ac:chgData name="Bhrugen Patel" userId="f021a6139b3c29b3" providerId="LiveId" clId="{5917256E-9C2B-4DDC-9E0F-2EFD6599E19E}" dt="2022-06-15T17:26:57.498" v="3356" actId="478"/>
          <ac:spMkLst>
            <pc:docMk/>
            <pc:sldMk cId="183317680" sldId="770"/>
            <ac:spMk id="59" creationId="{15808D51-7593-6F80-70B6-AEE4CD65FFEA}"/>
          </ac:spMkLst>
        </pc:spChg>
        <pc:spChg chg="del">
          <ac:chgData name="Bhrugen Patel" userId="f021a6139b3c29b3" providerId="LiveId" clId="{5917256E-9C2B-4DDC-9E0F-2EFD6599E19E}" dt="2022-06-15T17:26:57.498" v="3356" actId="478"/>
          <ac:spMkLst>
            <pc:docMk/>
            <pc:sldMk cId="183317680" sldId="770"/>
            <ac:spMk id="60" creationId="{82616390-609B-4FFD-B782-D7CC5950145D}"/>
          </ac:spMkLst>
        </pc:spChg>
        <pc:spChg chg="del">
          <ac:chgData name="Bhrugen Patel" userId="f021a6139b3c29b3" providerId="LiveId" clId="{5917256E-9C2B-4DDC-9E0F-2EFD6599E19E}" dt="2022-06-15T17:26:57.498" v="3356" actId="478"/>
          <ac:spMkLst>
            <pc:docMk/>
            <pc:sldMk cId="183317680" sldId="770"/>
            <ac:spMk id="63" creationId="{F1917AD1-D80F-43B3-A10F-64EDA97E424A}"/>
          </ac:spMkLst>
        </pc:spChg>
        <pc:spChg chg="del">
          <ac:chgData name="Bhrugen Patel" userId="f021a6139b3c29b3" providerId="LiveId" clId="{5917256E-9C2B-4DDC-9E0F-2EFD6599E19E}" dt="2022-06-15T17:26:57.498" v="3356" actId="478"/>
          <ac:spMkLst>
            <pc:docMk/>
            <pc:sldMk cId="183317680" sldId="770"/>
            <ac:spMk id="64" creationId="{8E14C70D-3A86-4157-91BF-8B2D03241E45}"/>
          </ac:spMkLst>
        </pc:spChg>
        <pc:spChg chg="del">
          <ac:chgData name="Bhrugen Patel" userId="f021a6139b3c29b3" providerId="LiveId" clId="{5917256E-9C2B-4DDC-9E0F-2EFD6599E19E}" dt="2022-06-15T17:26:57.498" v="3356" actId="478"/>
          <ac:spMkLst>
            <pc:docMk/>
            <pc:sldMk cId="183317680" sldId="770"/>
            <ac:spMk id="70" creationId="{8154ECF3-2FF9-0574-7E59-4923152D1A48}"/>
          </ac:spMkLst>
        </pc:spChg>
        <pc:cxnChg chg="del mod">
          <ac:chgData name="Bhrugen Patel" userId="f021a6139b3c29b3" providerId="LiveId" clId="{5917256E-9C2B-4DDC-9E0F-2EFD6599E19E}" dt="2022-06-15T17:26:57.498" v="3356" actId="478"/>
          <ac:cxnSpMkLst>
            <pc:docMk/>
            <pc:sldMk cId="183317680" sldId="770"/>
            <ac:cxnSpMk id="77" creationId="{883714CF-1410-3D27-4458-F89A898E56F9}"/>
          </ac:cxnSpMkLst>
        </pc:cxnChg>
      </pc:sldChg>
      <pc:sldChg chg="del">
        <pc:chgData name="Bhrugen Patel" userId="f021a6139b3c29b3" providerId="LiveId" clId="{5917256E-9C2B-4DDC-9E0F-2EFD6599E19E}" dt="2022-06-02T19:56:13.491" v="0" actId="47"/>
        <pc:sldMkLst>
          <pc:docMk/>
          <pc:sldMk cId="3405748051" sldId="770"/>
        </pc:sldMkLst>
      </pc:sldChg>
      <pc:sldChg chg="del">
        <pc:chgData name="Bhrugen Patel" userId="f021a6139b3c29b3" providerId="LiveId" clId="{5917256E-9C2B-4DDC-9E0F-2EFD6599E19E}" dt="2022-06-02T19:56:13.491" v="0" actId="47"/>
        <pc:sldMkLst>
          <pc:docMk/>
          <pc:sldMk cId="3276626623" sldId="771"/>
        </pc:sldMkLst>
      </pc:sldChg>
      <pc:sldChg chg="addSp delSp modSp add mod ord modAnim">
        <pc:chgData name="Bhrugen Patel" userId="f021a6139b3c29b3" providerId="LiveId" clId="{5917256E-9C2B-4DDC-9E0F-2EFD6599E19E}" dt="2022-06-15T17:29:01.061" v="3386" actId="1035"/>
        <pc:sldMkLst>
          <pc:docMk/>
          <pc:sldMk cId="3815370486" sldId="771"/>
        </pc:sldMkLst>
        <pc:spChg chg="add del mod">
          <ac:chgData name="Bhrugen Patel" userId="f021a6139b3c29b3" providerId="LiveId" clId="{5917256E-9C2B-4DDC-9E0F-2EFD6599E19E}" dt="2022-06-15T17:28:24.859" v="3365" actId="478"/>
          <ac:spMkLst>
            <pc:docMk/>
            <pc:sldMk cId="3815370486" sldId="771"/>
            <ac:spMk id="10" creationId="{3EE7CD80-A720-6FB3-B302-03539C737187}"/>
          </ac:spMkLst>
        </pc:spChg>
        <pc:spChg chg="mod">
          <ac:chgData name="Bhrugen Patel" userId="f021a6139b3c29b3" providerId="LiveId" clId="{5917256E-9C2B-4DDC-9E0F-2EFD6599E19E}" dt="2022-06-15T17:28:10.606" v="3361" actId="1076"/>
          <ac:spMkLst>
            <pc:docMk/>
            <pc:sldMk cId="3815370486" sldId="771"/>
            <ac:spMk id="11" creationId="{D6657103-1DE7-5A4B-69F2-7CEC5E92A14E}"/>
          </ac:spMkLst>
        </pc:spChg>
        <pc:spChg chg="add mod">
          <ac:chgData name="Bhrugen Patel" userId="f021a6139b3c29b3" providerId="LiveId" clId="{5917256E-9C2B-4DDC-9E0F-2EFD6599E19E}" dt="2022-06-15T17:29:01.061" v="3386" actId="1035"/>
          <ac:spMkLst>
            <pc:docMk/>
            <pc:sldMk cId="3815370486" sldId="771"/>
            <ac:spMk id="12" creationId="{6C9B420E-3278-8EBB-6E89-D297DA1CE207}"/>
          </ac:spMkLst>
        </pc:spChg>
        <pc:picChg chg="mod">
          <ac:chgData name="Bhrugen Patel" userId="f021a6139b3c29b3" providerId="LiveId" clId="{5917256E-9C2B-4DDC-9E0F-2EFD6599E19E}" dt="2022-06-15T17:28:15.243" v="3363" actId="1076"/>
          <ac:picMkLst>
            <pc:docMk/>
            <pc:sldMk cId="3815370486" sldId="771"/>
            <ac:picMk id="5" creationId="{FF232A39-38AC-C1EF-709F-0AB08E18B095}"/>
          </ac:picMkLst>
        </pc:picChg>
        <pc:picChg chg="add mod">
          <ac:chgData name="Bhrugen Patel" userId="f021a6139b3c29b3" providerId="LiveId" clId="{5917256E-9C2B-4DDC-9E0F-2EFD6599E19E}" dt="2022-06-15T17:29:01.061" v="3386" actId="1035"/>
          <ac:picMkLst>
            <pc:docMk/>
            <pc:sldMk cId="3815370486" sldId="771"/>
            <ac:picMk id="13" creationId="{789241E7-00DE-7771-81B0-E52E5C971BCA}"/>
          </ac:picMkLst>
        </pc:picChg>
        <pc:cxnChg chg="add mod">
          <ac:chgData name="Bhrugen Patel" userId="f021a6139b3c29b3" providerId="LiveId" clId="{5917256E-9C2B-4DDC-9E0F-2EFD6599E19E}" dt="2022-06-15T17:28:54.068" v="3373" actId="208"/>
          <ac:cxnSpMkLst>
            <pc:docMk/>
            <pc:sldMk cId="3815370486" sldId="771"/>
            <ac:cxnSpMk id="4" creationId="{BAD792CF-B4ED-D972-3F8F-2ECE8C2079FF}"/>
          </ac:cxnSpMkLst>
        </pc:cxnChg>
      </pc:sldChg>
      <pc:sldChg chg="modSp add mod modAnim">
        <pc:chgData name="Bhrugen Patel" userId="f021a6139b3c29b3" providerId="LiveId" clId="{5917256E-9C2B-4DDC-9E0F-2EFD6599E19E}" dt="2022-06-15T18:52:42.262" v="4708" actId="207"/>
        <pc:sldMkLst>
          <pc:docMk/>
          <pc:sldMk cId="1218342598" sldId="772"/>
        </pc:sldMkLst>
        <pc:spChg chg="mod">
          <ac:chgData name="Bhrugen Patel" userId="f021a6139b3c29b3" providerId="LiveId" clId="{5917256E-9C2B-4DDC-9E0F-2EFD6599E19E}" dt="2022-06-15T18:52:23.977" v="4703" actId="1076"/>
          <ac:spMkLst>
            <pc:docMk/>
            <pc:sldMk cId="1218342598" sldId="772"/>
            <ac:spMk id="17" creationId="{D9A29279-A3B4-4CAB-9052-DED77B0DC3C8}"/>
          </ac:spMkLst>
        </pc:spChg>
        <pc:spChg chg="mod">
          <ac:chgData name="Bhrugen Patel" userId="f021a6139b3c29b3" providerId="LiveId" clId="{5917256E-9C2B-4DDC-9E0F-2EFD6599E19E}" dt="2022-06-15T18:52:42.262" v="4708" actId="207"/>
          <ac:spMkLst>
            <pc:docMk/>
            <pc:sldMk cId="1218342598" sldId="772"/>
            <ac:spMk id="25" creationId="{7BB47017-1A09-4F99-97D6-E5418FB7A323}"/>
          </ac:spMkLst>
        </pc:spChg>
      </pc:sldChg>
      <pc:sldChg chg="del">
        <pc:chgData name="Bhrugen Patel" userId="f021a6139b3c29b3" providerId="LiveId" clId="{5917256E-9C2B-4DDC-9E0F-2EFD6599E19E}" dt="2022-06-02T19:56:13.491" v="0" actId="47"/>
        <pc:sldMkLst>
          <pc:docMk/>
          <pc:sldMk cId="1551818048" sldId="772"/>
        </pc:sldMkLst>
      </pc:sldChg>
      <pc:sldChg chg="addSp delSp modSp add del mod delAnim">
        <pc:chgData name="Bhrugen Patel" userId="f021a6139b3c29b3" providerId="LiveId" clId="{5917256E-9C2B-4DDC-9E0F-2EFD6599E19E}" dt="2022-06-15T18:25:11.217" v="4144" actId="47"/>
        <pc:sldMkLst>
          <pc:docMk/>
          <pc:sldMk cId="3721783989" sldId="773"/>
        </pc:sldMkLst>
        <pc:spChg chg="del mod">
          <ac:chgData name="Bhrugen Patel" userId="f021a6139b3c29b3" providerId="LiveId" clId="{5917256E-9C2B-4DDC-9E0F-2EFD6599E19E}" dt="2022-06-15T18:10:45.946" v="3741" actId="478"/>
          <ac:spMkLst>
            <pc:docMk/>
            <pc:sldMk cId="3721783989" sldId="773"/>
            <ac:spMk id="2" creationId="{8C208579-D12E-4CF6-B981-BAC1F7023DD0}"/>
          </ac:spMkLst>
        </pc:spChg>
        <pc:spChg chg="mod">
          <ac:chgData name="Bhrugen Patel" userId="f021a6139b3c29b3" providerId="LiveId" clId="{5917256E-9C2B-4DDC-9E0F-2EFD6599E19E}" dt="2022-06-15T18:10:30.269" v="3735" actId="1076"/>
          <ac:spMkLst>
            <pc:docMk/>
            <pc:sldMk cId="3721783989" sldId="773"/>
            <ac:spMk id="17" creationId="{D9A29279-A3B4-4CAB-9052-DED77B0DC3C8}"/>
          </ac:spMkLst>
        </pc:spChg>
        <pc:spChg chg="mod">
          <ac:chgData name="Bhrugen Patel" userId="f021a6139b3c29b3" providerId="LiveId" clId="{5917256E-9C2B-4DDC-9E0F-2EFD6599E19E}" dt="2022-06-15T18:07:48.789" v="3677" actId="1076"/>
          <ac:spMkLst>
            <pc:docMk/>
            <pc:sldMk cId="3721783989" sldId="773"/>
            <ac:spMk id="19" creationId="{D37F47E3-2F25-4689-8AE4-71C2F0430A1F}"/>
          </ac:spMkLst>
        </pc:spChg>
        <pc:spChg chg="add mod">
          <ac:chgData name="Bhrugen Patel" userId="f021a6139b3c29b3" providerId="LiveId" clId="{5917256E-9C2B-4DDC-9E0F-2EFD6599E19E}" dt="2022-06-15T18:10:27.610" v="3734" actId="1035"/>
          <ac:spMkLst>
            <pc:docMk/>
            <pc:sldMk cId="3721783989" sldId="773"/>
            <ac:spMk id="23" creationId="{C019C96C-B2B6-87B4-3F02-225048C1712C}"/>
          </ac:spMkLst>
        </pc:spChg>
        <pc:spChg chg="add del">
          <ac:chgData name="Bhrugen Patel" userId="f021a6139b3c29b3" providerId="LiveId" clId="{5917256E-9C2B-4DDC-9E0F-2EFD6599E19E}" dt="2022-06-15T18:01:17.290" v="3494" actId="478"/>
          <ac:spMkLst>
            <pc:docMk/>
            <pc:sldMk cId="3721783989" sldId="773"/>
            <ac:spMk id="24" creationId="{B45957D4-0C52-0EBF-650C-58D8110570D5}"/>
          </ac:spMkLst>
        </pc:spChg>
        <pc:spChg chg="del">
          <ac:chgData name="Bhrugen Patel" userId="f021a6139b3c29b3" providerId="LiveId" clId="{5917256E-9C2B-4DDC-9E0F-2EFD6599E19E}" dt="2022-06-15T17:35:20.478" v="3412" actId="478"/>
          <ac:spMkLst>
            <pc:docMk/>
            <pc:sldMk cId="3721783989" sldId="773"/>
            <ac:spMk id="25" creationId="{7BB47017-1A09-4F99-97D6-E5418FB7A323}"/>
          </ac:spMkLst>
        </pc:spChg>
        <pc:spChg chg="del">
          <ac:chgData name="Bhrugen Patel" userId="f021a6139b3c29b3" providerId="LiveId" clId="{5917256E-9C2B-4DDC-9E0F-2EFD6599E19E}" dt="2022-06-15T17:35:23.532" v="3413" actId="478"/>
          <ac:spMkLst>
            <pc:docMk/>
            <pc:sldMk cId="3721783989" sldId="773"/>
            <ac:spMk id="26" creationId="{24600E11-2EEF-43F9-BC92-21A6A9DDC3B1}"/>
          </ac:spMkLst>
        </pc:spChg>
        <pc:spChg chg="add mod">
          <ac:chgData name="Bhrugen Patel" userId="f021a6139b3c29b3" providerId="LiveId" clId="{5917256E-9C2B-4DDC-9E0F-2EFD6599E19E}" dt="2022-06-15T18:10:27.610" v="3734" actId="1035"/>
          <ac:spMkLst>
            <pc:docMk/>
            <pc:sldMk cId="3721783989" sldId="773"/>
            <ac:spMk id="27" creationId="{E6E16A1C-6866-B9CF-B351-72B19A12BC99}"/>
          </ac:spMkLst>
        </pc:spChg>
        <pc:spChg chg="add mod">
          <ac:chgData name="Bhrugen Patel" userId="f021a6139b3c29b3" providerId="LiveId" clId="{5917256E-9C2B-4DDC-9E0F-2EFD6599E19E}" dt="2022-06-15T18:10:27.610" v="3734" actId="1035"/>
          <ac:spMkLst>
            <pc:docMk/>
            <pc:sldMk cId="3721783989" sldId="773"/>
            <ac:spMk id="28" creationId="{00FCB94A-ADF3-8137-382E-5637B8BDACAE}"/>
          </ac:spMkLst>
        </pc:spChg>
        <pc:spChg chg="add mod">
          <ac:chgData name="Bhrugen Patel" userId="f021a6139b3c29b3" providerId="LiveId" clId="{5917256E-9C2B-4DDC-9E0F-2EFD6599E19E}" dt="2022-06-15T18:10:27.610" v="3734" actId="1035"/>
          <ac:spMkLst>
            <pc:docMk/>
            <pc:sldMk cId="3721783989" sldId="773"/>
            <ac:spMk id="30" creationId="{38F65D99-ACCC-4C68-2D79-843A40AEDB2C}"/>
          </ac:spMkLst>
        </pc:spChg>
        <pc:spChg chg="add mod">
          <ac:chgData name="Bhrugen Patel" userId="f021a6139b3c29b3" providerId="LiveId" clId="{5917256E-9C2B-4DDC-9E0F-2EFD6599E19E}" dt="2022-06-15T18:10:27.610" v="3734" actId="1035"/>
          <ac:spMkLst>
            <pc:docMk/>
            <pc:sldMk cId="3721783989" sldId="773"/>
            <ac:spMk id="31" creationId="{976A6241-7C71-B045-936F-42045A82D2B8}"/>
          </ac:spMkLst>
        </pc:spChg>
        <pc:spChg chg="add mod">
          <ac:chgData name="Bhrugen Patel" userId="f021a6139b3c29b3" providerId="LiveId" clId="{5917256E-9C2B-4DDC-9E0F-2EFD6599E19E}" dt="2022-06-15T18:10:27.610" v="3734" actId="1035"/>
          <ac:spMkLst>
            <pc:docMk/>
            <pc:sldMk cId="3721783989" sldId="773"/>
            <ac:spMk id="32" creationId="{13479E3D-8F5A-A8A5-569F-8D23DABDD870}"/>
          </ac:spMkLst>
        </pc:spChg>
        <pc:spChg chg="add mod">
          <ac:chgData name="Bhrugen Patel" userId="f021a6139b3c29b3" providerId="LiveId" clId="{5917256E-9C2B-4DDC-9E0F-2EFD6599E19E}" dt="2022-06-15T18:10:27.610" v="3734" actId="1035"/>
          <ac:spMkLst>
            <pc:docMk/>
            <pc:sldMk cId="3721783989" sldId="773"/>
            <ac:spMk id="33" creationId="{A42050E7-457E-555B-7A7C-E2D6218556FF}"/>
          </ac:spMkLst>
        </pc:spChg>
        <pc:spChg chg="add mod">
          <ac:chgData name="Bhrugen Patel" userId="f021a6139b3c29b3" providerId="LiveId" clId="{5917256E-9C2B-4DDC-9E0F-2EFD6599E19E}" dt="2022-06-15T18:10:27.610" v="3734" actId="1035"/>
          <ac:spMkLst>
            <pc:docMk/>
            <pc:sldMk cId="3721783989" sldId="773"/>
            <ac:spMk id="34" creationId="{D5E49573-D6EF-3BA4-12AC-F642DD7DBBE5}"/>
          </ac:spMkLst>
        </pc:spChg>
        <pc:spChg chg="add del mod">
          <ac:chgData name="Bhrugen Patel" userId="f021a6139b3c29b3" providerId="LiveId" clId="{5917256E-9C2B-4DDC-9E0F-2EFD6599E19E}" dt="2022-06-15T18:03:10.175" v="3543" actId="478"/>
          <ac:spMkLst>
            <pc:docMk/>
            <pc:sldMk cId="3721783989" sldId="773"/>
            <ac:spMk id="35" creationId="{37D74BF5-62E5-2F77-FD52-A35811159271}"/>
          </ac:spMkLst>
        </pc:spChg>
        <pc:spChg chg="add mod">
          <ac:chgData name="Bhrugen Patel" userId="f021a6139b3c29b3" providerId="LiveId" clId="{5917256E-9C2B-4DDC-9E0F-2EFD6599E19E}" dt="2022-06-15T18:10:27.610" v="3734" actId="1035"/>
          <ac:spMkLst>
            <pc:docMk/>
            <pc:sldMk cId="3721783989" sldId="773"/>
            <ac:spMk id="36" creationId="{C868DB25-8F7B-31EB-FC1E-E9C925DBE890}"/>
          </ac:spMkLst>
        </pc:spChg>
        <pc:spChg chg="add mod">
          <ac:chgData name="Bhrugen Patel" userId="f021a6139b3c29b3" providerId="LiveId" clId="{5917256E-9C2B-4DDC-9E0F-2EFD6599E19E}" dt="2022-06-15T18:10:27.610" v="3734" actId="1035"/>
          <ac:spMkLst>
            <pc:docMk/>
            <pc:sldMk cId="3721783989" sldId="773"/>
            <ac:spMk id="37" creationId="{393E5B83-36AF-A5D2-0060-D8FFB8D42A6C}"/>
          </ac:spMkLst>
        </pc:spChg>
        <pc:spChg chg="add del mod">
          <ac:chgData name="Bhrugen Patel" userId="f021a6139b3c29b3" providerId="LiveId" clId="{5917256E-9C2B-4DDC-9E0F-2EFD6599E19E}" dt="2022-06-15T18:03:04.506" v="3540" actId="478"/>
          <ac:spMkLst>
            <pc:docMk/>
            <pc:sldMk cId="3721783989" sldId="773"/>
            <ac:spMk id="38" creationId="{883BC7F6-D050-7AAB-570E-4B536759598D}"/>
          </ac:spMkLst>
        </pc:spChg>
        <pc:spChg chg="add mod">
          <ac:chgData name="Bhrugen Patel" userId="f021a6139b3c29b3" providerId="LiveId" clId="{5917256E-9C2B-4DDC-9E0F-2EFD6599E19E}" dt="2022-06-15T18:10:27.610" v="3734" actId="1035"/>
          <ac:spMkLst>
            <pc:docMk/>
            <pc:sldMk cId="3721783989" sldId="773"/>
            <ac:spMk id="39" creationId="{EBF83A32-AD22-C34C-1E73-3DDE80C2E835}"/>
          </ac:spMkLst>
        </pc:spChg>
        <pc:spChg chg="add del mod">
          <ac:chgData name="Bhrugen Patel" userId="f021a6139b3c29b3" providerId="LiveId" clId="{5917256E-9C2B-4DDC-9E0F-2EFD6599E19E}" dt="2022-06-15T18:03:07.407" v="3541" actId="478"/>
          <ac:spMkLst>
            <pc:docMk/>
            <pc:sldMk cId="3721783989" sldId="773"/>
            <ac:spMk id="40" creationId="{0C5224CD-F6F8-4C59-FFA7-A7158532431F}"/>
          </ac:spMkLst>
        </pc:spChg>
        <pc:spChg chg="add del mod">
          <ac:chgData name="Bhrugen Patel" userId="f021a6139b3c29b3" providerId="LiveId" clId="{5917256E-9C2B-4DDC-9E0F-2EFD6599E19E}" dt="2022-06-15T18:03:08.060" v="3542" actId="478"/>
          <ac:spMkLst>
            <pc:docMk/>
            <pc:sldMk cId="3721783989" sldId="773"/>
            <ac:spMk id="41" creationId="{E653C8DF-85D1-6FDE-FB9A-B9D8513D6312}"/>
          </ac:spMkLst>
        </pc:spChg>
        <pc:spChg chg="add mod">
          <ac:chgData name="Bhrugen Patel" userId="f021a6139b3c29b3" providerId="LiveId" clId="{5917256E-9C2B-4DDC-9E0F-2EFD6599E19E}" dt="2022-06-15T18:10:27.610" v="3734" actId="1035"/>
          <ac:spMkLst>
            <pc:docMk/>
            <pc:sldMk cId="3721783989" sldId="773"/>
            <ac:spMk id="42" creationId="{0D919C05-6AE3-D4F9-B956-581DDF7D1973}"/>
          </ac:spMkLst>
        </pc:spChg>
        <pc:spChg chg="add mod">
          <ac:chgData name="Bhrugen Patel" userId="f021a6139b3c29b3" providerId="LiveId" clId="{5917256E-9C2B-4DDC-9E0F-2EFD6599E19E}" dt="2022-06-15T18:10:27.610" v="3734" actId="1035"/>
          <ac:spMkLst>
            <pc:docMk/>
            <pc:sldMk cId="3721783989" sldId="773"/>
            <ac:spMk id="43" creationId="{642A9F02-C49F-A709-E3A7-6CF0D1A09CD5}"/>
          </ac:spMkLst>
        </pc:spChg>
        <pc:spChg chg="add mod">
          <ac:chgData name="Bhrugen Patel" userId="f021a6139b3c29b3" providerId="LiveId" clId="{5917256E-9C2B-4DDC-9E0F-2EFD6599E19E}" dt="2022-06-15T18:10:27.610" v="3734" actId="1035"/>
          <ac:spMkLst>
            <pc:docMk/>
            <pc:sldMk cId="3721783989" sldId="773"/>
            <ac:spMk id="44" creationId="{5FD589BA-F9C7-C4A5-E4E8-EA29408756C4}"/>
          </ac:spMkLst>
        </pc:spChg>
        <pc:spChg chg="add mod">
          <ac:chgData name="Bhrugen Patel" userId="f021a6139b3c29b3" providerId="LiveId" clId="{5917256E-9C2B-4DDC-9E0F-2EFD6599E19E}" dt="2022-06-15T18:10:27.610" v="3734" actId="1035"/>
          <ac:spMkLst>
            <pc:docMk/>
            <pc:sldMk cId="3721783989" sldId="773"/>
            <ac:spMk id="45" creationId="{D3247B27-95F6-2A07-7FBD-044686F53EFF}"/>
          </ac:spMkLst>
        </pc:spChg>
        <pc:spChg chg="add mod">
          <ac:chgData name="Bhrugen Patel" userId="f021a6139b3c29b3" providerId="LiveId" clId="{5917256E-9C2B-4DDC-9E0F-2EFD6599E19E}" dt="2022-06-15T18:10:27.610" v="3734" actId="1035"/>
          <ac:spMkLst>
            <pc:docMk/>
            <pc:sldMk cId="3721783989" sldId="773"/>
            <ac:spMk id="46" creationId="{A50ED7CE-DE01-149F-638E-29AF5F0EB93F}"/>
          </ac:spMkLst>
        </pc:spChg>
        <pc:spChg chg="add mod">
          <ac:chgData name="Bhrugen Patel" userId="f021a6139b3c29b3" providerId="LiveId" clId="{5917256E-9C2B-4DDC-9E0F-2EFD6599E19E}" dt="2022-06-15T18:10:49.389" v="3743" actId="1038"/>
          <ac:spMkLst>
            <pc:docMk/>
            <pc:sldMk cId="3721783989" sldId="773"/>
            <ac:spMk id="55" creationId="{14451B48-F38D-F918-19B9-F2324D92A749}"/>
          </ac:spMkLst>
        </pc:spChg>
        <pc:spChg chg="add mod">
          <ac:chgData name="Bhrugen Patel" userId="f021a6139b3c29b3" providerId="LiveId" clId="{5917256E-9C2B-4DDC-9E0F-2EFD6599E19E}" dt="2022-06-15T18:10:49.389" v="3743" actId="1038"/>
          <ac:spMkLst>
            <pc:docMk/>
            <pc:sldMk cId="3721783989" sldId="773"/>
            <ac:spMk id="56" creationId="{D6FE923D-FE9A-9E9D-3780-1EFC47A0E27C}"/>
          </ac:spMkLst>
        </pc:spChg>
        <pc:spChg chg="add mod">
          <ac:chgData name="Bhrugen Patel" userId="f021a6139b3c29b3" providerId="LiveId" clId="{5917256E-9C2B-4DDC-9E0F-2EFD6599E19E}" dt="2022-06-15T18:11:58.214" v="3808" actId="1076"/>
          <ac:spMkLst>
            <pc:docMk/>
            <pc:sldMk cId="3721783989" sldId="773"/>
            <ac:spMk id="57" creationId="{44AFC8EF-1F82-B754-FD34-11DCB158E603}"/>
          </ac:spMkLst>
        </pc:spChg>
        <pc:spChg chg="add mod">
          <ac:chgData name="Bhrugen Patel" userId="f021a6139b3c29b3" providerId="LiveId" clId="{5917256E-9C2B-4DDC-9E0F-2EFD6599E19E}" dt="2022-06-15T18:11:58.214" v="3808" actId="1076"/>
          <ac:spMkLst>
            <pc:docMk/>
            <pc:sldMk cId="3721783989" sldId="773"/>
            <ac:spMk id="58" creationId="{0B51C605-0D61-D4A0-2487-D04E5CF517A7}"/>
          </ac:spMkLst>
        </pc:spChg>
        <pc:spChg chg="add mod">
          <ac:chgData name="Bhrugen Patel" userId="f021a6139b3c29b3" providerId="LiveId" clId="{5917256E-9C2B-4DDC-9E0F-2EFD6599E19E}" dt="2022-06-15T18:11:28.701" v="3804" actId="1076"/>
          <ac:spMkLst>
            <pc:docMk/>
            <pc:sldMk cId="3721783989" sldId="773"/>
            <ac:spMk id="63" creationId="{40B3DD52-0D44-DCDD-E08D-3113292316B7}"/>
          </ac:spMkLst>
        </pc:spChg>
        <pc:graphicFrameChg chg="add mod modGraphic">
          <ac:chgData name="Bhrugen Patel" userId="f021a6139b3c29b3" providerId="LiveId" clId="{5917256E-9C2B-4DDC-9E0F-2EFD6599E19E}" dt="2022-06-15T18:10:27.610" v="3734" actId="1035"/>
          <ac:graphicFrameMkLst>
            <pc:docMk/>
            <pc:sldMk cId="3721783989" sldId="773"/>
            <ac:graphicFrameMk id="22" creationId="{AB7BF46E-6CD1-1218-6524-419ADB3491DF}"/>
          </ac:graphicFrameMkLst>
        </pc:graphicFrameChg>
        <pc:graphicFrameChg chg="add mod modGraphic">
          <ac:chgData name="Bhrugen Patel" userId="f021a6139b3c29b3" providerId="LiveId" clId="{5917256E-9C2B-4DDC-9E0F-2EFD6599E19E}" dt="2022-06-15T18:10:27.610" v="3734" actId="1035"/>
          <ac:graphicFrameMkLst>
            <pc:docMk/>
            <pc:sldMk cId="3721783989" sldId="773"/>
            <ac:graphicFrameMk id="29" creationId="{2E7F56B2-39DF-B6A5-FE6C-44668E8B3758}"/>
          </ac:graphicFrameMkLst>
        </pc:graphicFrameChg>
        <pc:picChg chg="add del mod">
          <ac:chgData name="Bhrugen Patel" userId="f021a6139b3c29b3" providerId="LiveId" clId="{5917256E-9C2B-4DDC-9E0F-2EFD6599E19E}" dt="2022-06-15T18:06:10.204" v="3632" actId="478"/>
          <ac:picMkLst>
            <pc:docMk/>
            <pc:sldMk cId="3721783989" sldId="773"/>
            <ac:picMk id="4" creationId="{D401EA76-F20B-BA3D-2909-9C21C9459C43}"/>
          </ac:picMkLst>
        </pc:picChg>
        <pc:picChg chg="add del mod">
          <ac:chgData name="Bhrugen Patel" userId="f021a6139b3c29b3" providerId="LiveId" clId="{5917256E-9C2B-4DDC-9E0F-2EFD6599E19E}" dt="2022-06-15T18:06:09.571" v="3631" actId="478"/>
          <ac:picMkLst>
            <pc:docMk/>
            <pc:sldMk cId="3721783989" sldId="773"/>
            <ac:picMk id="6" creationId="{B0FDCC5D-E0BA-A77F-9284-D37132AE8841}"/>
          </ac:picMkLst>
        </pc:picChg>
        <pc:picChg chg="add del mod">
          <ac:chgData name="Bhrugen Patel" userId="f021a6139b3c29b3" providerId="LiveId" clId="{5917256E-9C2B-4DDC-9E0F-2EFD6599E19E}" dt="2022-06-15T18:06:15.152" v="3634" actId="478"/>
          <ac:picMkLst>
            <pc:docMk/>
            <pc:sldMk cId="3721783989" sldId="773"/>
            <ac:picMk id="8" creationId="{47607F7C-AB53-4BE0-A898-7DDCF27F0885}"/>
          </ac:picMkLst>
        </pc:picChg>
        <pc:picChg chg="add del mod">
          <ac:chgData name="Bhrugen Patel" userId="f021a6139b3c29b3" providerId="LiveId" clId="{5917256E-9C2B-4DDC-9E0F-2EFD6599E19E}" dt="2022-06-15T17:37:47.936" v="3431" actId="478"/>
          <ac:picMkLst>
            <pc:docMk/>
            <pc:sldMk cId="3721783989" sldId="773"/>
            <ac:picMk id="10" creationId="{5686D87F-31EC-2867-E9C1-842AE934A14C}"/>
          </ac:picMkLst>
        </pc:picChg>
        <pc:picChg chg="add mod">
          <ac:chgData name="Bhrugen Patel" userId="f021a6139b3c29b3" providerId="LiveId" clId="{5917256E-9C2B-4DDC-9E0F-2EFD6599E19E}" dt="2022-06-15T18:10:49.389" v="3743" actId="1038"/>
          <ac:picMkLst>
            <pc:docMk/>
            <pc:sldMk cId="3721783989" sldId="773"/>
            <ac:picMk id="12" creationId="{2DACB6B9-AB50-BA3D-1D9B-9283C603BC84}"/>
          </ac:picMkLst>
        </pc:picChg>
        <pc:picChg chg="add mod">
          <ac:chgData name="Bhrugen Patel" userId="f021a6139b3c29b3" providerId="LiveId" clId="{5917256E-9C2B-4DDC-9E0F-2EFD6599E19E}" dt="2022-06-15T18:11:58.214" v="3808" actId="1076"/>
          <ac:picMkLst>
            <pc:docMk/>
            <pc:sldMk cId="3721783989" sldId="773"/>
            <ac:picMk id="14" creationId="{2A358DCC-E715-25F5-7C53-74592EAD4736}"/>
          </ac:picMkLst>
        </pc:picChg>
        <pc:picChg chg="add mod">
          <ac:chgData name="Bhrugen Patel" userId="f021a6139b3c29b3" providerId="LiveId" clId="{5917256E-9C2B-4DDC-9E0F-2EFD6599E19E}" dt="2022-06-15T18:11:58.214" v="3808" actId="1076"/>
          <ac:picMkLst>
            <pc:docMk/>
            <pc:sldMk cId="3721783989" sldId="773"/>
            <ac:picMk id="16" creationId="{88ED48C3-9BB2-F631-5B6E-216B86A8D0DF}"/>
          </ac:picMkLst>
        </pc:picChg>
        <pc:picChg chg="add mod">
          <ac:chgData name="Bhrugen Patel" userId="f021a6139b3c29b3" providerId="LiveId" clId="{5917256E-9C2B-4DDC-9E0F-2EFD6599E19E}" dt="2022-06-15T18:11:58.214" v="3808" actId="1076"/>
          <ac:picMkLst>
            <pc:docMk/>
            <pc:sldMk cId="3721783989" sldId="773"/>
            <ac:picMk id="21" creationId="{F02C27AC-23F4-E812-DADF-1BDA7017C3C5}"/>
          </ac:picMkLst>
        </pc:picChg>
        <pc:picChg chg="add mod">
          <ac:chgData name="Bhrugen Patel" userId="f021a6139b3c29b3" providerId="LiveId" clId="{5917256E-9C2B-4DDC-9E0F-2EFD6599E19E}" dt="2022-06-15T18:11:58.214" v="3808" actId="1076"/>
          <ac:picMkLst>
            <pc:docMk/>
            <pc:sldMk cId="3721783989" sldId="773"/>
            <ac:picMk id="60" creationId="{110D3803-5234-BDAA-14AB-DC7E22408782}"/>
          </ac:picMkLst>
        </pc:picChg>
        <pc:cxnChg chg="add del mod">
          <ac:chgData name="Bhrugen Patel" userId="f021a6139b3c29b3" providerId="LiveId" clId="{5917256E-9C2B-4DDC-9E0F-2EFD6599E19E}" dt="2022-06-15T18:04:10.186" v="3565" actId="21"/>
          <ac:cxnSpMkLst>
            <pc:docMk/>
            <pc:sldMk cId="3721783989" sldId="773"/>
            <ac:cxnSpMk id="48" creationId="{8D24B1C5-0B0F-4FD2-FD32-AFD729EE82D3}"/>
          </ac:cxnSpMkLst>
        </pc:cxnChg>
        <pc:cxnChg chg="add mod">
          <ac:chgData name="Bhrugen Patel" userId="f021a6139b3c29b3" providerId="LiveId" clId="{5917256E-9C2B-4DDC-9E0F-2EFD6599E19E}" dt="2022-06-15T18:10:27.610" v="3734" actId="1035"/>
          <ac:cxnSpMkLst>
            <pc:docMk/>
            <pc:sldMk cId="3721783989" sldId="773"/>
            <ac:cxnSpMk id="50" creationId="{0023F015-9CDD-C03C-FE45-AFCD1EBF076C}"/>
          </ac:cxnSpMkLst>
        </pc:cxnChg>
        <pc:cxnChg chg="add mod">
          <ac:chgData name="Bhrugen Patel" userId="f021a6139b3c29b3" providerId="LiveId" clId="{5917256E-9C2B-4DDC-9E0F-2EFD6599E19E}" dt="2022-06-15T18:10:27.610" v="3734" actId="1035"/>
          <ac:cxnSpMkLst>
            <pc:docMk/>
            <pc:sldMk cId="3721783989" sldId="773"/>
            <ac:cxnSpMk id="51" creationId="{BEA6FF79-3D43-8D51-72D4-856572DF75E1}"/>
          </ac:cxnSpMkLst>
        </pc:cxnChg>
        <pc:cxnChg chg="add mod">
          <ac:chgData name="Bhrugen Patel" userId="f021a6139b3c29b3" providerId="LiveId" clId="{5917256E-9C2B-4DDC-9E0F-2EFD6599E19E}" dt="2022-06-15T18:10:27.610" v="3734" actId="1035"/>
          <ac:cxnSpMkLst>
            <pc:docMk/>
            <pc:sldMk cId="3721783989" sldId="773"/>
            <ac:cxnSpMk id="52" creationId="{7505B007-A90B-AC29-E06F-88A9AC495C7E}"/>
          </ac:cxnSpMkLst>
        </pc:cxnChg>
        <pc:cxnChg chg="add mod">
          <ac:chgData name="Bhrugen Patel" userId="f021a6139b3c29b3" providerId="LiveId" clId="{5917256E-9C2B-4DDC-9E0F-2EFD6599E19E}" dt="2022-06-15T18:10:27.610" v="3734" actId="1035"/>
          <ac:cxnSpMkLst>
            <pc:docMk/>
            <pc:sldMk cId="3721783989" sldId="773"/>
            <ac:cxnSpMk id="53" creationId="{53077401-053A-047F-0121-4E44406E5102}"/>
          </ac:cxnSpMkLst>
        </pc:cxnChg>
        <pc:cxnChg chg="add mod">
          <ac:chgData name="Bhrugen Patel" userId="f021a6139b3c29b3" providerId="LiveId" clId="{5917256E-9C2B-4DDC-9E0F-2EFD6599E19E}" dt="2022-06-15T18:10:27.610" v="3734" actId="1035"/>
          <ac:cxnSpMkLst>
            <pc:docMk/>
            <pc:sldMk cId="3721783989" sldId="773"/>
            <ac:cxnSpMk id="54" creationId="{4CA98B0D-5AAA-3B6B-98DF-F8FEA499B21F}"/>
          </ac:cxnSpMkLst>
        </pc:cxnChg>
        <pc:cxnChg chg="add mod">
          <ac:chgData name="Bhrugen Patel" userId="f021a6139b3c29b3" providerId="LiveId" clId="{5917256E-9C2B-4DDC-9E0F-2EFD6599E19E}" dt="2022-06-15T18:10:49.389" v="3743" actId="1038"/>
          <ac:cxnSpMkLst>
            <pc:docMk/>
            <pc:sldMk cId="3721783989" sldId="773"/>
            <ac:cxnSpMk id="62" creationId="{0469878E-7904-ADC8-9845-25CB12FD2F9F}"/>
          </ac:cxnSpMkLst>
        </pc:cxnChg>
        <pc:cxnChg chg="add del mod">
          <ac:chgData name="Bhrugen Patel" userId="f021a6139b3c29b3" providerId="LiveId" clId="{5917256E-9C2B-4DDC-9E0F-2EFD6599E19E}" dt="2022-06-15T18:11:42.693" v="3807" actId="478"/>
          <ac:cxnSpMkLst>
            <pc:docMk/>
            <pc:sldMk cId="3721783989" sldId="773"/>
            <ac:cxnSpMk id="64" creationId="{EDFFEEC9-9B60-A474-0D14-859C0F120239}"/>
          </ac:cxnSpMkLst>
        </pc:cxnChg>
      </pc:sldChg>
      <pc:sldChg chg="del">
        <pc:chgData name="Bhrugen Patel" userId="f021a6139b3c29b3" providerId="LiveId" clId="{5917256E-9C2B-4DDC-9E0F-2EFD6599E19E}" dt="2022-06-02T19:56:13.491" v="0" actId="47"/>
        <pc:sldMkLst>
          <pc:docMk/>
          <pc:sldMk cId="3796837619" sldId="773"/>
        </pc:sldMkLst>
      </pc:sldChg>
      <pc:sldChg chg="del">
        <pc:chgData name="Bhrugen Patel" userId="f021a6139b3c29b3" providerId="LiveId" clId="{5917256E-9C2B-4DDC-9E0F-2EFD6599E19E}" dt="2022-06-02T19:56:13.491" v="0" actId="47"/>
        <pc:sldMkLst>
          <pc:docMk/>
          <pc:sldMk cId="518205967" sldId="774"/>
        </pc:sldMkLst>
      </pc:sldChg>
      <pc:sldChg chg="delSp modSp add del mod ord">
        <pc:chgData name="Bhrugen Patel" userId="f021a6139b3c29b3" providerId="LiveId" clId="{5917256E-9C2B-4DDC-9E0F-2EFD6599E19E}" dt="2022-06-15T18:25:12.724" v="4145" actId="47"/>
        <pc:sldMkLst>
          <pc:docMk/>
          <pc:sldMk cId="3709125013" sldId="774"/>
        </pc:sldMkLst>
        <pc:spChg chg="del">
          <ac:chgData name="Bhrugen Patel" userId="f021a6139b3c29b3" providerId="LiveId" clId="{5917256E-9C2B-4DDC-9E0F-2EFD6599E19E}" dt="2022-06-15T18:12:15.885" v="3813" actId="478"/>
          <ac:spMkLst>
            <pc:docMk/>
            <pc:sldMk cId="3709125013" sldId="774"/>
            <ac:spMk id="27" creationId="{E6E16A1C-6866-B9CF-B351-72B19A12BC99}"/>
          </ac:spMkLst>
        </pc:spChg>
        <pc:spChg chg="del">
          <ac:chgData name="Bhrugen Patel" userId="f021a6139b3c29b3" providerId="LiveId" clId="{5917256E-9C2B-4DDC-9E0F-2EFD6599E19E}" dt="2022-06-15T18:12:15.885" v="3813" actId="478"/>
          <ac:spMkLst>
            <pc:docMk/>
            <pc:sldMk cId="3709125013" sldId="774"/>
            <ac:spMk id="28" creationId="{00FCB94A-ADF3-8137-382E-5637B8BDACAE}"/>
          </ac:spMkLst>
        </pc:spChg>
        <pc:spChg chg="del">
          <ac:chgData name="Bhrugen Patel" userId="f021a6139b3c29b3" providerId="LiveId" clId="{5917256E-9C2B-4DDC-9E0F-2EFD6599E19E}" dt="2022-06-15T18:12:15.885" v="3813" actId="478"/>
          <ac:spMkLst>
            <pc:docMk/>
            <pc:sldMk cId="3709125013" sldId="774"/>
            <ac:spMk id="30" creationId="{38F65D99-ACCC-4C68-2D79-843A40AEDB2C}"/>
          </ac:spMkLst>
        </pc:spChg>
        <pc:spChg chg="del">
          <ac:chgData name="Bhrugen Patel" userId="f021a6139b3c29b3" providerId="LiveId" clId="{5917256E-9C2B-4DDC-9E0F-2EFD6599E19E}" dt="2022-06-15T18:12:15.885" v="3813" actId="478"/>
          <ac:spMkLst>
            <pc:docMk/>
            <pc:sldMk cId="3709125013" sldId="774"/>
            <ac:spMk id="31" creationId="{976A6241-7C71-B045-936F-42045A82D2B8}"/>
          </ac:spMkLst>
        </pc:spChg>
        <pc:spChg chg="del">
          <ac:chgData name="Bhrugen Patel" userId="f021a6139b3c29b3" providerId="LiveId" clId="{5917256E-9C2B-4DDC-9E0F-2EFD6599E19E}" dt="2022-06-15T18:12:15.885" v="3813" actId="478"/>
          <ac:spMkLst>
            <pc:docMk/>
            <pc:sldMk cId="3709125013" sldId="774"/>
            <ac:spMk id="32" creationId="{13479E3D-8F5A-A8A5-569F-8D23DABDD870}"/>
          </ac:spMkLst>
        </pc:spChg>
        <pc:spChg chg="del">
          <ac:chgData name="Bhrugen Patel" userId="f021a6139b3c29b3" providerId="LiveId" clId="{5917256E-9C2B-4DDC-9E0F-2EFD6599E19E}" dt="2022-06-15T18:12:15.885" v="3813" actId="478"/>
          <ac:spMkLst>
            <pc:docMk/>
            <pc:sldMk cId="3709125013" sldId="774"/>
            <ac:spMk id="33" creationId="{A42050E7-457E-555B-7A7C-E2D6218556FF}"/>
          </ac:spMkLst>
        </pc:spChg>
        <pc:spChg chg="del">
          <ac:chgData name="Bhrugen Patel" userId="f021a6139b3c29b3" providerId="LiveId" clId="{5917256E-9C2B-4DDC-9E0F-2EFD6599E19E}" dt="2022-06-15T18:12:15.885" v="3813" actId="478"/>
          <ac:spMkLst>
            <pc:docMk/>
            <pc:sldMk cId="3709125013" sldId="774"/>
            <ac:spMk id="34" creationId="{D5E49573-D6EF-3BA4-12AC-F642DD7DBBE5}"/>
          </ac:spMkLst>
        </pc:spChg>
        <pc:spChg chg="del">
          <ac:chgData name="Bhrugen Patel" userId="f021a6139b3c29b3" providerId="LiveId" clId="{5917256E-9C2B-4DDC-9E0F-2EFD6599E19E}" dt="2022-06-15T18:12:15.885" v="3813" actId="478"/>
          <ac:spMkLst>
            <pc:docMk/>
            <pc:sldMk cId="3709125013" sldId="774"/>
            <ac:spMk id="36" creationId="{C868DB25-8F7B-31EB-FC1E-E9C925DBE890}"/>
          </ac:spMkLst>
        </pc:spChg>
        <pc:spChg chg="del">
          <ac:chgData name="Bhrugen Patel" userId="f021a6139b3c29b3" providerId="LiveId" clId="{5917256E-9C2B-4DDC-9E0F-2EFD6599E19E}" dt="2022-06-15T18:12:15.885" v="3813" actId="478"/>
          <ac:spMkLst>
            <pc:docMk/>
            <pc:sldMk cId="3709125013" sldId="774"/>
            <ac:spMk id="37" creationId="{393E5B83-36AF-A5D2-0060-D8FFB8D42A6C}"/>
          </ac:spMkLst>
        </pc:spChg>
        <pc:spChg chg="del">
          <ac:chgData name="Bhrugen Patel" userId="f021a6139b3c29b3" providerId="LiveId" clId="{5917256E-9C2B-4DDC-9E0F-2EFD6599E19E}" dt="2022-06-15T18:12:15.885" v="3813" actId="478"/>
          <ac:spMkLst>
            <pc:docMk/>
            <pc:sldMk cId="3709125013" sldId="774"/>
            <ac:spMk id="39" creationId="{EBF83A32-AD22-C34C-1E73-3DDE80C2E835}"/>
          </ac:spMkLst>
        </pc:spChg>
        <pc:spChg chg="del">
          <ac:chgData name="Bhrugen Patel" userId="f021a6139b3c29b3" providerId="LiveId" clId="{5917256E-9C2B-4DDC-9E0F-2EFD6599E19E}" dt="2022-06-15T18:12:15.885" v="3813" actId="478"/>
          <ac:spMkLst>
            <pc:docMk/>
            <pc:sldMk cId="3709125013" sldId="774"/>
            <ac:spMk id="42" creationId="{0D919C05-6AE3-D4F9-B956-581DDF7D1973}"/>
          </ac:spMkLst>
        </pc:spChg>
        <pc:spChg chg="del">
          <ac:chgData name="Bhrugen Patel" userId="f021a6139b3c29b3" providerId="LiveId" clId="{5917256E-9C2B-4DDC-9E0F-2EFD6599E19E}" dt="2022-06-15T18:12:15.885" v="3813" actId="478"/>
          <ac:spMkLst>
            <pc:docMk/>
            <pc:sldMk cId="3709125013" sldId="774"/>
            <ac:spMk id="43" creationId="{642A9F02-C49F-A709-E3A7-6CF0D1A09CD5}"/>
          </ac:spMkLst>
        </pc:spChg>
        <pc:spChg chg="del">
          <ac:chgData name="Bhrugen Patel" userId="f021a6139b3c29b3" providerId="LiveId" clId="{5917256E-9C2B-4DDC-9E0F-2EFD6599E19E}" dt="2022-06-15T18:12:15.885" v="3813" actId="478"/>
          <ac:spMkLst>
            <pc:docMk/>
            <pc:sldMk cId="3709125013" sldId="774"/>
            <ac:spMk id="44" creationId="{5FD589BA-F9C7-C4A5-E4E8-EA29408756C4}"/>
          </ac:spMkLst>
        </pc:spChg>
        <pc:spChg chg="del">
          <ac:chgData name="Bhrugen Patel" userId="f021a6139b3c29b3" providerId="LiveId" clId="{5917256E-9C2B-4DDC-9E0F-2EFD6599E19E}" dt="2022-06-15T18:12:15.885" v="3813" actId="478"/>
          <ac:spMkLst>
            <pc:docMk/>
            <pc:sldMk cId="3709125013" sldId="774"/>
            <ac:spMk id="45" creationId="{D3247B27-95F6-2A07-7FBD-044686F53EFF}"/>
          </ac:spMkLst>
        </pc:spChg>
        <pc:spChg chg="del">
          <ac:chgData name="Bhrugen Patel" userId="f021a6139b3c29b3" providerId="LiveId" clId="{5917256E-9C2B-4DDC-9E0F-2EFD6599E19E}" dt="2022-06-15T18:12:15.885" v="3813" actId="478"/>
          <ac:spMkLst>
            <pc:docMk/>
            <pc:sldMk cId="3709125013" sldId="774"/>
            <ac:spMk id="46" creationId="{A50ED7CE-DE01-149F-638E-29AF5F0EB93F}"/>
          </ac:spMkLst>
        </pc:spChg>
        <pc:spChg chg="del">
          <ac:chgData name="Bhrugen Patel" userId="f021a6139b3c29b3" providerId="LiveId" clId="{5917256E-9C2B-4DDC-9E0F-2EFD6599E19E}" dt="2022-06-15T18:12:14.259" v="3812" actId="478"/>
          <ac:spMkLst>
            <pc:docMk/>
            <pc:sldMk cId="3709125013" sldId="774"/>
            <ac:spMk id="55" creationId="{14451B48-F38D-F918-19B9-F2324D92A749}"/>
          </ac:spMkLst>
        </pc:spChg>
        <pc:spChg chg="del">
          <ac:chgData name="Bhrugen Patel" userId="f021a6139b3c29b3" providerId="LiveId" clId="{5917256E-9C2B-4DDC-9E0F-2EFD6599E19E}" dt="2022-06-15T18:12:14.259" v="3812" actId="478"/>
          <ac:spMkLst>
            <pc:docMk/>
            <pc:sldMk cId="3709125013" sldId="774"/>
            <ac:spMk id="56" creationId="{D6FE923D-FE9A-9E9D-3780-1EFC47A0E27C}"/>
          </ac:spMkLst>
        </pc:spChg>
        <pc:spChg chg="del">
          <ac:chgData name="Bhrugen Patel" userId="f021a6139b3c29b3" providerId="LiveId" clId="{5917256E-9C2B-4DDC-9E0F-2EFD6599E19E}" dt="2022-06-15T18:12:15.885" v="3813" actId="478"/>
          <ac:spMkLst>
            <pc:docMk/>
            <pc:sldMk cId="3709125013" sldId="774"/>
            <ac:spMk id="57" creationId="{44AFC8EF-1F82-B754-FD34-11DCB158E603}"/>
          </ac:spMkLst>
        </pc:spChg>
        <pc:spChg chg="del">
          <ac:chgData name="Bhrugen Patel" userId="f021a6139b3c29b3" providerId="LiveId" clId="{5917256E-9C2B-4DDC-9E0F-2EFD6599E19E}" dt="2022-06-15T18:12:15.885" v="3813" actId="478"/>
          <ac:spMkLst>
            <pc:docMk/>
            <pc:sldMk cId="3709125013" sldId="774"/>
            <ac:spMk id="58" creationId="{0B51C605-0D61-D4A0-2487-D04E5CF517A7}"/>
          </ac:spMkLst>
        </pc:spChg>
        <pc:spChg chg="del">
          <ac:chgData name="Bhrugen Patel" userId="f021a6139b3c29b3" providerId="LiveId" clId="{5917256E-9C2B-4DDC-9E0F-2EFD6599E19E}" dt="2022-06-15T18:12:11.021" v="3810" actId="478"/>
          <ac:spMkLst>
            <pc:docMk/>
            <pc:sldMk cId="3709125013" sldId="774"/>
            <ac:spMk id="63" creationId="{40B3DD52-0D44-DCDD-E08D-3113292316B7}"/>
          </ac:spMkLst>
        </pc:spChg>
        <pc:graphicFrameChg chg="del">
          <ac:chgData name="Bhrugen Patel" userId="f021a6139b3c29b3" providerId="LiveId" clId="{5917256E-9C2B-4DDC-9E0F-2EFD6599E19E}" dt="2022-06-15T18:12:15.885" v="3813" actId="478"/>
          <ac:graphicFrameMkLst>
            <pc:docMk/>
            <pc:sldMk cId="3709125013" sldId="774"/>
            <ac:graphicFrameMk id="29" creationId="{2E7F56B2-39DF-B6A5-FE6C-44668E8B3758}"/>
          </ac:graphicFrameMkLst>
        </pc:graphicFrameChg>
        <pc:picChg chg="del">
          <ac:chgData name="Bhrugen Patel" userId="f021a6139b3c29b3" providerId="LiveId" clId="{5917256E-9C2B-4DDC-9E0F-2EFD6599E19E}" dt="2022-06-15T18:12:14.259" v="3812" actId="478"/>
          <ac:picMkLst>
            <pc:docMk/>
            <pc:sldMk cId="3709125013" sldId="774"/>
            <ac:picMk id="12" creationId="{2DACB6B9-AB50-BA3D-1D9B-9283C603BC84}"/>
          </ac:picMkLst>
        </pc:picChg>
        <pc:picChg chg="del">
          <ac:chgData name="Bhrugen Patel" userId="f021a6139b3c29b3" providerId="LiveId" clId="{5917256E-9C2B-4DDC-9E0F-2EFD6599E19E}" dt="2022-06-15T18:12:15.885" v="3813" actId="478"/>
          <ac:picMkLst>
            <pc:docMk/>
            <pc:sldMk cId="3709125013" sldId="774"/>
            <ac:picMk id="14" creationId="{2A358DCC-E715-25F5-7C53-74592EAD4736}"/>
          </ac:picMkLst>
        </pc:picChg>
        <pc:picChg chg="del">
          <ac:chgData name="Bhrugen Patel" userId="f021a6139b3c29b3" providerId="LiveId" clId="{5917256E-9C2B-4DDC-9E0F-2EFD6599E19E}" dt="2022-06-15T18:12:15.885" v="3813" actId="478"/>
          <ac:picMkLst>
            <pc:docMk/>
            <pc:sldMk cId="3709125013" sldId="774"/>
            <ac:picMk id="16" creationId="{88ED48C3-9BB2-F631-5B6E-216B86A8D0DF}"/>
          </ac:picMkLst>
        </pc:picChg>
        <pc:picChg chg="del">
          <ac:chgData name="Bhrugen Patel" userId="f021a6139b3c29b3" providerId="LiveId" clId="{5917256E-9C2B-4DDC-9E0F-2EFD6599E19E}" dt="2022-06-15T18:12:15.885" v="3813" actId="478"/>
          <ac:picMkLst>
            <pc:docMk/>
            <pc:sldMk cId="3709125013" sldId="774"/>
            <ac:picMk id="21" creationId="{F02C27AC-23F4-E812-DADF-1BDA7017C3C5}"/>
          </ac:picMkLst>
        </pc:picChg>
        <pc:picChg chg="del">
          <ac:chgData name="Bhrugen Patel" userId="f021a6139b3c29b3" providerId="LiveId" clId="{5917256E-9C2B-4DDC-9E0F-2EFD6599E19E}" dt="2022-06-15T18:12:15.885" v="3813" actId="478"/>
          <ac:picMkLst>
            <pc:docMk/>
            <pc:sldMk cId="3709125013" sldId="774"/>
            <ac:picMk id="60" creationId="{110D3803-5234-BDAA-14AB-DC7E22408782}"/>
          </ac:picMkLst>
        </pc:picChg>
        <pc:cxnChg chg="del">
          <ac:chgData name="Bhrugen Patel" userId="f021a6139b3c29b3" providerId="LiveId" clId="{5917256E-9C2B-4DDC-9E0F-2EFD6599E19E}" dt="2022-06-15T18:12:15.885" v="3813" actId="478"/>
          <ac:cxnSpMkLst>
            <pc:docMk/>
            <pc:sldMk cId="3709125013" sldId="774"/>
            <ac:cxnSpMk id="50" creationId="{0023F015-9CDD-C03C-FE45-AFCD1EBF076C}"/>
          </ac:cxnSpMkLst>
        </pc:cxnChg>
        <pc:cxnChg chg="del">
          <ac:chgData name="Bhrugen Patel" userId="f021a6139b3c29b3" providerId="LiveId" clId="{5917256E-9C2B-4DDC-9E0F-2EFD6599E19E}" dt="2022-06-15T18:12:15.885" v="3813" actId="478"/>
          <ac:cxnSpMkLst>
            <pc:docMk/>
            <pc:sldMk cId="3709125013" sldId="774"/>
            <ac:cxnSpMk id="51" creationId="{BEA6FF79-3D43-8D51-72D4-856572DF75E1}"/>
          </ac:cxnSpMkLst>
        </pc:cxnChg>
        <pc:cxnChg chg="del">
          <ac:chgData name="Bhrugen Patel" userId="f021a6139b3c29b3" providerId="LiveId" clId="{5917256E-9C2B-4DDC-9E0F-2EFD6599E19E}" dt="2022-06-15T18:12:15.885" v="3813" actId="478"/>
          <ac:cxnSpMkLst>
            <pc:docMk/>
            <pc:sldMk cId="3709125013" sldId="774"/>
            <ac:cxnSpMk id="52" creationId="{7505B007-A90B-AC29-E06F-88A9AC495C7E}"/>
          </ac:cxnSpMkLst>
        </pc:cxnChg>
        <pc:cxnChg chg="del">
          <ac:chgData name="Bhrugen Patel" userId="f021a6139b3c29b3" providerId="LiveId" clId="{5917256E-9C2B-4DDC-9E0F-2EFD6599E19E}" dt="2022-06-15T18:12:15.885" v="3813" actId="478"/>
          <ac:cxnSpMkLst>
            <pc:docMk/>
            <pc:sldMk cId="3709125013" sldId="774"/>
            <ac:cxnSpMk id="53" creationId="{53077401-053A-047F-0121-4E44406E5102}"/>
          </ac:cxnSpMkLst>
        </pc:cxnChg>
        <pc:cxnChg chg="del">
          <ac:chgData name="Bhrugen Patel" userId="f021a6139b3c29b3" providerId="LiveId" clId="{5917256E-9C2B-4DDC-9E0F-2EFD6599E19E}" dt="2022-06-15T18:12:15.885" v="3813" actId="478"/>
          <ac:cxnSpMkLst>
            <pc:docMk/>
            <pc:sldMk cId="3709125013" sldId="774"/>
            <ac:cxnSpMk id="54" creationId="{4CA98B0D-5AAA-3B6B-98DF-F8FEA499B21F}"/>
          </ac:cxnSpMkLst>
        </pc:cxnChg>
        <pc:cxnChg chg="del mod">
          <ac:chgData name="Bhrugen Patel" userId="f021a6139b3c29b3" providerId="LiveId" clId="{5917256E-9C2B-4DDC-9E0F-2EFD6599E19E}" dt="2022-06-15T18:12:12.864" v="3811" actId="478"/>
          <ac:cxnSpMkLst>
            <pc:docMk/>
            <pc:sldMk cId="3709125013" sldId="774"/>
            <ac:cxnSpMk id="62" creationId="{0469878E-7904-ADC8-9845-25CB12FD2F9F}"/>
          </ac:cxnSpMkLst>
        </pc:cxnChg>
      </pc:sldChg>
      <pc:sldChg chg="delSp modSp add del mod">
        <pc:chgData name="Bhrugen Patel" userId="f021a6139b3c29b3" providerId="LiveId" clId="{5917256E-9C2B-4DDC-9E0F-2EFD6599E19E}" dt="2022-06-15T18:22:58.470" v="4120" actId="47"/>
        <pc:sldMkLst>
          <pc:docMk/>
          <pc:sldMk cId="649286862" sldId="775"/>
        </pc:sldMkLst>
        <pc:spChg chg="del">
          <ac:chgData name="Bhrugen Patel" userId="f021a6139b3c29b3" providerId="LiveId" clId="{5917256E-9C2B-4DDC-9E0F-2EFD6599E19E}" dt="2022-06-15T18:13:41.183" v="3845" actId="478"/>
          <ac:spMkLst>
            <pc:docMk/>
            <pc:sldMk cId="649286862" sldId="775"/>
            <ac:spMk id="27" creationId="{E6E16A1C-6866-B9CF-B351-72B19A12BC99}"/>
          </ac:spMkLst>
        </pc:spChg>
        <pc:spChg chg="del">
          <ac:chgData name="Bhrugen Patel" userId="f021a6139b3c29b3" providerId="LiveId" clId="{5917256E-9C2B-4DDC-9E0F-2EFD6599E19E}" dt="2022-06-15T18:13:41.183" v="3845" actId="478"/>
          <ac:spMkLst>
            <pc:docMk/>
            <pc:sldMk cId="649286862" sldId="775"/>
            <ac:spMk id="28" creationId="{00FCB94A-ADF3-8137-382E-5637B8BDACAE}"/>
          </ac:spMkLst>
        </pc:spChg>
        <pc:spChg chg="del">
          <ac:chgData name="Bhrugen Patel" userId="f021a6139b3c29b3" providerId="LiveId" clId="{5917256E-9C2B-4DDC-9E0F-2EFD6599E19E}" dt="2022-06-15T18:13:41.183" v="3845" actId="478"/>
          <ac:spMkLst>
            <pc:docMk/>
            <pc:sldMk cId="649286862" sldId="775"/>
            <ac:spMk id="30" creationId="{38F65D99-ACCC-4C68-2D79-843A40AEDB2C}"/>
          </ac:spMkLst>
        </pc:spChg>
        <pc:spChg chg="del">
          <ac:chgData name="Bhrugen Patel" userId="f021a6139b3c29b3" providerId="LiveId" clId="{5917256E-9C2B-4DDC-9E0F-2EFD6599E19E}" dt="2022-06-15T18:13:41.183" v="3845" actId="478"/>
          <ac:spMkLst>
            <pc:docMk/>
            <pc:sldMk cId="649286862" sldId="775"/>
            <ac:spMk id="31" creationId="{976A6241-7C71-B045-936F-42045A82D2B8}"/>
          </ac:spMkLst>
        </pc:spChg>
        <pc:spChg chg="del">
          <ac:chgData name="Bhrugen Patel" userId="f021a6139b3c29b3" providerId="LiveId" clId="{5917256E-9C2B-4DDC-9E0F-2EFD6599E19E}" dt="2022-06-15T18:13:41.183" v="3845" actId="478"/>
          <ac:spMkLst>
            <pc:docMk/>
            <pc:sldMk cId="649286862" sldId="775"/>
            <ac:spMk id="32" creationId="{13479E3D-8F5A-A8A5-569F-8D23DABDD870}"/>
          </ac:spMkLst>
        </pc:spChg>
        <pc:spChg chg="del">
          <ac:chgData name="Bhrugen Patel" userId="f021a6139b3c29b3" providerId="LiveId" clId="{5917256E-9C2B-4DDC-9E0F-2EFD6599E19E}" dt="2022-06-15T18:13:41.183" v="3845" actId="478"/>
          <ac:spMkLst>
            <pc:docMk/>
            <pc:sldMk cId="649286862" sldId="775"/>
            <ac:spMk id="33" creationId="{A42050E7-457E-555B-7A7C-E2D6218556FF}"/>
          </ac:spMkLst>
        </pc:spChg>
        <pc:spChg chg="del">
          <ac:chgData name="Bhrugen Patel" userId="f021a6139b3c29b3" providerId="LiveId" clId="{5917256E-9C2B-4DDC-9E0F-2EFD6599E19E}" dt="2022-06-15T18:13:41.183" v="3845" actId="478"/>
          <ac:spMkLst>
            <pc:docMk/>
            <pc:sldMk cId="649286862" sldId="775"/>
            <ac:spMk id="34" creationId="{D5E49573-D6EF-3BA4-12AC-F642DD7DBBE5}"/>
          </ac:spMkLst>
        </pc:spChg>
        <pc:spChg chg="del">
          <ac:chgData name="Bhrugen Patel" userId="f021a6139b3c29b3" providerId="LiveId" clId="{5917256E-9C2B-4DDC-9E0F-2EFD6599E19E}" dt="2022-06-15T18:13:41.183" v="3845" actId="478"/>
          <ac:spMkLst>
            <pc:docMk/>
            <pc:sldMk cId="649286862" sldId="775"/>
            <ac:spMk id="36" creationId="{C868DB25-8F7B-31EB-FC1E-E9C925DBE890}"/>
          </ac:spMkLst>
        </pc:spChg>
        <pc:spChg chg="del">
          <ac:chgData name="Bhrugen Patel" userId="f021a6139b3c29b3" providerId="LiveId" clId="{5917256E-9C2B-4DDC-9E0F-2EFD6599E19E}" dt="2022-06-15T18:13:41.183" v="3845" actId="478"/>
          <ac:spMkLst>
            <pc:docMk/>
            <pc:sldMk cId="649286862" sldId="775"/>
            <ac:spMk id="37" creationId="{393E5B83-36AF-A5D2-0060-D8FFB8D42A6C}"/>
          </ac:spMkLst>
        </pc:spChg>
        <pc:spChg chg="del">
          <ac:chgData name="Bhrugen Patel" userId="f021a6139b3c29b3" providerId="LiveId" clId="{5917256E-9C2B-4DDC-9E0F-2EFD6599E19E}" dt="2022-06-15T18:13:41.183" v="3845" actId="478"/>
          <ac:spMkLst>
            <pc:docMk/>
            <pc:sldMk cId="649286862" sldId="775"/>
            <ac:spMk id="39" creationId="{EBF83A32-AD22-C34C-1E73-3DDE80C2E835}"/>
          </ac:spMkLst>
        </pc:spChg>
        <pc:spChg chg="del">
          <ac:chgData name="Bhrugen Patel" userId="f021a6139b3c29b3" providerId="LiveId" clId="{5917256E-9C2B-4DDC-9E0F-2EFD6599E19E}" dt="2022-06-15T18:13:41.183" v="3845" actId="478"/>
          <ac:spMkLst>
            <pc:docMk/>
            <pc:sldMk cId="649286862" sldId="775"/>
            <ac:spMk id="42" creationId="{0D919C05-6AE3-D4F9-B956-581DDF7D1973}"/>
          </ac:spMkLst>
        </pc:spChg>
        <pc:spChg chg="del">
          <ac:chgData name="Bhrugen Patel" userId="f021a6139b3c29b3" providerId="LiveId" clId="{5917256E-9C2B-4DDC-9E0F-2EFD6599E19E}" dt="2022-06-15T18:13:41.183" v="3845" actId="478"/>
          <ac:spMkLst>
            <pc:docMk/>
            <pc:sldMk cId="649286862" sldId="775"/>
            <ac:spMk id="43" creationId="{642A9F02-C49F-A709-E3A7-6CF0D1A09CD5}"/>
          </ac:spMkLst>
        </pc:spChg>
        <pc:spChg chg="del">
          <ac:chgData name="Bhrugen Patel" userId="f021a6139b3c29b3" providerId="LiveId" clId="{5917256E-9C2B-4DDC-9E0F-2EFD6599E19E}" dt="2022-06-15T18:13:41.183" v="3845" actId="478"/>
          <ac:spMkLst>
            <pc:docMk/>
            <pc:sldMk cId="649286862" sldId="775"/>
            <ac:spMk id="44" creationId="{5FD589BA-F9C7-C4A5-E4E8-EA29408756C4}"/>
          </ac:spMkLst>
        </pc:spChg>
        <pc:spChg chg="del">
          <ac:chgData name="Bhrugen Patel" userId="f021a6139b3c29b3" providerId="LiveId" clId="{5917256E-9C2B-4DDC-9E0F-2EFD6599E19E}" dt="2022-06-15T18:13:41.183" v="3845" actId="478"/>
          <ac:spMkLst>
            <pc:docMk/>
            <pc:sldMk cId="649286862" sldId="775"/>
            <ac:spMk id="45" creationId="{D3247B27-95F6-2A07-7FBD-044686F53EFF}"/>
          </ac:spMkLst>
        </pc:spChg>
        <pc:spChg chg="del">
          <ac:chgData name="Bhrugen Patel" userId="f021a6139b3c29b3" providerId="LiveId" clId="{5917256E-9C2B-4DDC-9E0F-2EFD6599E19E}" dt="2022-06-15T18:13:41.183" v="3845" actId="478"/>
          <ac:spMkLst>
            <pc:docMk/>
            <pc:sldMk cId="649286862" sldId="775"/>
            <ac:spMk id="46" creationId="{A50ED7CE-DE01-149F-638E-29AF5F0EB93F}"/>
          </ac:spMkLst>
        </pc:spChg>
        <pc:spChg chg="del">
          <ac:chgData name="Bhrugen Patel" userId="f021a6139b3c29b3" providerId="LiveId" clId="{5917256E-9C2B-4DDC-9E0F-2EFD6599E19E}" dt="2022-06-15T18:13:41.183" v="3845" actId="478"/>
          <ac:spMkLst>
            <pc:docMk/>
            <pc:sldMk cId="649286862" sldId="775"/>
            <ac:spMk id="57" creationId="{44AFC8EF-1F82-B754-FD34-11DCB158E603}"/>
          </ac:spMkLst>
        </pc:spChg>
        <pc:spChg chg="del">
          <ac:chgData name="Bhrugen Patel" userId="f021a6139b3c29b3" providerId="LiveId" clId="{5917256E-9C2B-4DDC-9E0F-2EFD6599E19E}" dt="2022-06-15T18:13:41.183" v="3845" actId="478"/>
          <ac:spMkLst>
            <pc:docMk/>
            <pc:sldMk cId="649286862" sldId="775"/>
            <ac:spMk id="58" creationId="{0B51C605-0D61-D4A0-2487-D04E5CF517A7}"/>
          </ac:spMkLst>
        </pc:spChg>
        <pc:spChg chg="mod">
          <ac:chgData name="Bhrugen Patel" userId="f021a6139b3c29b3" providerId="LiveId" clId="{5917256E-9C2B-4DDC-9E0F-2EFD6599E19E}" dt="2022-06-15T18:13:36.147" v="3844" actId="1076"/>
          <ac:spMkLst>
            <pc:docMk/>
            <pc:sldMk cId="649286862" sldId="775"/>
            <ac:spMk id="63" creationId="{40B3DD52-0D44-DCDD-E08D-3113292316B7}"/>
          </ac:spMkLst>
        </pc:spChg>
        <pc:graphicFrameChg chg="del">
          <ac:chgData name="Bhrugen Patel" userId="f021a6139b3c29b3" providerId="LiveId" clId="{5917256E-9C2B-4DDC-9E0F-2EFD6599E19E}" dt="2022-06-15T18:13:41.183" v="3845" actId="478"/>
          <ac:graphicFrameMkLst>
            <pc:docMk/>
            <pc:sldMk cId="649286862" sldId="775"/>
            <ac:graphicFrameMk id="29" creationId="{2E7F56B2-39DF-B6A5-FE6C-44668E8B3758}"/>
          </ac:graphicFrameMkLst>
        </pc:graphicFrameChg>
        <pc:picChg chg="del">
          <ac:chgData name="Bhrugen Patel" userId="f021a6139b3c29b3" providerId="LiveId" clId="{5917256E-9C2B-4DDC-9E0F-2EFD6599E19E}" dt="2022-06-15T18:13:41.183" v="3845" actId="478"/>
          <ac:picMkLst>
            <pc:docMk/>
            <pc:sldMk cId="649286862" sldId="775"/>
            <ac:picMk id="14" creationId="{2A358DCC-E715-25F5-7C53-74592EAD4736}"/>
          </ac:picMkLst>
        </pc:picChg>
        <pc:picChg chg="del">
          <ac:chgData name="Bhrugen Patel" userId="f021a6139b3c29b3" providerId="LiveId" clId="{5917256E-9C2B-4DDC-9E0F-2EFD6599E19E}" dt="2022-06-15T18:13:41.183" v="3845" actId="478"/>
          <ac:picMkLst>
            <pc:docMk/>
            <pc:sldMk cId="649286862" sldId="775"/>
            <ac:picMk id="16" creationId="{88ED48C3-9BB2-F631-5B6E-216B86A8D0DF}"/>
          </ac:picMkLst>
        </pc:picChg>
        <pc:picChg chg="del">
          <ac:chgData name="Bhrugen Patel" userId="f021a6139b3c29b3" providerId="LiveId" clId="{5917256E-9C2B-4DDC-9E0F-2EFD6599E19E}" dt="2022-06-15T18:13:41.183" v="3845" actId="478"/>
          <ac:picMkLst>
            <pc:docMk/>
            <pc:sldMk cId="649286862" sldId="775"/>
            <ac:picMk id="21" creationId="{F02C27AC-23F4-E812-DADF-1BDA7017C3C5}"/>
          </ac:picMkLst>
        </pc:picChg>
        <pc:picChg chg="del">
          <ac:chgData name="Bhrugen Patel" userId="f021a6139b3c29b3" providerId="LiveId" clId="{5917256E-9C2B-4DDC-9E0F-2EFD6599E19E}" dt="2022-06-15T18:13:41.183" v="3845" actId="478"/>
          <ac:picMkLst>
            <pc:docMk/>
            <pc:sldMk cId="649286862" sldId="775"/>
            <ac:picMk id="60" creationId="{110D3803-5234-BDAA-14AB-DC7E22408782}"/>
          </ac:picMkLst>
        </pc:picChg>
        <pc:cxnChg chg="del">
          <ac:chgData name="Bhrugen Patel" userId="f021a6139b3c29b3" providerId="LiveId" clId="{5917256E-9C2B-4DDC-9E0F-2EFD6599E19E}" dt="2022-06-15T18:13:41.183" v="3845" actId="478"/>
          <ac:cxnSpMkLst>
            <pc:docMk/>
            <pc:sldMk cId="649286862" sldId="775"/>
            <ac:cxnSpMk id="50" creationId="{0023F015-9CDD-C03C-FE45-AFCD1EBF076C}"/>
          </ac:cxnSpMkLst>
        </pc:cxnChg>
        <pc:cxnChg chg="del">
          <ac:chgData name="Bhrugen Patel" userId="f021a6139b3c29b3" providerId="LiveId" clId="{5917256E-9C2B-4DDC-9E0F-2EFD6599E19E}" dt="2022-06-15T18:13:41.183" v="3845" actId="478"/>
          <ac:cxnSpMkLst>
            <pc:docMk/>
            <pc:sldMk cId="649286862" sldId="775"/>
            <ac:cxnSpMk id="51" creationId="{BEA6FF79-3D43-8D51-72D4-856572DF75E1}"/>
          </ac:cxnSpMkLst>
        </pc:cxnChg>
        <pc:cxnChg chg="del">
          <ac:chgData name="Bhrugen Patel" userId="f021a6139b3c29b3" providerId="LiveId" clId="{5917256E-9C2B-4DDC-9E0F-2EFD6599E19E}" dt="2022-06-15T18:13:41.183" v="3845" actId="478"/>
          <ac:cxnSpMkLst>
            <pc:docMk/>
            <pc:sldMk cId="649286862" sldId="775"/>
            <ac:cxnSpMk id="52" creationId="{7505B007-A90B-AC29-E06F-88A9AC495C7E}"/>
          </ac:cxnSpMkLst>
        </pc:cxnChg>
        <pc:cxnChg chg="del">
          <ac:chgData name="Bhrugen Patel" userId="f021a6139b3c29b3" providerId="LiveId" clId="{5917256E-9C2B-4DDC-9E0F-2EFD6599E19E}" dt="2022-06-15T18:13:41.183" v="3845" actId="478"/>
          <ac:cxnSpMkLst>
            <pc:docMk/>
            <pc:sldMk cId="649286862" sldId="775"/>
            <ac:cxnSpMk id="53" creationId="{53077401-053A-047F-0121-4E44406E5102}"/>
          </ac:cxnSpMkLst>
        </pc:cxnChg>
        <pc:cxnChg chg="del">
          <ac:chgData name="Bhrugen Patel" userId="f021a6139b3c29b3" providerId="LiveId" clId="{5917256E-9C2B-4DDC-9E0F-2EFD6599E19E}" dt="2022-06-15T18:13:41.183" v="3845" actId="478"/>
          <ac:cxnSpMkLst>
            <pc:docMk/>
            <pc:sldMk cId="649286862" sldId="775"/>
            <ac:cxnSpMk id="54" creationId="{4CA98B0D-5AAA-3B6B-98DF-F8FEA499B21F}"/>
          </ac:cxnSpMkLst>
        </pc:cxnChg>
      </pc:sldChg>
      <pc:sldChg chg="del">
        <pc:chgData name="Bhrugen Patel" userId="f021a6139b3c29b3" providerId="LiveId" clId="{5917256E-9C2B-4DDC-9E0F-2EFD6599E19E}" dt="2022-06-02T19:56:13.491" v="0" actId="47"/>
        <pc:sldMkLst>
          <pc:docMk/>
          <pc:sldMk cId="4207062542" sldId="775"/>
        </pc:sldMkLst>
      </pc:sldChg>
      <pc:sldChg chg="addSp delSp modSp add mod modAnim">
        <pc:chgData name="Bhrugen Patel" userId="f021a6139b3c29b3" providerId="LiveId" clId="{5917256E-9C2B-4DDC-9E0F-2EFD6599E19E}" dt="2022-06-15T18:25:14.966" v="4146"/>
        <pc:sldMkLst>
          <pc:docMk/>
          <pc:sldMk cId="795818794" sldId="776"/>
        </pc:sldMkLst>
        <pc:spChg chg="mod">
          <ac:chgData name="Bhrugen Patel" userId="f021a6139b3c29b3" providerId="LiveId" clId="{5917256E-9C2B-4DDC-9E0F-2EFD6599E19E}" dt="2022-06-15T18:16:20.833" v="3893" actId="208"/>
          <ac:spMkLst>
            <pc:docMk/>
            <pc:sldMk cId="795818794" sldId="776"/>
            <ac:spMk id="27" creationId="{E6E16A1C-6866-B9CF-B351-72B19A12BC99}"/>
          </ac:spMkLst>
        </pc:spChg>
        <pc:spChg chg="mod">
          <ac:chgData name="Bhrugen Patel" userId="f021a6139b3c29b3" providerId="LiveId" clId="{5917256E-9C2B-4DDC-9E0F-2EFD6599E19E}" dt="2022-06-15T18:20:49.097" v="4101" actId="20577"/>
          <ac:spMkLst>
            <pc:docMk/>
            <pc:sldMk cId="795818794" sldId="776"/>
            <ac:spMk id="28" creationId="{00FCB94A-ADF3-8137-382E-5637B8BDACAE}"/>
          </ac:spMkLst>
        </pc:spChg>
        <pc:spChg chg="del mod">
          <ac:chgData name="Bhrugen Patel" userId="f021a6139b3c29b3" providerId="LiveId" clId="{5917256E-9C2B-4DDC-9E0F-2EFD6599E19E}" dt="2022-06-15T18:23:33.982" v="4122" actId="478"/>
          <ac:spMkLst>
            <pc:docMk/>
            <pc:sldMk cId="795818794" sldId="776"/>
            <ac:spMk id="30" creationId="{38F65D99-ACCC-4C68-2D79-843A40AEDB2C}"/>
          </ac:spMkLst>
        </pc:spChg>
        <pc:spChg chg="del mod">
          <ac:chgData name="Bhrugen Patel" userId="f021a6139b3c29b3" providerId="LiveId" clId="{5917256E-9C2B-4DDC-9E0F-2EFD6599E19E}" dt="2022-06-15T18:23:33.982" v="4122" actId="478"/>
          <ac:spMkLst>
            <pc:docMk/>
            <pc:sldMk cId="795818794" sldId="776"/>
            <ac:spMk id="31" creationId="{976A6241-7C71-B045-936F-42045A82D2B8}"/>
          </ac:spMkLst>
        </pc:spChg>
        <pc:spChg chg="del mod">
          <ac:chgData name="Bhrugen Patel" userId="f021a6139b3c29b3" providerId="LiveId" clId="{5917256E-9C2B-4DDC-9E0F-2EFD6599E19E}" dt="2022-06-15T18:23:33.982" v="4122" actId="478"/>
          <ac:spMkLst>
            <pc:docMk/>
            <pc:sldMk cId="795818794" sldId="776"/>
            <ac:spMk id="32" creationId="{13479E3D-8F5A-A8A5-569F-8D23DABDD870}"/>
          </ac:spMkLst>
        </pc:spChg>
        <pc:spChg chg="del mod">
          <ac:chgData name="Bhrugen Patel" userId="f021a6139b3c29b3" providerId="LiveId" clId="{5917256E-9C2B-4DDC-9E0F-2EFD6599E19E}" dt="2022-06-15T18:23:33.982" v="4122" actId="478"/>
          <ac:spMkLst>
            <pc:docMk/>
            <pc:sldMk cId="795818794" sldId="776"/>
            <ac:spMk id="33" creationId="{A42050E7-457E-555B-7A7C-E2D6218556FF}"/>
          </ac:spMkLst>
        </pc:spChg>
        <pc:spChg chg="del mod">
          <ac:chgData name="Bhrugen Patel" userId="f021a6139b3c29b3" providerId="LiveId" clId="{5917256E-9C2B-4DDC-9E0F-2EFD6599E19E}" dt="2022-06-15T18:23:33.982" v="4122" actId="478"/>
          <ac:spMkLst>
            <pc:docMk/>
            <pc:sldMk cId="795818794" sldId="776"/>
            <ac:spMk id="34" creationId="{D5E49573-D6EF-3BA4-12AC-F642DD7DBBE5}"/>
          </ac:spMkLst>
        </pc:spChg>
        <pc:spChg chg="del mod">
          <ac:chgData name="Bhrugen Patel" userId="f021a6139b3c29b3" providerId="LiveId" clId="{5917256E-9C2B-4DDC-9E0F-2EFD6599E19E}" dt="2022-06-15T18:23:33.982" v="4122" actId="478"/>
          <ac:spMkLst>
            <pc:docMk/>
            <pc:sldMk cId="795818794" sldId="776"/>
            <ac:spMk id="36" creationId="{C868DB25-8F7B-31EB-FC1E-E9C925DBE890}"/>
          </ac:spMkLst>
        </pc:spChg>
        <pc:spChg chg="del mod">
          <ac:chgData name="Bhrugen Patel" userId="f021a6139b3c29b3" providerId="LiveId" clId="{5917256E-9C2B-4DDC-9E0F-2EFD6599E19E}" dt="2022-06-15T18:23:33.982" v="4122" actId="478"/>
          <ac:spMkLst>
            <pc:docMk/>
            <pc:sldMk cId="795818794" sldId="776"/>
            <ac:spMk id="37" creationId="{393E5B83-36AF-A5D2-0060-D8FFB8D42A6C}"/>
          </ac:spMkLst>
        </pc:spChg>
        <pc:spChg chg="del mod">
          <ac:chgData name="Bhrugen Patel" userId="f021a6139b3c29b3" providerId="LiveId" clId="{5917256E-9C2B-4DDC-9E0F-2EFD6599E19E}" dt="2022-06-15T18:23:33.982" v="4122" actId="478"/>
          <ac:spMkLst>
            <pc:docMk/>
            <pc:sldMk cId="795818794" sldId="776"/>
            <ac:spMk id="39" creationId="{EBF83A32-AD22-C34C-1E73-3DDE80C2E835}"/>
          </ac:spMkLst>
        </pc:spChg>
        <pc:spChg chg="del mod">
          <ac:chgData name="Bhrugen Patel" userId="f021a6139b3c29b3" providerId="LiveId" clId="{5917256E-9C2B-4DDC-9E0F-2EFD6599E19E}" dt="2022-06-15T18:23:33.982" v="4122" actId="478"/>
          <ac:spMkLst>
            <pc:docMk/>
            <pc:sldMk cId="795818794" sldId="776"/>
            <ac:spMk id="42" creationId="{0D919C05-6AE3-D4F9-B956-581DDF7D1973}"/>
          </ac:spMkLst>
        </pc:spChg>
        <pc:spChg chg="del mod">
          <ac:chgData name="Bhrugen Patel" userId="f021a6139b3c29b3" providerId="LiveId" clId="{5917256E-9C2B-4DDC-9E0F-2EFD6599E19E}" dt="2022-06-15T18:23:33.982" v="4122" actId="478"/>
          <ac:spMkLst>
            <pc:docMk/>
            <pc:sldMk cId="795818794" sldId="776"/>
            <ac:spMk id="43" creationId="{642A9F02-C49F-A709-E3A7-6CF0D1A09CD5}"/>
          </ac:spMkLst>
        </pc:spChg>
        <pc:spChg chg="del mod">
          <ac:chgData name="Bhrugen Patel" userId="f021a6139b3c29b3" providerId="LiveId" clId="{5917256E-9C2B-4DDC-9E0F-2EFD6599E19E}" dt="2022-06-15T18:23:33.982" v="4122" actId="478"/>
          <ac:spMkLst>
            <pc:docMk/>
            <pc:sldMk cId="795818794" sldId="776"/>
            <ac:spMk id="44" creationId="{5FD589BA-F9C7-C4A5-E4E8-EA29408756C4}"/>
          </ac:spMkLst>
        </pc:spChg>
        <pc:spChg chg="del mod">
          <ac:chgData name="Bhrugen Patel" userId="f021a6139b3c29b3" providerId="LiveId" clId="{5917256E-9C2B-4DDC-9E0F-2EFD6599E19E}" dt="2022-06-15T18:23:33.982" v="4122" actId="478"/>
          <ac:spMkLst>
            <pc:docMk/>
            <pc:sldMk cId="795818794" sldId="776"/>
            <ac:spMk id="45" creationId="{D3247B27-95F6-2A07-7FBD-044686F53EFF}"/>
          </ac:spMkLst>
        </pc:spChg>
        <pc:spChg chg="del mod">
          <ac:chgData name="Bhrugen Patel" userId="f021a6139b3c29b3" providerId="LiveId" clId="{5917256E-9C2B-4DDC-9E0F-2EFD6599E19E}" dt="2022-06-15T18:23:33.982" v="4122" actId="478"/>
          <ac:spMkLst>
            <pc:docMk/>
            <pc:sldMk cId="795818794" sldId="776"/>
            <ac:spMk id="46" creationId="{A50ED7CE-DE01-149F-638E-29AF5F0EB93F}"/>
          </ac:spMkLst>
        </pc:spChg>
        <pc:spChg chg="add mod">
          <ac:chgData name="Bhrugen Patel" userId="f021a6139b3c29b3" providerId="LiveId" clId="{5917256E-9C2B-4DDC-9E0F-2EFD6599E19E}" dt="2022-06-15T18:14:41.623" v="3874"/>
          <ac:spMkLst>
            <pc:docMk/>
            <pc:sldMk cId="795818794" sldId="776"/>
            <ac:spMk id="47" creationId="{101604DC-96CF-3D91-A7B6-CF2A6BF95755}"/>
          </ac:spMkLst>
        </pc:spChg>
        <pc:spChg chg="add mod">
          <ac:chgData name="Bhrugen Patel" userId="f021a6139b3c29b3" providerId="LiveId" clId="{5917256E-9C2B-4DDC-9E0F-2EFD6599E19E}" dt="2022-06-15T18:17:25.111" v="3977" actId="20577"/>
          <ac:spMkLst>
            <pc:docMk/>
            <pc:sldMk cId="795818794" sldId="776"/>
            <ac:spMk id="48" creationId="{B8C4FD8C-33ED-25A6-C3FB-7F27D64BBAA0}"/>
          </ac:spMkLst>
        </pc:spChg>
        <pc:spChg chg="mod">
          <ac:chgData name="Bhrugen Patel" userId="f021a6139b3c29b3" providerId="LiveId" clId="{5917256E-9C2B-4DDC-9E0F-2EFD6599E19E}" dt="2022-06-15T18:15:30.558" v="3887" actId="1076"/>
          <ac:spMkLst>
            <pc:docMk/>
            <pc:sldMk cId="795818794" sldId="776"/>
            <ac:spMk id="55" creationId="{14451B48-F38D-F918-19B9-F2324D92A749}"/>
          </ac:spMkLst>
        </pc:spChg>
        <pc:spChg chg="del">
          <ac:chgData name="Bhrugen Patel" userId="f021a6139b3c29b3" providerId="LiveId" clId="{5917256E-9C2B-4DDC-9E0F-2EFD6599E19E}" dt="2022-06-15T18:23:36.929" v="4123" actId="478"/>
          <ac:spMkLst>
            <pc:docMk/>
            <pc:sldMk cId="795818794" sldId="776"/>
            <ac:spMk id="57" creationId="{44AFC8EF-1F82-B754-FD34-11DCB158E603}"/>
          </ac:spMkLst>
        </pc:spChg>
        <pc:spChg chg="del">
          <ac:chgData name="Bhrugen Patel" userId="f021a6139b3c29b3" providerId="LiveId" clId="{5917256E-9C2B-4DDC-9E0F-2EFD6599E19E}" dt="2022-06-15T18:23:36.929" v="4123" actId="478"/>
          <ac:spMkLst>
            <pc:docMk/>
            <pc:sldMk cId="795818794" sldId="776"/>
            <ac:spMk id="58" creationId="{0B51C605-0D61-D4A0-2487-D04E5CF517A7}"/>
          </ac:spMkLst>
        </pc:spChg>
        <pc:spChg chg="add del mod">
          <ac:chgData name="Bhrugen Patel" userId="f021a6139b3c29b3" providerId="LiveId" clId="{5917256E-9C2B-4DDC-9E0F-2EFD6599E19E}" dt="2022-06-15T18:23:39.223" v="4124" actId="478"/>
          <ac:spMkLst>
            <pc:docMk/>
            <pc:sldMk cId="795818794" sldId="776"/>
            <ac:spMk id="59" creationId="{A520C9FF-836C-521E-9D17-4B17045C4B01}"/>
          </ac:spMkLst>
        </pc:spChg>
        <pc:spChg chg="add mod">
          <ac:chgData name="Bhrugen Patel" userId="f021a6139b3c29b3" providerId="LiveId" clId="{5917256E-9C2B-4DDC-9E0F-2EFD6599E19E}" dt="2022-06-15T18:25:14.966" v="4146"/>
          <ac:spMkLst>
            <pc:docMk/>
            <pc:sldMk cId="795818794" sldId="776"/>
            <ac:spMk id="61" creationId="{D591F32C-119C-6F65-39FB-DA26BD1144D0}"/>
          </ac:spMkLst>
        </pc:spChg>
        <pc:spChg chg="del mod">
          <ac:chgData name="Bhrugen Patel" userId="f021a6139b3c29b3" providerId="LiveId" clId="{5917256E-9C2B-4DDC-9E0F-2EFD6599E19E}" dt="2022-06-15T18:14:41.304" v="3873" actId="478"/>
          <ac:spMkLst>
            <pc:docMk/>
            <pc:sldMk cId="795818794" sldId="776"/>
            <ac:spMk id="63" creationId="{40B3DD52-0D44-DCDD-E08D-3113292316B7}"/>
          </ac:spMkLst>
        </pc:spChg>
        <pc:graphicFrameChg chg="ord modGraphic">
          <ac:chgData name="Bhrugen Patel" userId="f021a6139b3c29b3" providerId="LiveId" clId="{5917256E-9C2B-4DDC-9E0F-2EFD6599E19E}" dt="2022-06-15T18:23:17.951" v="4121" actId="207"/>
          <ac:graphicFrameMkLst>
            <pc:docMk/>
            <pc:sldMk cId="795818794" sldId="776"/>
            <ac:graphicFrameMk id="22" creationId="{AB7BF46E-6CD1-1218-6524-419ADB3491DF}"/>
          </ac:graphicFrameMkLst>
        </pc:graphicFrameChg>
        <pc:graphicFrameChg chg="del mod">
          <ac:chgData name="Bhrugen Patel" userId="f021a6139b3c29b3" providerId="LiveId" clId="{5917256E-9C2B-4DDC-9E0F-2EFD6599E19E}" dt="2022-06-15T18:23:33.982" v="4122" actId="478"/>
          <ac:graphicFrameMkLst>
            <pc:docMk/>
            <pc:sldMk cId="795818794" sldId="776"/>
            <ac:graphicFrameMk id="29" creationId="{2E7F56B2-39DF-B6A5-FE6C-44668E8B3758}"/>
          </ac:graphicFrameMkLst>
        </pc:graphicFrameChg>
        <pc:picChg chg="del">
          <ac:chgData name="Bhrugen Patel" userId="f021a6139b3c29b3" providerId="LiveId" clId="{5917256E-9C2B-4DDC-9E0F-2EFD6599E19E}" dt="2022-06-15T18:23:36.929" v="4123" actId="478"/>
          <ac:picMkLst>
            <pc:docMk/>
            <pc:sldMk cId="795818794" sldId="776"/>
            <ac:picMk id="14" creationId="{2A358DCC-E715-25F5-7C53-74592EAD4736}"/>
          </ac:picMkLst>
        </pc:picChg>
        <pc:picChg chg="del">
          <ac:chgData name="Bhrugen Patel" userId="f021a6139b3c29b3" providerId="LiveId" clId="{5917256E-9C2B-4DDC-9E0F-2EFD6599E19E}" dt="2022-06-15T18:23:36.929" v="4123" actId="478"/>
          <ac:picMkLst>
            <pc:docMk/>
            <pc:sldMk cId="795818794" sldId="776"/>
            <ac:picMk id="16" creationId="{88ED48C3-9BB2-F631-5B6E-216B86A8D0DF}"/>
          </ac:picMkLst>
        </pc:picChg>
        <pc:picChg chg="del">
          <ac:chgData name="Bhrugen Patel" userId="f021a6139b3c29b3" providerId="LiveId" clId="{5917256E-9C2B-4DDC-9E0F-2EFD6599E19E}" dt="2022-06-15T18:23:36.929" v="4123" actId="478"/>
          <ac:picMkLst>
            <pc:docMk/>
            <pc:sldMk cId="795818794" sldId="776"/>
            <ac:picMk id="21" creationId="{F02C27AC-23F4-E812-DADF-1BDA7017C3C5}"/>
          </ac:picMkLst>
        </pc:picChg>
        <pc:picChg chg="del">
          <ac:chgData name="Bhrugen Patel" userId="f021a6139b3c29b3" providerId="LiveId" clId="{5917256E-9C2B-4DDC-9E0F-2EFD6599E19E}" dt="2022-06-15T18:19:02.918" v="4085" actId="478"/>
          <ac:picMkLst>
            <pc:docMk/>
            <pc:sldMk cId="795818794" sldId="776"/>
            <ac:picMk id="60" creationId="{110D3803-5234-BDAA-14AB-DC7E22408782}"/>
          </ac:picMkLst>
        </pc:picChg>
        <pc:cxnChg chg="add mod">
          <ac:chgData name="Bhrugen Patel" userId="f021a6139b3c29b3" providerId="LiveId" clId="{5917256E-9C2B-4DDC-9E0F-2EFD6599E19E}" dt="2022-06-15T18:16:38.782" v="3894" actId="208"/>
          <ac:cxnSpMkLst>
            <pc:docMk/>
            <pc:sldMk cId="795818794" sldId="776"/>
            <ac:cxnSpMk id="3" creationId="{57D51120-AE2A-06D1-F84F-ECB8C5498C6A}"/>
          </ac:cxnSpMkLst>
        </pc:cxnChg>
        <pc:cxnChg chg="add mod">
          <ac:chgData name="Bhrugen Patel" userId="f021a6139b3c29b3" providerId="LiveId" clId="{5917256E-9C2B-4DDC-9E0F-2EFD6599E19E}" dt="2022-06-15T18:16:38.782" v="3894" actId="208"/>
          <ac:cxnSpMkLst>
            <pc:docMk/>
            <pc:sldMk cId="795818794" sldId="776"/>
            <ac:cxnSpMk id="5" creationId="{CE3D6010-FFAE-CBAF-618E-817823E7C377}"/>
          </ac:cxnSpMkLst>
        </pc:cxnChg>
        <pc:cxnChg chg="add del mod">
          <ac:chgData name="Bhrugen Patel" userId="f021a6139b3c29b3" providerId="LiveId" clId="{5917256E-9C2B-4DDC-9E0F-2EFD6599E19E}" dt="2022-06-15T18:23:40.510" v="4125" actId="478"/>
          <ac:cxnSpMkLst>
            <pc:docMk/>
            <pc:sldMk cId="795818794" sldId="776"/>
            <ac:cxnSpMk id="13" creationId="{262C45E7-5A47-71F5-6511-E38029E9E444}"/>
          </ac:cxnSpMkLst>
        </pc:cxnChg>
        <pc:cxnChg chg="add del mod">
          <ac:chgData name="Bhrugen Patel" userId="f021a6139b3c29b3" providerId="LiveId" clId="{5917256E-9C2B-4DDC-9E0F-2EFD6599E19E}" dt="2022-06-15T18:23:39.223" v="4124" actId="478"/>
          <ac:cxnSpMkLst>
            <pc:docMk/>
            <pc:sldMk cId="795818794" sldId="776"/>
            <ac:cxnSpMk id="49" creationId="{F0D487A0-32D5-E2D9-D89B-6534F1BE2FAB}"/>
          </ac:cxnSpMkLst>
        </pc:cxnChg>
        <pc:cxnChg chg="del mod">
          <ac:chgData name="Bhrugen Patel" userId="f021a6139b3c29b3" providerId="LiveId" clId="{5917256E-9C2B-4DDC-9E0F-2EFD6599E19E}" dt="2022-06-15T18:23:33.982" v="4122" actId="478"/>
          <ac:cxnSpMkLst>
            <pc:docMk/>
            <pc:sldMk cId="795818794" sldId="776"/>
            <ac:cxnSpMk id="50" creationId="{0023F015-9CDD-C03C-FE45-AFCD1EBF076C}"/>
          </ac:cxnSpMkLst>
        </pc:cxnChg>
        <pc:cxnChg chg="del mod">
          <ac:chgData name="Bhrugen Patel" userId="f021a6139b3c29b3" providerId="LiveId" clId="{5917256E-9C2B-4DDC-9E0F-2EFD6599E19E}" dt="2022-06-15T18:23:33.982" v="4122" actId="478"/>
          <ac:cxnSpMkLst>
            <pc:docMk/>
            <pc:sldMk cId="795818794" sldId="776"/>
            <ac:cxnSpMk id="51" creationId="{BEA6FF79-3D43-8D51-72D4-856572DF75E1}"/>
          </ac:cxnSpMkLst>
        </pc:cxnChg>
        <pc:cxnChg chg="del mod">
          <ac:chgData name="Bhrugen Patel" userId="f021a6139b3c29b3" providerId="LiveId" clId="{5917256E-9C2B-4DDC-9E0F-2EFD6599E19E}" dt="2022-06-15T18:23:33.982" v="4122" actId="478"/>
          <ac:cxnSpMkLst>
            <pc:docMk/>
            <pc:sldMk cId="795818794" sldId="776"/>
            <ac:cxnSpMk id="52" creationId="{7505B007-A90B-AC29-E06F-88A9AC495C7E}"/>
          </ac:cxnSpMkLst>
        </pc:cxnChg>
        <pc:cxnChg chg="del mod">
          <ac:chgData name="Bhrugen Patel" userId="f021a6139b3c29b3" providerId="LiveId" clId="{5917256E-9C2B-4DDC-9E0F-2EFD6599E19E}" dt="2022-06-15T18:23:33.982" v="4122" actId="478"/>
          <ac:cxnSpMkLst>
            <pc:docMk/>
            <pc:sldMk cId="795818794" sldId="776"/>
            <ac:cxnSpMk id="53" creationId="{53077401-053A-047F-0121-4E44406E5102}"/>
          </ac:cxnSpMkLst>
        </pc:cxnChg>
        <pc:cxnChg chg="del mod">
          <ac:chgData name="Bhrugen Patel" userId="f021a6139b3c29b3" providerId="LiveId" clId="{5917256E-9C2B-4DDC-9E0F-2EFD6599E19E}" dt="2022-06-15T18:23:33.982" v="4122" actId="478"/>
          <ac:cxnSpMkLst>
            <pc:docMk/>
            <pc:sldMk cId="795818794" sldId="776"/>
            <ac:cxnSpMk id="54" creationId="{4CA98B0D-5AAA-3B6B-98DF-F8FEA499B21F}"/>
          </ac:cxnSpMkLst>
        </pc:cxnChg>
        <pc:cxnChg chg="mod">
          <ac:chgData name="Bhrugen Patel" userId="f021a6139b3c29b3" providerId="LiveId" clId="{5917256E-9C2B-4DDC-9E0F-2EFD6599E19E}" dt="2022-06-15T18:16:38.782" v="3894" actId="208"/>
          <ac:cxnSpMkLst>
            <pc:docMk/>
            <pc:sldMk cId="795818794" sldId="776"/>
            <ac:cxnSpMk id="62" creationId="{0469878E-7904-ADC8-9845-25CB12FD2F9F}"/>
          </ac:cxnSpMkLst>
        </pc:cxnChg>
      </pc:sldChg>
      <pc:sldChg chg="del">
        <pc:chgData name="Bhrugen Patel" userId="f021a6139b3c29b3" providerId="LiveId" clId="{5917256E-9C2B-4DDC-9E0F-2EFD6599E19E}" dt="2022-06-02T19:56:13.491" v="0" actId="47"/>
        <pc:sldMkLst>
          <pc:docMk/>
          <pc:sldMk cId="2628899109" sldId="776"/>
        </pc:sldMkLst>
      </pc:sldChg>
      <pc:sldChg chg="add">
        <pc:chgData name="Bhrugen Patel" userId="f021a6139b3c29b3" providerId="LiveId" clId="{5917256E-9C2B-4DDC-9E0F-2EFD6599E19E}" dt="2022-06-15T18:13:45.531" v="3846"/>
        <pc:sldMkLst>
          <pc:docMk/>
          <pc:sldMk cId="579226434" sldId="777"/>
        </pc:sldMkLst>
      </pc:sldChg>
      <pc:sldChg chg="del">
        <pc:chgData name="Bhrugen Patel" userId="f021a6139b3c29b3" providerId="LiveId" clId="{5917256E-9C2B-4DDC-9E0F-2EFD6599E19E}" dt="2022-06-02T19:56:13.491" v="0" actId="47"/>
        <pc:sldMkLst>
          <pc:docMk/>
          <pc:sldMk cId="594075460" sldId="777"/>
        </pc:sldMkLst>
      </pc:sldChg>
      <pc:sldChg chg="addSp delSp modSp add mod modAnim">
        <pc:chgData name="Bhrugen Patel" userId="f021a6139b3c29b3" providerId="LiveId" clId="{5917256E-9C2B-4DDC-9E0F-2EFD6599E19E}" dt="2022-06-15T18:25:17.442" v="4148"/>
        <pc:sldMkLst>
          <pc:docMk/>
          <pc:sldMk cId="2845101199" sldId="778"/>
        </pc:sldMkLst>
        <pc:spChg chg="mod">
          <ac:chgData name="Bhrugen Patel" userId="f021a6139b3c29b3" providerId="LiveId" clId="{5917256E-9C2B-4DDC-9E0F-2EFD6599E19E}" dt="2022-06-15T18:20:46.757" v="4100" actId="20577"/>
          <ac:spMkLst>
            <pc:docMk/>
            <pc:sldMk cId="2845101199" sldId="778"/>
            <ac:spMk id="28" creationId="{00FCB94A-ADF3-8137-382E-5637B8BDACAE}"/>
          </ac:spMkLst>
        </pc:spChg>
        <pc:spChg chg="del">
          <ac:chgData name="Bhrugen Patel" userId="f021a6139b3c29b3" providerId="LiveId" clId="{5917256E-9C2B-4DDC-9E0F-2EFD6599E19E}" dt="2022-06-15T18:19:22.133" v="4087" actId="478"/>
          <ac:spMkLst>
            <pc:docMk/>
            <pc:sldMk cId="2845101199" sldId="778"/>
            <ac:spMk id="33" creationId="{A42050E7-457E-555B-7A7C-E2D6218556FF}"/>
          </ac:spMkLst>
        </pc:spChg>
        <pc:spChg chg="del">
          <ac:chgData name="Bhrugen Patel" userId="f021a6139b3c29b3" providerId="LiveId" clId="{5917256E-9C2B-4DDC-9E0F-2EFD6599E19E}" dt="2022-06-15T18:19:22.133" v="4087" actId="478"/>
          <ac:spMkLst>
            <pc:docMk/>
            <pc:sldMk cId="2845101199" sldId="778"/>
            <ac:spMk id="34" creationId="{D5E49573-D6EF-3BA4-12AC-F642DD7DBBE5}"/>
          </ac:spMkLst>
        </pc:spChg>
        <pc:spChg chg="add mod">
          <ac:chgData name="Bhrugen Patel" userId="f021a6139b3c29b3" providerId="LiveId" clId="{5917256E-9C2B-4DDC-9E0F-2EFD6599E19E}" dt="2022-06-15T18:20:40.411" v="4096" actId="1076"/>
          <ac:spMkLst>
            <pc:docMk/>
            <pc:sldMk cId="2845101199" sldId="778"/>
            <ac:spMk id="61" creationId="{73CC2703-AD7E-EAF3-125A-C5385D14DD83}"/>
          </ac:spMkLst>
        </pc:spChg>
        <pc:spChg chg="add mod">
          <ac:chgData name="Bhrugen Patel" userId="f021a6139b3c29b3" providerId="LiveId" clId="{5917256E-9C2B-4DDC-9E0F-2EFD6599E19E}" dt="2022-06-15T18:20:44.755" v="4099" actId="20577"/>
          <ac:spMkLst>
            <pc:docMk/>
            <pc:sldMk cId="2845101199" sldId="778"/>
            <ac:spMk id="63" creationId="{70AAB03A-7F15-7AEE-CF88-17843FE9C5E2}"/>
          </ac:spMkLst>
        </pc:spChg>
        <pc:spChg chg="add mod">
          <ac:chgData name="Bhrugen Patel" userId="f021a6139b3c29b3" providerId="LiveId" clId="{5917256E-9C2B-4DDC-9E0F-2EFD6599E19E}" dt="2022-06-15T18:21:04.150" v="4103" actId="207"/>
          <ac:spMkLst>
            <pc:docMk/>
            <pc:sldMk cId="2845101199" sldId="778"/>
            <ac:spMk id="65" creationId="{04815582-495A-D958-962A-1584AE48A7B6}"/>
          </ac:spMkLst>
        </pc:spChg>
        <pc:spChg chg="add mod">
          <ac:chgData name="Bhrugen Patel" userId="f021a6139b3c29b3" providerId="LiveId" clId="{5917256E-9C2B-4DDC-9E0F-2EFD6599E19E}" dt="2022-06-15T18:21:04.150" v="4103" actId="207"/>
          <ac:spMkLst>
            <pc:docMk/>
            <pc:sldMk cId="2845101199" sldId="778"/>
            <ac:spMk id="66" creationId="{E2797AC0-9B9B-8D90-E76A-04D0FA408A30}"/>
          </ac:spMkLst>
        </pc:spChg>
        <pc:spChg chg="add mod">
          <ac:chgData name="Bhrugen Patel" userId="f021a6139b3c29b3" providerId="LiveId" clId="{5917256E-9C2B-4DDC-9E0F-2EFD6599E19E}" dt="2022-06-15T18:21:04.150" v="4103" actId="207"/>
          <ac:spMkLst>
            <pc:docMk/>
            <pc:sldMk cId="2845101199" sldId="778"/>
            <ac:spMk id="67" creationId="{320C9A8B-6611-C9E0-E63D-C2C33E31B051}"/>
          </ac:spMkLst>
        </pc:spChg>
        <pc:spChg chg="add mod">
          <ac:chgData name="Bhrugen Patel" userId="f021a6139b3c29b3" providerId="LiveId" clId="{5917256E-9C2B-4DDC-9E0F-2EFD6599E19E}" dt="2022-06-15T18:21:04.150" v="4103" actId="207"/>
          <ac:spMkLst>
            <pc:docMk/>
            <pc:sldMk cId="2845101199" sldId="778"/>
            <ac:spMk id="68" creationId="{012612BF-8F5B-2E1D-20B0-5AA6E11ACE3D}"/>
          </ac:spMkLst>
        </pc:spChg>
        <pc:spChg chg="add mod">
          <ac:chgData name="Bhrugen Patel" userId="f021a6139b3c29b3" providerId="LiveId" clId="{5917256E-9C2B-4DDC-9E0F-2EFD6599E19E}" dt="2022-06-15T18:21:04.150" v="4103" actId="207"/>
          <ac:spMkLst>
            <pc:docMk/>
            <pc:sldMk cId="2845101199" sldId="778"/>
            <ac:spMk id="69" creationId="{68844D3F-99DF-5164-323A-DA7989B71AE3}"/>
          </ac:spMkLst>
        </pc:spChg>
        <pc:spChg chg="add mod">
          <ac:chgData name="Bhrugen Patel" userId="f021a6139b3c29b3" providerId="LiveId" clId="{5917256E-9C2B-4DDC-9E0F-2EFD6599E19E}" dt="2022-06-15T18:21:04.150" v="4103" actId="207"/>
          <ac:spMkLst>
            <pc:docMk/>
            <pc:sldMk cId="2845101199" sldId="778"/>
            <ac:spMk id="70" creationId="{0222FF21-0620-ACE3-2FA3-FABC8AA8C716}"/>
          </ac:spMkLst>
        </pc:spChg>
        <pc:spChg chg="add mod">
          <ac:chgData name="Bhrugen Patel" userId="f021a6139b3c29b3" providerId="LiveId" clId="{5917256E-9C2B-4DDC-9E0F-2EFD6599E19E}" dt="2022-06-15T18:21:04.150" v="4103" actId="207"/>
          <ac:spMkLst>
            <pc:docMk/>
            <pc:sldMk cId="2845101199" sldId="778"/>
            <ac:spMk id="71" creationId="{A44ADAAA-D366-531A-5896-D93FCFD57754}"/>
          </ac:spMkLst>
        </pc:spChg>
        <pc:spChg chg="add mod">
          <ac:chgData name="Bhrugen Patel" userId="f021a6139b3c29b3" providerId="LiveId" clId="{5917256E-9C2B-4DDC-9E0F-2EFD6599E19E}" dt="2022-06-15T18:21:04.150" v="4103" actId="207"/>
          <ac:spMkLst>
            <pc:docMk/>
            <pc:sldMk cId="2845101199" sldId="778"/>
            <ac:spMk id="72" creationId="{EA452929-9A18-84C2-A4CD-F260CE1482CE}"/>
          </ac:spMkLst>
        </pc:spChg>
        <pc:spChg chg="add mod">
          <ac:chgData name="Bhrugen Patel" userId="f021a6139b3c29b3" providerId="LiveId" clId="{5917256E-9C2B-4DDC-9E0F-2EFD6599E19E}" dt="2022-06-15T18:21:04.150" v="4103" actId="207"/>
          <ac:spMkLst>
            <pc:docMk/>
            <pc:sldMk cId="2845101199" sldId="778"/>
            <ac:spMk id="73" creationId="{3E1B04E1-6C55-83DA-991F-5758FF161EB9}"/>
          </ac:spMkLst>
        </pc:spChg>
        <pc:spChg chg="add mod">
          <ac:chgData name="Bhrugen Patel" userId="f021a6139b3c29b3" providerId="LiveId" clId="{5917256E-9C2B-4DDC-9E0F-2EFD6599E19E}" dt="2022-06-15T18:20:40.411" v="4096" actId="1076"/>
          <ac:spMkLst>
            <pc:docMk/>
            <pc:sldMk cId="2845101199" sldId="778"/>
            <ac:spMk id="74" creationId="{E0D8EA68-E27C-196D-56F5-1242578090FC}"/>
          </ac:spMkLst>
        </pc:spChg>
        <pc:spChg chg="add mod">
          <ac:chgData name="Bhrugen Patel" userId="f021a6139b3c29b3" providerId="LiveId" clId="{5917256E-9C2B-4DDC-9E0F-2EFD6599E19E}" dt="2022-06-15T18:20:40.411" v="4096" actId="1076"/>
          <ac:spMkLst>
            <pc:docMk/>
            <pc:sldMk cId="2845101199" sldId="778"/>
            <ac:spMk id="75" creationId="{1F21F05D-E6E6-9573-12B7-F77CFB2252FA}"/>
          </ac:spMkLst>
        </pc:spChg>
        <pc:spChg chg="add mod">
          <ac:chgData name="Bhrugen Patel" userId="f021a6139b3c29b3" providerId="LiveId" clId="{5917256E-9C2B-4DDC-9E0F-2EFD6599E19E}" dt="2022-06-15T18:25:17.442" v="4148"/>
          <ac:spMkLst>
            <pc:docMk/>
            <pc:sldMk cId="2845101199" sldId="778"/>
            <ac:spMk id="81" creationId="{9F63B847-40A3-1E16-7435-F9C5235A2BB7}"/>
          </ac:spMkLst>
        </pc:spChg>
        <pc:graphicFrameChg chg="mod modGraphic">
          <ac:chgData name="Bhrugen Patel" userId="f021a6139b3c29b3" providerId="LiveId" clId="{5917256E-9C2B-4DDC-9E0F-2EFD6599E19E}" dt="2022-06-15T18:20:13.604" v="4094" actId="207"/>
          <ac:graphicFrameMkLst>
            <pc:docMk/>
            <pc:sldMk cId="2845101199" sldId="778"/>
            <ac:graphicFrameMk id="22" creationId="{AB7BF46E-6CD1-1218-6524-419ADB3491DF}"/>
          </ac:graphicFrameMkLst>
        </pc:graphicFrameChg>
        <pc:graphicFrameChg chg="modGraphic">
          <ac:chgData name="Bhrugen Patel" userId="f021a6139b3c29b3" providerId="LiveId" clId="{5917256E-9C2B-4DDC-9E0F-2EFD6599E19E}" dt="2022-06-15T18:19:19.049" v="4086" actId="2165"/>
          <ac:graphicFrameMkLst>
            <pc:docMk/>
            <pc:sldMk cId="2845101199" sldId="778"/>
            <ac:graphicFrameMk id="29" creationId="{2E7F56B2-39DF-B6A5-FE6C-44668E8B3758}"/>
          </ac:graphicFrameMkLst>
        </pc:graphicFrameChg>
        <pc:graphicFrameChg chg="add mod modGraphic">
          <ac:chgData name="Bhrugen Patel" userId="f021a6139b3c29b3" providerId="LiveId" clId="{5917256E-9C2B-4DDC-9E0F-2EFD6599E19E}" dt="2022-06-15T18:21:00.008" v="4102" actId="207"/>
          <ac:graphicFrameMkLst>
            <pc:docMk/>
            <pc:sldMk cId="2845101199" sldId="778"/>
            <ac:graphicFrameMk id="64" creationId="{6256EEE0-D214-DAAE-B1C5-79A214BCFE79}"/>
          </ac:graphicFrameMkLst>
        </pc:graphicFrameChg>
        <pc:cxnChg chg="del">
          <ac:chgData name="Bhrugen Patel" userId="f021a6139b3c29b3" providerId="LiveId" clId="{5917256E-9C2B-4DDC-9E0F-2EFD6599E19E}" dt="2022-06-15T18:19:22.133" v="4087" actId="478"/>
          <ac:cxnSpMkLst>
            <pc:docMk/>
            <pc:sldMk cId="2845101199" sldId="778"/>
            <ac:cxnSpMk id="54" creationId="{4CA98B0D-5AAA-3B6B-98DF-F8FEA499B21F}"/>
          </ac:cxnSpMkLst>
        </pc:cxnChg>
        <pc:cxnChg chg="mod">
          <ac:chgData name="Bhrugen Patel" userId="f021a6139b3c29b3" providerId="LiveId" clId="{5917256E-9C2B-4DDC-9E0F-2EFD6599E19E}" dt="2022-06-15T18:20:02.343" v="4093" actId="1076"/>
          <ac:cxnSpMkLst>
            <pc:docMk/>
            <pc:sldMk cId="2845101199" sldId="778"/>
            <ac:cxnSpMk id="62" creationId="{0469878E-7904-ADC8-9845-25CB12FD2F9F}"/>
          </ac:cxnSpMkLst>
        </pc:cxnChg>
        <pc:cxnChg chg="add mod">
          <ac:chgData name="Bhrugen Patel" userId="f021a6139b3c29b3" providerId="LiveId" clId="{5917256E-9C2B-4DDC-9E0F-2EFD6599E19E}" dt="2022-06-15T18:20:40.411" v="4096" actId="1076"/>
          <ac:cxnSpMkLst>
            <pc:docMk/>
            <pc:sldMk cId="2845101199" sldId="778"/>
            <ac:cxnSpMk id="76" creationId="{35ED8736-A2DD-4B83-5072-7AC70F0F4E4B}"/>
          </ac:cxnSpMkLst>
        </pc:cxnChg>
        <pc:cxnChg chg="add mod">
          <ac:chgData name="Bhrugen Patel" userId="f021a6139b3c29b3" providerId="LiveId" clId="{5917256E-9C2B-4DDC-9E0F-2EFD6599E19E}" dt="2022-06-15T18:20:40.411" v="4096" actId="1076"/>
          <ac:cxnSpMkLst>
            <pc:docMk/>
            <pc:sldMk cId="2845101199" sldId="778"/>
            <ac:cxnSpMk id="77" creationId="{2DBA6936-0484-07DA-6A27-87553D54168D}"/>
          </ac:cxnSpMkLst>
        </pc:cxnChg>
        <pc:cxnChg chg="add mod">
          <ac:chgData name="Bhrugen Patel" userId="f021a6139b3c29b3" providerId="LiveId" clId="{5917256E-9C2B-4DDC-9E0F-2EFD6599E19E}" dt="2022-06-15T18:20:40.411" v="4096" actId="1076"/>
          <ac:cxnSpMkLst>
            <pc:docMk/>
            <pc:sldMk cId="2845101199" sldId="778"/>
            <ac:cxnSpMk id="78" creationId="{A8A6BDD5-FA42-7C54-6951-3AF2BC86F76E}"/>
          </ac:cxnSpMkLst>
        </pc:cxnChg>
        <pc:cxnChg chg="add mod">
          <ac:chgData name="Bhrugen Patel" userId="f021a6139b3c29b3" providerId="LiveId" clId="{5917256E-9C2B-4DDC-9E0F-2EFD6599E19E}" dt="2022-06-15T18:20:40.411" v="4096" actId="1076"/>
          <ac:cxnSpMkLst>
            <pc:docMk/>
            <pc:sldMk cId="2845101199" sldId="778"/>
            <ac:cxnSpMk id="79" creationId="{2B0BB81D-5B76-73FC-EA82-9FDCB5646DFE}"/>
          </ac:cxnSpMkLst>
        </pc:cxnChg>
        <pc:cxnChg chg="add mod">
          <ac:chgData name="Bhrugen Patel" userId="f021a6139b3c29b3" providerId="LiveId" clId="{5917256E-9C2B-4DDC-9E0F-2EFD6599E19E}" dt="2022-06-15T18:21:30.725" v="4112" actId="1038"/>
          <ac:cxnSpMkLst>
            <pc:docMk/>
            <pc:sldMk cId="2845101199" sldId="778"/>
            <ac:cxnSpMk id="80" creationId="{C4880518-25E6-FDE0-425C-83B07D9FD66F}"/>
          </ac:cxnSpMkLst>
        </pc:cxnChg>
      </pc:sldChg>
      <pc:sldChg chg="addSp modSp add modAnim">
        <pc:chgData name="Bhrugen Patel" userId="f021a6139b3c29b3" providerId="LiveId" clId="{5917256E-9C2B-4DDC-9E0F-2EFD6599E19E}" dt="2022-06-15T18:25:16.795" v="4147"/>
        <pc:sldMkLst>
          <pc:docMk/>
          <pc:sldMk cId="597218881" sldId="779"/>
        </pc:sldMkLst>
        <pc:spChg chg="add mod">
          <ac:chgData name="Bhrugen Patel" userId="f021a6139b3c29b3" providerId="LiveId" clId="{5917256E-9C2B-4DDC-9E0F-2EFD6599E19E}" dt="2022-06-15T18:25:16.795" v="4147"/>
          <ac:spMkLst>
            <pc:docMk/>
            <pc:sldMk cId="597218881" sldId="779"/>
            <ac:spMk id="60" creationId="{E9C25954-F039-EFA7-81DF-77E2073C00FC}"/>
          </ac:spMkLst>
        </pc:spChg>
      </pc:sldChg>
      <pc:sldChg chg="del">
        <pc:chgData name="Bhrugen Patel" userId="f021a6139b3c29b3" providerId="LiveId" clId="{5917256E-9C2B-4DDC-9E0F-2EFD6599E19E}" dt="2022-06-02T19:56:13.491" v="0" actId="47"/>
        <pc:sldMkLst>
          <pc:docMk/>
          <pc:sldMk cId="366395208" sldId="780"/>
        </pc:sldMkLst>
      </pc:sldChg>
      <pc:sldChg chg="modSp add modAnim">
        <pc:chgData name="Bhrugen Patel" userId="f021a6139b3c29b3" providerId="LiveId" clId="{5917256E-9C2B-4DDC-9E0F-2EFD6599E19E}" dt="2022-06-16T13:48:52.802" v="4779" actId="20577"/>
        <pc:sldMkLst>
          <pc:docMk/>
          <pc:sldMk cId="1793746473" sldId="780"/>
        </pc:sldMkLst>
        <pc:spChg chg="mod">
          <ac:chgData name="Bhrugen Patel" userId="f021a6139b3c29b3" providerId="LiveId" clId="{5917256E-9C2B-4DDC-9E0F-2EFD6599E19E}" dt="2022-06-16T13:48:52.802" v="4779" actId="20577"/>
          <ac:spMkLst>
            <pc:docMk/>
            <pc:sldMk cId="1793746473" sldId="780"/>
            <ac:spMk id="2" creationId="{790C394A-A5CD-FEDB-007B-1FD9DB4091E0}"/>
          </ac:spMkLst>
        </pc:spChg>
      </pc:sldChg>
      <pc:sldChg chg="addSp delSp modSp add mod addAnim delAnim modAnim">
        <pc:chgData name="Bhrugen Patel" userId="f021a6139b3c29b3" providerId="LiveId" clId="{5917256E-9C2B-4DDC-9E0F-2EFD6599E19E}" dt="2022-06-16T14:20:27.164" v="5441"/>
        <pc:sldMkLst>
          <pc:docMk/>
          <pc:sldMk cId="755614418" sldId="781"/>
        </pc:sldMkLst>
        <pc:spChg chg="mod">
          <ac:chgData name="Bhrugen Patel" userId="f021a6139b3c29b3" providerId="LiveId" clId="{5917256E-9C2B-4DDC-9E0F-2EFD6599E19E}" dt="2022-06-16T13:51:05.389" v="4791" actId="1076"/>
          <ac:spMkLst>
            <pc:docMk/>
            <pc:sldMk cId="755614418" sldId="781"/>
            <ac:spMk id="16" creationId="{5244DEF3-1C90-9AA1-099F-FA3574C7012B}"/>
          </ac:spMkLst>
        </pc:spChg>
        <pc:spChg chg="add del">
          <ac:chgData name="Bhrugen Patel" userId="f021a6139b3c29b3" providerId="LiveId" clId="{5917256E-9C2B-4DDC-9E0F-2EFD6599E19E}" dt="2022-06-16T13:51:08.169" v="4793" actId="21"/>
          <ac:spMkLst>
            <pc:docMk/>
            <pc:sldMk cId="755614418" sldId="781"/>
            <ac:spMk id="28" creationId="{0BD595ED-F49D-C0CD-67C1-A33F60FD3899}"/>
          </ac:spMkLst>
        </pc:spChg>
        <pc:spChg chg="add mod">
          <ac:chgData name="Bhrugen Patel" userId="f021a6139b3c29b3" providerId="LiveId" clId="{5917256E-9C2B-4DDC-9E0F-2EFD6599E19E}" dt="2022-06-16T13:51:35.953" v="4853" actId="20577"/>
          <ac:spMkLst>
            <pc:docMk/>
            <pc:sldMk cId="755614418" sldId="781"/>
            <ac:spMk id="31" creationId="{75E91106-60BD-5EF5-48E5-16D35D9F5780}"/>
          </ac:spMkLst>
        </pc:spChg>
        <pc:picChg chg="add del mod">
          <ac:chgData name="Bhrugen Patel" userId="f021a6139b3c29b3" providerId="LiveId" clId="{5917256E-9C2B-4DDC-9E0F-2EFD6599E19E}" dt="2022-06-16T13:50:52.418" v="4783" actId="478"/>
          <ac:picMkLst>
            <pc:docMk/>
            <pc:sldMk cId="755614418" sldId="781"/>
            <ac:picMk id="30" creationId="{4F5BB56C-AD34-FB14-8EB5-41CFB28C915B}"/>
          </ac:picMkLst>
        </pc:picChg>
      </pc:sldChg>
      <pc:sldChg chg="modSp add">
        <pc:chgData name="Bhrugen Patel" userId="f021a6139b3c29b3" providerId="LiveId" clId="{5917256E-9C2B-4DDC-9E0F-2EFD6599E19E}" dt="2022-06-16T13:52:01.447" v="4937" actId="20577"/>
        <pc:sldMkLst>
          <pc:docMk/>
          <pc:sldMk cId="612429375" sldId="782"/>
        </pc:sldMkLst>
        <pc:spChg chg="mod">
          <ac:chgData name="Bhrugen Patel" userId="f021a6139b3c29b3" providerId="LiveId" clId="{5917256E-9C2B-4DDC-9E0F-2EFD6599E19E}" dt="2022-06-16T13:52:01.447" v="4937" actId="20577"/>
          <ac:spMkLst>
            <pc:docMk/>
            <pc:sldMk cId="612429375" sldId="782"/>
            <ac:spMk id="31" creationId="{75E91106-60BD-5EF5-48E5-16D35D9F5780}"/>
          </ac:spMkLst>
        </pc:spChg>
      </pc:sldChg>
      <pc:sldChg chg="del">
        <pc:chgData name="Bhrugen Patel" userId="f021a6139b3c29b3" providerId="LiveId" clId="{5917256E-9C2B-4DDC-9E0F-2EFD6599E19E}" dt="2022-06-02T19:56:13.491" v="0" actId="47"/>
        <pc:sldMkLst>
          <pc:docMk/>
          <pc:sldMk cId="3150324507" sldId="782"/>
        </pc:sldMkLst>
      </pc:sldChg>
      <pc:sldChg chg="del">
        <pc:chgData name="Bhrugen Patel" userId="f021a6139b3c29b3" providerId="LiveId" clId="{5917256E-9C2B-4DDC-9E0F-2EFD6599E19E}" dt="2022-06-02T19:56:13.491" v="0" actId="47"/>
        <pc:sldMkLst>
          <pc:docMk/>
          <pc:sldMk cId="686729044" sldId="783"/>
        </pc:sldMkLst>
      </pc:sldChg>
      <pc:sldChg chg="addSp delSp modSp add mod addAnim delAnim modAnim">
        <pc:chgData name="Bhrugen Patel" userId="f021a6139b3c29b3" providerId="LiveId" clId="{5917256E-9C2B-4DDC-9E0F-2EFD6599E19E}" dt="2022-06-16T14:24:38.547" v="5557"/>
        <pc:sldMkLst>
          <pc:docMk/>
          <pc:sldMk cId="3089551441" sldId="783"/>
        </pc:sldMkLst>
        <pc:spChg chg="mod">
          <ac:chgData name="Bhrugen Patel" userId="f021a6139b3c29b3" providerId="LiveId" clId="{5917256E-9C2B-4DDC-9E0F-2EFD6599E19E}" dt="2022-06-16T14:21:18.017" v="5495" actId="1076"/>
          <ac:spMkLst>
            <pc:docMk/>
            <pc:sldMk cId="3089551441" sldId="783"/>
            <ac:spMk id="5" creationId="{8871E434-2EAD-8E7D-5B9A-1F7D1B933C5C}"/>
          </ac:spMkLst>
        </pc:spChg>
        <pc:spChg chg="mod">
          <ac:chgData name="Bhrugen Patel" userId="f021a6139b3c29b3" providerId="LiveId" clId="{5917256E-9C2B-4DDC-9E0F-2EFD6599E19E}" dt="2022-06-16T14:13:21.280" v="5176" actId="1037"/>
          <ac:spMkLst>
            <pc:docMk/>
            <pc:sldMk cId="3089551441" sldId="783"/>
            <ac:spMk id="8" creationId="{49A57035-F624-FA53-9F1E-05F7264911E8}"/>
          </ac:spMkLst>
        </pc:spChg>
        <pc:spChg chg="mod">
          <ac:chgData name="Bhrugen Patel" userId="f021a6139b3c29b3" providerId="LiveId" clId="{5917256E-9C2B-4DDC-9E0F-2EFD6599E19E}" dt="2022-06-16T14:13:21.280" v="5176" actId="1037"/>
          <ac:spMkLst>
            <pc:docMk/>
            <pc:sldMk cId="3089551441" sldId="783"/>
            <ac:spMk id="9" creationId="{3A3DF1EF-46CC-B393-7A03-C2C309AB5D1C}"/>
          </ac:spMkLst>
        </pc:spChg>
        <pc:spChg chg="mod">
          <ac:chgData name="Bhrugen Patel" userId="f021a6139b3c29b3" providerId="LiveId" clId="{5917256E-9C2B-4DDC-9E0F-2EFD6599E19E}" dt="2022-06-16T14:13:21.280" v="5176" actId="1037"/>
          <ac:spMkLst>
            <pc:docMk/>
            <pc:sldMk cId="3089551441" sldId="783"/>
            <ac:spMk id="12" creationId="{96C6DF2F-0D5D-A249-497D-C7545D802CB6}"/>
          </ac:spMkLst>
        </pc:spChg>
        <pc:spChg chg="mod">
          <ac:chgData name="Bhrugen Patel" userId="f021a6139b3c29b3" providerId="LiveId" clId="{5917256E-9C2B-4DDC-9E0F-2EFD6599E19E}" dt="2022-06-16T14:13:23.265" v="5177" actId="1076"/>
          <ac:spMkLst>
            <pc:docMk/>
            <pc:sldMk cId="3089551441" sldId="783"/>
            <ac:spMk id="15" creationId="{9ADCC1E4-F864-0ED8-54BB-A76C6680F05E}"/>
          </ac:spMkLst>
        </pc:spChg>
        <pc:spChg chg="mod">
          <ac:chgData name="Bhrugen Patel" userId="f021a6139b3c29b3" providerId="LiveId" clId="{5917256E-9C2B-4DDC-9E0F-2EFD6599E19E}" dt="2022-06-16T14:13:21.280" v="5176" actId="1037"/>
          <ac:spMkLst>
            <pc:docMk/>
            <pc:sldMk cId="3089551441" sldId="783"/>
            <ac:spMk id="16" creationId="{921DCE1C-2970-EA74-27C5-B6FB83588952}"/>
          </ac:spMkLst>
        </pc:spChg>
        <pc:spChg chg="mod">
          <ac:chgData name="Bhrugen Patel" userId="f021a6139b3c29b3" providerId="LiveId" clId="{5917256E-9C2B-4DDC-9E0F-2EFD6599E19E}" dt="2022-06-16T14:13:21.280" v="5176" actId="1037"/>
          <ac:spMkLst>
            <pc:docMk/>
            <pc:sldMk cId="3089551441" sldId="783"/>
            <ac:spMk id="19" creationId="{8D0C15AE-8991-459A-A24B-2F2C3E741E60}"/>
          </ac:spMkLst>
        </pc:spChg>
        <pc:spChg chg="mod">
          <ac:chgData name="Bhrugen Patel" userId="f021a6139b3c29b3" providerId="LiveId" clId="{5917256E-9C2B-4DDC-9E0F-2EFD6599E19E}" dt="2022-06-16T14:13:21.280" v="5176" actId="1037"/>
          <ac:spMkLst>
            <pc:docMk/>
            <pc:sldMk cId="3089551441" sldId="783"/>
            <ac:spMk id="21" creationId="{DC3A95FD-DCD9-45FA-180A-B0FB6D6DA8B7}"/>
          </ac:spMkLst>
        </pc:spChg>
        <pc:spChg chg="mod">
          <ac:chgData name="Bhrugen Patel" userId="f021a6139b3c29b3" providerId="LiveId" clId="{5917256E-9C2B-4DDC-9E0F-2EFD6599E19E}" dt="2022-06-16T14:13:21.280" v="5176" actId="1037"/>
          <ac:spMkLst>
            <pc:docMk/>
            <pc:sldMk cId="3089551441" sldId="783"/>
            <ac:spMk id="27" creationId="{AC82ABF5-5809-3D65-DEA0-4EDB936B3268}"/>
          </ac:spMkLst>
        </pc:spChg>
        <pc:spChg chg="mod">
          <ac:chgData name="Bhrugen Patel" userId="f021a6139b3c29b3" providerId="LiveId" clId="{5917256E-9C2B-4DDC-9E0F-2EFD6599E19E}" dt="2022-06-16T14:13:21.280" v="5176" actId="1037"/>
          <ac:spMkLst>
            <pc:docMk/>
            <pc:sldMk cId="3089551441" sldId="783"/>
            <ac:spMk id="30" creationId="{6429937F-6DF9-2CD9-1633-B4C25B7ADB92}"/>
          </ac:spMkLst>
        </pc:spChg>
        <pc:spChg chg="mod">
          <ac:chgData name="Bhrugen Patel" userId="f021a6139b3c29b3" providerId="LiveId" clId="{5917256E-9C2B-4DDC-9E0F-2EFD6599E19E}" dt="2022-06-16T14:22:41.857" v="5510" actId="20577"/>
          <ac:spMkLst>
            <pc:docMk/>
            <pc:sldMk cId="3089551441" sldId="783"/>
            <ac:spMk id="31" creationId="{3F196923-6328-D5AD-44CF-CDF9A3DBC25D}"/>
          </ac:spMkLst>
        </pc:spChg>
        <pc:spChg chg="mod">
          <ac:chgData name="Bhrugen Patel" userId="f021a6139b3c29b3" providerId="LiveId" clId="{5917256E-9C2B-4DDC-9E0F-2EFD6599E19E}" dt="2022-06-16T14:13:21.280" v="5176" actId="1037"/>
          <ac:spMkLst>
            <pc:docMk/>
            <pc:sldMk cId="3089551441" sldId="783"/>
            <ac:spMk id="32" creationId="{72E967C2-83BF-200D-C6CA-05781752553F}"/>
          </ac:spMkLst>
        </pc:spChg>
        <pc:spChg chg="del">
          <ac:chgData name="Bhrugen Patel" userId="f021a6139b3c29b3" providerId="LiveId" clId="{5917256E-9C2B-4DDC-9E0F-2EFD6599E19E}" dt="2022-06-16T14:03:12.367" v="5011" actId="478"/>
          <ac:spMkLst>
            <pc:docMk/>
            <pc:sldMk cId="3089551441" sldId="783"/>
            <ac:spMk id="34" creationId="{27F394AA-8A5E-F469-B77D-4DF3173F79A7}"/>
          </ac:spMkLst>
        </pc:spChg>
        <pc:spChg chg="del">
          <ac:chgData name="Bhrugen Patel" userId="f021a6139b3c29b3" providerId="LiveId" clId="{5917256E-9C2B-4DDC-9E0F-2EFD6599E19E}" dt="2022-06-16T14:03:35.858" v="5025" actId="478"/>
          <ac:spMkLst>
            <pc:docMk/>
            <pc:sldMk cId="3089551441" sldId="783"/>
            <ac:spMk id="38" creationId="{15CC65F9-DDD6-11E7-63EA-FA54497FCD55}"/>
          </ac:spMkLst>
        </pc:spChg>
        <pc:spChg chg="mod">
          <ac:chgData name="Bhrugen Patel" userId="f021a6139b3c29b3" providerId="LiveId" clId="{5917256E-9C2B-4DDC-9E0F-2EFD6599E19E}" dt="2022-06-16T14:13:21.280" v="5176" actId="1037"/>
          <ac:spMkLst>
            <pc:docMk/>
            <pc:sldMk cId="3089551441" sldId="783"/>
            <ac:spMk id="39" creationId="{E3039F6A-764E-42C6-698B-E9015AAA94EB}"/>
          </ac:spMkLst>
        </pc:spChg>
        <pc:spChg chg="mod">
          <ac:chgData name="Bhrugen Patel" userId="f021a6139b3c29b3" providerId="LiveId" clId="{5917256E-9C2B-4DDC-9E0F-2EFD6599E19E}" dt="2022-06-16T14:13:21.280" v="5176" actId="1037"/>
          <ac:spMkLst>
            <pc:docMk/>
            <pc:sldMk cId="3089551441" sldId="783"/>
            <ac:spMk id="40" creationId="{E5FAA79B-D0A9-6ADB-3266-404C7C813C4C}"/>
          </ac:spMkLst>
        </pc:spChg>
        <pc:spChg chg="add del mod">
          <ac:chgData name="Bhrugen Patel" userId="f021a6139b3c29b3" providerId="LiveId" clId="{5917256E-9C2B-4DDC-9E0F-2EFD6599E19E}" dt="2022-06-16T14:13:21.280" v="5176" actId="1037"/>
          <ac:spMkLst>
            <pc:docMk/>
            <pc:sldMk cId="3089551441" sldId="783"/>
            <ac:spMk id="42" creationId="{E31B5B03-59EF-5E36-D46C-DC15F38E95E4}"/>
          </ac:spMkLst>
        </pc:spChg>
        <pc:spChg chg="add del mod">
          <ac:chgData name="Bhrugen Patel" userId="f021a6139b3c29b3" providerId="LiveId" clId="{5917256E-9C2B-4DDC-9E0F-2EFD6599E19E}" dt="2022-06-16T14:02:45.545" v="5006" actId="478"/>
          <ac:spMkLst>
            <pc:docMk/>
            <pc:sldMk cId="3089551441" sldId="783"/>
            <ac:spMk id="45" creationId="{589DCA9A-3145-4088-1840-E8E005C092B0}"/>
          </ac:spMkLst>
        </pc:spChg>
        <pc:spChg chg="add mod">
          <ac:chgData name="Bhrugen Patel" userId="f021a6139b3c29b3" providerId="LiveId" clId="{5917256E-9C2B-4DDC-9E0F-2EFD6599E19E}" dt="2022-06-16T14:13:21.280" v="5176" actId="1037"/>
          <ac:spMkLst>
            <pc:docMk/>
            <pc:sldMk cId="3089551441" sldId="783"/>
            <ac:spMk id="47" creationId="{69F2F30A-B808-F3CA-C975-F6C2532F7F14}"/>
          </ac:spMkLst>
        </pc:spChg>
        <pc:spChg chg="add mod">
          <ac:chgData name="Bhrugen Patel" userId="f021a6139b3c29b3" providerId="LiveId" clId="{5917256E-9C2B-4DDC-9E0F-2EFD6599E19E}" dt="2022-06-16T14:13:21.280" v="5176" actId="1037"/>
          <ac:spMkLst>
            <pc:docMk/>
            <pc:sldMk cId="3089551441" sldId="783"/>
            <ac:spMk id="50" creationId="{2BF90C88-2522-538D-AC09-2557BAD50AB4}"/>
          </ac:spMkLst>
        </pc:spChg>
        <pc:spChg chg="add mod">
          <ac:chgData name="Bhrugen Patel" userId="f021a6139b3c29b3" providerId="LiveId" clId="{5917256E-9C2B-4DDC-9E0F-2EFD6599E19E}" dt="2022-06-16T14:13:21.280" v="5176" actId="1037"/>
          <ac:spMkLst>
            <pc:docMk/>
            <pc:sldMk cId="3089551441" sldId="783"/>
            <ac:spMk id="52" creationId="{4765FD2A-E55D-AC23-85F2-7E8BED56CB8D}"/>
          </ac:spMkLst>
        </pc:spChg>
        <pc:spChg chg="add mod">
          <ac:chgData name="Bhrugen Patel" userId="f021a6139b3c29b3" providerId="LiveId" clId="{5917256E-9C2B-4DDC-9E0F-2EFD6599E19E}" dt="2022-06-16T14:13:21.280" v="5176" actId="1037"/>
          <ac:spMkLst>
            <pc:docMk/>
            <pc:sldMk cId="3089551441" sldId="783"/>
            <ac:spMk id="53" creationId="{5D2D8F72-7295-BC00-E3D0-A1122ACD2D47}"/>
          </ac:spMkLst>
        </pc:spChg>
        <pc:spChg chg="add mod">
          <ac:chgData name="Bhrugen Patel" userId="f021a6139b3c29b3" providerId="LiveId" clId="{5917256E-9C2B-4DDC-9E0F-2EFD6599E19E}" dt="2022-06-16T14:13:21.280" v="5176" actId="1037"/>
          <ac:spMkLst>
            <pc:docMk/>
            <pc:sldMk cId="3089551441" sldId="783"/>
            <ac:spMk id="57" creationId="{CEA4BF9C-34C3-4E05-20D4-AA4E784C37C7}"/>
          </ac:spMkLst>
        </pc:spChg>
        <pc:spChg chg="add mod">
          <ac:chgData name="Bhrugen Patel" userId="f021a6139b3c29b3" providerId="LiveId" clId="{5917256E-9C2B-4DDC-9E0F-2EFD6599E19E}" dt="2022-06-16T14:13:21.280" v="5176" actId="1037"/>
          <ac:spMkLst>
            <pc:docMk/>
            <pc:sldMk cId="3089551441" sldId="783"/>
            <ac:spMk id="59" creationId="{20088105-7AC7-A24B-37D4-8D7CE24FD512}"/>
          </ac:spMkLst>
        </pc:spChg>
        <pc:spChg chg="add mod">
          <ac:chgData name="Bhrugen Patel" userId="f021a6139b3c29b3" providerId="LiveId" clId="{5917256E-9C2B-4DDC-9E0F-2EFD6599E19E}" dt="2022-06-16T14:13:21.280" v="5176" actId="1037"/>
          <ac:spMkLst>
            <pc:docMk/>
            <pc:sldMk cId="3089551441" sldId="783"/>
            <ac:spMk id="60" creationId="{5C8A404C-CC68-5B73-B427-BCCEFB3686F4}"/>
          </ac:spMkLst>
        </pc:spChg>
        <pc:spChg chg="add mod">
          <ac:chgData name="Bhrugen Patel" userId="f021a6139b3c29b3" providerId="LiveId" clId="{5917256E-9C2B-4DDC-9E0F-2EFD6599E19E}" dt="2022-06-16T14:13:21.280" v="5176" actId="1037"/>
          <ac:spMkLst>
            <pc:docMk/>
            <pc:sldMk cId="3089551441" sldId="783"/>
            <ac:spMk id="66" creationId="{72C88A66-09BD-5BD0-8DEC-4A7569628F98}"/>
          </ac:spMkLst>
        </pc:spChg>
        <pc:spChg chg="add mod">
          <ac:chgData name="Bhrugen Patel" userId="f021a6139b3c29b3" providerId="LiveId" clId="{5917256E-9C2B-4DDC-9E0F-2EFD6599E19E}" dt="2022-06-16T14:13:21.280" v="5176" actId="1037"/>
          <ac:spMkLst>
            <pc:docMk/>
            <pc:sldMk cId="3089551441" sldId="783"/>
            <ac:spMk id="71" creationId="{93B9E03B-C3C1-7E9C-E312-E8334553C59D}"/>
          </ac:spMkLst>
        </pc:spChg>
        <pc:picChg chg="mod">
          <ac:chgData name="Bhrugen Patel" userId="f021a6139b3c29b3" providerId="LiveId" clId="{5917256E-9C2B-4DDC-9E0F-2EFD6599E19E}" dt="2022-06-16T14:13:21.280" v="5176" actId="1037"/>
          <ac:picMkLst>
            <pc:docMk/>
            <pc:sldMk cId="3089551441" sldId="783"/>
            <ac:picMk id="6" creationId="{5A62347B-ABA8-CE9D-913D-C87A06AC1BDA}"/>
          </ac:picMkLst>
        </pc:picChg>
        <pc:picChg chg="mod">
          <ac:chgData name="Bhrugen Patel" userId="f021a6139b3c29b3" providerId="LiveId" clId="{5917256E-9C2B-4DDC-9E0F-2EFD6599E19E}" dt="2022-06-16T14:13:21.280" v="5176" actId="1037"/>
          <ac:picMkLst>
            <pc:docMk/>
            <pc:sldMk cId="3089551441" sldId="783"/>
            <ac:picMk id="7" creationId="{8569EF6F-8025-F987-3CDE-064902AF4969}"/>
          </ac:picMkLst>
        </pc:picChg>
        <pc:picChg chg="mod">
          <ac:chgData name="Bhrugen Patel" userId="f021a6139b3c29b3" providerId="LiveId" clId="{5917256E-9C2B-4DDC-9E0F-2EFD6599E19E}" dt="2022-06-16T14:13:21.280" v="5176" actId="1037"/>
          <ac:picMkLst>
            <pc:docMk/>
            <pc:sldMk cId="3089551441" sldId="783"/>
            <ac:picMk id="18" creationId="{313F07D3-DCA3-3C2D-E225-9208714D8339}"/>
          </ac:picMkLst>
        </pc:picChg>
        <pc:picChg chg="mod">
          <ac:chgData name="Bhrugen Patel" userId="f021a6139b3c29b3" providerId="LiveId" clId="{5917256E-9C2B-4DDC-9E0F-2EFD6599E19E}" dt="2022-06-16T14:13:21.280" v="5176" actId="1037"/>
          <ac:picMkLst>
            <pc:docMk/>
            <pc:sldMk cId="3089551441" sldId="783"/>
            <ac:picMk id="22" creationId="{83BCE610-D2D3-5B74-F67B-B9B9D092C939}"/>
          </ac:picMkLst>
        </pc:picChg>
        <pc:picChg chg="mod">
          <ac:chgData name="Bhrugen Patel" userId="f021a6139b3c29b3" providerId="LiveId" clId="{5917256E-9C2B-4DDC-9E0F-2EFD6599E19E}" dt="2022-06-16T14:13:21.280" v="5176" actId="1037"/>
          <ac:picMkLst>
            <pc:docMk/>
            <pc:sldMk cId="3089551441" sldId="783"/>
            <ac:picMk id="23" creationId="{A7B3AC55-18ED-342D-1A41-4C4A6DC47E8F}"/>
          </ac:picMkLst>
        </pc:picChg>
        <pc:picChg chg="mod">
          <ac:chgData name="Bhrugen Patel" userId="f021a6139b3c29b3" providerId="LiveId" clId="{5917256E-9C2B-4DDC-9E0F-2EFD6599E19E}" dt="2022-06-16T14:13:21.280" v="5176" actId="1037"/>
          <ac:picMkLst>
            <pc:docMk/>
            <pc:sldMk cId="3089551441" sldId="783"/>
            <ac:picMk id="24" creationId="{1AB325C2-81A6-7C2F-58D7-4E8F3E26E6FF}"/>
          </ac:picMkLst>
        </pc:picChg>
        <pc:picChg chg="mod">
          <ac:chgData name="Bhrugen Patel" userId="f021a6139b3c29b3" providerId="LiveId" clId="{5917256E-9C2B-4DDC-9E0F-2EFD6599E19E}" dt="2022-06-16T14:13:21.280" v="5176" actId="1037"/>
          <ac:picMkLst>
            <pc:docMk/>
            <pc:sldMk cId="3089551441" sldId="783"/>
            <ac:picMk id="26" creationId="{A94FD9A2-7738-1B8F-59B7-47863EEB5057}"/>
          </ac:picMkLst>
        </pc:picChg>
        <pc:picChg chg="mod">
          <ac:chgData name="Bhrugen Patel" userId="f021a6139b3c29b3" providerId="LiveId" clId="{5917256E-9C2B-4DDC-9E0F-2EFD6599E19E}" dt="2022-06-16T14:13:21.280" v="5176" actId="1037"/>
          <ac:picMkLst>
            <pc:docMk/>
            <pc:sldMk cId="3089551441" sldId="783"/>
            <ac:picMk id="28" creationId="{FA59C192-80E9-1884-B91A-6D0C275B3683}"/>
          </ac:picMkLst>
        </pc:picChg>
        <pc:picChg chg="del">
          <ac:chgData name="Bhrugen Patel" userId="f021a6139b3c29b3" providerId="LiveId" clId="{5917256E-9C2B-4DDC-9E0F-2EFD6599E19E}" dt="2022-06-16T14:03:16.169" v="5012" actId="478"/>
          <ac:picMkLst>
            <pc:docMk/>
            <pc:sldMk cId="3089551441" sldId="783"/>
            <ac:picMk id="35" creationId="{AC751242-BE4A-A262-AECC-CD6643F1F61B}"/>
          </ac:picMkLst>
        </pc:picChg>
        <pc:picChg chg="del mod">
          <ac:chgData name="Bhrugen Patel" userId="f021a6139b3c29b3" providerId="LiveId" clId="{5917256E-9C2B-4DDC-9E0F-2EFD6599E19E}" dt="2022-06-16T14:05:15.669" v="5037" actId="478"/>
          <ac:picMkLst>
            <pc:docMk/>
            <pc:sldMk cId="3089551441" sldId="783"/>
            <ac:picMk id="36" creationId="{AE4FB32D-CFEA-F894-668F-589E34C1F66D}"/>
          </ac:picMkLst>
        </pc:picChg>
        <pc:picChg chg="add mod">
          <ac:chgData name="Bhrugen Patel" userId="f021a6139b3c29b3" providerId="LiveId" clId="{5917256E-9C2B-4DDC-9E0F-2EFD6599E19E}" dt="2022-06-16T14:13:21.280" v="5176" actId="1037"/>
          <ac:picMkLst>
            <pc:docMk/>
            <pc:sldMk cId="3089551441" sldId="783"/>
            <ac:picMk id="44" creationId="{DCAC2D9D-D062-4CA6-312D-9D18223E426B}"/>
          </ac:picMkLst>
        </pc:picChg>
        <pc:picChg chg="add mod">
          <ac:chgData name="Bhrugen Patel" userId="f021a6139b3c29b3" providerId="LiveId" clId="{5917256E-9C2B-4DDC-9E0F-2EFD6599E19E}" dt="2022-06-16T14:13:21.280" v="5176" actId="1037"/>
          <ac:picMkLst>
            <pc:docMk/>
            <pc:sldMk cId="3089551441" sldId="783"/>
            <ac:picMk id="48" creationId="{7EA10393-2573-DE8A-F3A2-72E781B62B27}"/>
          </ac:picMkLst>
        </pc:picChg>
        <pc:picChg chg="add mod">
          <ac:chgData name="Bhrugen Patel" userId="f021a6139b3c29b3" providerId="LiveId" clId="{5917256E-9C2B-4DDC-9E0F-2EFD6599E19E}" dt="2022-06-16T14:13:21.280" v="5176" actId="1037"/>
          <ac:picMkLst>
            <pc:docMk/>
            <pc:sldMk cId="3089551441" sldId="783"/>
            <ac:picMk id="51" creationId="{6A4BAE04-EADE-4F16-CBF6-EC16CAF4D5A5}"/>
          </ac:picMkLst>
        </pc:picChg>
        <pc:picChg chg="add del mod">
          <ac:chgData name="Bhrugen Patel" userId="f021a6139b3c29b3" providerId="LiveId" clId="{5917256E-9C2B-4DDC-9E0F-2EFD6599E19E}" dt="2022-06-16T14:23:43.283" v="5528" actId="478"/>
          <ac:picMkLst>
            <pc:docMk/>
            <pc:sldMk cId="3089551441" sldId="783"/>
            <ac:picMk id="58" creationId="{F7D12975-4073-73BD-8E8C-44BE9B528A0D}"/>
          </ac:picMkLst>
        </pc:picChg>
        <pc:picChg chg="add del mod">
          <ac:chgData name="Bhrugen Patel" userId="f021a6139b3c29b3" providerId="LiveId" clId="{5917256E-9C2B-4DDC-9E0F-2EFD6599E19E}" dt="2022-06-16T14:23:48.707" v="5531" actId="478"/>
          <ac:picMkLst>
            <pc:docMk/>
            <pc:sldMk cId="3089551441" sldId="783"/>
            <ac:picMk id="69" creationId="{4C619575-5A38-75CF-5ABD-6B08EDA14E90}"/>
          </ac:picMkLst>
        </pc:picChg>
        <pc:picChg chg="add mod">
          <ac:chgData name="Bhrugen Patel" userId="f021a6139b3c29b3" providerId="LiveId" clId="{5917256E-9C2B-4DDC-9E0F-2EFD6599E19E}" dt="2022-06-16T14:23:36.847" v="5523" actId="1076"/>
          <ac:picMkLst>
            <pc:docMk/>
            <pc:sldMk cId="3089551441" sldId="783"/>
            <ac:picMk id="72" creationId="{CB5DF075-3CF7-8B79-3D0C-8B1DC2ABD44D}"/>
          </ac:picMkLst>
        </pc:picChg>
        <pc:picChg chg="add mod">
          <ac:chgData name="Bhrugen Patel" userId="f021a6139b3c29b3" providerId="LiveId" clId="{5917256E-9C2B-4DDC-9E0F-2EFD6599E19E}" dt="2022-06-16T14:21:06.100" v="5493" actId="1076"/>
          <ac:picMkLst>
            <pc:docMk/>
            <pc:sldMk cId="3089551441" sldId="783"/>
            <ac:picMk id="73" creationId="{C119F8A5-7272-D66D-A117-46DB68B8F481}"/>
          </ac:picMkLst>
        </pc:picChg>
        <pc:cxnChg chg="mod">
          <ac:chgData name="Bhrugen Patel" userId="f021a6139b3c29b3" providerId="LiveId" clId="{5917256E-9C2B-4DDC-9E0F-2EFD6599E19E}" dt="2022-06-16T14:13:21.280" v="5176" actId="1037"/>
          <ac:cxnSpMkLst>
            <pc:docMk/>
            <pc:sldMk cId="3089551441" sldId="783"/>
            <ac:cxnSpMk id="10" creationId="{382FC90C-1507-6BC4-D24A-AFF1F7E1A39C}"/>
          </ac:cxnSpMkLst>
        </pc:cxnChg>
        <pc:cxnChg chg="mod">
          <ac:chgData name="Bhrugen Patel" userId="f021a6139b3c29b3" providerId="LiveId" clId="{5917256E-9C2B-4DDC-9E0F-2EFD6599E19E}" dt="2022-06-16T14:13:21.280" v="5176" actId="1037"/>
          <ac:cxnSpMkLst>
            <pc:docMk/>
            <pc:sldMk cId="3089551441" sldId="783"/>
            <ac:cxnSpMk id="11" creationId="{25847B5C-23E8-A9EE-95C2-4E7312193F71}"/>
          </ac:cxnSpMkLst>
        </pc:cxnChg>
        <pc:cxnChg chg="mod">
          <ac:chgData name="Bhrugen Patel" userId="f021a6139b3c29b3" providerId="LiveId" clId="{5917256E-9C2B-4DDC-9E0F-2EFD6599E19E}" dt="2022-06-16T14:13:21.280" v="5176" actId="1037"/>
          <ac:cxnSpMkLst>
            <pc:docMk/>
            <pc:sldMk cId="3089551441" sldId="783"/>
            <ac:cxnSpMk id="14" creationId="{1815D170-D002-4D8C-C13A-5D01B52DA033}"/>
          </ac:cxnSpMkLst>
        </pc:cxnChg>
        <pc:cxnChg chg="mod">
          <ac:chgData name="Bhrugen Patel" userId="f021a6139b3c29b3" providerId="LiveId" clId="{5917256E-9C2B-4DDC-9E0F-2EFD6599E19E}" dt="2022-06-16T14:13:21.280" v="5176" actId="1037"/>
          <ac:cxnSpMkLst>
            <pc:docMk/>
            <pc:sldMk cId="3089551441" sldId="783"/>
            <ac:cxnSpMk id="20" creationId="{D5534327-4ADB-2A2E-5B63-A05AE8C6E416}"/>
          </ac:cxnSpMkLst>
        </pc:cxnChg>
        <pc:cxnChg chg="mod">
          <ac:chgData name="Bhrugen Patel" userId="f021a6139b3c29b3" providerId="LiveId" clId="{5917256E-9C2B-4DDC-9E0F-2EFD6599E19E}" dt="2022-06-16T14:13:21.280" v="5176" actId="1037"/>
          <ac:cxnSpMkLst>
            <pc:docMk/>
            <pc:sldMk cId="3089551441" sldId="783"/>
            <ac:cxnSpMk id="25" creationId="{8544CB3C-DB3F-8292-5450-D6270A63C73B}"/>
          </ac:cxnSpMkLst>
        </pc:cxnChg>
        <pc:cxnChg chg="mod">
          <ac:chgData name="Bhrugen Patel" userId="f021a6139b3c29b3" providerId="LiveId" clId="{5917256E-9C2B-4DDC-9E0F-2EFD6599E19E}" dt="2022-06-16T14:13:21.280" v="5176" actId="1037"/>
          <ac:cxnSpMkLst>
            <pc:docMk/>
            <pc:sldMk cId="3089551441" sldId="783"/>
            <ac:cxnSpMk id="29" creationId="{503C9FDA-830A-01B7-3399-CF0C264B4563}"/>
          </ac:cxnSpMkLst>
        </pc:cxnChg>
        <pc:cxnChg chg="del mod">
          <ac:chgData name="Bhrugen Patel" userId="f021a6139b3c29b3" providerId="LiveId" clId="{5917256E-9C2B-4DDC-9E0F-2EFD6599E19E}" dt="2022-06-16T14:21:58.476" v="5502" actId="478"/>
          <ac:cxnSpMkLst>
            <pc:docMk/>
            <pc:sldMk cId="3089551441" sldId="783"/>
            <ac:cxnSpMk id="33" creationId="{1BFE4BD5-98E5-C23D-37A5-D0507A29EB88}"/>
          </ac:cxnSpMkLst>
        </pc:cxnChg>
        <pc:cxnChg chg="mod">
          <ac:chgData name="Bhrugen Patel" userId="f021a6139b3c29b3" providerId="LiveId" clId="{5917256E-9C2B-4DDC-9E0F-2EFD6599E19E}" dt="2022-06-16T14:13:21.280" v="5176" actId="1037"/>
          <ac:cxnSpMkLst>
            <pc:docMk/>
            <pc:sldMk cId="3089551441" sldId="783"/>
            <ac:cxnSpMk id="37" creationId="{FA2021CF-1652-176D-FDD8-EEF333979F4B}"/>
          </ac:cxnSpMkLst>
        </pc:cxnChg>
        <pc:cxnChg chg="add mod">
          <ac:chgData name="Bhrugen Patel" userId="f021a6139b3c29b3" providerId="LiveId" clId="{5917256E-9C2B-4DDC-9E0F-2EFD6599E19E}" dt="2022-06-16T14:13:21.280" v="5176" actId="1037"/>
          <ac:cxnSpMkLst>
            <pc:docMk/>
            <pc:sldMk cId="3089551441" sldId="783"/>
            <ac:cxnSpMk id="43" creationId="{FCC4A461-A3CE-1091-BAB2-6D2302F5FD00}"/>
          </ac:cxnSpMkLst>
        </pc:cxnChg>
        <pc:cxnChg chg="add mod">
          <ac:chgData name="Bhrugen Patel" userId="f021a6139b3c29b3" providerId="LiveId" clId="{5917256E-9C2B-4DDC-9E0F-2EFD6599E19E}" dt="2022-06-16T14:13:21.280" v="5176" actId="1037"/>
          <ac:cxnSpMkLst>
            <pc:docMk/>
            <pc:sldMk cId="3089551441" sldId="783"/>
            <ac:cxnSpMk id="46" creationId="{C9B927FF-56AF-E24C-400A-9D6C7E2DF319}"/>
          </ac:cxnSpMkLst>
        </pc:cxnChg>
        <pc:cxnChg chg="add mod">
          <ac:chgData name="Bhrugen Patel" userId="f021a6139b3c29b3" providerId="LiveId" clId="{5917256E-9C2B-4DDC-9E0F-2EFD6599E19E}" dt="2022-06-16T14:13:21.280" v="5176" actId="1037"/>
          <ac:cxnSpMkLst>
            <pc:docMk/>
            <pc:sldMk cId="3089551441" sldId="783"/>
            <ac:cxnSpMk id="49" creationId="{BE0C1401-65B5-D172-1448-E1562719FF9A}"/>
          </ac:cxnSpMkLst>
        </pc:cxnChg>
        <pc:cxnChg chg="add mod">
          <ac:chgData name="Bhrugen Patel" userId="f021a6139b3c29b3" providerId="LiveId" clId="{5917256E-9C2B-4DDC-9E0F-2EFD6599E19E}" dt="2022-06-16T14:13:21.280" v="5176" actId="1037"/>
          <ac:cxnSpMkLst>
            <pc:docMk/>
            <pc:sldMk cId="3089551441" sldId="783"/>
            <ac:cxnSpMk id="55" creationId="{056EE2D5-713A-EA97-E260-EC3A6F38CDDB}"/>
          </ac:cxnSpMkLst>
        </pc:cxnChg>
        <pc:cxnChg chg="add del mod">
          <ac:chgData name="Bhrugen Patel" userId="f021a6139b3c29b3" providerId="LiveId" clId="{5917256E-9C2B-4DDC-9E0F-2EFD6599E19E}" dt="2022-06-16T14:10:56.377" v="5124" actId="478"/>
          <ac:cxnSpMkLst>
            <pc:docMk/>
            <pc:sldMk cId="3089551441" sldId="783"/>
            <ac:cxnSpMk id="61" creationId="{08219A87-DA35-F853-86A6-8357D8340651}"/>
          </ac:cxnSpMkLst>
        </pc:cxnChg>
        <pc:cxnChg chg="add mod">
          <ac:chgData name="Bhrugen Patel" userId="f021a6139b3c29b3" providerId="LiveId" clId="{5917256E-9C2B-4DDC-9E0F-2EFD6599E19E}" dt="2022-06-16T14:13:21.280" v="5176" actId="1037"/>
          <ac:cxnSpMkLst>
            <pc:docMk/>
            <pc:sldMk cId="3089551441" sldId="783"/>
            <ac:cxnSpMk id="63" creationId="{27FBE0E1-3762-0581-65C0-5AB2154F0ED3}"/>
          </ac:cxnSpMkLst>
        </pc:cxnChg>
        <pc:cxnChg chg="add mod">
          <ac:chgData name="Bhrugen Patel" userId="f021a6139b3c29b3" providerId="LiveId" clId="{5917256E-9C2B-4DDC-9E0F-2EFD6599E19E}" dt="2022-06-16T14:13:21.280" v="5176" actId="1037"/>
          <ac:cxnSpMkLst>
            <pc:docMk/>
            <pc:sldMk cId="3089551441" sldId="783"/>
            <ac:cxnSpMk id="65" creationId="{ED8C390B-C622-D605-D25F-FEC0132EA790}"/>
          </ac:cxnSpMkLst>
        </pc:cxnChg>
        <pc:cxnChg chg="add mod">
          <ac:chgData name="Bhrugen Patel" userId="f021a6139b3c29b3" providerId="LiveId" clId="{5917256E-9C2B-4DDC-9E0F-2EFD6599E19E}" dt="2022-06-16T14:13:21.280" v="5176" actId="1037"/>
          <ac:cxnSpMkLst>
            <pc:docMk/>
            <pc:sldMk cId="3089551441" sldId="783"/>
            <ac:cxnSpMk id="70" creationId="{4FDF7E66-A1C9-DC72-CD8F-EDFB06F01B5D}"/>
          </ac:cxnSpMkLst>
        </pc:cxnChg>
      </pc:sldChg>
      <pc:sldChg chg="del">
        <pc:chgData name="Bhrugen Patel" userId="f021a6139b3c29b3" providerId="LiveId" clId="{5917256E-9C2B-4DDC-9E0F-2EFD6599E19E}" dt="2022-06-02T19:56:13.491" v="0" actId="47"/>
        <pc:sldMkLst>
          <pc:docMk/>
          <pc:sldMk cId="2423903728" sldId="784"/>
        </pc:sldMkLst>
      </pc:sldChg>
      <pc:sldChg chg="addSp delSp modSp add mod ord delAnim modAnim">
        <pc:chgData name="Bhrugen Patel" userId="f021a6139b3c29b3" providerId="LiveId" clId="{5917256E-9C2B-4DDC-9E0F-2EFD6599E19E}" dt="2022-06-16T14:26:32.730" v="5602"/>
        <pc:sldMkLst>
          <pc:docMk/>
          <pc:sldMk cId="3638218695" sldId="784"/>
        </pc:sldMkLst>
        <pc:spChg chg="mod">
          <ac:chgData name="Bhrugen Patel" userId="f021a6139b3c29b3" providerId="LiveId" clId="{5917256E-9C2B-4DDC-9E0F-2EFD6599E19E}" dt="2022-06-16T14:14:55.119" v="5281" actId="1076"/>
          <ac:spMkLst>
            <pc:docMk/>
            <pc:sldMk cId="3638218695" sldId="784"/>
            <ac:spMk id="11" creationId="{D4AA3447-087C-E552-10E1-0F422761A29F}"/>
          </ac:spMkLst>
        </pc:spChg>
        <pc:spChg chg="mod">
          <ac:chgData name="Bhrugen Patel" userId="f021a6139b3c29b3" providerId="LiveId" clId="{5917256E-9C2B-4DDC-9E0F-2EFD6599E19E}" dt="2022-06-16T14:13:58.935" v="5190" actId="1076"/>
          <ac:spMkLst>
            <pc:docMk/>
            <pc:sldMk cId="3638218695" sldId="784"/>
            <ac:spMk id="16" creationId="{5244DEF3-1C90-9AA1-099F-FA3574C7012B}"/>
          </ac:spMkLst>
        </pc:spChg>
        <pc:spChg chg="mod">
          <ac:chgData name="Bhrugen Patel" userId="f021a6139b3c29b3" providerId="LiveId" clId="{5917256E-9C2B-4DDC-9E0F-2EFD6599E19E}" dt="2022-06-16T14:16:04.094" v="5305" actId="1076"/>
          <ac:spMkLst>
            <pc:docMk/>
            <pc:sldMk cId="3638218695" sldId="784"/>
            <ac:spMk id="17" creationId="{BE5428FA-8923-C960-F3C8-52E96EA54C64}"/>
          </ac:spMkLst>
        </pc:spChg>
        <pc:spChg chg="mod">
          <ac:chgData name="Bhrugen Patel" userId="f021a6139b3c29b3" providerId="LiveId" clId="{5917256E-9C2B-4DDC-9E0F-2EFD6599E19E}" dt="2022-06-16T14:15:21.482" v="5290" actId="1076"/>
          <ac:spMkLst>
            <pc:docMk/>
            <pc:sldMk cId="3638218695" sldId="784"/>
            <ac:spMk id="19" creationId="{3924586D-BDFA-1263-B175-BADF6A613BA4}"/>
          </ac:spMkLst>
        </pc:spChg>
        <pc:spChg chg="mod">
          <ac:chgData name="Bhrugen Patel" userId="f021a6139b3c29b3" providerId="LiveId" clId="{5917256E-9C2B-4DDC-9E0F-2EFD6599E19E}" dt="2022-06-16T14:15:25.629" v="5292" actId="1076"/>
          <ac:spMkLst>
            <pc:docMk/>
            <pc:sldMk cId="3638218695" sldId="784"/>
            <ac:spMk id="22" creationId="{B18B62BD-D6B4-8F5B-C2A2-CFCE363C218A}"/>
          </ac:spMkLst>
        </pc:spChg>
        <pc:spChg chg="del mod">
          <ac:chgData name="Bhrugen Patel" userId="f021a6139b3c29b3" providerId="LiveId" clId="{5917256E-9C2B-4DDC-9E0F-2EFD6599E19E}" dt="2022-06-16T14:25:38.397" v="5591" actId="478"/>
          <ac:spMkLst>
            <pc:docMk/>
            <pc:sldMk cId="3638218695" sldId="784"/>
            <ac:spMk id="25" creationId="{7861703B-2110-76AC-D968-8DEBED66F795}"/>
          </ac:spMkLst>
        </pc:spChg>
        <pc:spChg chg="mod">
          <ac:chgData name="Bhrugen Patel" userId="f021a6139b3c29b3" providerId="LiveId" clId="{5917256E-9C2B-4DDC-9E0F-2EFD6599E19E}" dt="2022-06-16T14:15:57.431" v="5302" actId="1076"/>
          <ac:spMkLst>
            <pc:docMk/>
            <pc:sldMk cId="3638218695" sldId="784"/>
            <ac:spMk id="27" creationId="{BA507D02-9DB8-57C7-11FD-209BDCA8CF2A}"/>
          </ac:spMkLst>
        </pc:spChg>
        <pc:spChg chg="mod">
          <ac:chgData name="Bhrugen Patel" userId="f021a6139b3c29b3" providerId="LiveId" clId="{5917256E-9C2B-4DDC-9E0F-2EFD6599E19E}" dt="2022-06-16T14:16:00.214" v="5303" actId="1076"/>
          <ac:spMkLst>
            <pc:docMk/>
            <pc:sldMk cId="3638218695" sldId="784"/>
            <ac:spMk id="28" creationId="{0BD595ED-F49D-C0CD-67C1-A33F60FD3899}"/>
          </ac:spMkLst>
        </pc:spChg>
        <pc:spChg chg="del">
          <ac:chgData name="Bhrugen Patel" userId="f021a6139b3c29b3" providerId="LiveId" clId="{5917256E-9C2B-4DDC-9E0F-2EFD6599E19E}" dt="2022-06-16T14:13:53.481" v="5181" actId="478"/>
          <ac:spMkLst>
            <pc:docMk/>
            <pc:sldMk cId="3638218695" sldId="784"/>
            <ac:spMk id="31" creationId="{75E91106-60BD-5EF5-48E5-16D35D9F5780}"/>
          </ac:spMkLst>
        </pc:spChg>
        <pc:spChg chg="add mod">
          <ac:chgData name="Bhrugen Patel" userId="f021a6139b3c29b3" providerId="LiveId" clId="{5917256E-9C2B-4DDC-9E0F-2EFD6599E19E}" dt="2022-06-16T14:16:11.450" v="5307" actId="1076"/>
          <ac:spMkLst>
            <pc:docMk/>
            <pc:sldMk cId="3638218695" sldId="784"/>
            <ac:spMk id="33" creationId="{FA57E42A-516C-A776-2DC0-4072C1A9DA40}"/>
          </ac:spMkLst>
        </pc:spChg>
        <pc:spChg chg="add mod">
          <ac:chgData name="Bhrugen Patel" userId="f021a6139b3c29b3" providerId="LiveId" clId="{5917256E-9C2B-4DDC-9E0F-2EFD6599E19E}" dt="2022-06-16T14:16:23.918" v="5309" actId="20577"/>
          <ac:spMkLst>
            <pc:docMk/>
            <pc:sldMk cId="3638218695" sldId="784"/>
            <ac:spMk id="36" creationId="{49B6F1BE-9939-CD4F-0FA6-1C487F091B11}"/>
          </ac:spMkLst>
        </pc:spChg>
        <pc:spChg chg="add mod">
          <ac:chgData name="Bhrugen Patel" userId="f021a6139b3c29b3" providerId="LiveId" clId="{5917256E-9C2B-4DDC-9E0F-2EFD6599E19E}" dt="2022-06-16T14:16:11.450" v="5307" actId="1076"/>
          <ac:spMkLst>
            <pc:docMk/>
            <pc:sldMk cId="3638218695" sldId="784"/>
            <ac:spMk id="38" creationId="{1C308004-53FB-DF72-487A-EA122A7F4199}"/>
          </ac:spMkLst>
        </pc:spChg>
        <pc:spChg chg="add mod">
          <ac:chgData name="Bhrugen Patel" userId="f021a6139b3c29b3" providerId="LiveId" clId="{5917256E-9C2B-4DDC-9E0F-2EFD6599E19E}" dt="2022-06-16T14:16:11.450" v="5307" actId="1076"/>
          <ac:spMkLst>
            <pc:docMk/>
            <pc:sldMk cId="3638218695" sldId="784"/>
            <ac:spMk id="40" creationId="{CEF80D4D-9260-DB1C-FAAF-480806C15226}"/>
          </ac:spMkLst>
        </pc:spChg>
        <pc:spChg chg="add mod">
          <ac:chgData name="Bhrugen Patel" userId="f021a6139b3c29b3" providerId="LiveId" clId="{5917256E-9C2B-4DDC-9E0F-2EFD6599E19E}" dt="2022-06-16T14:26:05.961" v="5597" actId="20577"/>
          <ac:spMkLst>
            <pc:docMk/>
            <pc:sldMk cId="3638218695" sldId="784"/>
            <ac:spMk id="42" creationId="{170775E7-07D5-6B43-DADB-387803C62F8E}"/>
          </ac:spMkLst>
        </pc:spChg>
        <pc:spChg chg="add del mod">
          <ac:chgData name="Bhrugen Patel" userId="f021a6139b3c29b3" providerId="LiveId" clId="{5917256E-9C2B-4DDC-9E0F-2EFD6599E19E}" dt="2022-06-16T14:25:40.105" v="5592" actId="478"/>
          <ac:spMkLst>
            <pc:docMk/>
            <pc:sldMk cId="3638218695" sldId="784"/>
            <ac:spMk id="45" creationId="{972369CD-514E-3EF1-A91F-679357CF2650}"/>
          </ac:spMkLst>
        </pc:spChg>
        <pc:spChg chg="add mod">
          <ac:chgData name="Bhrugen Patel" userId="f021a6139b3c29b3" providerId="LiveId" clId="{5917256E-9C2B-4DDC-9E0F-2EFD6599E19E}" dt="2022-06-16T14:16:11.450" v="5307" actId="1076"/>
          <ac:spMkLst>
            <pc:docMk/>
            <pc:sldMk cId="3638218695" sldId="784"/>
            <ac:spMk id="47" creationId="{D859571A-1E52-C450-F8E5-251500D8B90C}"/>
          </ac:spMkLst>
        </pc:spChg>
        <pc:spChg chg="add mod">
          <ac:chgData name="Bhrugen Patel" userId="f021a6139b3c29b3" providerId="LiveId" clId="{5917256E-9C2B-4DDC-9E0F-2EFD6599E19E}" dt="2022-06-16T14:16:11.450" v="5307" actId="1076"/>
          <ac:spMkLst>
            <pc:docMk/>
            <pc:sldMk cId="3638218695" sldId="784"/>
            <ac:spMk id="48" creationId="{459FA7DE-62EA-8B61-F33A-57281DA31938}"/>
          </ac:spMkLst>
        </pc:spChg>
        <pc:spChg chg="add mod">
          <ac:chgData name="Bhrugen Patel" userId="f021a6139b3c29b3" providerId="LiveId" clId="{5917256E-9C2B-4DDC-9E0F-2EFD6599E19E}" dt="2022-06-16T14:16:48.210" v="5313" actId="1076"/>
          <ac:spMkLst>
            <pc:docMk/>
            <pc:sldMk cId="3638218695" sldId="784"/>
            <ac:spMk id="51" creationId="{143FB6DF-EF92-6EFE-26FF-36C84AEF0592}"/>
          </ac:spMkLst>
        </pc:spChg>
        <pc:spChg chg="add mod">
          <ac:chgData name="Bhrugen Patel" userId="f021a6139b3c29b3" providerId="LiveId" clId="{5917256E-9C2B-4DDC-9E0F-2EFD6599E19E}" dt="2022-06-16T14:16:48.210" v="5313" actId="1076"/>
          <ac:spMkLst>
            <pc:docMk/>
            <pc:sldMk cId="3638218695" sldId="784"/>
            <ac:spMk id="54" creationId="{66025EC3-6473-680C-CEB4-3DC4D1FD767A}"/>
          </ac:spMkLst>
        </pc:spChg>
        <pc:spChg chg="add mod">
          <ac:chgData name="Bhrugen Patel" userId="f021a6139b3c29b3" providerId="LiveId" clId="{5917256E-9C2B-4DDC-9E0F-2EFD6599E19E}" dt="2022-06-16T14:16:48.210" v="5313" actId="1076"/>
          <ac:spMkLst>
            <pc:docMk/>
            <pc:sldMk cId="3638218695" sldId="784"/>
            <ac:spMk id="56" creationId="{52FFEBCF-7ECB-83BE-C48E-77A600E58B11}"/>
          </ac:spMkLst>
        </pc:spChg>
        <pc:spChg chg="add mod">
          <ac:chgData name="Bhrugen Patel" userId="f021a6139b3c29b3" providerId="LiveId" clId="{5917256E-9C2B-4DDC-9E0F-2EFD6599E19E}" dt="2022-06-16T14:17:20.195" v="5338" actId="207"/>
          <ac:spMkLst>
            <pc:docMk/>
            <pc:sldMk cId="3638218695" sldId="784"/>
            <ac:spMk id="58" creationId="{7DFD1E00-98E5-4DD3-73A5-B26FF88414E1}"/>
          </ac:spMkLst>
        </pc:spChg>
        <pc:spChg chg="add del mod">
          <ac:chgData name="Bhrugen Patel" userId="f021a6139b3c29b3" providerId="LiveId" clId="{5917256E-9C2B-4DDC-9E0F-2EFD6599E19E}" dt="2022-06-16T14:17:04.622" v="5334"/>
          <ac:spMkLst>
            <pc:docMk/>
            <pc:sldMk cId="3638218695" sldId="784"/>
            <ac:spMk id="60" creationId="{D6600139-C793-A2A7-D177-C1E89D768F68}"/>
          </ac:spMkLst>
        </pc:spChg>
        <pc:spChg chg="add del mod">
          <ac:chgData name="Bhrugen Patel" userId="f021a6139b3c29b3" providerId="LiveId" clId="{5917256E-9C2B-4DDC-9E0F-2EFD6599E19E}" dt="2022-06-16T14:25:41.681" v="5593" actId="478"/>
          <ac:spMkLst>
            <pc:docMk/>
            <pc:sldMk cId="3638218695" sldId="784"/>
            <ac:spMk id="63" creationId="{B1E52081-AE84-6F87-910B-FC5860889C47}"/>
          </ac:spMkLst>
        </pc:spChg>
        <pc:spChg chg="add mod">
          <ac:chgData name="Bhrugen Patel" userId="f021a6139b3c29b3" providerId="LiveId" clId="{5917256E-9C2B-4DDC-9E0F-2EFD6599E19E}" dt="2022-06-16T14:16:48.210" v="5313" actId="1076"/>
          <ac:spMkLst>
            <pc:docMk/>
            <pc:sldMk cId="3638218695" sldId="784"/>
            <ac:spMk id="65" creationId="{AF82D85A-81D2-707F-2A3F-295CE6C54C19}"/>
          </ac:spMkLst>
        </pc:spChg>
        <pc:spChg chg="add mod">
          <ac:chgData name="Bhrugen Patel" userId="f021a6139b3c29b3" providerId="LiveId" clId="{5917256E-9C2B-4DDC-9E0F-2EFD6599E19E}" dt="2022-06-16T14:16:48.210" v="5313" actId="1076"/>
          <ac:spMkLst>
            <pc:docMk/>
            <pc:sldMk cId="3638218695" sldId="784"/>
            <ac:spMk id="66" creationId="{0D6842C5-10E1-929B-4582-F493952B4E47}"/>
          </ac:spMkLst>
        </pc:spChg>
        <pc:picChg chg="mod">
          <ac:chgData name="Bhrugen Patel" userId="f021a6139b3c29b3" providerId="LiveId" clId="{5917256E-9C2B-4DDC-9E0F-2EFD6599E19E}" dt="2022-06-16T14:14:20.188" v="5247" actId="1037"/>
          <ac:picMkLst>
            <pc:docMk/>
            <pc:sldMk cId="3638218695" sldId="784"/>
            <ac:picMk id="10" creationId="{FCD6F5F1-E8EC-64B6-F18E-2F1B30A0952B}"/>
          </ac:picMkLst>
        </pc:picChg>
        <pc:picChg chg="mod">
          <ac:chgData name="Bhrugen Patel" userId="f021a6139b3c29b3" providerId="LiveId" clId="{5917256E-9C2B-4DDC-9E0F-2EFD6599E19E}" dt="2022-06-16T14:15:28.743" v="5293" actId="1076"/>
          <ac:picMkLst>
            <pc:docMk/>
            <pc:sldMk cId="3638218695" sldId="784"/>
            <ac:picMk id="20" creationId="{38626081-BA1C-056F-6015-185E8CC2FF50}"/>
          </ac:picMkLst>
        </pc:picChg>
        <pc:picChg chg="mod">
          <ac:chgData name="Bhrugen Patel" userId="f021a6139b3c29b3" providerId="LiveId" clId="{5917256E-9C2B-4DDC-9E0F-2EFD6599E19E}" dt="2022-06-16T14:15:18.632" v="5289" actId="1076"/>
          <ac:picMkLst>
            <pc:docMk/>
            <pc:sldMk cId="3638218695" sldId="784"/>
            <ac:picMk id="23" creationId="{D3627673-9100-3628-DB19-E388BD41DFC6}"/>
          </ac:picMkLst>
        </pc:picChg>
        <pc:picChg chg="del mod">
          <ac:chgData name="Bhrugen Patel" userId="f021a6139b3c29b3" providerId="LiveId" clId="{5917256E-9C2B-4DDC-9E0F-2EFD6599E19E}" dt="2022-06-16T14:17:56.709" v="5386" actId="478"/>
          <ac:picMkLst>
            <pc:docMk/>
            <pc:sldMk cId="3638218695" sldId="784"/>
            <ac:picMk id="29" creationId="{971F5C99-60D8-D7D0-9B99-04535EC44C93}"/>
          </ac:picMkLst>
        </pc:picChg>
        <pc:picChg chg="add del mod">
          <ac:chgData name="Bhrugen Patel" userId="f021a6139b3c29b3" providerId="LiveId" clId="{5917256E-9C2B-4DDC-9E0F-2EFD6599E19E}" dt="2022-06-16T14:18:06.748" v="5391" actId="478"/>
          <ac:picMkLst>
            <pc:docMk/>
            <pc:sldMk cId="3638218695" sldId="784"/>
            <ac:picMk id="34" creationId="{332257E6-CDB1-4050-B4CA-B30FA8FD1C66}"/>
          </ac:picMkLst>
        </pc:picChg>
        <pc:picChg chg="add del mod">
          <ac:chgData name="Bhrugen Patel" userId="f021a6139b3c29b3" providerId="LiveId" clId="{5917256E-9C2B-4DDC-9E0F-2EFD6599E19E}" dt="2022-06-16T14:18:15.857" v="5394" actId="478"/>
          <ac:picMkLst>
            <pc:docMk/>
            <pc:sldMk cId="3638218695" sldId="784"/>
            <ac:picMk id="35" creationId="{55FB7C0F-9D42-A497-FC44-5884C83D4FCF}"/>
          </ac:picMkLst>
        </pc:picChg>
        <pc:picChg chg="add del mod">
          <ac:chgData name="Bhrugen Patel" userId="f021a6139b3c29b3" providerId="LiveId" clId="{5917256E-9C2B-4DDC-9E0F-2EFD6599E19E}" dt="2022-06-16T14:18:25.735" v="5399" actId="478"/>
          <ac:picMkLst>
            <pc:docMk/>
            <pc:sldMk cId="3638218695" sldId="784"/>
            <ac:picMk id="41" creationId="{32DD089E-EA56-D481-F3F4-7A4398478FE6}"/>
          </ac:picMkLst>
        </pc:picChg>
        <pc:picChg chg="add del mod">
          <ac:chgData name="Bhrugen Patel" userId="f021a6139b3c29b3" providerId="LiveId" clId="{5917256E-9C2B-4DDC-9E0F-2EFD6599E19E}" dt="2022-06-16T14:18:21.415" v="5397" actId="478"/>
          <ac:picMkLst>
            <pc:docMk/>
            <pc:sldMk cId="3638218695" sldId="784"/>
            <ac:picMk id="43" creationId="{20C88172-5962-D357-97FA-0A5B57799054}"/>
          </ac:picMkLst>
        </pc:picChg>
        <pc:picChg chg="add del mod">
          <ac:chgData name="Bhrugen Patel" userId="f021a6139b3c29b3" providerId="LiveId" clId="{5917256E-9C2B-4DDC-9E0F-2EFD6599E19E}" dt="2022-06-16T14:18:32.079" v="5403" actId="478"/>
          <ac:picMkLst>
            <pc:docMk/>
            <pc:sldMk cId="3638218695" sldId="784"/>
            <ac:picMk id="50" creationId="{6DFC011D-6535-B02D-2D18-BEE4DE2E71AE}"/>
          </ac:picMkLst>
        </pc:picChg>
        <pc:picChg chg="add del mod">
          <ac:chgData name="Bhrugen Patel" userId="f021a6139b3c29b3" providerId="LiveId" clId="{5917256E-9C2B-4DDC-9E0F-2EFD6599E19E}" dt="2022-06-16T14:18:35.275" v="5405" actId="478"/>
          <ac:picMkLst>
            <pc:docMk/>
            <pc:sldMk cId="3638218695" sldId="784"/>
            <ac:picMk id="52" creationId="{11687E7D-F0BD-6126-DA4E-359B90CF214B}"/>
          </ac:picMkLst>
        </pc:picChg>
        <pc:picChg chg="add del mod">
          <ac:chgData name="Bhrugen Patel" userId="f021a6139b3c29b3" providerId="LiveId" clId="{5917256E-9C2B-4DDC-9E0F-2EFD6599E19E}" dt="2022-06-16T14:18:42.362" v="5408" actId="478"/>
          <ac:picMkLst>
            <pc:docMk/>
            <pc:sldMk cId="3638218695" sldId="784"/>
            <ac:picMk id="53" creationId="{E962FCCC-27D9-27BC-8050-9CBE048AC103}"/>
          </ac:picMkLst>
        </pc:picChg>
        <pc:picChg chg="add mod">
          <ac:chgData name="Bhrugen Patel" userId="f021a6139b3c29b3" providerId="LiveId" clId="{5917256E-9C2B-4DDC-9E0F-2EFD6599E19E}" dt="2022-06-16T14:16:48.210" v="5313" actId="1076"/>
          <ac:picMkLst>
            <pc:docMk/>
            <pc:sldMk cId="3638218695" sldId="784"/>
            <ac:picMk id="59" creationId="{ABF17F71-4347-9533-D80A-FC103C0432A2}"/>
          </ac:picMkLst>
        </pc:picChg>
        <pc:picChg chg="add del mod">
          <ac:chgData name="Bhrugen Patel" userId="f021a6139b3c29b3" providerId="LiveId" clId="{5917256E-9C2B-4DDC-9E0F-2EFD6599E19E}" dt="2022-06-16T14:17:04.620" v="5332" actId="478"/>
          <ac:picMkLst>
            <pc:docMk/>
            <pc:sldMk cId="3638218695" sldId="784"/>
            <ac:picMk id="61" creationId="{E033B219-DF14-0E7A-AFAD-94915E9AE1B9}"/>
          </ac:picMkLst>
        </pc:picChg>
        <pc:picChg chg="add del mod">
          <ac:chgData name="Bhrugen Patel" userId="f021a6139b3c29b3" providerId="LiveId" clId="{5917256E-9C2B-4DDC-9E0F-2EFD6599E19E}" dt="2022-06-16T14:18:51.002" v="5411" actId="478"/>
          <ac:picMkLst>
            <pc:docMk/>
            <pc:sldMk cId="3638218695" sldId="784"/>
            <ac:picMk id="67" creationId="{4AA1E99D-487D-02A3-D030-40DACDB8F1B2}"/>
          </ac:picMkLst>
        </pc:picChg>
        <pc:picChg chg="add mod">
          <ac:chgData name="Bhrugen Patel" userId="f021a6139b3c29b3" providerId="LiveId" clId="{5917256E-9C2B-4DDC-9E0F-2EFD6599E19E}" dt="2022-06-16T14:18:28.589" v="5400" actId="1076"/>
          <ac:picMkLst>
            <pc:docMk/>
            <pc:sldMk cId="3638218695" sldId="784"/>
            <ac:picMk id="69" creationId="{B2E77793-1A06-D916-B705-B091256E7D17}"/>
          </ac:picMkLst>
        </pc:picChg>
        <pc:picChg chg="add del mod">
          <ac:chgData name="Bhrugen Patel" userId="f021a6139b3c29b3" providerId="LiveId" clId="{5917256E-9C2B-4DDC-9E0F-2EFD6599E19E}" dt="2022-06-16T14:18:00.353" v="5388" actId="478"/>
          <ac:picMkLst>
            <pc:docMk/>
            <pc:sldMk cId="3638218695" sldId="784"/>
            <ac:picMk id="70" creationId="{4BB93381-16FD-6AC7-201D-E07CE2D41D1C}"/>
          </ac:picMkLst>
        </pc:picChg>
        <pc:picChg chg="add mod">
          <ac:chgData name="Bhrugen Patel" userId="f021a6139b3c29b3" providerId="LiveId" clId="{5917256E-9C2B-4DDC-9E0F-2EFD6599E19E}" dt="2022-06-16T14:18:23.444" v="5398" actId="1076"/>
          <ac:picMkLst>
            <pc:docMk/>
            <pc:sldMk cId="3638218695" sldId="784"/>
            <ac:picMk id="71" creationId="{31BB4785-9C08-B8F2-927C-1DD91A11DA98}"/>
          </ac:picMkLst>
        </pc:picChg>
        <pc:picChg chg="add mod">
          <ac:chgData name="Bhrugen Patel" userId="f021a6139b3c29b3" providerId="LiveId" clId="{5917256E-9C2B-4DDC-9E0F-2EFD6599E19E}" dt="2022-06-16T14:18:04.836" v="5390" actId="1076"/>
          <ac:picMkLst>
            <pc:docMk/>
            <pc:sldMk cId="3638218695" sldId="784"/>
            <ac:picMk id="72" creationId="{74DF23A0-3078-72E6-BB03-590918E1829E}"/>
          </ac:picMkLst>
        </pc:picChg>
        <pc:picChg chg="add mod">
          <ac:chgData name="Bhrugen Patel" userId="f021a6139b3c29b3" providerId="LiveId" clId="{5917256E-9C2B-4DDC-9E0F-2EFD6599E19E}" dt="2022-06-16T14:18:10.979" v="5393" actId="1076"/>
          <ac:picMkLst>
            <pc:docMk/>
            <pc:sldMk cId="3638218695" sldId="784"/>
            <ac:picMk id="73" creationId="{E96F7EBF-2504-F1D9-6DF1-ED7274E743F3}"/>
          </ac:picMkLst>
        </pc:picChg>
        <pc:picChg chg="add mod">
          <ac:chgData name="Bhrugen Patel" userId="f021a6139b3c29b3" providerId="LiveId" clId="{5917256E-9C2B-4DDC-9E0F-2EFD6599E19E}" dt="2022-06-16T14:18:18.501" v="5396" actId="1076"/>
          <ac:picMkLst>
            <pc:docMk/>
            <pc:sldMk cId="3638218695" sldId="784"/>
            <ac:picMk id="74" creationId="{95E59367-C0AC-CBDE-D392-03CF52FC85E8}"/>
          </ac:picMkLst>
        </pc:picChg>
        <pc:picChg chg="add mod">
          <ac:chgData name="Bhrugen Patel" userId="f021a6139b3c29b3" providerId="LiveId" clId="{5917256E-9C2B-4DDC-9E0F-2EFD6599E19E}" dt="2022-06-16T14:18:33.793" v="5404" actId="1076"/>
          <ac:picMkLst>
            <pc:docMk/>
            <pc:sldMk cId="3638218695" sldId="784"/>
            <ac:picMk id="75" creationId="{B91D9EA6-C779-7793-9CBD-01CFA1A36072}"/>
          </ac:picMkLst>
        </pc:picChg>
        <pc:picChg chg="add mod">
          <ac:chgData name="Bhrugen Patel" userId="f021a6139b3c29b3" providerId="LiveId" clId="{5917256E-9C2B-4DDC-9E0F-2EFD6599E19E}" dt="2022-06-16T14:18:39.975" v="5407" actId="1076"/>
          <ac:picMkLst>
            <pc:docMk/>
            <pc:sldMk cId="3638218695" sldId="784"/>
            <ac:picMk id="76" creationId="{C296B9D5-EE7E-1020-3291-1F006FCF0890}"/>
          </ac:picMkLst>
        </pc:picChg>
        <pc:picChg chg="add mod">
          <ac:chgData name="Bhrugen Patel" userId="f021a6139b3c29b3" providerId="LiveId" clId="{5917256E-9C2B-4DDC-9E0F-2EFD6599E19E}" dt="2022-06-16T14:18:45.630" v="5410" actId="1076"/>
          <ac:picMkLst>
            <pc:docMk/>
            <pc:sldMk cId="3638218695" sldId="784"/>
            <ac:picMk id="77" creationId="{D3817820-BA80-52A8-604C-CF8533A1A228}"/>
          </ac:picMkLst>
        </pc:picChg>
        <pc:picChg chg="add mod">
          <ac:chgData name="Bhrugen Patel" userId="f021a6139b3c29b3" providerId="LiveId" clId="{5917256E-9C2B-4DDC-9E0F-2EFD6599E19E}" dt="2022-06-16T14:18:55.357" v="5413" actId="1076"/>
          <ac:picMkLst>
            <pc:docMk/>
            <pc:sldMk cId="3638218695" sldId="784"/>
            <ac:picMk id="78" creationId="{E38A8858-7DEE-63A7-6138-FA29804ED36F}"/>
          </ac:picMkLst>
        </pc:picChg>
        <pc:cxnChg chg="mod">
          <ac:chgData name="Bhrugen Patel" userId="f021a6139b3c29b3" providerId="LiveId" clId="{5917256E-9C2B-4DDC-9E0F-2EFD6599E19E}" dt="2022-06-16T14:14:20.188" v="5247" actId="1037"/>
          <ac:cxnSpMkLst>
            <pc:docMk/>
            <pc:sldMk cId="3638218695" sldId="784"/>
            <ac:cxnSpMk id="12" creationId="{49F2A427-56A0-899F-379D-21BB5BF26C8C}"/>
          </ac:cxnSpMkLst>
        </pc:cxnChg>
        <pc:cxnChg chg="mod">
          <ac:chgData name="Bhrugen Patel" userId="f021a6139b3c29b3" providerId="LiveId" clId="{5917256E-9C2B-4DDC-9E0F-2EFD6599E19E}" dt="2022-06-16T14:18:57.704" v="5414" actId="14100"/>
          <ac:cxnSpMkLst>
            <pc:docMk/>
            <pc:sldMk cId="3638218695" sldId="784"/>
            <ac:cxnSpMk id="14" creationId="{167B93D6-656F-74EC-B73E-F5AEAD56F074}"/>
          </ac:cxnSpMkLst>
        </pc:cxnChg>
        <pc:cxnChg chg="mod">
          <ac:chgData name="Bhrugen Patel" userId="f021a6139b3c29b3" providerId="LiveId" clId="{5917256E-9C2B-4DDC-9E0F-2EFD6599E19E}" dt="2022-06-16T14:15:17.538" v="5288" actId="14100"/>
          <ac:cxnSpMkLst>
            <pc:docMk/>
            <pc:sldMk cId="3638218695" sldId="784"/>
            <ac:cxnSpMk id="18" creationId="{B55DF730-B677-5728-6351-B3AC1750D509}"/>
          </ac:cxnSpMkLst>
        </pc:cxnChg>
        <pc:cxnChg chg="mod">
          <ac:chgData name="Bhrugen Patel" userId="f021a6139b3c29b3" providerId="LiveId" clId="{5917256E-9C2B-4DDC-9E0F-2EFD6599E19E}" dt="2022-06-16T14:15:23.560" v="5291" actId="1076"/>
          <ac:cxnSpMkLst>
            <pc:docMk/>
            <pc:sldMk cId="3638218695" sldId="784"/>
            <ac:cxnSpMk id="24" creationId="{A4166C06-9668-1C7C-2A31-3F5E34104BAE}"/>
          </ac:cxnSpMkLst>
        </pc:cxnChg>
        <pc:cxnChg chg="mod">
          <ac:chgData name="Bhrugen Patel" userId="f021a6139b3c29b3" providerId="LiveId" clId="{5917256E-9C2B-4DDC-9E0F-2EFD6599E19E}" dt="2022-06-16T14:17:56.709" v="5386" actId="478"/>
          <ac:cxnSpMkLst>
            <pc:docMk/>
            <pc:sldMk cId="3638218695" sldId="784"/>
            <ac:cxnSpMk id="26" creationId="{63E4C7FC-0A31-DDAC-EAF4-D7B83B7AD7BC}"/>
          </ac:cxnSpMkLst>
        </pc:cxnChg>
        <pc:cxnChg chg="add mod">
          <ac:chgData name="Bhrugen Patel" userId="f021a6139b3c29b3" providerId="LiveId" clId="{5917256E-9C2B-4DDC-9E0F-2EFD6599E19E}" dt="2022-06-16T14:18:15.857" v="5394" actId="478"/>
          <ac:cxnSpMkLst>
            <pc:docMk/>
            <pc:sldMk cId="3638218695" sldId="784"/>
            <ac:cxnSpMk id="37" creationId="{E3830D97-AED3-88AB-0743-4994BD46E5DF}"/>
          </ac:cxnSpMkLst>
        </pc:cxnChg>
        <pc:cxnChg chg="add mod">
          <ac:chgData name="Bhrugen Patel" userId="f021a6139b3c29b3" providerId="LiveId" clId="{5917256E-9C2B-4DDC-9E0F-2EFD6599E19E}" dt="2022-06-16T14:16:11.450" v="5307" actId="1076"/>
          <ac:cxnSpMkLst>
            <pc:docMk/>
            <pc:sldMk cId="3638218695" sldId="784"/>
            <ac:cxnSpMk id="39" creationId="{5AFCBBBB-5F4D-DBA7-1FAE-CC390AED6DBE}"/>
          </ac:cxnSpMkLst>
        </pc:cxnChg>
        <pc:cxnChg chg="add mod">
          <ac:chgData name="Bhrugen Patel" userId="f021a6139b3c29b3" providerId="LiveId" clId="{5917256E-9C2B-4DDC-9E0F-2EFD6599E19E}" dt="2022-06-16T14:16:11.450" v="5307" actId="1076"/>
          <ac:cxnSpMkLst>
            <pc:docMk/>
            <pc:sldMk cId="3638218695" sldId="784"/>
            <ac:cxnSpMk id="44" creationId="{55926D3C-9DDF-D155-BE3E-373265F02BD8}"/>
          </ac:cxnSpMkLst>
        </pc:cxnChg>
        <pc:cxnChg chg="add mod">
          <ac:chgData name="Bhrugen Patel" userId="f021a6139b3c29b3" providerId="LiveId" clId="{5917256E-9C2B-4DDC-9E0F-2EFD6599E19E}" dt="2022-06-16T14:18:32.079" v="5403" actId="478"/>
          <ac:cxnSpMkLst>
            <pc:docMk/>
            <pc:sldMk cId="3638218695" sldId="784"/>
            <ac:cxnSpMk id="46" creationId="{9302DF44-AD05-69A4-0190-F965B228104F}"/>
          </ac:cxnSpMkLst>
        </pc:cxnChg>
        <pc:cxnChg chg="add mod">
          <ac:chgData name="Bhrugen Patel" userId="f021a6139b3c29b3" providerId="LiveId" clId="{5917256E-9C2B-4DDC-9E0F-2EFD6599E19E}" dt="2022-06-16T14:18:42.362" v="5408" actId="478"/>
          <ac:cxnSpMkLst>
            <pc:docMk/>
            <pc:sldMk cId="3638218695" sldId="784"/>
            <ac:cxnSpMk id="55" creationId="{965F3935-58D5-5170-4B5F-CB98B6E5B9B5}"/>
          </ac:cxnSpMkLst>
        </pc:cxnChg>
        <pc:cxnChg chg="add mod">
          <ac:chgData name="Bhrugen Patel" userId="f021a6139b3c29b3" providerId="LiveId" clId="{5917256E-9C2B-4DDC-9E0F-2EFD6599E19E}" dt="2022-06-16T14:17:29.461" v="5379" actId="1036"/>
          <ac:cxnSpMkLst>
            <pc:docMk/>
            <pc:sldMk cId="3638218695" sldId="784"/>
            <ac:cxnSpMk id="57" creationId="{0C8C6E2F-9D04-3519-90CC-B6FCE61A3584}"/>
          </ac:cxnSpMkLst>
        </pc:cxnChg>
        <pc:cxnChg chg="add del mod">
          <ac:chgData name="Bhrugen Patel" userId="f021a6139b3c29b3" providerId="LiveId" clId="{5917256E-9C2B-4DDC-9E0F-2EFD6599E19E}" dt="2022-06-16T14:17:06.307" v="5335" actId="478"/>
          <ac:cxnSpMkLst>
            <pc:docMk/>
            <pc:sldMk cId="3638218695" sldId="784"/>
            <ac:cxnSpMk id="62" creationId="{DCA4ECD1-18A3-F62F-2C07-E40A9D44603A}"/>
          </ac:cxnSpMkLst>
        </pc:cxnChg>
        <pc:cxnChg chg="add mod">
          <ac:chgData name="Bhrugen Patel" userId="f021a6139b3c29b3" providerId="LiveId" clId="{5917256E-9C2B-4DDC-9E0F-2EFD6599E19E}" dt="2022-06-16T14:18:51.002" v="5411" actId="478"/>
          <ac:cxnSpMkLst>
            <pc:docMk/>
            <pc:sldMk cId="3638218695" sldId="784"/>
            <ac:cxnSpMk id="64" creationId="{2CACDDB3-0D3C-47E5-0C9A-5BC229C9A06A}"/>
          </ac:cxnSpMkLst>
        </pc:cxnChg>
      </pc:sldChg>
      <pc:sldChg chg="add del">
        <pc:chgData name="Bhrugen Patel" userId="f021a6139b3c29b3" providerId="LiveId" clId="{5917256E-9C2B-4DDC-9E0F-2EFD6599E19E}" dt="2022-06-16T14:27:18.721" v="5605" actId="47"/>
        <pc:sldMkLst>
          <pc:docMk/>
          <pc:sldMk cId="3856135777" sldId="785"/>
        </pc:sldMkLst>
      </pc:sldChg>
      <pc:sldChg chg="addSp delSp modSp add mod delAnim modAnim">
        <pc:chgData name="Bhrugen Patel" userId="f021a6139b3c29b3" providerId="LiveId" clId="{5917256E-9C2B-4DDC-9E0F-2EFD6599E19E}" dt="2022-06-16T14:35:54.624" v="5836" actId="14100"/>
        <pc:sldMkLst>
          <pc:docMk/>
          <pc:sldMk cId="1389540900" sldId="786"/>
        </pc:sldMkLst>
        <pc:spChg chg="mod">
          <ac:chgData name="Bhrugen Patel" userId="f021a6139b3c29b3" providerId="LiveId" clId="{5917256E-9C2B-4DDC-9E0F-2EFD6599E19E}" dt="2022-06-16T14:32:28.065" v="5730" actId="1036"/>
          <ac:spMkLst>
            <pc:docMk/>
            <pc:sldMk cId="1389540900" sldId="786"/>
            <ac:spMk id="8" creationId="{D6E9F79E-600C-0A37-D6A3-948D0AF3D70B}"/>
          </ac:spMkLst>
        </pc:spChg>
        <pc:spChg chg="mod">
          <ac:chgData name="Bhrugen Patel" userId="f021a6139b3c29b3" providerId="LiveId" clId="{5917256E-9C2B-4DDC-9E0F-2EFD6599E19E}" dt="2022-06-16T14:32:28.065" v="5730" actId="1036"/>
          <ac:spMkLst>
            <pc:docMk/>
            <pc:sldMk cId="1389540900" sldId="786"/>
            <ac:spMk id="11" creationId="{D4AA3447-087C-E552-10E1-0F422761A29F}"/>
          </ac:spMkLst>
        </pc:spChg>
        <pc:spChg chg="mod">
          <ac:chgData name="Bhrugen Patel" userId="f021a6139b3c29b3" providerId="LiveId" clId="{5917256E-9C2B-4DDC-9E0F-2EFD6599E19E}" dt="2022-06-16T14:32:28.065" v="5730" actId="1036"/>
          <ac:spMkLst>
            <pc:docMk/>
            <pc:sldMk cId="1389540900" sldId="786"/>
            <ac:spMk id="16" creationId="{5244DEF3-1C90-9AA1-099F-FA3574C7012B}"/>
          </ac:spMkLst>
        </pc:spChg>
        <pc:spChg chg="mod">
          <ac:chgData name="Bhrugen Patel" userId="f021a6139b3c29b3" providerId="LiveId" clId="{5917256E-9C2B-4DDC-9E0F-2EFD6599E19E}" dt="2022-06-16T14:27:22.731" v="5607" actId="1076"/>
          <ac:spMkLst>
            <pc:docMk/>
            <pc:sldMk cId="1389540900" sldId="786"/>
            <ac:spMk id="17" creationId="{BE5428FA-8923-C960-F3C8-52E96EA54C64}"/>
          </ac:spMkLst>
        </pc:spChg>
        <pc:spChg chg="mod">
          <ac:chgData name="Bhrugen Patel" userId="f021a6139b3c29b3" providerId="LiveId" clId="{5917256E-9C2B-4DDC-9E0F-2EFD6599E19E}" dt="2022-06-16T14:32:28.065" v="5730" actId="1036"/>
          <ac:spMkLst>
            <pc:docMk/>
            <pc:sldMk cId="1389540900" sldId="786"/>
            <ac:spMk id="19" creationId="{3924586D-BDFA-1263-B175-BADF6A613BA4}"/>
          </ac:spMkLst>
        </pc:spChg>
        <pc:spChg chg="mod">
          <ac:chgData name="Bhrugen Patel" userId="f021a6139b3c29b3" providerId="LiveId" clId="{5917256E-9C2B-4DDC-9E0F-2EFD6599E19E}" dt="2022-06-16T14:32:28.065" v="5730" actId="1036"/>
          <ac:spMkLst>
            <pc:docMk/>
            <pc:sldMk cId="1389540900" sldId="786"/>
            <ac:spMk id="22" creationId="{B18B62BD-D6B4-8F5B-C2A2-CFCE363C218A}"/>
          </ac:spMkLst>
        </pc:spChg>
        <pc:spChg chg="mod">
          <ac:chgData name="Bhrugen Patel" userId="f021a6139b3c29b3" providerId="LiveId" clId="{5917256E-9C2B-4DDC-9E0F-2EFD6599E19E}" dt="2022-06-16T14:32:28.065" v="5730" actId="1036"/>
          <ac:spMkLst>
            <pc:docMk/>
            <pc:sldMk cId="1389540900" sldId="786"/>
            <ac:spMk id="27" creationId="{BA507D02-9DB8-57C7-11FD-209BDCA8CF2A}"/>
          </ac:spMkLst>
        </pc:spChg>
        <pc:spChg chg="mod">
          <ac:chgData name="Bhrugen Patel" userId="f021a6139b3c29b3" providerId="LiveId" clId="{5917256E-9C2B-4DDC-9E0F-2EFD6599E19E}" dt="2022-06-16T14:32:28.065" v="5730" actId="1036"/>
          <ac:spMkLst>
            <pc:docMk/>
            <pc:sldMk cId="1389540900" sldId="786"/>
            <ac:spMk id="28" creationId="{0BD595ED-F49D-C0CD-67C1-A33F60FD3899}"/>
          </ac:spMkLst>
        </pc:spChg>
        <pc:spChg chg="del mod">
          <ac:chgData name="Bhrugen Patel" userId="f021a6139b3c29b3" providerId="LiveId" clId="{5917256E-9C2B-4DDC-9E0F-2EFD6599E19E}" dt="2022-06-16T14:29:42.122" v="5675" actId="478"/>
          <ac:spMkLst>
            <pc:docMk/>
            <pc:sldMk cId="1389540900" sldId="786"/>
            <ac:spMk id="33" creationId="{FA57E42A-516C-A776-2DC0-4072C1A9DA40}"/>
          </ac:spMkLst>
        </pc:spChg>
        <pc:spChg chg="mod">
          <ac:chgData name="Bhrugen Patel" userId="f021a6139b3c29b3" providerId="LiveId" clId="{5917256E-9C2B-4DDC-9E0F-2EFD6599E19E}" dt="2022-06-16T14:32:28.065" v="5730" actId="1036"/>
          <ac:spMkLst>
            <pc:docMk/>
            <pc:sldMk cId="1389540900" sldId="786"/>
            <ac:spMk id="36" creationId="{49B6F1BE-9939-CD4F-0FA6-1C487F091B11}"/>
          </ac:spMkLst>
        </pc:spChg>
        <pc:spChg chg="mod">
          <ac:chgData name="Bhrugen Patel" userId="f021a6139b3c29b3" providerId="LiveId" clId="{5917256E-9C2B-4DDC-9E0F-2EFD6599E19E}" dt="2022-06-16T14:32:28.065" v="5730" actId="1036"/>
          <ac:spMkLst>
            <pc:docMk/>
            <pc:sldMk cId="1389540900" sldId="786"/>
            <ac:spMk id="38" creationId="{1C308004-53FB-DF72-487A-EA122A7F4199}"/>
          </ac:spMkLst>
        </pc:spChg>
        <pc:spChg chg="mod">
          <ac:chgData name="Bhrugen Patel" userId="f021a6139b3c29b3" providerId="LiveId" clId="{5917256E-9C2B-4DDC-9E0F-2EFD6599E19E}" dt="2022-06-16T14:32:28.065" v="5730" actId="1036"/>
          <ac:spMkLst>
            <pc:docMk/>
            <pc:sldMk cId="1389540900" sldId="786"/>
            <ac:spMk id="40" creationId="{CEF80D4D-9260-DB1C-FAAF-480806C15226}"/>
          </ac:spMkLst>
        </pc:spChg>
        <pc:spChg chg="mod">
          <ac:chgData name="Bhrugen Patel" userId="f021a6139b3c29b3" providerId="LiveId" clId="{5917256E-9C2B-4DDC-9E0F-2EFD6599E19E}" dt="2022-06-16T14:32:28.065" v="5730" actId="1036"/>
          <ac:spMkLst>
            <pc:docMk/>
            <pc:sldMk cId="1389540900" sldId="786"/>
            <ac:spMk id="42" creationId="{170775E7-07D5-6B43-DADB-387803C62F8E}"/>
          </ac:spMkLst>
        </pc:spChg>
        <pc:spChg chg="mod">
          <ac:chgData name="Bhrugen Patel" userId="f021a6139b3c29b3" providerId="LiveId" clId="{5917256E-9C2B-4DDC-9E0F-2EFD6599E19E}" dt="2022-06-16T14:32:28.065" v="5730" actId="1036"/>
          <ac:spMkLst>
            <pc:docMk/>
            <pc:sldMk cId="1389540900" sldId="786"/>
            <ac:spMk id="47" creationId="{D859571A-1E52-C450-F8E5-251500D8B90C}"/>
          </ac:spMkLst>
        </pc:spChg>
        <pc:spChg chg="mod">
          <ac:chgData name="Bhrugen Patel" userId="f021a6139b3c29b3" providerId="LiveId" clId="{5917256E-9C2B-4DDC-9E0F-2EFD6599E19E}" dt="2022-06-16T14:32:28.065" v="5730" actId="1036"/>
          <ac:spMkLst>
            <pc:docMk/>
            <pc:sldMk cId="1389540900" sldId="786"/>
            <ac:spMk id="48" creationId="{459FA7DE-62EA-8B61-F33A-57281DA31938}"/>
          </ac:spMkLst>
        </pc:spChg>
        <pc:spChg chg="del mod">
          <ac:chgData name="Bhrugen Patel" userId="f021a6139b3c29b3" providerId="LiveId" clId="{5917256E-9C2B-4DDC-9E0F-2EFD6599E19E}" dt="2022-06-16T14:28:54.376" v="5636" actId="478"/>
          <ac:spMkLst>
            <pc:docMk/>
            <pc:sldMk cId="1389540900" sldId="786"/>
            <ac:spMk id="51" creationId="{143FB6DF-EF92-6EFE-26FF-36C84AEF0592}"/>
          </ac:spMkLst>
        </pc:spChg>
        <pc:spChg chg="add mod">
          <ac:chgData name="Bhrugen Patel" userId="f021a6139b3c29b3" providerId="LiveId" clId="{5917256E-9C2B-4DDC-9E0F-2EFD6599E19E}" dt="2022-06-16T14:33:04.697" v="5749" actId="1035"/>
          <ac:spMkLst>
            <pc:docMk/>
            <pc:sldMk cId="1389540900" sldId="786"/>
            <ac:spMk id="52" creationId="{3374B987-8EB2-2B8C-E1DE-CABBBAB77942}"/>
          </ac:spMkLst>
        </pc:spChg>
        <pc:spChg chg="del mod">
          <ac:chgData name="Bhrugen Patel" userId="f021a6139b3c29b3" providerId="LiveId" clId="{5917256E-9C2B-4DDC-9E0F-2EFD6599E19E}" dt="2022-06-16T14:28:48.172" v="5632" actId="478"/>
          <ac:spMkLst>
            <pc:docMk/>
            <pc:sldMk cId="1389540900" sldId="786"/>
            <ac:spMk id="54" creationId="{66025EC3-6473-680C-CEB4-3DC4D1FD767A}"/>
          </ac:spMkLst>
        </pc:spChg>
        <pc:spChg chg="del mod">
          <ac:chgData name="Bhrugen Patel" userId="f021a6139b3c29b3" providerId="LiveId" clId="{5917256E-9C2B-4DDC-9E0F-2EFD6599E19E}" dt="2022-06-16T14:28:50.100" v="5633" actId="478"/>
          <ac:spMkLst>
            <pc:docMk/>
            <pc:sldMk cId="1389540900" sldId="786"/>
            <ac:spMk id="56" creationId="{52FFEBCF-7ECB-83BE-C48E-77A600E58B11}"/>
          </ac:spMkLst>
        </pc:spChg>
        <pc:spChg chg="del mod">
          <ac:chgData name="Bhrugen Patel" userId="f021a6139b3c29b3" providerId="LiveId" clId="{5917256E-9C2B-4DDC-9E0F-2EFD6599E19E}" dt="2022-06-16T14:28:30.746" v="5628" actId="478"/>
          <ac:spMkLst>
            <pc:docMk/>
            <pc:sldMk cId="1389540900" sldId="786"/>
            <ac:spMk id="58" creationId="{7DFD1E00-98E5-4DD3-73A5-B26FF88414E1}"/>
          </ac:spMkLst>
        </pc:spChg>
        <pc:spChg chg="add del mod">
          <ac:chgData name="Bhrugen Patel" userId="f021a6139b3c29b3" providerId="LiveId" clId="{5917256E-9C2B-4DDC-9E0F-2EFD6599E19E}" dt="2022-06-16T14:28:08.384" v="5626" actId="478"/>
          <ac:spMkLst>
            <pc:docMk/>
            <pc:sldMk cId="1389540900" sldId="786"/>
            <ac:spMk id="61" creationId="{18FDF533-2399-B80E-DE52-B0F887EA0724}"/>
          </ac:spMkLst>
        </pc:spChg>
        <pc:spChg chg="add del mod">
          <ac:chgData name="Bhrugen Patel" userId="f021a6139b3c29b3" providerId="LiveId" clId="{5917256E-9C2B-4DDC-9E0F-2EFD6599E19E}" dt="2022-06-16T14:28:06.699" v="5625" actId="478"/>
          <ac:spMkLst>
            <pc:docMk/>
            <pc:sldMk cId="1389540900" sldId="786"/>
            <ac:spMk id="62" creationId="{C015A6CF-EA0F-548E-6E07-9B79FE44F06B}"/>
          </ac:spMkLst>
        </pc:spChg>
        <pc:spChg chg="add del mod">
          <ac:chgData name="Bhrugen Patel" userId="f021a6139b3c29b3" providerId="LiveId" clId="{5917256E-9C2B-4DDC-9E0F-2EFD6599E19E}" dt="2022-06-16T14:28:06.699" v="5625" actId="478"/>
          <ac:spMkLst>
            <pc:docMk/>
            <pc:sldMk cId="1389540900" sldId="786"/>
            <ac:spMk id="63" creationId="{D3197E2F-1583-1CDC-B4A9-9B491F1618F4}"/>
          </ac:spMkLst>
        </pc:spChg>
        <pc:spChg chg="del mod">
          <ac:chgData name="Bhrugen Patel" userId="f021a6139b3c29b3" providerId="LiveId" clId="{5917256E-9C2B-4DDC-9E0F-2EFD6599E19E}" dt="2022-06-16T14:28:48.172" v="5632" actId="478"/>
          <ac:spMkLst>
            <pc:docMk/>
            <pc:sldMk cId="1389540900" sldId="786"/>
            <ac:spMk id="65" creationId="{AF82D85A-81D2-707F-2A3F-295CE6C54C19}"/>
          </ac:spMkLst>
        </pc:spChg>
        <pc:spChg chg="del mod">
          <ac:chgData name="Bhrugen Patel" userId="f021a6139b3c29b3" providerId="LiveId" clId="{5917256E-9C2B-4DDC-9E0F-2EFD6599E19E}" dt="2022-06-16T14:28:52.980" v="5635" actId="478"/>
          <ac:spMkLst>
            <pc:docMk/>
            <pc:sldMk cId="1389540900" sldId="786"/>
            <ac:spMk id="66" creationId="{0D6842C5-10E1-929B-4582-F493952B4E47}"/>
          </ac:spMkLst>
        </pc:spChg>
        <pc:spChg chg="add del mod">
          <ac:chgData name="Bhrugen Patel" userId="f021a6139b3c29b3" providerId="LiveId" clId="{5917256E-9C2B-4DDC-9E0F-2EFD6599E19E}" dt="2022-06-16T14:28:06.699" v="5625" actId="478"/>
          <ac:spMkLst>
            <pc:docMk/>
            <pc:sldMk cId="1389540900" sldId="786"/>
            <ac:spMk id="67" creationId="{A4B804D1-5E04-4C3B-55F5-E3539CC8A07E}"/>
          </ac:spMkLst>
        </pc:spChg>
        <pc:spChg chg="add del mod">
          <ac:chgData name="Bhrugen Patel" userId="f021a6139b3c29b3" providerId="LiveId" clId="{5917256E-9C2B-4DDC-9E0F-2EFD6599E19E}" dt="2022-06-16T14:35:38.744" v="5833" actId="478"/>
          <ac:spMkLst>
            <pc:docMk/>
            <pc:sldMk cId="1389540900" sldId="786"/>
            <ac:spMk id="68" creationId="{49C26050-B509-E065-43B3-27307F381ECC}"/>
          </ac:spMkLst>
        </pc:spChg>
        <pc:spChg chg="add del mod">
          <ac:chgData name="Bhrugen Patel" userId="f021a6139b3c29b3" providerId="LiveId" clId="{5917256E-9C2B-4DDC-9E0F-2EFD6599E19E}" dt="2022-06-16T14:28:48.172" v="5632" actId="478"/>
          <ac:spMkLst>
            <pc:docMk/>
            <pc:sldMk cId="1389540900" sldId="786"/>
            <ac:spMk id="86" creationId="{916E31C6-0DA4-7DCB-8E2D-C483DF7256F7}"/>
          </ac:spMkLst>
        </pc:spChg>
        <pc:spChg chg="add del mod">
          <ac:chgData name="Bhrugen Patel" userId="f021a6139b3c29b3" providerId="LiveId" clId="{5917256E-9C2B-4DDC-9E0F-2EFD6599E19E}" dt="2022-06-16T14:28:48.172" v="5632" actId="478"/>
          <ac:spMkLst>
            <pc:docMk/>
            <pc:sldMk cId="1389540900" sldId="786"/>
            <ac:spMk id="87" creationId="{A3CB1972-AEDD-3FF8-5777-305A31CD9C0B}"/>
          </ac:spMkLst>
        </pc:spChg>
        <pc:spChg chg="add mod">
          <ac:chgData name="Bhrugen Patel" userId="f021a6139b3c29b3" providerId="LiveId" clId="{5917256E-9C2B-4DDC-9E0F-2EFD6599E19E}" dt="2022-06-16T14:33:41.280" v="5764" actId="121"/>
          <ac:spMkLst>
            <pc:docMk/>
            <pc:sldMk cId="1389540900" sldId="786"/>
            <ac:spMk id="92" creationId="{FC1FA9A5-229D-A934-9938-1737C2E4B955}"/>
          </ac:spMkLst>
        </pc:spChg>
        <pc:spChg chg="add mod">
          <ac:chgData name="Bhrugen Patel" userId="f021a6139b3c29b3" providerId="LiveId" clId="{5917256E-9C2B-4DDC-9E0F-2EFD6599E19E}" dt="2022-06-16T14:34:30.299" v="5785" actId="1076"/>
          <ac:spMkLst>
            <pc:docMk/>
            <pc:sldMk cId="1389540900" sldId="786"/>
            <ac:spMk id="94" creationId="{AE88FC88-E456-D854-66D1-D7B8FF6D762D}"/>
          </ac:spMkLst>
        </pc:spChg>
        <pc:picChg chg="mod">
          <ac:chgData name="Bhrugen Patel" userId="f021a6139b3c29b3" providerId="LiveId" clId="{5917256E-9C2B-4DDC-9E0F-2EFD6599E19E}" dt="2022-06-16T14:32:28.065" v="5730" actId="1036"/>
          <ac:picMkLst>
            <pc:docMk/>
            <pc:sldMk cId="1389540900" sldId="786"/>
            <ac:picMk id="9" creationId="{BD6847D7-4EB9-2A7A-25BD-5C3F64A39B5A}"/>
          </ac:picMkLst>
        </pc:picChg>
        <pc:picChg chg="mod">
          <ac:chgData name="Bhrugen Patel" userId="f021a6139b3c29b3" providerId="LiveId" clId="{5917256E-9C2B-4DDC-9E0F-2EFD6599E19E}" dt="2022-06-16T14:32:28.065" v="5730" actId="1036"/>
          <ac:picMkLst>
            <pc:docMk/>
            <pc:sldMk cId="1389540900" sldId="786"/>
            <ac:picMk id="10" creationId="{FCD6F5F1-E8EC-64B6-F18E-2F1B30A0952B}"/>
          </ac:picMkLst>
        </pc:picChg>
        <pc:picChg chg="mod">
          <ac:chgData name="Bhrugen Patel" userId="f021a6139b3c29b3" providerId="LiveId" clId="{5917256E-9C2B-4DDC-9E0F-2EFD6599E19E}" dt="2022-06-16T14:32:28.065" v="5730" actId="1036"/>
          <ac:picMkLst>
            <pc:docMk/>
            <pc:sldMk cId="1389540900" sldId="786"/>
            <ac:picMk id="20" creationId="{38626081-BA1C-056F-6015-185E8CC2FF50}"/>
          </ac:picMkLst>
        </pc:picChg>
        <pc:picChg chg="mod">
          <ac:chgData name="Bhrugen Patel" userId="f021a6139b3c29b3" providerId="LiveId" clId="{5917256E-9C2B-4DDC-9E0F-2EFD6599E19E}" dt="2022-06-16T14:32:28.065" v="5730" actId="1036"/>
          <ac:picMkLst>
            <pc:docMk/>
            <pc:sldMk cId="1389540900" sldId="786"/>
            <ac:picMk id="23" creationId="{D3627673-9100-3628-DB19-E388BD41DFC6}"/>
          </ac:picMkLst>
        </pc:picChg>
        <pc:picChg chg="add del mod">
          <ac:chgData name="Bhrugen Patel" userId="f021a6139b3c29b3" providerId="LiveId" clId="{5917256E-9C2B-4DDC-9E0F-2EFD6599E19E}" dt="2022-06-16T14:28:00.711" v="5623" actId="478"/>
          <ac:picMkLst>
            <pc:docMk/>
            <pc:sldMk cId="1389540900" sldId="786"/>
            <ac:picMk id="53" creationId="{F6D6F59D-AB66-170D-5572-F039B87EC653}"/>
          </ac:picMkLst>
        </pc:picChg>
        <pc:picChg chg="del mod">
          <ac:chgData name="Bhrugen Patel" userId="f021a6139b3c29b3" providerId="LiveId" clId="{5917256E-9C2B-4DDC-9E0F-2EFD6599E19E}" dt="2022-06-16T14:28:30.746" v="5628" actId="478"/>
          <ac:picMkLst>
            <pc:docMk/>
            <pc:sldMk cId="1389540900" sldId="786"/>
            <ac:picMk id="59" creationId="{ABF17F71-4347-9533-D80A-FC103C0432A2}"/>
          </ac:picMkLst>
        </pc:picChg>
        <pc:picChg chg="mod">
          <ac:chgData name="Bhrugen Patel" userId="f021a6139b3c29b3" providerId="LiveId" clId="{5917256E-9C2B-4DDC-9E0F-2EFD6599E19E}" dt="2022-06-16T14:32:28.065" v="5730" actId="1036"/>
          <ac:picMkLst>
            <pc:docMk/>
            <pc:sldMk cId="1389540900" sldId="786"/>
            <ac:picMk id="69" creationId="{B2E77793-1A06-D916-B705-B091256E7D17}"/>
          </ac:picMkLst>
        </pc:picChg>
        <pc:picChg chg="add del mod">
          <ac:chgData name="Bhrugen Patel" userId="f021a6139b3c29b3" providerId="LiveId" clId="{5917256E-9C2B-4DDC-9E0F-2EFD6599E19E}" dt="2022-06-16T14:28:06.699" v="5625" actId="478"/>
          <ac:picMkLst>
            <pc:docMk/>
            <pc:sldMk cId="1389540900" sldId="786"/>
            <ac:picMk id="70" creationId="{15E59A95-2052-E437-53A9-04CA334BB226}"/>
          </ac:picMkLst>
        </pc:picChg>
        <pc:picChg chg="mod">
          <ac:chgData name="Bhrugen Patel" userId="f021a6139b3c29b3" providerId="LiveId" clId="{5917256E-9C2B-4DDC-9E0F-2EFD6599E19E}" dt="2022-06-16T14:32:28.065" v="5730" actId="1036"/>
          <ac:picMkLst>
            <pc:docMk/>
            <pc:sldMk cId="1389540900" sldId="786"/>
            <ac:picMk id="71" creationId="{31BB4785-9C08-B8F2-927C-1DD91A11DA98}"/>
          </ac:picMkLst>
        </pc:picChg>
        <pc:picChg chg="mod">
          <ac:chgData name="Bhrugen Patel" userId="f021a6139b3c29b3" providerId="LiveId" clId="{5917256E-9C2B-4DDC-9E0F-2EFD6599E19E}" dt="2022-06-16T14:32:28.065" v="5730" actId="1036"/>
          <ac:picMkLst>
            <pc:docMk/>
            <pc:sldMk cId="1389540900" sldId="786"/>
            <ac:picMk id="72" creationId="{74DF23A0-3078-72E6-BB03-590918E1829E}"/>
          </ac:picMkLst>
        </pc:picChg>
        <pc:picChg chg="mod">
          <ac:chgData name="Bhrugen Patel" userId="f021a6139b3c29b3" providerId="LiveId" clId="{5917256E-9C2B-4DDC-9E0F-2EFD6599E19E}" dt="2022-06-16T14:32:28.065" v="5730" actId="1036"/>
          <ac:picMkLst>
            <pc:docMk/>
            <pc:sldMk cId="1389540900" sldId="786"/>
            <ac:picMk id="73" creationId="{E96F7EBF-2504-F1D9-6DF1-ED7274E743F3}"/>
          </ac:picMkLst>
        </pc:picChg>
        <pc:picChg chg="mod">
          <ac:chgData name="Bhrugen Patel" userId="f021a6139b3c29b3" providerId="LiveId" clId="{5917256E-9C2B-4DDC-9E0F-2EFD6599E19E}" dt="2022-06-16T14:32:28.065" v="5730" actId="1036"/>
          <ac:picMkLst>
            <pc:docMk/>
            <pc:sldMk cId="1389540900" sldId="786"/>
            <ac:picMk id="74" creationId="{95E59367-C0AC-CBDE-D392-03CF52FC85E8}"/>
          </ac:picMkLst>
        </pc:picChg>
        <pc:picChg chg="mod">
          <ac:chgData name="Bhrugen Patel" userId="f021a6139b3c29b3" providerId="LiveId" clId="{5917256E-9C2B-4DDC-9E0F-2EFD6599E19E}" dt="2022-06-16T14:32:28.065" v="5730" actId="1036"/>
          <ac:picMkLst>
            <pc:docMk/>
            <pc:sldMk cId="1389540900" sldId="786"/>
            <ac:picMk id="75" creationId="{B91D9EA6-C779-7793-9CBD-01CFA1A36072}"/>
          </ac:picMkLst>
        </pc:picChg>
        <pc:picChg chg="del mod">
          <ac:chgData name="Bhrugen Patel" userId="f021a6139b3c29b3" providerId="LiveId" clId="{5917256E-9C2B-4DDC-9E0F-2EFD6599E19E}" dt="2022-06-16T14:28:48.172" v="5632" actId="478"/>
          <ac:picMkLst>
            <pc:docMk/>
            <pc:sldMk cId="1389540900" sldId="786"/>
            <ac:picMk id="76" creationId="{C296B9D5-EE7E-1020-3291-1F006FCF0890}"/>
          </ac:picMkLst>
        </pc:picChg>
        <pc:picChg chg="del mod">
          <ac:chgData name="Bhrugen Patel" userId="f021a6139b3c29b3" providerId="LiveId" clId="{5917256E-9C2B-4DDC-9E0F-2EFD6599E19E}" dt="2022-06-16T14:28:48.172" v="5632" actId="478"/>
          <ac:picMkLst>
            <pc:docMk/>
            <pc:sldMk cId="1389540900" sldId="786"/>
            <ac:picMk id="77" creationId="{D3817820-BA80-52A8-604C-CF8533A1A228}"/>
          </ac:picMkLst>
        </pc:picChg>
        <pc:picChg chg="del mod">
          <ac:chgData name="Bhrugen Patel" userId="f021a6139b3c29b3" providerId="LiveId" clId="{5917256E-9C2B-4DDC-9E0F-2EFD6599E19E}" dt="2022-06-16T14:28:51.113" v="5634" actId="478"/>
          <ac:picMkLst>
            <pc:docMk/>
            <pc:sldMk cId="1389540900" sldId="786"/>
            <ac:picMk id="78" creationId="{E38A8858-7DEE-63A7-6138-FA29804ED36F}"/>
          </ac:picMkLst>
        </pc:picChg>
        <pc:picChg chg="add del mod">
          <ac:chgData name="Bhrugen Patel" userId="f021a6139b3c29b3" providerId="LiveId" clId="{5917256E-9C2B-4DDC-9E0F-2EFD6599E19E}" dt="2022-06-16T14:28:06.699" v="5625" actId="478"/>
          <ac:picMkLst>
            <pc:docMk/>
            <pc:sldMk cId="1389540900" sldId="786"/>
            <ac:picMk id="79" creationId="{0A554AD7-70ED-2E72-11FB-1D84D22D1958}"/>
          </ac:picMkLst>
        </pc:picChg>
        <pc:picChg chg="add del mod">
          <ac:chgData name="Bhrugen Patel" userId="f021a6139b3c29b3" providerId="LiveId" clId="{5917256E-9C2B-4DDC-9E0F-2EFD6599E19E}" dt="2022-06-16T14:28:06.699" v="5625" actId="478"/>
          <ac:picMkLst>
            <pc:docMk/>
            <pc:sldMk cId="1389540900" sldId="786"/>
            <ac:picMk id="80" creationId="{64CDDE16-9576-252D-5CB3-C95AC940015E}"/>
          </ac:picMkLst>
        </pc:picChg>
        <pc:picChg chg="add del mod">
          <ac:chgData name="Bhrugen Patel" userId="f021a6139b3c29b3" providerId="LiveId" clId="{5917256E-9C2B-4DDC-9E0F-2EFD6599E19E}" dt="2022-06-16T14:28:06.699" v="5625" actId="478"/>
          <ac:picMkLst>
            <pc:docMk/>
            <pc:sldMk cId="1389540900" sldId="786"/>
            <ac:picMk id="81" creationId="{AA982EF2-9040-9FAB-710A-ABB29F4AE9A7}"/>
          </ac:picMkLst>
        </pc:picChg>
        <pc:picChg chg="add mod">
          <ac:chgData name="Bhrugen Patel" userId="f021a6139b3c29b3" providerId="LiveId" clId="{5917256E-9C2B-4DDC-9E0F-2EFD6599E19E}" dt="2022-06-16T14:33:04.697" v="5749" actId="1035"/>
          <ac:picMkLst>
            <pc:docMk/>
            <pc:sldMk cId="1389540900" sldId="786"/>
            <ac:picMk id="82" creationId="{F9C2D566-CA64-7241-79D3-55D50C583DD1}"/>
          </ac:picMkLst>
        </pc:picChg>
        <pc:picChg chg="add mod">
          <ac:chgData name="Bhrugen Patel" userId="f021a6139b3c29b3" providerId="LiveId" clId="{5917256E-9C2B-4DDC-9E0F-2EFD6599E19E}" dt="2022-06-16T14:33:51.838" v="5767" actId="1076"/>
          <ac:picMkLst>
            <pc:docMk/>
            <pc:sldMk cId="1389540900" sldId="786"/>
            <ac:picMk id="83" creationId="{4F4FCDA1-D641-E0CF-2400-4418C699C172}"/>
          </ac:picMkLst>
        </pc:picChg>
        <pc:picChg chg="add mod">
          <ac:chgData name="Bhrugen Patel" userId="f021a6139b3c29b3" providerId="LiveId" clId="{5917256E-9C2B-4DDC-9E0F-2EFD6599E19E}" dt="2022-06-16T14:33:04.697" v="5749" actId="1035"/>
          <ac:picMkLst>
            <pc:docMk/>
            <pc:sldMk cId="1389540900" sldId="786"/>
            <ac:picMk id="84" creationId="{FDCC291C-F00B-4FB1-7FEC-C4F223BD4D5F}"/>
          </ac:picMkLst>
        </pc:picChg>
        <pc:picChg chg="add del mod">
          <ac:chgData name="Bhrugen Patel" userId="f021a6139b3c29b3" providerId="LiveId" clId="{5917256E-9C2B-4DDC-9E0F-2EFD6599E19E}" dt="2022-06-16T14:28:48.172" v="5632" actId="478"/>
          <ac:picMkLst>
            <pc:docMk/>
            <pc:sldMk cId="1389540900" sldId="786"/>
            <ac:picMk id="89" creationId="{6B982067-AA02-508D-FF81-8BBD7FBBDC7A}"/>
          </ac:picMkLst>
        </pc:picChg>
        <pc:picChg chg="add del mod">
          <ac:chgData name="Bhrugen Patel" userId="f021a6139b3c29b3" providerId="LiveId" clId="{5917256E-9C2B-4DDC-9E0F-2EFD6599E19E}" dt="2022-06-16T14:28:48.172" v="5632" actId="478"/>
          <ac:picMkLst>
            <pc:docMk/>
            <pc:sldMk cId="1389540900" sldId="786"/>
            <ac:picMk id="90" creationId="{6B484C61-C8E3-EC0B-BE04-37453176BBE9}"/>
          </ac:picMkLst>
        </pc:picChg>
        <pc:picChg chg="add del mod">
          <ac:chgData name="Bhrugen Patel" userId="f021a6139b3c29b3" providerId="LiveId" clId="{5917256E-9C2B-4DDC-9E0F-2EFD6599E19E}" dt="2022-06-16T14:35:51.198" v="5835" actId="478"/>
          <ac:picMkLst>
            <pc:docMk/>
            <pc:sldMk cId="1389540900" sldId="786"/>
            <ac:picMk id="91" creationId="{CE9DFF26-42C8-2924-92EC-E0DE7295D476}"/>
          </ac:picMkLst>
        </pc:picChg>
        <pc:picChg chg="add mod">
          <ac:chgData name="Bhrugen Patel" userId="f021a6139b3c29b3" providerId="LiveId" clId="{5917256E-9C2B-4DDC-9E0F-2EFD6599E19E}" dt="2022-06-16T14:32:28.065" v="5730" actId="1036"/>
          <ac:picMkLst>
            <pc:docMk/>
            <pc:sldMk cId="1389540900" sldId="786"/>
            <ac:picMk id="93" creationId="{115D5951-20BD-0849-FE29-28703B57A60F}"/>
          </ac:picMkLst>
        </pc:picChg>
        <pc:picChg chg="add mod">
          <ac:chgData name="Bhrugen Patel" userId="f021a6139b3c29b3" providerId="LiveId" clId="{5917256E-9C2B-4DDC-9E0F-2EFD6599E19E}" dt="2022-06-16T14:34:25.514" v="5783" actId="1076"/>
          <ac:picMkLst>
            <pc:docMk/>
            <pc:sldMk cId="1389540900" sldId="786"/>
            <ac:picMk id="95" creationId="{6D3AA407-049B-5792-DEEF-2A10A78AE3D4}"/>
          </ac:picMkLst>
        </pc:picChg>
        <pc:cxnChg chg="add del mod">
          <ac:chgData name="Bhrugen Patel" userId="f021a6139b3c29b3" providerId="LiveId" clId="{5917256E-9C2B-4DDC-9E0F-2EFD6599E19E}" dt="2022-06-16T14:32:29.931" v="5731" actId="478"/>
          <ac:cxnSpMkLst>
            <pc:docMk/>
            <pc:sldMk cId="1389540900" sldId="786"/>
            <ac:cxnSpMk id="5" creationId="{0DFC0EE3-0518-AF74-5E1F-33F7874822F4}"/>
          </ac:cxnSpMkLst>
        </pc:cxnChg>
        <pc:cxnChg chg="add mod">
          <ac:chgData name="Bhrugen Patel" userId="f021a6139b3c29b3" providerId="LiveId" clId="{5917256E-9C2B-4DDC-9E0F-2EFD6599E19E}" dt="2022-06-16T14:34:08.620" v="5780" actId="1037"/>
          <ac:cxnSpMkLst>
            <pc:docMk/>
            <pc:sldMk cId="1389540900" sldId="786"/>
            <ac:cxnSpMk id="7" creationId="{213706C3-E6E1-A8FC-A4F2-1B9CE1017CD0}"/>
          </ac:cxnSpMkLst>
        </pc:cxnChg>
        <pc:cxnChg chg="mod">
          <ac:chgData name="Bhrugen Patel" userId="f021a6139b3c29b3" providerId="LiveId" clId="{5917256E-9C2B-4DDC-9E0F-2EFD6599E19E}" dt="2022-06-16T14:32:28.065" v="5730" actId="1036"/>
          <ac:cxnSpMkLst>
            <pc:docMk/>
            <pc:sldMk cId="1389540900" sldId="786"/>
            <ac:cxnSpMk id="12" creationId="{49F2A427-56A0-899F-379D-21BB5BF26C8C}"/>
          </ac:cxnSpMkLst>
        </pc:cxnChg>
        <pc:cxnChg chg="mod">
          <ac:chgData name="Bhrugen Patel" userId="f021a6139b3c29b3" providerId="LiveId" clId="{5917256E-9C2B-4DDC-9E0F-2EFD6599E19E}" dt="2022-06-16T14:35:54.624" v="5836" actId="14100"/>
          <ac:cxnSpMkLst>
            <pc:docMk/>
            <pc:sldMk cId="1389540900" sldId="786"/>
            <ac:cxnSpMk id="14" creationId="{167B93D6-656F-74EC-B73E-F5AEAD56F074}"/>
          </ac:cxnSpMkLst>
        </pc:cxnChg>
        <pc:cxnChg chg="mod">
          <ac:chgData name="Bhrugen Patel" userId="f021a6139b3c29b3" providerId="LiveId" clId="{5917256E-9C2B-4DDC-9E0F-2EFD6599E19E}" dt="2022-06-16T14:32:28.065" v="5730" actId="1036"/>
          <ac:cxnSpMkLst>
            <pc:docMk/>
            <pc:sldMk cId="1389540900" sldId="786"/>
            <ac:cxnSpMk id="18" creationId="{B55DF730-B677-5728-6351-B3AC1750D509}"/>
          </ac:cxnSpMkLst>
        </pc:cxnChg>
        <pc:cxnChg chg="mod">
          <ac:chgData name="Bhrugen Patel" userId="f021a6139b3c29b3" providerId="LiveId" clId="{5917256E-9C2B-4DDC-9E0F-2EFD6599E19E}" dt="2022-06-16T14:32:28.065" v="5730" actId="1036"/>
          <ac:cxnSpMkLst>
            <pc:docMk/>
            <pc:sldMk cId="1389540900" sldId="786"/>
            <ac:cxnSpMk id="24" creationId="{A4166C06-9668-1C7C-2A31-3F5E34104BAE}"/>
          </ac:cxnSpMkLst>
        </pc:cxnChg>
        <pc:cxnChg chg="mod">
          <ac:chgData name="Bhrugen Patel" userId="f021a6139b3c29b3" providerId="LiveId" clId="{5917256E-9C2B-4DDC-9E0F-2EFD6599E19E}" dt="2022-06-16T14:32:28.065" v="5730" actId="1036"/>
          <ac:cxnSpMkLst>
            <pc:docMk/>
            <pc:sldMk cId="1389540900" sldId="786"/>
            <ac:cxnSpMk id="26" creationId="{63E4C7FC-0A31-DDAC-EAF4-D7B83B7AD7BC}"/>
          </ac:cxnSpMkLst>
        </pc:cxnChg>
        <pc:cxnChg chg="add mod">
          <ac:chgData name="Bhrugen Patel" userId="f021a6139b3c29b3" providerId="LiveId" clId="{5917256E-9C2B-4DDC-9E0F-2EFD6599E19E}" dt="2022-06-16T14:33:45.830" v="5765" actId="14100"/>
          <ac:cxnSpMkLst>
            <pc:docMk/>
            <pc:sldMk cId="1389540900" sldId="786"/>
            <ac:cxnSpMk id="31" creationId="{FB9DF438-5A01-4DD5-113B-3D339B31D65C}"/>
          </ac:cxnSpMkLst>
        </pc:cxnChg>
        <pc:cxnChg chg="mod">
          <ac:chgData name="Bhrugen Patel" userId="f021a6139b3c29b3" providerId="LiveId" clId="{5917256E-9C2B-4DDC-9E0F-2EFD6599E19E}" dt="2022-06-16T14:32:28.065" v="5730" actId="1036"/>
          <ac:cxnSpMkLst>
            <pc:docMk/>
            <pc:sldMk cId="1389540900" sldId="786"/>
            <ac:cxnSpMk id="37" creationId="{E3830D97-AED3-88AB-0743-4994BD46E5DF}"/>
          </ac:cxnSpMkLst>
        </pc:cxnChg>
        <pc:cxnChg chg="mod">
          <ac:chgData name="Bhrugen Patel" userId="f021a6139b3c29b3" providerId="LiveId" clId="{5917256E-9C2B-4DDC-9E0F-2EFD6599E19E}" dt="2022-06-16T14:32:28.065" v="5730" actId="1036"/>
          <ac:cxnSpMkLst>
            <pc:docMk/>
            <pc:sldMk cId="1389540900" sldId="786"/>
            <ac:cxnSpMk id="39" creationId="{5AFCBBBB-5F4D-DBA7-1FAE-CC390AED6DBE}"/>
          </ac:cxnSpMkLst>
        </pc:cxnChg>
        <pc:cxnChg chg="add mod">
          <ac:chgData name="Bhrugen Patel" userId="f021a6139b3c29b3" providerId="LiveId" clId="{5917256E-9C2B-4DDC-9E0F-2EFD6599E19E}" dt="2022-06-16T14:34:28.117" v="5784" actId="14100"/>
          <ac:cxnSpMkLst>
            <pc:docMk/>
            <pc:sldMk cId="1389540900" sldId="786"/>
            <ac:cxnSpMk id="41" creationId="{E1395256-C4D8-5BC1-DDB6-9D715028BBCF}"/>
          </ac:cxnSpMkLst>
        </pc:cxnChg>
        <pc:cxnChg chg="mod">
          <ac:chgData name="Bhrugen Patel" userId="f021a6139b3c29b3" providerId="LiveId" clId="{5917256E-9C2B-4DDC-9E0F-2EFD6599E19E}" dt="2022-06-16T14:32:28.065" v="5730" actId="1036"/>
          <ac:cxnSpMkLst>
            <pc:docMk/>
            <pc:sldMk cId="1389540900" sldId="786"/>
            <ac:cxnSpMk id="44" creationId="{55926D3C-9DDF-D155-BE3E-373265F02BD8}"/>
          </ac:cxnSpMkLst>
        </pc:cxnChg>
        <pc:cxnChg chg="mod">
          <ac:chgData name="Bhrugen Patel" userId="f021a6139b3c29b3" providerId="LiveId" clId="{5917256E-9C2B-4DDC-9E0F-2EFD6599E19E}" dt="2022-06-16T14:32:28.065" v="5730" actId="1036"/>
          <ac:cxnSpMkLst>
            <pc:docMk/>
            <pc:sldMk cId="1389540900" sldId="786"/>
            <ac:cxnSpMk id="46" creationId="{9302DF44-AD05-69A4-0190-F965B228104F}"/>
          </ac:cxnSpMkLst>
        </pc:cxnChg>
        <pc:cxnChg chg="del mod">
          <ac:chgData name="Bhrugen Patel" userId="f021a6139b3c29b3" providerId="LiveId" clId="{5917256E-9C2B-4DDC-9E0F-2EFD6599E19E}" dt="2022-06-16T14:28:48.172" v="5632" actId="478"/>
          <ac:cxnSpMkLst>
            <pc:docMk/>
            <pc:sldMk cId="1389540900" sldId="786"/>
            <ac:cxnSpMk id="55" creationId="{965F3935-58D5-5170-4B5F-CB98B6E5B9B5}"/>
          </ac:cxnSpMkLst>
        </pc:cxnChg>
        <pc:cxnChg chg="del mod">
          <ac:chgData name="Bhrugen Patel" userId="f021a6139b3c29b3" providerId="LiveId" clId="{5917256E-9C2B-4DDC-9E0F-2EFD6599E19E}" dt="2022-06-16T14:28:33.404" v="5629" actId="478"/>
          <ac:cxnSpMkLst>
            <pc:docMk/>
            <pc:sldMk cId="1389540900" sldId="786"/>
            <ac:cxnSpMk id="57" creationId="{0C8C6E2F-9D04-3519-90CC-B6FCE61A3584}"/>
          </ac:cxnSpMkLst>
        </pc:cxnChg>
        <pc:cxnChg chg="add mod">
          <ac:chgData name="Bhrugen Patel" userId="f021a6139b3c29b3" providerId="LiveId" clId="{5917256E-9C2B-4DDC-9E0F-2EFD6599E19E}" dt="2022-06-16T14:33:09.072" v="5750" actId="14100"/>
          <ac:cxnSpMkLst>
            <pc:docMk/>
            <pc:sldMk cId="1389540900" sldId="786"/>
            <ac:cxnSpMk id="60" creationId="{B0A8C034-DCA8-1C1A-CCDB-B2B6617665A8}"/>
          </ac:cxnSpMkLst>
        </pc:cxnChg>
        <pc:cxnChg chg="del mod">
          <ac:chgData name="Bhrugen Patel" userId="f021a6139b3c29b3" providerId="LiveId" clId="{5917256E-9C2B-4DDC-9E0F-2EFD6599E19E}" dt="2022-06-16T14:28:48.172" v="5632" actId="478"/>
          <ac:cxnSpMkLst>
            <pc:docMk/>
            <pc:sldMk cId="1389540900" sldId="786"/>
            <ac:cxnSpMk id="64" creationId="{2CACDDB3-0D3C-47E5-0C9A-5BC229C9A06A}"/>
          </ac:cxnSpMkLst>
        </pc:cxnChg>
        <pc:cxnChg chg="add del mod">
          <ac:chgData name="Bhrugen Patel" userId="f021a6139b3c29b3" providerId="LiveId" clId="{5917256E-9C2B-4DDC-9E0F-2EFD6599E19E}" dt="2022-06-16T14:28:48.172" v="5632" actId="478"/>
          <ac:cxnSpMkLst>
            <pc:docMk/>
            <pc:sldMk cId="1389540900" sldId="786"/>
            <ac:cxnSpMk id="85" creationId="{8FEFCE07-6DC2-6BB4-E568-6E20357604A4}"/>
          </ac:cxnSpMkLst>
        </pc:cxnChg>
        <pc:cxnChg chg="add del mod">
          <ac:chgData name="Bhrugen Patel" userId="f021a6139b3c29b3" providerId="LiveId" clId="{5917256E-9C2B-4DDC-9E0F-2EFD6599E19E}" dt="2022-06-16T14:28:48.172" v="5632" actId="478"/>
          <ac:cxnSpMkLst>
            <pc:docMk/>
            <pc:sldMk cId="1389540900" sldId="786"/>
            <ac:cxnSpMk id="88" creationId="{2E1BFB45-39A3-2A2A-CA16-E3F1F9CA32A4}"/>
          </ac:cxnSpMkLst>
        </pc:cxnChg>
      </pc:sldChg>
      <pc:sldChg chg="delSp modSp add del mod">
        <pc:chgData name="Bhrugen Patel" userId="f021a6139b3c29b3" providerId="LiveId" clId="{5917256E-9C2B-4DDC-9E0F-2EFD6599E19E}" dt="2022-06-30T23:52:51.762" v="6336" actId="2696"/>
        <pc:sldMkLst>
          <pc:docMk/>
          <pc:sldMk cId="1691625543" sldId="787"/>
        </pc:sldMkLst>
        <pc:spChg chg="mod">
          <ac:chgData name="Bhrugen Patel" userId="f021a6139b3c29b3" providerId="LiveId" clId="{5917256E-9C2B-4DDC-9E0F-2EFD6599E19E}" dt="2022-06-30T23:48:41.212" v="6151" actId="1035"/>
          <ac:spMkLst>
            <pc:docMk/>
            <pc:sldMk cId="1691625543" sldId="787"/>
            <ac:spMk id="2" creationId="{6024106C-6124-4A61-BFDB-4A79ED0A81D6}"/>
          </ac:spMkLst>
        </pc:spChg>
        <pc:spChg chg="mod">
          <ac:chgData name="Bhrugen Patel" userId="f021a6139b3c29b3" providerId="LiveId" clId="{5917256E-9C2B-4DDC-9E0F-2EFD6599E19E}" dt="2022-06-30T23:48:41.212" v="6151" actId="1035"/>
          <ac:spMkLst>
            <pc:docMk/>
            <pc:sldMk cId="1691625543" sldId="787"/>
            <ac:spMk id="27" creationId="{AF57EBA1-C52C-4F62-9AFE-1795E067106D}"/>
          </ac:spMkLst>
        </pc:spChg>
        <pc:spChg chg="mod">
          <ac:chgData name="Bhrugen Patel" userId="f021a6139b3c29b3" providerId="LiveId" clId="{5917256E-9C2B-4DDC-9E0F-2EFD6599E19E}" dt="2022-06-30T23:48:41.212" v="6151" actId="1035"/>
          <ac:spMkLst>
            <pc:docMk/>
            <pc:sldMk cId="1691625543" sldId="787"/>
            <ac:spMk id="33" creationId="{FE4265CC-3B6C-4992-8D3D-29DC04B7BEC1}"/>
          </ac:spMkLst>
        </pc:spChg>
        <pc:spChg chg="mod">
          <ac:chgData name="Bhrugen Patel" userId="f021a6139b3c29b3" providerId="LiveId" clId="{5917256E-9C2B-4DDC-9E0F-2EFD6599E19E}" dt="2022-06-30T23:48:41.212" v="6151" actId="1035"/>
          <ac:spMkLst>
            <pc:docMk/>
            <pc:sldMk cId="1691625543" sldId="787"/>
            <ac:spMk id="34" creationId="{430BEAA8-067C-49DC-AC11-89E444CEDDA3}"/>
          </ac:spMkLst>
        </pc:spChg>
        <pc:spChg chg="mod">
          <ac:chgData name="Bhrugen Patel" userId="f021a6139b3c29b3" providerId="LiveId" clId="{5917256E-9C2B-4DDC-9E0F-2EFD6599E19E}" dt="2022-06-30T23:48:43.821" v="6170" actId="1035"/>
          <ac:spMkLst>
            <pc:docMk/>
            <pc:sldMk cId="1691625543" sldId="787"/>
            <ac:spMk id="35" creationId="{3FBE3AF2-35E9-4CDB-BC4B-4200BFF956F8}"/>
          </ac:spMkLst>
        </pc:spChg>
        <pc:spChg chg="mod">
          <ac:chgData name="Bhrugen Patel" userId="f021a6139b3c29b3" providerId="LiveId" clId="{5917256E-9C2B-4DDC-9E0F-2EFD6599E19E}" dt="2022-06-30T23:48:41.212" v="6151" actId="1035"/>
          <ac:spMkLst>
            <pc:docMk/>
            <pc:sldMk cId="1691625543" sldId="787"/>
            <ac:spMk id="36" creationId="{DFE922E3-82BF-4904-8C6C-49751CE4877B}"/>
          </ac:spMkLst>
        </pc:spChg>
        <pc:spChg chg="mod">
          <ac:chgData name="Bhrugen Patel" userId="f021a6139b3c29b3" providerId="LiveId" clId="{5917256E-9C2B-4DDC-9E0F-2EFD6599E19E}" dt="2022-06-30T23:48:41.212" v="6151" actId="1035"/>
          <ac:spMkLst>
            <pc:docMk/>
            <pc:sldMk cId="1691625543" sldId="787"/>
            <ac:spMk id="37" creationId="{186A68CF-389E-4E77-8EBE-7D6C291EF3E3}"/>
          </ac:spMkLst>
        </pc:spChg>
        <pc:spChg chg="mod">
          <ac:chgData name="Bhrugen Patel" userId="f021a6139b3c29b3" providerId="LiveId" clId="{5917256E-9C2B-4DDC-9E0F-2EFD6599E19E}" dt="2022-06-30T23:48:41.212" v="6151" actId="1035"/>
          <ac:spMkLst>
            <pc:docMk/>
            <pc:sldMk cId="1691625543" sldId="787"/>
            <ac:spMk id="38" creationId="{D914A283-AAB8-428B-A99C-2154A13C0E3B}"/>
          </ac:spMkLst>
        </pc:spChg>
        <pc:spChg chg="del">
          <ac:chgData name="Bhrugen Patel" userId="f021a6139b3c29b3" providerId="LiveId" clId="{5917256E-9C2B-4DDC-9E0F-2EFD6599E19E}" dt="2022-06-30T23:48:16.937" v="6100" actId="478"/>
          <ac:spMkLst>
            <pc:docMk/>
            <pc:sldMk cId="1691625543" sldId="787"/>
            <ac:spMk id="39" creationId="{8CADE734-3062-469E-8ADF-B6AF9302F8DE}"/>
          </ac:spMkLst>
        </pc:spChg>
        <pc:spChg chg="del">
          <ac:chgData name="Bhrugen Patel" userId="f021a6139b3c29b3" providerId="LiveId" clId="{5917256E-9C2B-4DDC-9E0F-2EFD6599E19E}" dt="2022-06-30T23:48:15.902" v="6099" actId="478"/>
          <ac:spMkLst>
            <pc:docMk/>
            <pc:sldMk cId="1691625543" sldId="787"/>
            <ac:spMk id="40" creationId="{B762C618-3F33-46D9-BEC7-AF5901B6D57E}"/>
          </ac:spMkLst>
        </pc:spChg>
        <pc:spChg chg="del">
          <ac:chgData name="Bhrugen Patel" userId="f021a6139b3c29b3" providerId="LiveId" clId="{5917256E-9C2B-4DDC-9E0F-2EFD6599E19E}" dt="2022-06-30T23:48:14.709" v="6098" actId="478"/>
          <ac:spMkLst>
            <pc:docMk/>
            <pc:sldMk cId="1691625543" sldId="787"/>
            <ac:spMk id="41" creationId="{0B026119-C4BD-4559-96A6-23E60C438717}"/>
          </ac:spMkLst>
        </pc:spChg>
        <pc:spChg chg="del">
          <ac:chgData name="Bhrugen Patel" userId="f021a6139b3c29b3" providerId="LiveId" clId="{5917256E-9C2B-4DDC-9E0F-2EFD6599E19E}" dt="2022-06-30T23:48:12.953" v="6097" actId="478"/>
          <ac:spMkLst>
            <pc:docMk/>
            <pc:sldMk cId="1691625543" sldId="787"/>
            <ac:spMk id="42" creationId="{418754F4-4F5C-4CAE-9859-429044BAAE8A}"/>
          </ac:spMkLst>
        </pc:spChg>
        <pc:spChg chg="del">
          <ac:chgData name="Bhrugen Patel" userId="f021a6139b3c29b3" providerId="LiveId" clId="{5917256E-9C2B-4DDC-9E0F-2EFD6599E19E}" dt="2022-06-30T23:48:07.219" v="6093" actId="478"/>
          <ac:spMkLst>
            <pc:docMk/>
            <pc:sldMk cId="1691625543" sldId="787"/>
            <ac:spMk id="43" creationId="{B6A61B94-CCE0-47CC-AE5E-9647F6917C48}"/>
          </ac:spMkLst>
        </pc:spChg>
        <pc:spChg chg="del">
          <ac:chgData name="Bhrugen Patel" userId="f021a6139b3c29b3" providerId="LiveId" clId="{5917256E-9C2B-4DDC-9E0F-2EFD6599E19E}" dt="2022-06-30T23:48:08.723" v="6094" actId="478"/>
          <ac:spMkLst>
            <pc:docMk/>
            <pc:sldMk cId="1691625543" sldId="787"/>
            <ac:spMk id="44" creationId="{C6F8245E-E847-4245-AFB2-5B799A2BBB3C}"/>
          </ac:spMkLst>
        </pc:spChg>
        <pc:spChg chg="mod">
          <ac:chgData name="Bhrugen Patel" userId="f021a6139b3c29b3" providerId="LiveId" clId="{5917256E-9C2B-4DDC-9E0F-2EFD6599E19E}" dt="2022-06-30T23:48:29.267" v="6123" actId="20577"/>
          <ac:spMkLst>
            <pc:docMk/>
            <pc:sldMk cId="1691625543" sldId="787"/>
            <ac:spMk id="45" creationId="{1F77F9E0-9589-4AC6-8AF9-21649124552A}"/>
          </ac:spMkLst>
        </pc:spChg>
        <pc:spChg chg="del">
          <ac:chgData name="Bhrugen Patel" userId="f021a6139b3c29b3" providerId="LiveId" clId="{5917256E-9C2B-4DDC-9E0F-2EFD6599E19E}" dt="2022-06-30T23:48:10.232" v="6095" actId="478"/>
          <ac:spMkLst>
            <pc:docMk/>
            <pc:sldMk cId="1691625543" sldId="787"/>
            <ac:spMk id="49" creationId="{FC97DF2D-5742-44F6-A32A-CBB6E09158D2}"/>
          </ac:spMkLst>
        </pc:spChg>
        <pc:spChg chg="del">
          <ac:chgData name="Bhrugen Patel" userId="f021a6139b3c29b3" providerId="LiveId" clId="{5917256E-9C2B-4DDC-9E0F-2EFD6599E19E}" dt="2022-06-30T23:48:11.694" v="6096" actId="478"/>
          <ac:spMkLst>
            <pc:docMk/>
            <pc:sldMk cId="1691625543" sldId="787"/>
            <ac:spMk id="50" creationId="{841FAC62-5CE5-4FE5-8377-16DAAFE0E675}"/>
          </ac:spMkLst>
        </pc:spChg>
        <pc:spChg chg="del">
          <ac:chgData name="Bhrugen Patel" userId="f021a6139b3c29b3" providerId="LiveId" clId="{5917256E-9C2B-4DDC-9E0F-2EFD6599E19E}" dt="2022-06-30T23:48:20.874" v="6102" actId="478"/>
          <ac:spMkLst>
            <pc:docMk/>
            <pc:sldMk cId="1691625543" sldId="787"/>
            <ac:spMk id="51" creationId="{3902A09C-3AD4-4E8B-915F-7A161526D861}"/>
          </ac:spMkLst>
        </pc:spChg>
        <pc:spChg chg="del">
          <ac:chgData name="Bhrugen Patel" userId="f021a6139b3c29b3" providerId="LiveId" clId="{5917256E-9C2B-4DDC-9E0F-2EFD6599E19E}" dt="2022-06-30T23:48:19.254" v="6101" actId="478"/>
          <ac:spMkLst>
            <pc:docMk/>
            <pc:sldMk cId="1691625543" sldId="787"/>
            <ac:spMk id="54" creationId="{E79EDB4C-6E75-4C1A-9667-EE199BF145D7}"/>
          </ac:spMkLst>
        </pc:spChg>
        <pc:spChg chg="del">
          <ac:chgData name="Bhrugen Patel" userId="f021a6139b3c29b3" providerId="LiveId" clId="{5917256E-9C2B-4DDC-9E0F-2EFD6599E19E}" dt="2022-06-30T23:48:32.957" v="6124" actId="478"/>
          <ac:spMkLst>
            <pc:docMk/>
            <pc:sldMk cId="1691625543" sldId="787"/>
            <ac:spMk id="55" creationId="{2FC1B3A1-DE2F-4123-B25A-6F688E028DCF}"/>
          </ac:spMkLst>
        </pc:spChg>
        <pc:spChg chg="del">
          <ac:chgData name="Bhrugen Patel" userId="f021a6139b3c29b3" providerId="LiveId" clId="{5917256E-9C2B-4DDC-9E0F-2EFD6599E19E}" dt="2022-06-30T23:48:34.195" v="6125" actId="478"/>
          <ac:spMkLst>
            <pc:docMk/>
            <pc:sldMk cId="1691625543" sldId="787"/>
            <ac:spMk id="59" creationId="{6DB33D50-56B0-4139-A849-2F02F084CEC7}"/>
          </ac:spMkLst>
        </pc:spChg>
      </pc:sldChg>
      <pc:sldChg chg="addSp modSp add mod modAnim">
        <pc:chgData name="Bhrugen Patel" userId="f021a6139b3c29b3" providerId="LiveId" clId="{5917256E-9C2B-4DDC-9E0F-2EFD6599E19E}" dt="2022-07-01T14:38:49.196" v="6841"/>
        <pc:sldMkLst>
          <pc:docMk/>
          <pc:sldMk cId="3502205340" sldId="787"/>
        </pc:sldMkLst>
        <pc:spChg chg="add mod">
          <ac:chgData name="Bhrugen Patel" userId="f021a6139b3c29b3" providerId="LiveId" clId="{5917256E-9C2B-4DDC-9E0F-2EFD6599E19E}" dt="2022-07-01T14:38:22.504" v="6833" actId="2085"/>
          <ac:spMkLst>
            <pc:docMk/>
            <pc:sldMk cId="3502205340" sldId="787"/>
            <ac:spMk id="3" creationId="{F4EEF60E-36F3-8D59-05C1-CFABF51708A2}"/>
          </ac:spMkLst>
        </pc:spChg>
        <pc:spChg chg="add mod">
          <ac:chgData name="Bhrugen Patel" userId="f021a6139b3c29b3" providerId="LiveId" clId="{5917256E-9C2B-4DDC-9E0F-2EFD6599E19E}" dt="2022-06-30T23:54:01.321" v="6351" actId="1076"/>
          <ac:spMkLst>
            <pc:docMk/>
            <pc:sldMk cId="3502205340" sldId="787"/>
            <ac:spMk id="11" creationId="{53A7D372-8E95-C762-FC48-365A30B493FF}"/>
          </ac:spMkLst>
        </pc:spChg>
        <pc:spChg chg="add mod">
          <ac:chgData name="Bhrugen Patel" userId="f021a6139b3c29b3" providerId="LiveId" clId="{5917256E-9C2B-4DDC-9E0F-2EFD6599E19E}" dt="2022-06-30T23:54:09.594" v="6354" actId="14100"/>
          <ac:spMkLst>
            <pc:docMk/>
            <pc:sldMk cId="3502205340" sldId="787"/>
            <ac:spMk id="12" creationId="{332D159A-4CAF-E5EA-21C9-CD888E1979E9}"/>
          </ac:spMkLst>
        </pc:spChg>
        <pc:spChg chg="add mod">
          <ac:chgData name="Bhrugen Patel" userId="f021a6139b3c29b3" providerId="LiveId" clId="{5917256E-9C2B-4DDC-9E0F-2EFD6599E19E}" dt="2022-06-30T23:54:33.414" v="6361" actId="1076"/>
          <ac:spMkLst>
            <pc:docMk/>
            <pc:sldMk cId="3502205340" sldId="787"/>
            <ac:spMk id="13" creationId="{667E1069-FB5C-3953-7793-25402CBBA2E1}"/>
          </ac:spMkLst>
        </pc:spChg>
        <pc:spChg chg="add mod">
          <ac:chgData name="Bhrugen Patel" userId="f021a6139b3c29b3" providerId="LiveId" clId="{5917256E-9C2B-4DDC-9E0F-2EFD6599E19E}" dt="2022-07-01T14:12:45.561" v="6362"/>
          <ac:spMkLst>
            <pc:docMk/>
            <pc:sldMk cId="3502205340" sldId="787"/>
            <ac:spMk id="14" creationId="{0538AE4C-D096-6B24-DFA1-B900BD3235A8}"/>
          </ac:spMkLst>
        </pc:spChg>
        <pc:spChg chg="add mod">
          <ac:chgData name="Bhrugen Patel" userId="f021a6139b3c29b3" providerId="LiveId" clId="{5917256E-9C2B-4DDC-9E0F-2EFD6599E19E}" dt="2022-07-01T14:12:45.561" v="6362"/>
          <ac:spMkLst>
            <pc:docMk/>
            <pc:sldMk cId="3502205340" sldId="787"/>
            <ac:spMk id="15" creationId="{46F2F638-33B4-D278-45C9-EDB85946DCFF}"/>
          </ac:spMkLst>
        </pc:spChg>
        <pc:spChg chg="add mod">
          <ac:chgData name="Bhrugen Patel" userId="f021a6139b3c29b3" providerId="LiveId" clId="{5917256E-9C2B-4DDC-9E0F-2EFD6599E19E}" dt="2022-07-01T14:12:45.561" v="6362"/>
          <ac:spMkLst>
            <pc:docMk/>
            <pc:sldMk cId="3502205340" sldId="787"/>
            <ac:spMk id="16" creationId="{BD91868F-08F4-70C1-76D9-2BFCF1857C42}"/>
          </ac:spMkLst>
        </pc:spChg>
        <pc:spChg chg="add mod">
          <ac:chgData name="Bhrugen Patel" userId="f021a6139b3c29b3" providerId="LiveId" clId="{5917256E-9C2B-4DDC-9E0F-2EFD6599E19E}" dt="2022-07-01T14:38:27.451" v="6835" actId="1076"/>
          <ac:spMkLst>
            <pc:docMk/>
            <pc:sldMk cId="3502205340" sldId="787"/>
            <ac:spMk id="18" creationId="{F76E8EEB-115F-8DC0-4B1F-7B7CFA97B7C7}"/>
          </ac:spMkLst>
        </pc:spChg>
        <pc:spChg chg="add mod">
          <ac:chgData name="Bhrugen Patel" userId="f021a6139b3c29b3" providerId="LiveId" clId="{5917256E-9C2B-4DDC-9E0F-2EFD6599E19E}" dt="2022-07-01T14:38:31.853" v="6837" actId="1076"/>
          <ac:spMkLst>
            <pc:docMk/>
            <pc:sldMk cId="3502205340" sldId="787"/>
            <ac:spMk id="19" creationId="{DE921BAA-0B5B-E159-3413-994D4A305B36}"/>
          </ac:spMkLst>
        </pc:spChg>
        <pc:spChg chg="mod">
          <ac:chgData name="Bhrugen Patel" userId="f021a6139b3c29b3" providerId="LiveId" clId="{5917256E-9C2B-4DDC-9E0F-2EFD6599E19E}" dt="2022-07-01T14:13:43.633" v="6374" actId="20577"/>
          <ac:spMkLst>
            <pc:docMk/>
            <pc:sldMk cId="3502205340" sldId="787"/>
            <ac:spMk id="35" creationId="{3FBE3AF2-35E9-4CDB-BC4B-4200BFF956F8}"/>
          </ac:spMkLst>
        </pc:spChg>
        <pc:spChg chg="mod">
          <ac:chgData name="Bhrugen Patel" userId="f021a6139b3c29b3" providerId="LiveId" clId="{5917256E-9C2B-4DDC-9E0F-2EFD6599E19E}" dt="2022-07-01T14:18:20.556" v="6388" actId="20577"/>
          <ac:spMkLst>
            <pc:docMk/>
            <pc:sldMk cId="3502205340" sldId="787"/>
            <ac:spMk id="36" creationId="{DFE922E3-82BF-4904-8C6C-49751CE4877B}"/>
          </ac:spMkLst>
        </pc:spChg>
      </pc:sldChg>
      <pc:sldChg chg="addSp modSp add mod modAnim">
        <pc:chgData name="Bhrugen Patel" userId="f021a6139b3c29b3" providerId="LiveId" clId="{5917256E-9C2B-4DDC-9E0F-2EFD6599E19E}" dt="2022-07-01T14:53:22.992" v="7146" actId="1035"/>
        <pc:sldMkLst>
          <pc:docMk/>
          <pc:sldMk cId="393781740" sldId="788"/>
        </pc:sldMkLst>
        <pc:spChg chg="mod">
          <ac:chgData name="Bhrugen Patel" userId="f021a6139b3c29b3" providerId="LiveId" clId="{5917256E-9C2B-4DDC-9E0F-2EFD6599E19E}" dt="2022-07-01T14:18:37.007" v="6401"/>
          <ac:spMkLst>
            <pc:docMk/>
            <pc:sldMk cId="393781740" sldId="788"/>
            <ac:spMk id="18" creationId="{56B2C918-DC70-F7D4-83BE-E925D12E05F5}"/>
          </ac:spMkLst>
        </pc:spChg>
        <pc:spChg chg="mod">
          <ac:chgData name="Bhrugen Patel" userId="f021a6139b3c29b3" providerId="LiveId" clId="{5917256E-9C2B-4DDC-9E0F-2EFD6599E19E}" dt="2022-07-01T14:18:43.802" v="6404"/>
          <ac:spMkLst>
            <pc:docMk/>
            <pc:sldMk cId="393781740" sldId="788"/>
            <ac:spMk id="19" creationId="{A552E22E-BB3C-08F2-DB72-DF53CF132533}"/>
          </ac:spMkLst>
        </pc:spChg>
        <pc:spChg chg="mod">
          <ac:chgData name="Bhrugen Patel" userId="f021a6139b3c29b3" providerId="LiveId" clId="{5917256E-9C2B-4DDC-9E0F-2EFD6599E19E}" dt="2022-07-01T14:18:37.932" v="6402"/>
          <ac:spMkLst>
            <pc:docMk/>
            <pc:sldMk cId="393781740" sldId="788"/>
            <ac:spMk id="29" creationId="{44C38E36-28AB-BA08-9618-0F9D842E4FFC}"/>
          </ac:spMkLst>
        </pc:spChg>
        <pc:spChg chg="mod">
          <ac:chgData name="Bhrugen Patel" userId="f021a6139b3c29b3" providerId="LiveId" clId="{5917256E-9C2B-4DDC-9E0F-2EFD6599E19E}" dt="2022-07-01T14:18:44.747" v="6405"/>
          <ac:spMkLst>
            <pc:docMk/>
            <pc:sldMk cId="393781740" sldId="788"/>
            <ac:spMk id="30" creationId="{B609A87D-28F9-E82E-86F7-B6FE283C20A7}"/>
          </ac:spMkLst>
        </pc:spChg>
        <pc:spChg chg="mod">
          <ac:chgData name="Bhrugen Patel" userId="f021a6139b3c29b3" providerId="LiveId" clId="{5917256E-9C2B-4DDC-9E0F-2EFD6599E19E}" dt="2022-07-01T14:18:34.034" v="6400" actId="20577"/>
          <ac:spMkLst>
            <pc:docMk/>
            <pc:sldMk cId="393781740" sldId="788"/>
            <ac:spMk id="35" creationId="{3FBE3AF2-35E9-4CDB-BC4B-4200BFF956F8}"/>
          </ac:spMkLst>
        </pc:spChg>
        <pc:spChg chg="mod">
          <ac:chgData name="Bhrugen Patel" userId="f021a6139b3c29b3" providerId="LiveId" clId="{5917256E-9C2B-4DDC-9E0F-2EFD6599E19E}" dt="2022-07-01T14:18:42.924" v="6403"/>
          <ac:spMkLst>
            <pc:docMk/>
            <pc:sldMk cId="393781740" sldId="788"/>
            <ac:spMk id="36" creationId="{DFE922E3-82BF-4904-8C6C-49751CE4877B}"/>
          </ac:spMkLst>
        </pc:spChg>
        <pc:spChg chg="add mod">
          <ac:chgData name="Bhrugen Patel" userId="f021a6139b3c29b3" providerId="LiveId" clId="{5917256E-9C2B-4DDC-9E0F-2EFD6599E19E}" dt="2022-07-01T14:53:22.992" v="7146" actId="1035"/>
          <ac:spMkLst>
            <pc:docMk/>
            <pc:sldMk cId="393781740" sldId="788"/>
            <ac:spMk id="40" creationId="{FAE7689C-36A7-4F5B-7968-3560A70C3EB6}"/>
          </ac:spMkLst>
        </pc:spChg>
        <pc:spChg chg="add mod">
          <ac:chgData name="Bhrugen Patel" userId="f021a6139b3c29b3" providerId="LiveId" clId="{5917256E-9C2B-4DDC-9E0F-2EFD6599E19E}" dt="2022-07-01T14:53:13.969" v="7140" actId="688"/>
          <ac:spMkLst>
            <pc:docMk/>
            <pc:sldMk cId="393781740" sldId="788"/>
            <ac:spMk id="41" creationId="{0E39B0BB-1A2A-3DC5-3069-F2F760BF4941}"/>
          </ac:spMkLst>
        </pc:spChg>
        <pc:spChg chg="add mod">
          <ac:chgData name="Bhrugen Patel" userId="f021a6139b3c29b3" providerId="LiveId" clId="{5917256E-9C2B-4DDC-9E0F-2EFD6599E19E}" dt="2022-07-01T14:53:13.969" v="7140" actId="688"/>
          <ac:spMkLst>
            <pc:docMk/>
            <pc:sldMk cId="393781740" sldId="788"/>
            <ac:spMk id="42" creationId="{12458CE2-9CD4-1D71-D483-35A26FE71A0E}"/>
          </ac:spMkLst>
        </pc:spChg>
      </pc:sldChg>
      <pc:sldChg chg="addSp modSp add del mod">
        <pc:chgData name="Bhrugen Patel" userId="f021a6139b3c29b3" providerId="LiveId" clId="{5917256E-9C2B-4DDC-9E0F-2EFD6599E19E}" dt="2022-06-30T23:52:51.762" v="6336" actId="2696"/>
        <pc:sldMkLst>
          <pc:docMk/>
          <pc:sldMk cId="2306890118" sldId="788"/>
        </pc:sldMkLst>
        <pc:spChg chg="mod">
          <ac:chgData name="Bhrugen Patel" userId="f021a6139b3c29b3" providerId="LiveId" clId="{5917256E-9C2B-4DDC-9E0F-2EFD6599E19E}" dt="2022-06-30T23:51:58.576" v="6319" actId="1037"/>
          <ac:spMkLst>
            <pc:docMk/>
            <pc:sldMk cId="2306890118" sldId="788"/>
            <ac:spMk id="2" creationId="{6024106C-6124-4A61-BFDB-4A79ED0A81D6}"/>
          </ac:spMkLst>
        </pc:spChg>
        <pc:spChg chg="add mod ord">
          <ac:chgData name="Bhrugen Patel" userId="f021a6139b3c29b3" providerId="LiveId" clId="{5917256E-9C2B-4DDC-9E0F-2EFD6599E19E}" dt="2022-06-30T23:51:58.576" v="6319" actId="1037"/>
          <ac:spMkLst>
            <pc:docMk/>
            <pc:sldMk cId="2306890118" sldId="788"/>
            <ac:spMk id="3" creationId="{132EE32F-F030-80D7-7BC0-64C709520D98}"/>
          </ac:spMkLst>
        </pc:spChg>
        <pc:spChg chg="add mod">
          <ac:chgData name="Bhrugen Patel" userId="f021a6139b3c29b3" providerId="LiveId" clId="{5917256E-9C2B-4DDC-9E0F-2EFD6599E19E}" dt="2022-06-30T23:51:58.576" v="6319" actId="1037"/>
          <ac:spMkLst>
            <pc:docMk/>
            <pc:sldMk cId="2306890118" sldId="788"/>
            <ac:spMk id="4" creationId="{D99CD666-28CF-5496-D3F3-02190F744AB4}"/>
          </ac:spMkLst>
        </pc:spChg>
        <pc:spChg chg="add mod">
          <ac:chgData name="Bhrugen Patel" userId="f021a6139b3c29b3" providerId="LiveId" clId="{5917256E-9C2B-4DDC-9E0F-2EFD6599E19E}" dt="2022-06-30T23:51:58.576" v="6319" actId="1037"/>
          <ac:spMkLst>
            <pc:docMk/>
            <pc:sldMk cId="2306890118" sldId="788"/>
            <ac:spMk id="13" creationId="{C92D6897-C8EC-0965-A8D2-965CF2191C09}"/>
          </ac:spMkLst>
        </pc:spChg>
        <pc:spChg chg="add mod">
          <ac:chgData name="Bhrugen Patel" userId="f021a6139b3c29b3" providerId="LiveId" clId="{5917256E-9C2B-4DDC-9E0F-2EFD6599E19E}" dt="2022-06-30T23:51:58.576" v="6319" actId="1037"/>
          <ac:spMkLst>
            <pc:docMk/>
            <pc:sldMk cId="2306890118" sldId="788"/>
            <ac:spMk id="14" creationId="{1053E1F7-B835-98E8-7D31-9EA73E653A7A}"/>
          </ac:spMkLst>
        </pc:spChg>
        <pc:spChg chg="add mod">
          <ac:chgData name="Bhrugen Patel" userId="f021a6139b3c29b3" providerId="LiveId" clId="{5917256E-9C2B-4DDC-9E0F-2EFD6599E19E}" dt="2022-06-30T23:51:58.576" v="6319" actId="1037"/>
          <ac:spMkLst>
            <pc:docMk/>
            <pc:sldMk cId="2306890118" sldId="788"/>
            <ac:spMk id="15" creationId="{C95220BA-B5DA-5C6A-6DCE-728B04E38ED9}"/>
          </ac:spMkLst>
        </pc:spChg>
        <pc:spChg chg="add mod">
          <ac:chgData name="Bhrugen Patel" userId="f021a6139b3c29b3" providerId="LiveId" clId="{5917256E-9C2B-4DDC-9E0F-2EFD6599E19E}" dt="2022-06-30T23:51:58.576" v="6319" actId="1037"/>
          <ac:spMkLst>
            <pc:docMk/>
            <pc:sldMk cId="2306890118" sldId="788"/>
            <ac:spMk id="16" creationId="{B5F904F3-1DBA-6C13-86A8-EFCBA69FB97F}"/>
          </ac:spMkLst>
        </pc:spChg>
        <pc:spChg chg="add mod">
          <ac:chgData name="Bhrugen Patel" userId="f021a6139b3c29b3" providerId="LiveId" clId="{5917256E-9C2B-4DDC-9E0F-2EFD6599E19E}" dt="2022-06-30T23:51:58.576" v="6319" actId="1037"/>
          <ac:spMkLst>
            <pc:docMk/>
            <pc:sldMk cId="2306890118" sldId="788"/>
            <ac:spMk id="17" creationId="{EBACCF24-EB7F-8670-A161-D78AC993F5EF}"/>
          </ac:spMkLst>
        </pc:spChg>
        <pc:spChg chg="add mod">
          <ac:chgData name="Bhrugen Patel" userId="f021a6139b3c29b3" providerId="LiveId" clId="{5917256E-9C2B-4DDC-9E0F-2EFD6599E19E}" dt="2022-06-30T23:51:34.045" v="6295" actId="1036"/>
          <ac:spMkLst>
            <pc:docMk/>
            <pc:sldMk cId="2306890118" sldId="788"/>
            <ac:spMk id="18" creationId="{56B2C918-DC70-F7D4-83BE-E925D12E05F5}"/>
          </ac:spMkLst>
        </pc:spChg>
        <pc:spChg chg="add mod">
          <ac:chgData name="Bhrugen Patel" userId="f021a6139b3c29b3" providerId="LiveId" clId="{5917256E-9C2B-4DDC-9E0F-2EFD6599E19E}" dt="2022-06-30T23:51:58.576" v="6319" actId="1037"/>
          <ac:spMkLst>
            <pc:docMk/>
            <pc:sldMk cId="2306890118" sldId="788"/>
            <ac:spMk id="19" creationId="{A552E22E-BB3C-08F2-DB72-DF53CF132533}"/>
          </ac:spMkLst>
        </pc:spChg>
        <pc:spChg chg="add mod">
          <ac:chgData name="Bhrugen Patel" userId="f021a6139b3c29b3" providerId="LiveId" clId="{5917256E-9C2B-4DDC-9E0F-2EFD6599E19E}" dt="2022-06-30T23:51:58.576" v="6319" actId="1037"/>
          <ac:spMkLst>
            <pc:docMk/>
            <pc:sldMk cId="2306890118" sldId="788"/>
            <ac:spMk id="20" creationId="{A2F55C80-F1EC-E7D2-478B-E2579AFFD987}"/>
          </ac:spMkLst>
        </pc:spChg>
        <pc:spChg chg="add mod">
          <ac:chgData name="Bhrugen Patel" userId="f021a6139b3c29b3" providerId="LiveId" clId="{5917256E-9C2B-4DDC-9E0F-2EFD6599E19E}" dt="2022-06-30T23:52:26.991" v="6334"/>
          <ac:spMkLst>
            <pc:docMk/>
            <pc:sldMk cId="2306890118" sldId="788"/>
            <ac:spMk id="21" creationId="{39F089C2-ACCC-35CF-02EA-2FBACAEB59EC}"/>
          </ac:spMkLst>
        </pc:spChg>
        <pc:spChg chg="add mod">
          <ac:chgData name="Bhrugen Patel" userId="f021a6139b3c29b3" providerId="LiveId" clId="{5917256E-9C2B-4DDC-9E0F-2EFD6599E19E}" dt="2022-06-30T23:51:58.576" v="6319" actId="1037"/>
          <ac:spMkLst>
            <pc:docMk/>
            <pc:sldMk cId="2306890118" sldId="788"/>
            <ac:spMk id="22" creationId="{BE12A114-0B6F-BD12-66AD-26CA663FF3FC}"/>
          </ac:spMkLst>
        </pc:spChg>
        <pc:spChg chg="add mod">
          <ac:chgData name="Bhrugen Patel" userId="f021a6139b3c29b3" providerId="LiveId" clId="{5917256E-9C2B-4DDC-9E0F-2EFD6599E19E}" dt="2022-06-30T23:51:58.576" v="6319" actId="1037"/>
          <ac:spMkLst>
            <pc:docMk/>
            <pc:sldMk cId="2306890118" sldId="788"/>
            <ac:spMk id="23" creationId="{10BAEB09-4E49-04BE-1455-2ECFACDBE111}"/>
          </ac:spMkLst>
        </pc:spChg>
        <pc:spChg chg="add mod">
          <ac:chgData name="Bhrugen Patel" userId="f021a6139b3c29b3" providerId="LiveId" clId="{5917256E-9C2B-4DDC-9E0F-2EFD6599E19E}" dt="2022-06-30T23:51:58.576" v="6319" actId="1037"/>
          <ac:spMkLst>
            <pc:docMk/>
            <pc:sldMk cId="2306890118" sldId="788"/>
            <ac:spMk id="24" creationId="{65DE04A0-CABB-498F-4FDC-CF7CAC612C03}"/>
          </ac:spMkLst>
        </pc:spChg>
        <pc:spChg chg="add mod">
          <ac:chgData name="Bhrugen Patel" userId="f021a6139b3c29b3" providerId="LiveId" clId="{5917256E-9C2B-4DDC-9E0F-2EFD6599E19E}" dt="2022-06-30T23:51:58.576" v="6319" actId="1037"/>
          <ac:spMkLst>
            <pc:docMk/>
            <pc:sldMk cId="2306890118" sldId="788"/>
            <ac:spMk id="25" creationId="{383D41BB-F11A-8C27-10C1-9CC3DEEA43EA}"/>
          </ac:spMkLst>
        </pc:spChg>
        <pc:spChg chg="add mod">
          <ac:chgData name="Bhrugen Patel" userId="f021a6139b3c29b3" providerId="LiveId" clId="{5917256E-9C2B-4DDC-9E0F-2EFD6599E19E}" dt="2022-06-30T23:51:58.576" v="6319" actId="1037"/>
          <ac:spMkLst>
            <pc:docMk/>
            <pc:sldMk cId="2306890118" sldId="788"/>
            <ac:spMk id="26" creationId="{BE92501E-0C7B-9F73-2317-405960C70AD0}"/>
          </ac:spMkLst>
        </pc:spChg>
        <pc:spChg chg="mod">
          <ac:chgData name="Bhrugen Patel" userId="f021a6139b3c29b3" providerId="LiveId" clId="{5917256E-9C2B-4DDC-9E0F-2EFD6599E19E}" dt="2022-06-30T23:51:58.576" v="6319" actId="1037"/>
          <ac:spMkLst>
            <pc:docMk/>
            <pc:sldMk cId="2306890118" sldId="788"/>
            <ac:spMk id="27" creationId="{AF57EBA1-C52C-4F62-9AFE-1795E067106D}"/>
          </ac:spMkLst>
        </pc:spChg>
        <pc:spChg chg="add mod">
          <ac:chgData name="Bhrugen Patel" userId="f021a6139b3c29b3" providerId="LiveId" clId="{5917256E-9C2B-4DDC-9E0F-2EFD6599E19E}" dt="2022-06-30T23:51:58.576" v="6319" actId="1037"/>
          <ac:spMkLst>
            <pc:docMk/>
            <pc:sldMk cId="2306890118" sldId="788"/>
            <ac:spMk id="28" creationId="{457DF9D6-5ED8-D906-A8CB-73FAD79D74FA}"/>
          </ac:spMkLst>
        </pc:spChg>
        <pc:spChg chg="add mod">
          <ac:chgData name="Bhrugen Patel" userId="f021a6139b3c29b3" providerId="LiveId" clId="{5917256E-9C2B-4DDC-9E0F-2EFD6599E19E}" dt="2022-06-30T23:51:44.460" v="6297" actId="1076"/>
          <ac:spMkLst>
            <pc:docMk/>
            <pc:sldMk cId="2306890118" sldId="788"/>
            <ac:spMk id="29" creationId="{44C38E36-28AB-BA08-9618-0F9D842E4FFC}"/>
          </ac:spMkLst>
        </pc:spChg>
        <pc:spChg chg="add mod">
          <ac:chgData name="Bhrugen Patel" userId="f021a6139b3c29b3" providerId="LiveId" clId="{5917256E-9C2B-4DDC-9E0F-2EFD6599E19E}" dt="2022-06-30T23:51:58.576" v="6319" actId="1037"/>
          <ac:spMkLst>
            <pc:docMk/>
            <pc:sldMk cId="2306890118" sldId="788"/>
            <ac:spMk id="30" creationId="{B609A87D-28F9-E82E-86F7-B6FE283C20A7}"/>
          </ac:spMkLst>
        </pc:spChg>
        <pc:spChg chg="add mod">
          <ac:chgData name="Bhrugen Patel" userId="f021a6139b3c29b3" providerId="LiveId" clId="{5917256E-9C2B-4DDC-9E0F-2EFD6599E19E}" dt="2022-06-30T23:51:58.576" v="6319" actId="1037"/>
          <ac:spMkLst>
            <pc:docMk/>
            <pc:sldMk cId="2306890118" sldId="788"/>
            <ac:spMk id="31" creationId="{3882CA23-29DB-615A-FEFB-CB5902EA4DE4}"/>
          </ac:spMkLst>
        </pc:spChg>
        <pc:spChg chg="add mod">
          <ac:chgData name="Bhrugen Patel" userId="f021a6139b3c29b3" providerId="LiveId" clId="{5917256E-9C2B-4DDC-9E0F-2EFD6599E19E}" dt="2022-06-30T23:52:29.021" v="6335"/>
          <ac:spMkLst>
            <pc:docMk/>
            <pc:sldMk cId="2306890118" sldId="788"/>
            <ac:spMk id="32" creationId="{33492538-226B-4B57-437A-E12DE8906C0A}"/>
          </ac:spMkLst>
        </pc:spChg>
        <pc:spChg chg="mod">
          <ac:chgData name="Bhrugen Patel" userId="f021a6139b3c29b3" providerId="LiveId" clId="{5917256E-9C2B-4DDC-9E0F-2EFD6599E19E}" dt="2022-06-30T23:51:58.576" v="6319" actId="1037"/>
          <ac:spMkLst>
            <pc:docMk/>
            <pc:sldMk cId="2306890118" sldId="788"/>
            <ac:spMk id="33" creationId="{FE4265CC-3B6C-4992-8D3D-29DC04B7BEC1}"/>
          </ac:spMkLst>
        </pc:spChg>
        <pc:spChg chg="mod">
          <ac:chgData name="Bhrugen Patel" userId="f021a6139b3c29b3" providerId="LiveId" clId="{5917256E-9C2B-4DDC-9E0F-2EFD6599E19E}" dt="2022-06-30T23:51:58.576" v="6319" actId="1037"/>
          <ac:spMkLst>
            <pc:docMk/>
            <pc:sldMk cId="2306890118" sldId="788"/>
            <ac:spMk id="34" creationId="{430BEAA8-067C-49DC-AC11-89E444CEDDA3}"/>
          </ac:spMkLst>
        </pc:spChg>
        <pc:spChg chg="mod">
          <ac:chgData name="Bhrugen Patel" userId="f021a6139b3c29b3" providerId="LiveId" clId="{5917256E-9C2B-4DDC-9E0F-2EFD6599E19E}" dt="2022-06-30T23:51:05.732" v="6221" actId="1036"/>
          <ac:spMkLst>
            <pc:docMk/>
            <pc:sldMk cId="2306890118" sldId="788"/>
            <ac:spMk id="35" creationId="{3FBE3AF2-35E9-4CDB-BC4B-4200BFF956F8}"/>
          </ac:spMkLst>
        </pc:spChg>
        <pc:spChg chg="mod">
          <ac:chgData name="Bhrugen Patel" userId="f021a6139b3c29b3" providerId="LiveId" clId="{5917256E-9C2B-4DDC-9E0F-2EFD6599E19E}" dt="2022-06-30T23:51:58.576" v="6319" actId="1037"/>
          <ac:spMkLst>
            <pc:docMk/>
            <pc:sldMk cId="2306890118" sldId="788"/>
            <ac:spMk id="36" creationId="{DFE922E3-82BF-4904-8C6C-49751CE4877B}"/>
          </ac:spMkLst>
        </pc:spChg>
        <pc:spChg chg="mod">
          <ac:chgData name="Bhrugen Patel" userId="f021a6139b3c29b3" providerId="LiveId" clId="{5917256E-9C2B-4DDC-9E0F-2EFD6599E19E}" dt="2022-06-30T23:51:58.576" v="6319" actId="1037"/>
          <ac:spMkLst>
            <pc:docMk/>
            <pc:sldMk cId="2306890118" sldId="788"/>
            <ac:spMk id="37" creationId="{186A68CF-389E-4E77-8EBE-7D6C291EF3E3}"/>
          </ac:spMkLst>
        </pc:spChg>
        <pc:spChg chg="mod">
          <ac:chgData name="Bhrugen Patel" userId="f021a6139b3c29b3" providerId="LiveId" clId="{5917256E-9C2B-4DDC-9E0F-2EFD6599E19E}" dt="2022-06-30T23:52:24.017" v="6333" actId="20577"/>
          <ac:spMkLst>
            <pc:docMk/>
            <pc:sldMk cId="2306890118" sldId="788"/>
            <ac:spMk id="38" creationId="{D914A283-AAB8-428B-A99C-2154A13C0E3B}"/>
          </ac:spMkLst>
        </pc:spChg>
        <pc:spChg chg="add mod">
          <ac:chgData name="Bhrugen Patel" userId="f021a6139b3c29b3" providerId="LiveId" clId="{5917256E-9C2B-4DDC-9E0F-2EFD6599E19E}" dt="2022-06-30T23:51:58.576" v="6319" actId="1037"/>
          <ac:spMkLst>
            <pc:docMk/>
            <pc:sldMk cId="2306890118" sldId="788"/>
            <ac:spMk id="39" creationId="{72867DB8-F712-2107-B66F-F027129C4C2F}"/>
          </ac:spMkLst>
        </pc:spChg>
        <pc:spChg chg="mod">
          <ac:chgData name="Bhrugen Patel" userId="f021a6139b3c29b3" providerId="LiveId" clId="{5917256E-9C2B-4DDC-9E0F-2EFD6599E19E}" dt="2022-06-30T23:50:41.934" v="6205" actId="20577"/>
          <ac:spMkLst>
            <pc:docMk/>
            <pc:sldMk cId="2306890118" sldId="788"/>
            <ac:spMk id="45" creationId="{1F77F9E0-9589-4AC6-8AF9-21649124552A}"/>
          </ac:spMkLst>
        </pc:spChg>
      </pc:sldChg>
      <pc:sldChg chg="addSp delSp modSp add del mod delAnim modAnim">
        <pc:chgData name="Bhrugen Patel" userId="f021a6139b3c29b3" providerId="LiveId" clId="{5917256E-9C2B-4DDC-9E0F-2EFD6599E19E}" dt="2022-07-01T14:44:52.053" v="7023" actId="47"/>
        <pc:sldMkLst>
          <pc:docMk/>
          <pc:sldMk cId="1931990551" sldId="789"/>
        </pc:sldMkLst>
        <pc:spChg chg="mod">
          <ac:chgData name="Bhrugen Patel" userId="f021a6139b3c29b3" providerId="LiveId" clId="{5917256E-9C2B-4DDC-9E0F-2EFD6599E19E}" dt="2022-07-01T14:21:08.314" v="6418" actId="1036"/>
          <ac:spMkLst>
            <pc:docMk/>
            <pc:sldMk cId="1931990551" sldId="789"/>
            <ac:spMk id="2" creationId="{6024106C-6124-4A61-BFDB-4A79ED0A81D6}"/>
          </ac:spMkLst>
        </pc:spChg>
        <pc:spChg chg="add mod">
          <ac:chgData name="Bhrugen Patel" userId="f021a6139b3c29b3" providerId="LiveId" clId="{5917256E-9C2B-4DDC-9E0F-2EFD6599E19E}" dt="2022-07-01T14:22:46.531" v="6495" actId="164"/>
          <ac:spMkLst>
            <pc:docMk/>
            <pc:sldMk cId="1931990551" sldId="789"/>
            <ac:spMk id="5" creationId="{C1644EE9-25A4-A347-F328-7B5A5C451F7B}"/>
          </ac:spMkLst>
        </pc:spChg>
        <pc:spChg chg="del">
          <ac:chgData name="Bhrugen Patel" userId="f021a6139b3c29b3" providerId="LiveId" clId="{5917256E-9C2B-4DDC-9E0F-2EFD6599E19E}" dt="2022-07-01T14:21:05.194" v="6409" actId="478"/>
          <ac:spMkLst>
            <pc:docMk/>
            <pc:sldMk cId="1931990551" sldId="789"/>
            <ac:spMk id="11" creationId="{53A7D372-8E95-C762-FC48-365A30B493FF}"/>
          </ac:spMkLst>
        </pc:spChg>
        <pc:spChg chg="del">
          <ac:chgData name="Bhrugen Patel" userId="f021a6139b3c29b3" providerId="LiveId" clId="{5917256E-9C2B-4DDC-9E0F-2EFD6599E19E}" dt="2022-07-01T14:21:04.384" v="6408" actId="478"/>
          <ac:spMkLst>
            <pc:docMk/>
            <pc:sldMk cId="1931990551" sldId="789"/>
            <ac:spMk id="12" creationId="{332D159A-4CAF-E5EA-21C9-CD888E1979E9}"/>
          </ac:spMkLst>
        </pc:spChg>
        <pc:spChg chg="del">
          <ac:chgData name="Bhrugen Patel" userId="f021a6139b3c29b3" providerId="LiveId" clId="{5917256E-9C2B-4DDC-9E0F-2EFD6599E19E}" dt="2022-07-01T14:21:03.420" v="6407" actId="478"/>
          <ac:spMkLst>
            <pc:docMk/>
            <pc:sldMk cId="1931990551" sldId="789"/>
            <ac:spMk id="13" creationId="{667E1069-FB5C-3953-7793-25402CBBA2E1}"/>
          </ac:spMkLst>
        </pc:spChg>
        <pc:spChg chg="add mod">
          <ac:chgData name="Bhrugen Patel" userId="f021a6139b3c29b3" providerId="LiveId" clId="{5917256E-9C2B-4DDC-9E0F-2EFD6599E19E}" dt="2022-07-01T14:24:46.938" v="6531" actId="1076"/>
          <ac:spMkLst>
            <pc:docMk/>
            <pc:sldMk cId="1931990551" sldId="789"/>
            <ac:spMk id="17" creationId="{7BB6F97A-B357-CC8F-DC7F-04ACACCFE88A}"/>
          </ac:spMkLst>
        </pc:spChg>
        <pc:spChg chg="add del mod">
          <ac:chgData name="Bhrugen Patel" userId="f021a6139b3c29b3" providerId="LiveId" clId="{5917256E-9C2B-4DDC-9E0F-2EFD6599E19E}" dt="2022-07-01T14:39:55.663" v="6859" actId="478"/>
          <ac:spMkLst>
            <pc:docMk/>
            <pc:sldMk cId="1931990551" sldId="789"/>
            <ac:spMk id="18" creationId="{7D1A29CB-DD11-0B76-DE86-0C3F34167429}"/>
          </ac:spMkLst>
        </pc:spChg>
        <pc:spChg chg="add mod">
          <ac:chgData name="Bhrugen Patel" userId="f021a6139b3c29b3" providerId="LiveId" clId="{5917256E-9C2B-4DDC-9E0F-2EFD6599E19E}" dt="2022-07-01T14:23:31.509" v="6505" actId="1076"/>
          <ac:spMkLst>
            <pc:docMk/>
            <pc:sldMk cId="1931990551" sldId="789"/>
            <ac:spMk id="20" creationId="{C762FFEF-B7D5-4F46-5034-2BCFD29014FE}"/>
          </ac:spMkLst>
        </pc:spChg>
        <pc:spChg chg="mod">
          <ac:chgData name="Bhrugen Patel" userId="f021a6139b3c29b3" providerId="LiveId" clId="{5917256E-9C2B-4DDC-9E0F-2EFD6599E19E}" dt="2022-07-01T14:22:49.822" v="6497"/>
          <ac:spMkLst>
            <pc:docMk/>
            <pc:sldMk cId="1931990551" sldId="789"/>
            <ac:spMk id="24" creationId="{269020AC-C056-AC55-86A2-D5312A2DDDC7}"/>
          </ac:spMkLst>
        </pc:spChg>
        <pc:spChg chg="mod">
          <ac:chgData name="Bhrugen Patel" userId="f021a6139b3c29b3" providerId="LiveId" clId="{5917256E-9C2B-4DDC-9E0F-2EFD6599E19E}" dt="2022-07-01T14:22:49.822" v="6497"/>
          <ac:spMkLst>
            <pc:docMk/>
            <pc:sldMk cId="1931990551" sldId="789"/>
            <ac:spMk id="25" creationId="{84512BCA-645E-AD1F-EEA1-1DCFF6387C91}"/>
          </ac:spMkLst>
        </pc:spChg>
        <pc:spChg chg="mod">
          <ac:chgData name="Bhrugen Patel" userId="f021a6139b3c29b3" providerId="LiveId" clId="{5917256E-9C2B-4DDC-9E0F-2EFD6599E19E}" dt="2022-07-01T14:21:17.331" v="6484" actId="1076"/>
          <ac:spMkLst>
            <pc:docMk/>
            <pc:sldMk cId="1931990551" sldId="789"/>
            <ac:spMk id="27" creationId="{AF57EBA1-C52C-4F62-9AFE-1795E067106D}"/>
          </ac:spMkLst>
        </pc:spChg>
        <pc:spChg chg="mod">
          <ac:chgData name="Bhrugen Patel" userId="f021a6139b3c29b3" providerId="LiveId" clId="{5917256E-9C2B-4DDC-9E0F-2EFD6599E19E}" dt="2022-07-01T14:23:36.669" v="6506"/>
          <ac:spMkLst>
            <pc:docMk/>
            <pc:sldMk cId="1931990551" sldId="789"/>
            <ac:spMk id="30" creationId="{C60EC19E-5C34-7070-D167-9252DBC87C81}"/>
          </ac:spMkLst>
        </pc:spChg>
        <pc:spChg chg="mod">
          <ac:chgData name="Bhrugen Patel" userId="f021a6139b3c29b3" providerId="LiveId" clId="{5917256E-9C2B-4DDC-9E0F-2EFD6599E19E}" dt="2022-07-01T14:23:36.669" v="6506"/>
          <ac:spMkLst>
            <pc:docMk/>
            <pc:sldMk cId="1931990551" sldId="789"/>
            <ac:spMk id="31" creationId="{881953AE-1972-F0DA-255C-0642AD80E59A}"/>
          </ac:spMkLst>
        </pc:spChg>
        <pc:spChg chg="mod">
          <ac:chgData name="Bhrugen Patel" userId="f021a6139b3c29b3" providerId="LiveId" clId="{5917256E-9C2B-4DDC-9E0F-2EFD6599E19E}" dt="2022-07-01T14:21:30.830" v="6486" actId="1076"/>
          <ac:spMkLst>
            <pc:docMk/>
            <pc:sldMk cId="1931990551" sldId="789"/>
            <ac:spMk id="33" creationId="{FE4265CC-3B6C-4992-8D3D-29DC04B7BEC1}"/>
          </ac:spMkLst>
        </pc:spChg>
        <pc:spChg chg="mod">
          <ac:chgData name="Bhrugen Patel" userId="f021a6139b3c29b3" providerId="LiveId" clId="{5917256E-9C2B-4DDC-9E0F-2EFD6599E19E}" dt="2022-07-01T14:21:24.374" v="6485" actId="1076"/>
          <ac:spMkLst>
            <pc:docMk/>
            <pc:sldMk cId="1931990551" sldId="789"/>
            <ac:spMk id="34" creationId="{430BEAA8-067C-49DC-AC11-89E444CEDDA3}"/>
          </ac:spMkLst>
        </pc:spChg>
        <pc:spChg chg="mod">
          <ac:chgData name="Bhrugen Patel" userId="f021a6139b3c29b3" providerId="LiveId" clId="{5917256E-9C2B-4DDC-9E0F-2EFD6599E19E}" dt="2022-07-01T14:21:08.314" v="6418" actId="1036"/>
          <ac:spMkLst>
            <pc:docMk/>
            <pc:sldMk cId="1931990551" sldId="789"/>
            <ac:spMk id="35" creationId="{3FBE3AF2-35E9-4CDB-BC4B-4200BFF956F8}"/>
          </ac:spMkLst>
        </pc:spChg>
        <pc:spChg chg="mod">
          <ac:chgData name="Bhrugen Patel" userId="f021a6139b3c29b3" providerId="LiveId" clId="{5917256E-9C2B-4DDC-9E0F-2EFD6599E19E}" dt="2022-07-01T14:21:17.331" v="6484" actId="1076"/>
          <ac:spMkLst>
            <pc:docMk/>
            <pc:sldMk cId="1931990551" sldId="789"/>
            <ac:spMk id="36" creationId="{DFE922E3-82BF-4904-8C6C-49751CE4877B}"/>
          </ac:spMkLst>
        </pc:spChg>
        <pc:spChg chg="mod">
          <ac:chgData name="Bhrugen Patel" userId="f021a6139b3c29b3" providerId="LiveId" clId="{5917256E-9C2B-4DDC-9E0F-2EFD6599E19E}" dt="2022-07-01T14:21:24.374" v="6485" actId="1076"/>
          <ac:spMkLst>
            <pc:docMk/>
            <pc:sldMk cId="1931990551" sldId="789"/>
            <ac:spMk id="37" creationId="{186A68CF-389E-4E77-8EBE-7D6C291EF3E3}"/>
          </ac:spMkLst>
        </pc:spChg>
        <pc:spChg chg="mod">
          <ac:chgData name="Bhrugen Patel" userId="f021a6139b3c29b3" providerId="LiveId" clId="{5917256E-9C2B-4DDC-9E0F-2EFD6599E19E}" dt="2022-07-01T14:21:30.830" v="6486" actId="1076"/>
          <ac:spMkLst>
            <pc:docMk/>
            <pc:sldMk cId="1931990551" sldId="789"/>
            <ac:spMk id="38" creationId="{D914A283-AAB8-428B-A99C-2154A13C0E3B}"/>
          </ac:spMkLst>
        </pc:spChg>
        <pc:spChg chg="mod">
          <ac:chgData name="Bhrugen Patel" userId="f021a6139b3c29b3" providerId="LiveId" clId="{5917256E-9C2B-4DDC-9E0F-2EFD6599E19E}" dt="2022-07-01T14:23:51.227" v="6509"/>
          <ac:spMkLst>
            <pc:docMk/>
            <pc:sldMk cId="1931990551" sldId="789"/>
            <ac:spMk id="40" creationId="{7E58E0CD-8E82-E874-B15C-5F15AA473307}"/>
          </ac:spMkLst>
        </pc:spChg>
        <pc:spChg chg="mod">
          <ac:chgData name="Bhrugen Patel" userId="f021a6139b3c29b3" providerId="LiveId" clId="{5917256E-9C2B-4DDC-9E0F-2EFD6599E19E}" dt="2022-07-01T14:24:05.490" v="6513" actId="1036"/>
          <ac:spMkLst>
            <pc:docMk/>
            <pc:sldMk cId="1931990551" sldId="789"/>
            <ac:spMk id="41" creationId="{18191DBD-EC8A-303D-FC77-ED9486D1F961}"/>
          </ac:spMkLst>
        </pc:spChg>
        <pc:grpChg chg="add mod">
          <ac:chgData name="Bhrugen Patel" userId="f021a6139b3c29b3" providerId="LiveId" clId="{5917256E-9C2B-4DDC-9E0F-2EFD6599E19E}" dt="2022-07-01T14:23:46.966" v="6508" actId="1076"/>
          <ac:grpSpMkLst>
            <pc:docMk/>
            <pc:sldMk cId="1931990551" sldId="789"/>
            <ac:grpSpMk id="6" creationId="{7BE6FEE7-4B75-2A5D-EEAE-3AEDF08E606E}"/>
          </ac:grpSpMkLst>
        </pc:grpChg>
        <pc:grpChg chg="add mod">
          <ac:chgData name="Bhrugen Patel" userId="f021a6139b3c29b3" providerId="LiveId" clId="{5917256E-9C2B-4DDC-9E0F-2EFD6599E19E}" dt="2022-07-01T14:22:57.991" v="6498" actId="1076"/>
          <ac:grpSpMkLst>
            <pc:docMk/>
            <pc:sldMk cId="1931990551" sldId="789"/>
            <ac:grpSpMk id="22" creationId="{F9134D7A-0594-D734-D52E-99A62C304A21}"/>
          </ac:grpSpMkLst>
        </pc:grpChg>
        <pc:grpChg chg="add mod">
          <ac:chgData name="Bhrugen Patel" userId="f021a6139b3c29b3" providerId="LiveId" clId="{5917256E-9C2B-4DDC-9E0F-2EFD6599E19E}" dt="2022-07-01T14:23:42.970" v="6507" actId="1076"/>
          <ac:grpSpMkLst>
            <pc:docMk/>
            <pc:sldMk cId="1931990551" sldId="789"/>
            <ac:grpSpMk id="28" creationId="{8AB6EF20-7C75-924F-7708-58257C51494F}"/>
          </ac:grpSpMkLst>
        </pc:grpChg>
        <pc:grpChg chg="add mod">
          <ac:chgData name="Bhrugen Patel" userId="f021a6139b3c29b3" providerId="LiveId" clId="{5917256E-9C2B-4DDC-9E0F-2EFD6599E19E}" dt="2022-07-01T14:23:54.925" v="6510" actId="1076"/>
          <ac:grpSpMkLst>
            <pc:docMk/>
            <pc:sldMk cId="1931990551" sldId="789"/>
            <ac:grpSpMk id="32" creationId="{27FE4E06-FC5F-8C1F-4D1C-7921CFB8E638}"/>
          </ac:grpSpMkLst>
        </pc:grpChg>
        <pc:cxnChg chg="add mod">
          <ac:chgData name="Bhrugen Patel" userId="f021a6139b3c29b3" providerId="LiveId" clId="{5917256E-9C2B-4DDC-9E0F-2EFD6599E19E}" dt="2022-07-01T14:23:28.187" v="6504" actId="14100"/>
          <ac:cxnSpMkLst>
            <pc:docMk/>
            <pc:sldMk cId="1931990551" sldId="789"/>
            <ac:cxnSpMk id="4" creationId="{EE07995B-5204-8C4A-6C80-AA15018D030C}"/>
          </ac:cxnSpMkLst>
        </pc:cxnChg>
        <pc:cxnChg chg="add">
          <ac:chgData name="Bhrugen Patel" userId="f021a6139b3c29b3" providerId="LiveId" clId="{5917256E-9C2B-4DDC-9E0F-2EFD6599E19E}" dt="2022-07-01T14:24:33.836" v="6514" actId="11529"/>
          <ac:cxnSpMkLst>
            <pc:docMk/>
            <pc:sldMk cId="1931990551" sldId="789"/>
            <ac:cxnSpMk id="10" creationId="{896F065E-B49E-B1C5-CA42-EE276119B757}"/>
          </ac:cxnSpMkLst>
        </pc:cxnChg>
        <pc:cxnChg chg="mod">
          <ac:chgData name="Bhrugen Patel" userId="f021a6139b3c29b3" providerId="LiveId" clId="{5917256E-9C2B-4DDC-9E0F-2EFD6599E19E}" dt="2022-07-01T14:22:49.822" v="6497"/>
          <ac:cxnSpMkLst>
            <pc:docMk/>
            <pc:sldMk cId="1931990551" sldId="789"/>
            <ac:cxnSpMk id="23" creationId="{2ACF4D6F-F434-A9DC-F5E3-3574802E8137}"/>
          </ac:cxnSpMkLst>
        </pc:cxnChg>
        <pc:cxnChg chg="mod">
          <ac:chgData name="Bhrugen Patel" userId="f021a6139b3c29b3" providerId="LiveId" clId="{5917256E-9C2B-4DDC-9E0F-2EFD6599E19E}" dt="2022-07-01T14:23:36.669" v="6506"/>
          <ac:cxnSpMkLst>
            <pc:docMk/>
            <pc:sldMk cId="1931990551" sldId="789"/>
            <ac:cxnSpMk id="29" creationId="{B350393F-2DBF-8A36-0947-E1A6C2AB812C}"/>
          </ac:cxnSpMkLst>
        </pc:cxnChg>
        <pc:cxnChg chg="mod">
          <ac:chgData name="Bhrugen Patel" userId="f021a6139b3c29b3" providerId="LiveId" clId="{5917256E-9C2B-4DDC-9E0F-2EFD6599E19E}" dt="2022-07-01T14:23:59.778" v="6511" actId="14100"/>
          <ac:cxnSpMkLst>
            <pc:docMk/>
            <pc:sldMk cId="1931990551" sldId="789"/>
            <ac:cxnSpMk id="39" creationId="{23A726C4-FE43-C0F3-B880-06F2F3ABEFF9}"/>
          </ac:cxnSpMkLst>
        </pc:cxnChg>
      </pc:sldChg>
      <pc:sldChg chg="addSp delSp modSp add mod delAnim modAnim">
        <pc:chgData name="Bhrugen Patel" userId="f021a6139b3c29b3" providerId="LiveId" clId="{5917256E-9C2B-4DDC-9E0F-2EFD6599E19E}" dt="2022-07-01T14:49:19.971" v="7119" actId="21"/>
        <pc:sldMkLst>
          <pc:docMk/>
          <pc:sldMk cId="3690139525" sldId="790"/>
        </pc:sldMkLst>
        <pc:spChg chg="mod">
          <ac:chgData name="Bhrugen Patel" userId="f021a6139b3c29b3" providerId="LiveId" clId="{5917256E-9C2B-4DDC-9E0F-2EFD6599E19E}" dt="2022-07-01T14:45:54.459" v="7090" actId="1036"/>
          <ac:spMkLst>
            <pc:docMk/>
            <pc:sldMk cId="3690139525" sldId="790"/>
            <ac:spMk id="2" creationId="{6024106C-6124-4A61-BFDB-4A79ED0A81D6}"/>
          </ac:spMkLst>
        </pc:spChg>
        <pc:spChg chg="add del mod">
          <ac:chgData name="Bhrugen Patel" userId="f021a6139b3c29b3" providerId="LiveId" clId="{5917256E-9C2B-4DDC-9E0F-2EFD6599E19E}" dt="2022-07-01T14:49:19.971" v="7119" actId="21"/>
          <ac:spMkLst>
            <pc:docMk/>
            <pc:sldMk cId="3690139525" sldId="790"/>
            <ac:spMk id="9" creationId="{041332D1-84C9-10F0-D226-0AB98FFD9269}"/>
          </ac:spMkLst>
        </pc:spChg>
        <pc:spChg chg="mod">
          <ac:chgData name="Bhrugen Patel" userId="f021a6139b3c29b3" providerId="LiveId" clId="{5917256E-9C2B-4DDC-9E0F-2EFD6599E19E}" dt="2022-07-01T14:42:44.468" v="6980" actId="1037"/>
          <ac:spMkLst>
            <pc:docMk/>
            <pc:sldMk cId="3690139525" sldId="790"/>
            <ac:spMk id="14" creationId="{0538AE4C-D096-6B24-DFA1-B900BD3235A8}"/>
          </ac:spMkLst>
        </pc:spChg>
        <pc:spChg chg="mod">
          <ac:chgData name="Bhrugen Patel" userId="f021a6139b3c29b3" providerId="LiveId" clId="{5917256E-9C2B-4DDC-9E0F-2EFD6599E19E}" dt="2022-07-01T14:42:44.468" v="6980" actId="1037"/>
          <ac:spMkLst>
            <pc:docMk/>
            <pc:sldMk cId="3690139525" sldId="790"/>
            <ac:spMk id="15" creationId="{46F2F638-33B4-D278-45C9-EDB85946DCFF}"/>
          </ac:spMkLst>
        </pc:spChg>
        <pc:spChg chg="mod">
          <ac:chgData name="Bhrugen Patel" userId="f021a6139b3c29b3" providerId="LiveId" clId="{5917256E-9C2B-4DDC-9E0F-2EFD6599E19E}" dt="2022-07-01T14:45:59.434" v="7091" actId="14100"/>
          <ac:spMkLst>
            <pc:docMk/>
            <pc:sldMk cId="3690139525" sldId="790"/>
            <ac:spMk id="16" creationId="{BD91868F-08F4-70C1-76D9-2BFCF1857C42}"/>
          </ac:spMkLst>
        </pc:spChg>
        <pc:spChg chg="mod">
          <ac:chgData name="Bhrugen Patel" userId="f021a6139b3c29b3" providerId="LiveId" clId="{5917256E-9C2B-4DDC-9E0F-2EFD6599E19E}" dt="2022-07-01T14:42:50.016" v="6991" actId="1037"/>
          <ac:spMkLst>
            <pc:docMk/>
            <pc:sldMk cId="3690139525" sldId="790"/>
            <ac:spMk id="17" creationId="{7BB6F97A-B357-CC8F-DC7F-04ACACCFE88A}"/>
          </ac:spMkLst>
        </pc:spChg>
        <pc:spChg chg="mod">
          <ac:chgData name="Bhrugen Patel" userId="f021a6139b3c29b3" providerId="LiveId" clId="{5917256E-9C2B-4DDC-9E0F-2EFD6599E19E}" dt="2022-07-01T14:42:50.016" v="6991" actId="1037"/>
          <ac:spMkLst>
            <pc:docMk/>
            <pc:sldMk cId="3690139525" sldId="790"/>
            <ac:spMk id="27" creationId="{AF57EBA1-C52C-4F62-9AFE-1795E067106D}"/>
          </ac:spMkLst>
        </pc:spChg>
        <pc:spChg chg="mod">
          <ac:chgData name="Bhrugen Patel" userId="f021a6139b3c29b3" providerId="LiveId" clId="{5917256E-9C2B-4DDC-9E0F-2EFD6599E19E}" dt="2022-07-01T14:42:50.016" v="6991" actId="1037"/>
          <ac:spMkLst>
            <pc:docMk/>
            <pc:sldMk cId="3690139525" sldId="790"/>
            <ac:spMk id="33" creationId="{FE4265CC-3B6C-4992-8D3D-29DC04B7BEC1}"/>
          </ac:spMkLst>
        </pc:spChg>
        <pc:spChg chg="mod">
          <ac:chgData name="Bhrugen Patel" userId="f021a6139b3c29b3" providerId="LiveId" clId="{5917256E-9C2B-4DDC-9E0F-2EFD6599E19E}" dt="2022-07-01T14:42:50.016" v="6991" actId="1037"/>
          <ac:spMkLst>
            <pc:docMk/>
            <pc:sldMk cId="3690139525" sldId="790"/>
            <ac:spMk id="34" creationId="{430BEAA8-067C-49DC-AC11-89E444CEDDA3}"/>
          </ac:spMkLst>
        </pc:spChg>
        <pc:spChg chg="mod">
          <ac:chgData name="Bhrugen Patel" userId="f021a6139b3c29b3" providerId="LiveId" clId="{5917256E-9C2B-4DDC-9E0F-2EFD6599E19E}" dt="2022-07-01T14:45:47.688" v="7028" actId="1035"/>
          <ac:spMkLst>
            <pc:docMk/>
            <pc:sldMk cId="3690139525" sldId="790"/>
            <ac:spMk id="35" creationId="{3FBE3AF2-35E9-4CDB-BC4B-4200BFF956F8}"/>
          </ac:spMkLst>
        </pc:spChg>
        <pc:spChg chg="mod">
          <ac:chgData name="Bhrugen Patel" userId="f021a6139b3c29b3" providerId="LiveId" clId="{5917256E-9C2B-4DDC-9E0F-2EFD6599E19E}" dt="2022-07-01T14:42:50.016" v="6991" actId="1037"/>
          <ac:spMkLst>
            <pc:docMk/>
            <pc:sldMk cId="3690139525" sldId="790"/>
            <ac:spMk id="36" creationId="{DFE922E3-82BF-4904-8C6C-49751CE4877B}"/>
          </ac:spMkLst>
        </pc:spChg>
        <pc:spChg chg="mod">
          <ac:chgData name="Bhrugen Patel" userId="f021a6139b3c29b3" providerId="LiveId" clId="{5917256E-9C2B-4DDC-9E0F-2EFD6599E19E}" dt="2022-07-01T14:42:50.016" v="6991" actId="1037"/>
          <ac:spMkLst>
            <pc:docMk/>
            <pc:sldMk cId="3690139525" sldId="790"/>
            <ac:spMk id="37" creationId="{186A68CF-389E-4E77-8EBE-7D6C291EF3E3}"/>
          </ac:spMkLst>
        </pc:spChg>
        <pc:spChg chg="mod">
          <ac:chgData name="Bhrugen Patel" userId="f021a6139b3c29b3" providerId="LiveId" clId="{5917256E-9C2B-4DDC-9E0F-2EFD6599E19E}" dt="2022-07-01T14:42:50.016" v="6991" actId="1037"/>
          <ac:spMkLst>
            <pc:docMk/>
            <pc:sldMk cId="3690139525" sldId="790"/>
            <ac:spMk id="38" creationId="{D914A283-AAB8-428B-A99C-2154A13C0E3B}"/>
          </ac:spMkLst>
        </pc:spChg>
        <pc:spChg chg="add del mod">
          <ac:chgData name="Bhrugen Patel" userId="f021a6139b3c29b3" providerId="LiveId" clId="{5917256E-9C2B-4DDC-9E0F-2EFD6599E19E}" dt="2022-07-01T14:46:17.025" v="7105" actId="478"/>
          <ac:spMkLst>
            <pc:docMk/>
            <pc:sldMk cId="3690139525" sldId="790"/>
            <ac:spMk id="44" creationId="{91D0D597-2DF0-1045-7050-96D7F1C4DC10}"/>
          </ac:spMkLst>
        </pc:spChg>
        <pc:spChg chg="mod">
          <ac:chgData name="Bhrugen Patel" userId="f021a6139b3c29b3" providerId="LiveId" clId="{5917256E-9C2B-4DDC-9E0F-2EFD6599E19E}" dt="2022-07-01T14:42:44.468" v="6980" actId="1037"/>
          <ac:spMkLst>
            <pc:docMk/>
            <pc:sldMk cId="3690139525" sldId="790"/>
            <ac:spMk id="45" creationId="{1F77F9E0-9589-4AC6-8AF9-21649124552A}"/>
          </ac:spMkLst>
        </pc:spChg>
        <pc:spChg chg="add del mod">
          <ac:chgData name="Bhrugen Patel" userId="f021a6139b3c29b3" providerId="LiveId" clId="{5917256E-9C2B-4DDC-9E0F-2EFD6599E19E}" dt="2022-07-01T14:46:16.057" v="7104" actId="478"/>
          <ac:spMkLst>
            <pc:docMk/>
            <pc:sldMk cId="3690139525" sldId="790"/>
            <ac:spMk id="46" creationId="{9591EBAB-5C43-C6C8-5AC4-CF35C91F112E}"/>
          </ac:spMkLst>
        </pc:spChg>
        <pc:spChg chg="add del mod">
          <ac:chgData name="Bhrugen Patel" userId="f021a6139b3c29b3" providerId="LiveId" clId="{5917256E-9C2B-4DDC-9E0F-2EFD6599E19E}" dt="2022-07-01T14:46:15.203" v="7103" actId="478"/>
          <ac:spMkLst>
            <pc:docMk/>
            <pc:sldMk cId="3690139525" sldId="790"/>
            <ac:spMk id="47" creationId="{AD88BD78-B602-C84C-6DFD-C12CD2962896}"/>
          </ac:spMkLst>
        </pc:spChg>
        <pc:spChg chg="add mod">
          <ac:chgData name="Bhrugen Patel" userId="f021a6139b3c29b3" providerId="LiveId" clId="{5917256E-9C2B-4DDC-9E0F-2EFD6599E19E}" dt="2022-07-01T14:43:24.388" v="6997" actId="164"/>
          <ac:spMkLst>
            <pc:docMk/>
            <pc:sldMk cId="3690139525" sldId="790"/>
            <ac:spMk id="49" creationId="{5CE45238-020A-98BF-A8EF-2A95E4AA3C34}"/>
          </ac:spMkLst>
        </pc:spChg>
        <pc:spChg chg="add del mod">
          <ac:chgData name="Bhrugen Patel" userId="f021a6139b3c29b3" providerId="LiveId" clId="{5917256E-9C2B-4DDC-9E0F-2EFD6599E19E}" dt="2022-07-01T14:43:30.251" v="6999" actId="478"/>
          <ac:spMkLst>
            <pc:docMk/>
            <pc:sldMk cId="3690139525" sldId="790"/>
            <ac:spMk id="51" creationId="{86A387CA-9A8F-11AB-E19D-FB135C0D5631}"/>
          </ac:spMkLst>
        </pc:spChg>
        <pc:spChg chg="add del mod">
          <ac:chgData name="Bhrugen Patel" userId="f021a6139b3c29b3" providerId="LiveId" clId="{5917256E-9C2B-4DDC-9E0F-2EFD6599E19E}" dt="2022-07-01T14:43:31.353" v="7000" actId="478"/>
          <ac:spMkLst>
            <pc:docMk/>
            <pc:sldMk cId="3690139525" sldId="790"/>
            <ac:spMk id="53" creationId="{1C2456D7-3EC3-B378-E2A4-813DC441270D}"/>
          </ac:spMkLst>
        </pc:spChg>
        <pc:spChg chg="add del mod">
          <ac:chgData name="Bhrugen Patel" userId="f021a6139b3c29b3" providerId="LiveId" clId="{5917256E-9C2B-4DDC-9E0F-2EFD6599E19E}" dt="2022-07-01T14:28:33.431" v="6577"/>
          <ac:spMkLst>
            <pc:docMk/>
            <pc:sldMk cId="3690139525" sldId="790"/>
            <ac:spMk id="55" creationId="{6D514976-E51A-0BD4-CCFF-B77CBA3C018E}"/>
          </ac:spMkLst>
        </pc:spChg>
        <pc:spChg chg="add del mod">
          <ac:chgData name="Bhrugen Patel" userId="f021a6139b3c29b3" providerId="LiveId" clId="{5917256E-9C2B-4DDC-9E0F-2EFD6599E19E}" dt="2022-07-01T14:28:33.431" v="6577"/>
          <ac:spMkLst>
            <pc:docMk/>
            <pc:sldMk cId="3690139525" sldId="790"/>
            <ac:spMk id="57" creationId="{37ACD98B-B2E6-F32E-6754-4F11465370BC}"/>
          </ac:spMkLst>
        </pc:spChg>
        <pc:spChg chg="mod">
          <ac:chgData name="Bhrugen Patel" userId="f021a6139b3c29b3" providerId="LiveId" clId="{5917256E-9C2B-4DDC-9E0F-2EFD6599E19E}" dt="2022-07-01T14:35:48.476" v="6712"/>
          <ac:spMkLst>
            <pc:docMk/>
            <pc:sldMk cId="3690139525" sldId="790"/>
            <ac:spMk id="60" creationId="{01CDB0A3-B5CF-3814-8728-4831A0BD97AF}"/>
          </ac:spMkLst>
        </pc:spChg>
        <pc:spChg chg="mod">
          <ac:chgData name="Bhrugen Patel" userId="f021a6139b3c29b3" providerId="LiveId" clId="{5917256E-9C2B-4DDC-9E0F-2EFD6599E19E}" dt="2022-07-01T14:35:48.476" v="6712"/>
          <ac:spMkLst>
            <pc:docMk/>
            <pc:sldMk cId="3690139525" sldId="790"/>
            <ac:spMk id="61" creationId="{638F9FDD-5265-271C-87EB-62078C6D86DD}"/>
          </ac:spMkLst>
        </pc:spChg>
        <pc:spChg chg="mod">
          <ac:chgData name="Bhrugen Patel" userId="f021a6139b3c29b3" providerId="LiveId" clId="{5917256E-9C2B-4DDC-9E0F-2EFD6599E19E}" dt="2022-07-01T14:35:48.476" v="6712"/>
          <ac:spMkLst>
            <pc:docMk/>
            <pc:sldMk cId="3690139525" sldId="790"/>
            <ac:spMk id="64" creationId="{6E9B54F2-E241-D766-E45F-54BEC130AEE9}"/>
          </ac:spMkLst>
        </pc:spChg>
        <pc:spChg chg="mod">
          <ac:chgData name="Bhrugen Patel" userId="f021a6139b3c29b3" providerId="LiveId" clId="{5917256E-9C2B-4DDC-9E0F-2EFD6599E19E}" dt="2022-07-01T14:35:48.476" v="6712"/>
          <ac:spMkLst>
            <pc:docMk/>
            <pc:sldMk cId="3690139525" sldId="790"/>
            <ac:spMk id="65" creationId="{345DF2D8-F1C7-EC5D-F00F-7246D6B5C5E7}"/>
          </ac:spMkLst>
        </pc:spChg>
        <pc:spChg chg="mod">
          <ac:chgData name="Bhrugen Patel" userId="f021a6139b3c29b3" providerId="LiveId" clId="{5917256E-9C2B-4DDC-9E0F-2EFD6599E19E}" dt="2022-07-01T14:35:48.476" v="6712"/>
          <ac:spMkLst>
            <pc:docMk/>
            <pc:sldMk cId="3690139525" sldId="790"/>
            <ac:spMk id="68" creationId="{FBD12230-50A3-64EB-CBEA-AD64D51A4A0D}"/>
          </ac:spMkLst>
        </pc:spChg>
        <pc:spChg chg="mod">
          <ac:chgData name="Bhrugen Patel" userId="f021a6139b3c29b3" providerId="LiveId" clId="{5917256E-9C2B-4DDC-9E0F-2EFD6599E19E}" dt="2022-07-01T14:35:48.476" v="6712"/>
          <ac:spMkLst>
            <pc:docMk/>
            <pc:sldMk cId="3690139525" sldId="790"/>
            <ac:spMk id="69" creationId="{625EA0B6-EF24-CBDD-AADE-488A5FD5DADF}"/>
          </ac:spMkLst>
        </pc:spChg>
        <pc:spChg chg="mod">
          <ac:chgData name="Bhrugen Patel" userId="f021a6139b3c29b3" providerId="LiveId" clId="{5917256E-9C2B-4DDC-9E0F-2EFD6599E19E}" dt="2022-07-01T14:35:48.476" v="6712"/>
          <ac:spMkLst>
            <pc:docMk/>
            <pc:sldMk cId="3690139525" sldId="790"/>
            <ac:spMk id="72" creationId="{5B50C7CC-5ACE-9CAC-735D-6C955F7DEFE0}"/>
          </ac:spMkLst>
        </pc:spChg>
        <pc:spChg chg="mod">
          <ac:chgData name="Bhrugen Patel" userId="f021a6139b3c29b3" providerId="LiveId" clId="{5917256E-9C2B-4DDC-9E0F-2EFD6599E19E}" dt="2022-07-01T14:35:48.476" v="6712"/>
          <ac:spMkLst>
            <pc:docMk/>
            <pc:sldMk cId="3690139525" sldId="790"/>
            <ac:spMk id="73" creationId="{521AF9CF-F90D-F2BE-13F8-9CC08916E235}"/>
          </ac:spMkLst>
        </pc:spChg>
        <pc:spChg chg="add del mod">
          <ac:chgData name="Bhrugen Patel" userId="f021a6139b3c29b3" providerId="LiveId" clId="{5917256E-9C2B-4DDC-9E0F-2EFD6599E19E}" dt="2022-07-01T14:49:19.971" v="7119" actId="21"/>
          <ac:spMkLst>
            <pc:docMk/>
            <pc:sldMk cId="3690139525" sldId="790"/>
            <ac:spMk id="74" creationId="{6E7F536A-E559-63A8-6E0F-614403C5549F}"/>
          </ac:spMkLst>
        </pc:spChg>
        <pc:spChg chg="add del mod">
          <ac:chgData name="Bhrugen Patel" userId="f021a6139b3c29b3" providerId="LiveId" clId="{5917256E-9C2B-4DDC-9E0F-2EFD6599E19E}" dt="2022-07-01T14:49:19.971" v="7119" actId="21"/>
          <ac:spMkLst>
            <pc:docMk/>
            <pc:sldMk cId="3690139525" sldId="790"/>
            <ac:spMk id="75" creationId="{6A7BE9D4-64AA-91D9-ACE2-0F55535EEAD4}"/>
          </ac:spMkLst>
        </pc:spChg>
        <pc:spChg chg="add del mod">
          <ac:chgData name="Bhrugen Patel" userId="f021a6139b3c29b3" providerId="LiveId" clId="{5917256E-9C2B-4DDC-9E0F-2EFD6599E19E}" dt="2022-07-01T14:40:24.982" v="6864"/>
          <ac:spMkLst>
            <pc:docMk/>
            <pc:sldMk cId="3690139525" sldId="790"/>
            <ac:spMk id="77" creationId="{3B2F3E58-F671-6439-A214-D66DE6D4709F}"/>
          </ac:spMkLst>
        </pc:spChg>
        <pc:spChg chg="add del mod">
          <ac:chgData name="Bhrugen Patel" userId="f021a6139b3c29b3" providerId="LiveId" clId="{5917256E-9C2B-4DDC-9E0F-2EFD6599E19E}" dt="2022-07-01T14:46:12.503" v="7101" actId="478"/>
          <ac:spMkLst>
            <pc:docMk/>
            <pc:sldMk cId="3690139525" sldId="790"/>
            <ac:spMk id="79" creationId="{567EF17C-2C1F-E6B5-D246-718F7813B4E7}"/>
          </ac:spMkLst>
        </pc:spChg>
        <pc:spChg chg="add del mod">
          <ac:chgData name="Bhrugen Patel" userId="f021a6139b3c29b3" providerId="LiveId" clId="{5917256E-9C2B-4DDC-9E0F-2EFD6599E19E}" dt="2022-07-01T14:44:11.945" v="7014" actId="478"/>
          <ac:spMkLst>
            <pc:docMk/>
            <pc:sldMk cId="3690139525" sldId="790"/>
            <ac:spMk id="81" creationId="{0157E47A-292E-67B8-2E95-9F87F7EC88DB}"/>
          </ac:spMkLst>
        </pc:spChg>
        <pc:spChg chg="mod">
          <ac:chgData name="Bhrugen Patel" userId="f021a6139b3c29b3" providerId="LiveId" clId="{5917256E-9C2B-4DDC-9E0F-2EFD6599E19E}" dt="2022-07-01T14:43:33.067" v="7001"/>
          <ac:spMkLst>
            <pc:docMk/>
            <pc:sldMk cId="3690139525" sldId="790"/>
            <ac:spMk id="84" creationId="{60C39192-8304-76D6-0575-77CE2A3A7F17}"/>
          </ac:spMkLst>
        </pc:spChg>
        <pc:spChg chg="mod">
          <ac:chgData name="Bhrugen Patel" userId="f021a6139b3c29b3" providerId="LiveId" clId="{5917256E-9C2B-4DDC-9E0F-2EFD6599E19E}" dt="2022-07-01T14:43:56.535" v="7005"/>
          <ac:spMkLst>
            <pc:docMk/>
            <pc:sldMk cId="3690139525" sldId="790"/>
            <ac:spMk id="87" creationId="{2A458BA1-C2AE-262F-D195-3436B5429F30}"/>
          </ac:spMkLst>
        </pc:spChg>
        <pc:spChg chg="mod">
          <ac:chgData name="Bhrugen Patel" userId="f021a6139b3c29b3" providerId="LiveId" clId="{5917256E-9C2B-4DDC-9E0F-2EFD6599E19E}" dt="2022-07-01T14:44:05.826" v="7008"/>
          <ac:spMkLst>
            <pc:docMk/>
            <pc:sldMk cId="3690139525" sldId="790"/>
            <ac:spMk id="90" creationId="{25A50480-A81E-0641-12D0-790CE649251A}"/>
          </ac:spMkLst>
        </pc:spChg>
        <pc:spChg chg="mod">
          <ac:chgData name="Bhrugen Patel" userId="f021a6139b3c29b3" providerId="LiveId" clId="{5917256E-9C2B-4DDC-9E0F-2EFD6599E19E}" dt="2022-07-01T14:44:13.522" v="7015"/>
          <ac:spMkLst>
            <pc:docMk/>
            <pc:sldMk cId="3690139525" sldId="790"/>
            <ac:spMk id="93" creationId="{7936E005-9F20-67A3-3681-A13F9471F5CB}"/>
          </ac:spMkLst>
        </pc:spChg>
        <pc:grpChg chg="mod">
          <ac:chgData name="Bhrugen Patel" userId="f021a6139b3c29b3" providerId="LiveId" clId="{5917256E-9C2B-4DDC-9E0F-2EFD6599E19E}" dt="2022-07-01T14:42:50.016" v="6991" actId="1037"/>
          <ac:grpSpMkLst>
            <pc:docMk/>
            <pc:sldMk cId="3690139525" sldId="790"/>
            <ac:grpSpMk id="6" creationId="{7BE6FEE7-4B75-2A5D-EEAE-3AEDF08E606E}"/>
          </ac:grpSpMkLst>
        </pc:grpChg>
        <pc:grpChg chg="add del mod">
          <ac:chgData name="Bhrugen Patel" userId="f021a6139b3c29b3" providerId="LiveId" clId="{5917256E-9C2B-4DDC-9E0F-2EFD6599E19E}" dt="2022-07-01T14:46:12.503" v="7101" actId="478"/>
          <ac:grpSpMkLst>
            <pc:docMk/>
            <pc:sldMk cId="3690139525" sldId="790"/>
            <ac:grpSpMk id="13" creationId="{40352B89-7ED8-2BEB-B3DF-40F751889A47}"/>
          </ac:grpSpMkLst>
        </pc:grpChg>
        <pc:grpChg chg="mod">
          <ac:chgData name="Bhrugen Patel" userId="f021a6139b3c29b3" providerId="LiveId" clId="{5917256E-9C2B-4DDC-9E0F-2EFD6599E19E}" dt="2022-07-01T14:42:50.016" v="6991" actId="1037"/>
          <ac:grpSpMkLst>
            <pc:docMk/>
            <pc:sldMk cId="3690139525" sldId="790"/>
            <ac:grpSpMk id="22" creationId="{F9134D7A-0594-D734-D52E-99A62C304A21}"/>
          </ac:grpSpMkLst>
        </pc:grpChg>
        <pc:grpChg chg="mod">
          <ac:chgData name="Bhrugen Patel" userId="f021a6139b3c29b3" providerId="LiveId" clId="{5917256E-9C2B-4DDC-9E0F-2EFD6599E19E}" dt="2022-07-01T14:42:50.016" v="6991" actId="1037"/>
          <ac:grpSpMkLst>
            <pc:docMk/>
            <pc:sldMk cId="3690139525" sldId="790"/>
            <ac:grpSpMk id="28" creationId="{8AB6EF20-7C75-924F-7708-58257C51494F}"/>
          </ac:grpSpMkLst>
        </pc:grpChg>
        <pc:grpChg chg="mod">
          <ac:chgData name="Bhrugen Patel" userId="f021a6139b3c29b3" providerId="LiveId" clId="{5917256E-9C2B-4DDC-9E0F-2EFD6599E19E}" dt="2022-07-01T14:42:50.016" v="6991" actId="1037"/>
          <ac:grpSpMkLst>
            <pc:docMk/>
            <pc:sldMk cId="3690139525" sldId="790"/>
            <ac:grpSpMk id="32" creationId="{27FE4E06-FC5F-8C1F-4D1C-7921CFB8E638}"/>
          </ac:grpSpMkLst>
        </pc:grpChg>
        <pc:grpChg chg="add del mod">
          <ac:chgData name="Bhrugen Patel" userId="f021a6139b3c29b3" providerId="LiveId" clId="{5917256E-9C2B-4DDC-9E0F-2EFD6599E19E}" dt="2022-07-01T14:49:19.971" v="7119" actId="21"/>
          <ac:grpSpMkLst>
            <pc:docMk/>
            <pc:sldMk cId="3690139525" sldId="790"/>
            <ac:grpSpMk id="58" creationId="{CD3CE850-0911-FC65-27BE-EE3D2E2502ED}"/>
          </ac:grpSpMkLst>
        </pc:grpChg>
        <pc:grpChg chg="add del mod">
          <ac:chgData name="Bhrugen Patel" userId="f021a6139b3c29b3" providerId="LiveId" clId="{5917256E-9C2B-4DDC-9E0F-2EFD6599E19E}" dt="2022-07-01T14:49:19.971" v="7119" actId="21"/>
          <ac:grpSpMkLst>
            <pc:docMk/>
            <pc:sldMk cId="3690139525" sldId="790"/>
            <ac:grpSpMk id="62" creationId="{6DD8E306-7814-C8AE-387B-415D16A9D31C}"/>
          </ac:grpSpMkLst>
        </pc:grpChg>
        <pc:grpChg chg="add del mod">
          <ac:chgData name="Bhrugen Patel" userId="f021a6139b3c29b3" providerId="LiveId" clId="{5917256E-9C2B-4DDC-9E0F-2EFD6599E19E}" dt="2022-07-01T14:49:19.971" v="7119" actId="21"/>
          <ac:grpSpMkLst>
            <pc:docMk/>
            <pc:sldMk cId="3690139525" sldId="790"/>
            <ac:grpSpMk id="66" creationId="{B281014C-E05F-EC8D-F9A7-96D6FB5C48AD}"/>
          </ac:grpSpMkLst>
        </pc:grpChg>
        <pc:grpChg chg="add del mod">
          <ac:chgData name="Bhrugen Patel" userId="f021a6139b3c29b3" providerId="LiveId" clId="{5917256E-9C2B-4DDC-9E0F-2EFD6599E19E}" dt="2022-07-01T14:49:19.971" v="7119" actId="21"/>
          <ac:grpSpMkLst>
            <pc:docMk/>
            <pc:sldMk cId="3690139525" sldId="790"/>
            <ac:grpSpMk id="70" creationId="{542404DB-8D40-02CD-BEAA-22D01027CC36}"/>
          </ac:grpSpMkLst>
        </pc:grpChg>
        <pc:grpChg chg="add del mod">
          <ac:chgData name="Bhrugen Patel" userId="f021a6139b3c29b3" providerId="LiveId" clId="{5917256E-9C2B-4DDC-9E0F-2EFD6599E19E}" dt="2022-07-01T14:46:12.503" v="7101" actId="478"/>
          <ac:grpSpMkLst>
            <pc:docMk/>
            <pc:sldMk cId="3690139525" sldId="790"/>
            <ac:grpSpMk id="82" creationId="{B5410808-4D02-4226-CCF2-765AACD652FB}"/>
          </ac:grpSpMkLst>
        </pc:grpChg>
        <pc:grpChg chg="add del mod">
          <ac:chgData name="Bhrugen Patel" userId="f021a6139b3c29b3" providerId="LiveId" clId="{5917256E-9C2B-4DDC-9E0F-2EFD6599E19E}" dt="2022-07-01T14:46:12.503" v="7101" actId="478"/>
          <ac:grpSpMkLst>
            <pc:docMk/>
            <pc:sldMk cId="3690139525" sldId="790"/>
            <ac:grpSpMk id="85" creationId="{C951DDDA-5784-1E4D-4670-B3C2718DC33D}"/>
          </ac:grpSpMkLst>
        </pc:grpChg>
        <pc:grpChg chg="add del mod">
          <ac:chgData name="Bhrugen Patel" userId="f021a6139b3c29b3" providerId="LiveId" clId="{5917256E-9C2B-4DDC-9E0F-2EFD6599E19E}" dt="2022-07-01T14:44:06.771" v="7009"/>
          <ac:grpSpMkLst>
            <pc:docMk/>
            <pc:sldMk cId="3690139525" sldId="790"/>
            <ac:grpSpMk id="88" creationId="{396D3D38-229A-EEA2-6F75-E18B8CF244DF}"/>
          </ac:grpSpMkLst>
        </pc:grpChg>
        <pc:grpChg chg="add del mod">
          <ac:chgData name="Bhrugen Patel" userId="f021a6139b3c29b3" providerId="LiveId" clId="{5917256E-9C2B-4DDC-9E0F-2EFD6599E19E}" dt="2022-07-01T14:46:12.503" v="7101" actId="478"/>
          <ac:grpSpMkLst>
            <pc:docMk/>
            <pc:sldMk cId="3690139525" sldId="790"/>
            <ac:grpSpMk id="91" creationId="{4FDB771B-0111-D786-264F-5BF03029A93D}"/>
          </ac:grpSpMkLst>
        </pc:grpChg>
        <pc:cxnChg chg="add del mod">
          <ac:chgData name="Bhrugen Patel" userId="f021a6139b3c29b3" providerId="LiveId" clId="{5917256E-9C2B-4DDC-9E0F-2EFD6599E19E}" dt="2022-07-01T14:46:17.025" v="7105" actId="478"/>
          <ac:cxnSpMkLst>
            <pc:docMk/>
            <pc:sldMk cId="3690139525" sldId="790"/>
            <ac:cxnSpMk id="7" creationId="{7BFE93FC-A0A2-CA09-2481-815BF95AA9AC}"/>
          </ac:cxnSpMkLst>
        </pc:cxnChg>
        <pc:cxnChg chg="mod">
          <ac:chgData name="Bhrugen Patel" userId="f021a6139b3c29b3" providerId="LiveId" clId="{5917256E-9C2B-4DDC-9E0F-2EFD6599E19E}" dt="2022-07-01T14:42:50.016" v="6991" actId="1037"/>
          <ac:cxnSpMkLst>
            <pc:docMk/>
            <pc:sldMk cId="3690139525" sldId="790"/>
            <ac:cxnSpMk id="10" creationId="{896F065E-B49E-B1C5-CA42-EE276119B757}"/>
          </ac:cxnSpMkLst>
        </pc:cxnChg>
        <pc:cxnChg chg="add del mod">
          <ac:chgData name="Bhrugen Patel" userId="f021a6139b3c29b3" providerId="LiveId" clId="{5917256E-9C2B-4DDC-9E0F-2EFD6599E19E}" dt="2022-07-01T14:46:17.678" v="7106" actId="478"/>
          <ac:cxnSpMkLst>
            <pc:docMk/>
            <pc:sldMk cId="3690139525" sldId="790"/>
            <ac:cxnSpMk id="21" creationId="{703541C3-38FE-0F0F-509B-5D7E418C6E57}"/>
          </ac:cxnSpMkLst>
        </pc:cxnChg>
        <pc:cxnChg chg="add del mod">
          <ac:chgData name="Bhrugen Patel" userId="f021a6139b3c29b3" providerId="LiveId" clId="{5917256E-9C2B-4DDC-9E0F-2EFD6599E19E}" dt="2022-07-01T14:46:16.057" v="7104" actId="478"/>
          <ac:cxnSpMkLst>
            <pc:docMk/>
            <pc:sldMk cId="3690139525" sldId="790"/>
            <ac:cxnSpMk id="42" creationId="{8E21DC45-127F-7F7A-0095-6F73F04BE1B4}"/>
          </ac:cxnSpMkLst>
        </pc:cxnChg>
        <pc:cxnChg chg="add del mod">
          <ac:chgData name="Bhrugen Patel" userId="f021a6139b3c29b3" providerId="LiveId" clId="{5917256E-9C2B-4DDC-9E0F-2EFD6599E19E}" dt="2022-07-01T14:46:15.203" v="7103" actId="478"/>
          <ac:cxnSpMkLst>
            <pc:docMk/>
            <pc:sldMk cId="3690139525" sldId="790"/>
            <ac:cxnSpMk id="43" creationId="{B91D0B28-8896-3B9B-DF8B-6D8075793DBC}"/>
          </ac:cxnSpMkLst>
        </pc:cxnChg>
        <pc:cxnChg chg="add mod">
          <ac:chgData name="Bhrugen Patel" userId="f021a6139b3c29b3" providerId="LiveId" clId="{5917256E-9C2B-4DDC-9E0F-2EFD6599E19E}" dt="2022-07-01T14:43:24.388" v="6997" actId="164"/>
          <ac:cxnSpMkLst>
            <pc:docMk/>
            <pc:sldMk cId="3690139525" sldId="790"/>
            <ac:cxnSpMk id="48" creationId="{A6CB13F3-8912-9ECF-1C93-D7991362349E}"/>
          </ac:cxnSpMkLst>
        </pc:cxnChg>
        <pc:cxnChg chg="add del mod">
          <ac:chgData name="Bhrugen Patel" userId="f021a6139b3c29b3" providerId="LiveId" clId="{5917256E-9C2B-4DDC-9E0F-2EFD6599E19E}" dt="2022-07-01T14:43:30.251" v="6999" actId="478"/>
          <ac:cxnSpMkLst>
            <pc:docMk/>
            <pc:sldMk cId="3690139525" sldId="790"/>
            <ac:cxnSpMk id="50" creationId="{60CA0B3F-DB79-9A66-5082-8F6C33B1997B}"/>
          </ac:cxnSpMkLst>
        </pc:cxnChg>
        <pc:cxnChg chg="add del mod">
          <ac:chgData name="Bhrugen Patel" userId="f021a6139b3c29b3" providerId="LiveId" clId="{5917256E-9C2B-4DDC-9E0F-2EFD6599E19E}" dt="2022-07-01T14:43:31.353" v="7000" actId="478"/>
          <ac:cxnSpMkLst>
            <pc:docMk/>
            <pc:sldMk cId="3690139525" sldId="790"/>
            <ac:cxnSpMk id="52" creationId="{83D8C8CE-D695-4F70-5FE8-18B6142EBD21}"/>
          </ac:cxnSpMkLst>
        </pc:cxnChg>
        <pc:cxnChg chg="add del mod">
          <ac:chgData name="Bhrugen Patel" userId="f021a6139b3c29b3" providerId="LiveId" clId="{5917256E-9C2B-4DDC-9E0F-2EFD6599E19E}" dt="2022-07-01T14:28:33.431" v="6577"/>
          <ac:cxnSpMkLst>
            <pc:docMk/>
            <pc:sldMk cId="3690139525" sldId="790"/>
            <ac:cxnSpMk id="54" creationId="{28D7FD58-738A-F63B-A400-5596C4D4836F}"/>
          </ac:cxnSpMkLst>
        </pc:cxnChg>
        <pc:cxnChg chg="add del mod">
          <ac:chgData name="Bhrugen Patel" userId="f021a6139b3c29b3" providerId="LiveId" clId="{5917256E-9C2B-4DDC-9E0F-2EFD6599E19E}" dt="2022-07-01T14:28:33.431" v="6577"/>
          <ac:cxnSpMkLst>
            <pc:docMk/>
            <pc:sldMk cId="3690139525" sldId="790"/>
            <ac:cxnSpMk id="56" creationId="{9BED27C7-E332-44D8-132A-8992D9BD0170}"/>
          </ac:cxnSpMkLst>
        </pc:cxnChg>
        <pc:cxnChg chg="mod">
          <ac:chgData name="Bhrugen Patel" userId="f021a6139b3c29b3" providerId="LiveId" clId="{5917256E-9C2B-4DDC-9E0F-2EFD6599E19E}" dt="2022-07-01T14:35:48.476" v="6712"/>
          <ac:cxnSpMkLst>
            <pc:docMk/>
            <pc:sldMk cId="3690139525" sldId="790"/>
            <ac:cxnSpMk id="59" creationId="{047B529F-3AD6-553C-B92B-0784317DFD23}"/>
          </ac:cxnSpMkLst>
        </pc:cxnChg>
        <pc:cxnChg chg="mod">
          <ac:chgData name="Bhrugen Patel" userId="f021a6139b3c29b3" providerId="LiveId" clId="{5917256E-9C2B-4DDC-9E0F-2EFD6599E19E}" dt="2022-07-01T14:35:48.476" v="6712"/>
          <ac:cxnSpMkLst>
            <pc:docMk/>
            <pc:sldMk cId="3690139525" sldId="790"/>
            <ac:cxnSpMk id="63" creationId="{7B45198E-000F-2F94-A053-213FD98EE6C4}"/>
          </ac:cxnSpMkLst>
        </pc:cxnChg>
        <pc:cxnChg chg="mod">
          <ac:chgData name="Bhrugen Patel" userId="f021a6139b3c29b3" providerId="LiveId" clId="{5917256E-9C2B-4DDC-9E0F-2EFD6599E19E}" dt="2022-07-01T14:35:48.476" v="6712"/>
          <ac:cxnSpMkLst>
            <pc:docMk/>
            <pc:sldMk cId="3690139525" sldId="790"/>
            <ac:cxnSpMk id="67" creationId="{328B05FD-0CFC-A0F6-7AFB-BD103AB83EF0}"/>
          </ac:cxnSpMkLst>
        </pc:cxnChg>
        <pc:cxnChg chg="mod">
          <ac:chgData name="Bhrugen Patel" userId="f021a6139b3c29b3" providerId="LiveId" clId="{5917256E-9C2B-4DDC-9E0F-2EFD6599E19E}" dt="2022-07-01T14:35:48.476" v="6712"/>
          <ac:cxnSpMkLst>
            <pc:docMk/>
            <pc:sldMk cId="3690139525" sldId="790"/>
            <ac:cxnSpMk id="71" creationId="{673B11D6-E561-CA78-836E-7E50B185A04F}"/>
          </ac:cxnSpMkLst>
        </pc:cxnChg>
        <pc:cxnChg chg="add del mod">
          <ac:chgData name="Bhrugen Patel" userId="f021a6139b3c29b3" providerId="LiveId" clId="{5917256E-9C2B-4DDC-9E0F-2EFD6599E19E}" dt="2022-07-01T14:40:24.982" v="6864"/>
          <ac:cxnSpMkLst>
            <pc:docMk/>
            <pc:sldMk cId="3690139525" sldId="790"/>
            <ac:cxnSpMk id="76" creationId="{52E6CD1C-3967-F298-4EFE-5CFA3578CA99}"/>
          </ac:cxnSpMkLst>
        </pc:cxnChg>
        <pc:cxnChg chg="add del mod">
          <ac:chgData name="Bhrugen Patel" userId="f021a6139b3c29b3" providerId="LiveId" clId="{5917256E-9C2B-4DDC-9E0F-2EFD6599E19E}" dt="2022-07-01T14:46:14.393" v="7102" actId="478"/>
          <ac:cxnSpMkLst>
            <pc:docMk/>
            <pc:sldMk cId="3690139525" sldId="790"/>
            <ac:cxnSpMk id="78" creationId="{C77CC790-F9F4-FCF8-EE94-B3C09DBFFE48}"/>
          </ac:cxnSpMkLst>
        </pc:cxnChg>
        <pc:cxnChg chg="add del mod">
          <ac:chgData name="Bhrugen Patel" userId="f021a6139b3c29b3" providerId="LiveId" clId="{5917256E-9C2B-4DDC-9E0F-2EFD6599E19E}" dt="2022-07-01T14:44:11.945" v="7014" actId="478"/>
          <ac:cxnSpMkLst>
            <pc:docMk/>
            <pc:sldMk cId="3690139525" sldId="790"/>
            <ac:cxnSpMk id="80" creationId="{52A43033-5067-4A21-F346-98DDE3A155A8}"/>
          </ac:cxnSpMkLst>
        </pc:cxnChg>
        <pc:cxnChg chg="mod">
          <ac:chgData name="Bhrugen Patel" userId="f021a6139b3c29b3" providerId="LiveId" clId="{5917256E-9C2B-4DDC-9E0F-2EFD6599E19E}" dt="2022-07-01T14:43:49.393" v="7003" actId="14100"/>
          <ac:cxnSpMkLst>
            <pc:docMk/>
            <pc:sldMk cId="3690139525" sldId="790"/>
            <ac:cxnSpMk id="83" creationId="{508F3316-05EC-3391-2DF4-9C2AE71D5397}"/>
          </ac:cxnSpMkLst>
        </pc:cxnChg>
        <pc:cxnChg chg="mod">
          <ac:chgData name="Bhrugen Patel" userId="f021a6139b3c29b3" providerId="LiveId" clId="{5917256E-9C2B-4DDC-9E0F-2EFD6599E19E}" dt="2022-07-01T14:43:56.535" v="7005"/>
          <ac:cxnSpMkLst>
            <pc:docMk/>
            <pc:sldMk cId="3690139525" sldId="790"/>
            <ac:cxnSpMk id="86" creationId="{24FA81A1-A396-E30B-0AA3-29FFB9ACA710}"/>
          </ac:cxnSpMkLst>
        </pc:cxnChg>
        <pc:cxnChg chg="mod">
          <ac:chgData name="Bhrugen Patel" userId="f021a6139b3c29b3" providerId="LiveId" clId="{5917256E-9C2B-4DDC-9E0F-2EFD6599E19E}" dt="2022-07-01T14:44:05.826" v="7008"/>
          <ac:cxnSpMkLst>
            <pc:docMk/>
            <pc:sldMk cId="3690139525" sldId="790"/>
            <ac:cxnSpMk id="89" creationId="{60D6C601-66CC-18F3-7486-F984F39C9224}"/>
          </ac:cxnSpMkLst>
        </pc:cxnChg>
        <pc:cxnChg chg="mod">
          <ac:chgData name="Bhrugen Patel" userId="f021a6139b3c29b3" providerId="LiveId" clId="{5917256E-9C2B-4DDC-9E0F-2EFD6599E19E}" dt="2022-07-01T14:44:13.522" v="7015"/>
          <ac:cxnSpMkLst>
            <pc:docMk/>
            <pc:sldMk cId="3690139525" sldId="790"/>
            <ac:cxnSpMk id="92" creationId="{10A5DAD9-4D44-1535-F4F1-7BBCC89BDDC8}"/>
          </ac:cxnSpMkLst>
        </pc:cxnChg>
        <pc:cxnChg chg="add del mod">
          <ac:chgData name="Bhrugen Patel" userId="f021a6139b3c29b3" providerId="LiveId" clId="{5917256E-9C2B-4DDC-9E0F-2EFD6599E19E}" dt="2022-07-01T14:46:12.503" v="7101" actId="478"/>
          <ac:cxnSpMkLst>
            <pc:docMk/>
            <pc:sldMk cId="3690139525" sldId="790"/>
            <ac:cxnSpMk id="94" creationId="{7F392941-895D-2549-F47B-2B2AF742C466}"/>
          </ac:cxnSpMkLst>
        </pc:cxnChg>
      </pc:sldChg>
      <pc:sldChg chg="addSp delSp modSp add mod modAnim">
        <pc:chgData name="Bhrugen Patel" userId="f021a6139b3c29b3" providerId="LiveId" clId="{5917256E-9C2B-4DDC-9E0F-2EFD6599E19E}" dt="2022-07-01T14:51:05.450" v="7134"/>
        <pc:sldMkLst>
          <pc:docMk/>
          <pc:sldMk cId="3593180239" sldId="791"/>
        </pc:sldMkLst>
        <pc:spChg chg="mod">
          <ac:chgData name="Bhrugen Patel" userId="f021a6139b3c29b3" providerId="LiveId" clId="{5917256E-9C2B-4DDC-9E0F-2EFD6599E19E}" dt="2022-07-01T14:35:09.851" v="6711" actId="1035"/>
          <ac:spMkLst>
            <pc:docMk/>
            <pc:sldMk cId="3593180239" sldId="791"/>
            <ac:spMk id="2" creationId="{6024106C-6124-4A61-BFDB-4A79ED0A81D6}"/>
          </ac:spMkLst>
        </pc:spChg>
        <pc:spChg chg="mod">
          <ac:chgData name="Bhrugen Patel" userId="f021a6139b3c29b3" providerId="LiveId" clId="{5917256E-9C2B-4DDC-9E0F-2EFD6599E19E}" dt="2022-07-01T14:32:42.395" v="6666" actId="1036"/>
          <ac:spMkLst>
            <pc:docMk/>
            <pc:sldMk cId="3593180239" sldId="791"/>
            <ac:spMk id="5" creationId="{C1644EE9-25A4-A347-F328-7B5A5C451F7B}"/>
          </ac:spMkLst>
        </pc:spChg>
        <pc:spChg chg="add mod">
          <ac:chgData name="Bhrugen Patel" userId="f021a6139b3c29b3" providerId="LiveId" clId="{5917256E-9C2B-4DDC-9E0F-2EFD6599E19E}" dt="2022-07-01T14:35:09.851" v="6711" actId="1035"/>
          <ac:spMkLst>
            <pc:docMk/>
            <pc:sldMk cId="3593180239" sldId="791"/>
            <ac:spMk id="9" creationId="{4724ED90-7D84-DEDE-D341-F75503C80B23}"/>
          </ac:spMkLst>
        </pc:spChg>
        <pc:spChg chg="add mod">
          <ac:chgData name="Bhrugen Patel" userId="f021a6139b3c29b3" providerId="LiveId" clId="{5917256E-9C2B-4DDC-9E0F-2EFD6599E19E}" dt="2022-07-01T14:37:03.581" v="6809" actId="1076"/>
          <ac:spMkLst>
            <pc:docMk/>
            <pc:sldMk cId="3593180239" sldId="791"/>
            <ac:spMk id="11" creationId="{906C6CD1-2F84-B97A-0D1C-673C5F17F848}"/>
          </ac:spMkLst>
        </pc:spChg>
        <pc:spChg chg="mod">
          <ac:chgData name="Bhrugen Patel" userId="f021a6139b3c29b3" providerId="LiveId" clId="{5917256E-9C2B-4DDC-9E0F-2EFD6599E19E}" dt="2022-07-01T14:35:09.851" v="6711" actId="1035"/>
          <ac:spMkLst>
            <pc:docMk/>
            <pc:sldMk cId="3593180239" sldId="791"/>
            <ac:spMk id="17" creationId="{7BB6F97A-B357-CC8F-DC7F-04ACACCFE88A}"/>
          </ac:spMkLst>
        </pc:spChg>
        <pc:spChg chg="mod">
          <ac:chgData name="Bhrugen Patel" userId="f021a6139b3c29b3" providerId="LiveId" clId="{5917256E-9C2B-4DDC-9E0F-2EFD6599E19E}" dt="2022-07-01T14:29:31.838" v="6592" actId="1036"/>
          <ac:spMkLst>
            <pc:docMk/>
            <pc:sldMk cId="3593180239" sldId="791"/>
            <ac:spMk id="20" creationId="{C762FFEF-B7D5-4F46-5034-2BCFD29014FE}"/>
          </ac:spMkLst>
        </pc:spChg>
        <pc:spChg chg="mod">
          <ac:chgData name="Bhrugen Patel" userId="f021a6139b3c29b3" providerId="LiveId" clId="{5917256E-9C2B-4DDC-9E0F-2EFD6599E19E}" dt="2022-07-01T14:30:41.050" v="6612" actId="1035"/>
          <ac:spMkLst>
            <pc:docMk/>
            <pc:sldMk cId="3593180239" sldId="791"/>
            <ac:spMk id="25" creationId="{84512BCA-645E-AD1F-EEA1-1DCFF6387C91}"/>
          </ac:spMkLst>
        </pc:spChg>
        <pc:spChg chg="mod">
          <ac:chgData name="Bhrugen Patel" userId="f021a6139b3c29b3" providerId="LiveId" clId="{5917256E-9C2B-4DDC-9E0F-2EFD6599E19E}" dt="2022-07-01T14:35:09.851" v="6711" actId="1035"/>
          <ac:spMkLst>
            <pc:docMk/>
            <pc:sldMk cId="3593180239" sldId="791"/>
            <ac:spMk id="27" creationId="{AF57EBA1-C52C-4F62-9AFE-1795E067106D}"/>
          </ac:spMkLst>
        </pc:spChg>
        <pc:spChg chg="mod">
          <ac:chgData name="Bhrugen Patel" userId="f021a6139b3c29b3" providerId="LiveId" clId="{5917256E-9C2B-4DDC-9E0F-2EFD6599E19E}" dt="2022-07-01T14:35:09.851" v="6711" actId="1035"/>
          <ac:spMkLst>
            <pc:docMk/>
            <pc:sldMk cId="3593180239" sldId="791"/>
            <ac:spMk id="33" creationId="{FE4265CC-3B6C-4992-8D3D-29DC04B7BEC1}"/>
          </ac:spMkLst>
        </pc:spChg>
        <pc:spChg chg="mod">
          <ac:chgData name="Bhrugen Patel" userId="f021a6139b3c29b3" providerId="LiveId" clId="{5917256E-9C2B-4DDC-9E0F-2EFD6599E19E}" dt="2022-07-01T14:35:09.851" v="6711" actId="1035"/>
          <ac:spMkLst>
            <pc:docMk/>
            <pc:sldMk cId="3593180239" sldId="791"/>
            <ac:spMk id="34" creationId="{430BEAA8-067C-49DC-AC11-89E444CEDDA3}"/>
          </ac:spMkLst>
        </pc:spChg>
        <pc:spChg chg="mod">
          <ac:chgData name="Bhrugen Patel" userId="f021a6139b3c29b3" providerId="LiveId" clId="{5917256E-9C2B-4DDC-9E0F-2EFD6599E19E}" dt="2022-07-01T14:35:09.851" v="6711" actId="1035"/>
          <ac:spMkLst>
            <pc:docMk/>
            <pc:sldMk cId="3593180239" sldId="791"/>
            <ac:spMk id="35" creationId="{3FBE3AF2-35E9-4CDB-BC4B-4200BFF956F8}"/>
          </ac:spMkLst>
        </pc:spChg>
        <pc:spChg chg="mod">
          <ac:chgData name="Bhrugen Patel" userId="f021a6139b3c29b3" providerId="LiveId" clId="{5917256E-9C2B-4DDC-9E0F-2EFD6599E19E}" dt="2022-07-01T14:35:09.851" v="6711" actId="1035"/>
          <ac:spMkLst>
            <pc:docMk/>
            <pc:sldMk cId="3593180239" sldId="791"/>
            <ac:spMk id="36" creationId="{DFE922E3-82BF-4904-8C6C-49751CE4877B}"/>
          </ac:spMkLst>
        </pc:spChg>
        <pc:spChg chg="mod">
          <ac:chgData name="Bhrugen Patel" userId="f021a6139b3c29b3" providerId="LiveId" clId="{5917256E-9C2B-4DDC-9E0F-2EFD6599E19E}" dt="2022-07-01T14:35:09.851" v="6711" actId="1035"/>
          <ac:spMkLst>
            <pc:docMk/>
            <pc:sldMk cId="3593180239" sldId="791"/>
            <ac:spMk id="37" creationId="{186A68CF-389E-4E77-8EBE-7D6C291EF3E3}"/>
          </ac:spMkLst>
        </pc:spChg>
        <pc:spChg chg="mod">
          <ac:chgData name="Bhrugen Patel" userId="f021a6139b3c29b3" providerId="LiveId" clId="{5917256E-9C2B-4DDC-9E0F-2EFD6599E19E}" dt="2022-07-01T14:35:09.851" v="6711" actId="1035"/>
          <ac:spMkLst>
            <pc:docMk/>
            <pc:sldMk cId="3593180239" sldId="791"/>
            <ac:spMk id="38" creationId="{D914A283-AAB8-428B-A99C-2154A13C0E3B}"/>
          </ac:spMkLst>
        </pc:spChg>
        <pc:spChg chg="del">
          <ac:chgData name="Bhrugen Patel" userId="f021a6139b3c29b3" providerId="LiveId" clId="{5917256E-9C2B-4DDC-9E0F-2EFD6599E19E}" dt="2022-07-01T14:29:13.568" v="6589" actId="478"/>
          <ac:spMkLst>
            <pc:docMk/>
            <pc:sldMk cId="3593180239" sldId="791"/>
            <ac:spMk id="44" creationId="{91D0D597-2DF0-1045-7050-96D7F1C4DC10}"/>
          </ac:spMkLst>
        </pc:spChg>
        <pc:spChg chg="mod">
          <ac:chgData name="Bhrugen Patel" userId="f021a6139b3c29b3" providerId="LiveId" clId="{5917256E-9C2B-4DDC-9E0F-2EFD6599E19E}" dt="2022-07-01T14:28:46.949" v="6583" actId="20577"/>
          <ac:spMkLst>
            <pc:docMk/>
            <pc:sldMk cId="3593180239" sldId="791"/>
            <ac:spMk id="45" creationId="{1F77F9E0-9589-4AC6-8AF9-21649124552A}"/>
          </ac:spMkLst>
        </pc:spChg>
        <pc:spChg chg="del">
          <ac:chgData name="Bhrugen Patel" userId="f021a6139b3c29b3" providerId="LiveId" clId="{5917256E-9C2B-4DDC-9E0F-2EFD6599E19E}" dt="2022-07-01T14:30:37.585" v="6611" actId="478"/>
          <ac:spMkLst>
            <pc:docMk/>
            <pc:sldMk cId="3593180239" sldId="791"/>
            <ac:spMk id="46" creationId="{9591EBAB-5C43-C6C8-5AC4-CF35C91F112E}"/>
          </ac:spMkLst>
        </pc:spChg>
        <pc:spChg chg="del">
          <ac:chgData name="Bhrugen Patel" userId="f021a6139b3c29b3" providerId="LiveId" clId="{5917256E-9C2B-4DDC-9E0F-2EFD6599E19E}" dt="2022-07-01T14:30:37.585" v="6611" actId="478"/>
          <ac:spMkLst>
            <pc:docMk/>
            <pc:sldMk cId="3593180239" sldId="791"/>
            <ac:spMk id="47" creationId="{AD88BD78-B602-C84C-6DFD-C12CD2962896}"/>
          </ac:spMkLst>
        </pc:spChg>
        <pc:spChg chg="del">
          <ac:chgData name="Bhrugen Patel" userId="f021a6139b3c29b3" providerId="LiveId" clId="{5917256E-9C2B-4DDC-9E0F-2EFD6599E19E}" dt="2022-07-01T14:29:13.568" v="6589" actId="478"/>
          <ac:spMkLst>
            <pc:docMk/>
            <pc:sldMk cId="3593180239" sldId="791"/>
            <ac:spMk id="49" creationId="{5CE45238-020A-98BF-A8EF-2A95E4AA3C34}"/>
          </ac:spMkLst>
        </pc:spChg>
        <pc:spChg chg="del">
          <ac:chgData name="Bhrugen Patel" userId="f021a6139b3c29b3" providerId="LiveId" clId="{5917256E-9C2B-4DDC-9E0F-2EFD6599E19E}" dt="2022-07-01T14:30:37.585" v="6611" actId="478"/>
          <ac:spMkLst>
            <pc:docMk/>
            <pc:sldMk cId="3593180239" sldId="791"/>
            <ac:spMk id="51" creationId="{86A387CA-9A8F-11AB-E19D-FB135C0D5631}"/>
          </ac:spMkLst>
        </pc:spChg>
        <pc:spChg chg="del">
          <ac:chgData name="Bhrugen Patel" userId="f021a6139b3c29b3" providerId="LiveId" clId="{5917256E-9C2B-4DDC-9E0F-2EFD6599E19E}" dt="2022-07-01T14:30:37.585" v="6611" actId="478"/>
          <ac:spMkLst>
            <pc:docMk/>
            <pc:sldMk cId="3593180239" sldId="791"/>
            <ac:spMk id="53" creationId="{1C2456D7-3EC3-B378-E2A4-813DC441270D}"/>
          </ac:spMkLst>
        </pc:spChg>
        <pc:spChg chg="mod">
          <ac:chgData name="Bhrugen Patel" userId="f021a6139b3c29b3" providerId="LiveId" clId="{5917256E-9C2B-4DDC-9E0F-2EFD6599E19E}" dt="2022-07-01T14:49:29.929" v="7122" actId="1036"/>
          <ac:spMkLst>
            <pc:docMk/>
            <pc:sldMk cId="3593180239" sldId="791"/>
            <ac:spMk id="56" creationId="{011F6D0B-B6E6-B984-99D3-88D827C22C6B}"/>
          </ac:spMkLst>
        </pc:spChg>
        <pc:spChg chg="mod">
          <ac:chgData name="Bhrugen Patel" userId="f021a6139b3c29b3" providerId="LiveId" clId="{5917256E-9C2B-4DDC-9E0F-2EFD6599E19E}" dt="2022-07-01T14:29:44.145" v="6598" actId="1035"/>
          <ac:spMkLst>
            <pc:docMk/>
            <pc:sldMk cId="3593180239" sldId="791"/>
            <ac:spMk id="57" creationId="{03614C82-F7C2-0F69-0DA6-C47797D3DD73}"/>
          </ac:spMkLst>
        </pc:spChg>
        <pc:spChg chg="mod">
          <ac:chgData name="Bhrugen Patel" userId="f021a6139b3c29b3" providerId="LiveId" clId="{5917256E-9C2B-4DDC-9E0F-2EFD6599E19E}" dt="2022-07-01T14:49:27.746" v="7121" actId="1036"/>
          <ac:spMkLst>
            <pc:docMk/>
            <pc:sldMk cId="3593180239" sldId="791"/>
            <ac:spMk id="60" creationId="{7B30DFF6-30A6-E8BE-6AAD-31748B91EBE5}"/>
          </ac:spMkLst>
        </pc:spChg>
        <pc:spChg chg="mod">
          <ac:chgData name="Bhrugen Patel" userId="f021a6139b3c29b3" providerId="LiveId" clId="{5917256E-9C2B-4DDC-9E0F-2EFD6599E19E}" dt="2022-07-01T14:29:46.830" v="6599"/>
          <ac:spMkLst>
            <pc:docMk/>
            <pc:sldMk cId="3593180239" sldId="791"/>
            <ac:spMk id="61" creationId="{BEF4B197-14C3-5FDB-F7FB-66EE710E1ACB}"/>
          </ac:spMkLst>
        </pc:spChg>
        <pc:spChg chg="mod">
          <ac:chgData name="Bhrugen Patel" userId="f021a6139b3c29b3" providerId="LiveId" clId="{5917256E-9C2B-4DDC-9E0F-2EFD6599E19E}" dt="2022-07-01T14:49:41.313" v="7124" actId="1036"/>
          <ac:spMkLst>
            <pc:docMk/>
            <pc:sldMk cId="3593180239" sldId="791"/>
            <ac:spMk id="64" creationId="{555E87DD-D20F-EA84-7B5F-E925DD5E25D5}"/>
          </ac:spMkLst>
        </pc:spChg>
        <pc:spChg chg="mod">
          <ac:chgData name="Bhrugen Patel" userId="f021a6139b3c29b3" providerId="LiveId" clId="{5917256E-9C2B-4DDC-9E0F-2EFD6599E19E}" dt="2022-07-01T14:33:29.537" v="6680" actId="207"/>
          <ac:spMkLst>
            <pc:docMk/>
            <pc:sldMk cId="3593180239" sldId="791"/>
            <ac:spMk id="65" creationId="{24819F6F-F7D2-2EBB-3EA8-2B340FE38A57}"/>
          </ac:spMkLst>
        </pc:spChg>
        <pc:spChg chg="mod">
          <ac:chgData name="Bhrugen Patel" userId="f021a6139b3c29b3" providerId="LiveId" clId="{5917256E-9C2B-4DDC-9E0F-2EFD6599E19E}" dt="2022-07-01T14:49:43.811" v="7125" actId="1036"/>
          <ac:spMkLst>
            <pc:docMk/>
            <pc:sldMk cId="3593180239" sldId="791"/>
            <ac:spMk id="68" creationId="{6B8BFCC6-2BF4-1DC5-D20A-D5CE010C7425}"/>
          </ac:spMkLst>
        </pc:spChg>
        <pc:spChg chg="mod">
          <ac:chgData name="Bhrugen Patel" userId="f021a6139b3c29b3" providerId="LiveId" clId="{5917256E-9C2B-4DDC-9E0F-2EFD6599E19E}" dt="2022-07-01T14:33:38.240" v="6681" actId="207"/>
          <ac:spMkLst>
            <pc:docMk/>
            <pc:sldMk cId="3593180239" sldId="791"/>
            <ac:spMk id="69" creationId="{DE7ED02A-A77C-F9EE-BA90-CFB3839AD569}"/>
          </ac:spMkLst>
        </pc:spChg>
        <pc:spChg chg="mod">
          <ac:chgData name="Bhrugen Patel" userId="f021a6139b3c29b3" providerId="LiveId" clId="{5917256E-9C2B-4DDC-9E0F-2EFD6599E19E}" dt="2022-07-01T14:33:48.021" v="6682" actId="207"/>
          <ac:spMkLst>
            <pc:docMk/>
            <pc:sldMk cId="3593180239" sldId="791"/>
            <ac:spMk id="72" creationId="{BCA7AC16-2BAF-AD05-06D8-45895CC135FB}"/>
          </ac:spMkLst>
        </pc:spChg>
        <pc:spChg chg="mod">
          <ac:chgData name="Bhrugen Patel" userId="f021a6139b3c29b3" providerId="LiveId" clId="{5917256E-9C2B-4DDC-9E0F-2EFD6599E19E}" dt="2022-07-01T14:33:48.021" v="6682" actId="207"/>
          <ac:spMkLst>
            <pc:docMk/>
            <pc:sldMk cId="3593180239" sldId="791"/>
            <ac:spMk id="73" creationId="{C0A63FC3-DD1F-DCA8-C200-E271B53C0765}"/>
          </ac:spMkLst>
        </pc:spChg>
        <pc:spChg chg="mod">
          <ac:chgData name="Bhrugen Patel" userId="f021a6139b3c29b3" providerId="LiveId" clId="{5917256E-9C2B-4DDC-9E0F-2EFD6599E19E}" dt="2022-07-01T14:30:57.927" v="6619"/>
          <ac:spMkLst>
            <pc:docMk/>
            <pc:sldMk cId="3593180239" sldId="791"/>
            <ac:spMk id="76" creationId="{0D448F38-8351-0EFB-5169-BEC0C2DA4D0E}"/>
          </ac:spMkLst>
        </pc:spChg>
        <pc:spChg chg="mod">
          <ac:chgData name="Bhrugen Patel" userId="f021a6139b3c29b3" providerId="LiveId" clId="{5917256E-9C2B-4DDC-9E0F-2EFD6599E19E}" dt="2022-07-01T14:30:57.927" v="6619"/>
          <ac:spMkLst>
            <pc:docMk/>
            <pc:sldMk cId="3593180239" sldId="791"/>
            <ac:spMk id="77" creationId="{9CC0A38A-C951-872F-B9AF-AB58CF9D5E91}"/>
          </ac:spMkLst>
        </pc:spChg>
        <pc:spChg chg="mod">
          <ac:chgData name="Bhrugen Patel" userId="f021a6139b3c29b3" providerId="LiveId" clId="{5917256E-9C2B-4DDC-9E0F-2EFD6599E19E}" dt="2022-07-01T14:33:29.537" v="6680" actId="207"/>
          <ac:spMkLst>
            <pc:docMk/>
            <pc:sldMk cId="3593180239" sldId="791"/>
            <ac:spMk id="80" creationId="{AAC98538-75AE-3A7F-ED39-B1EB99ABAFEF}"/>
          </ac:spMkLst>
        </pc:spChg>
        <pc:spChg chg="mod">
          <ac:chgData name="Bhrugen Patel" userId="f021a6139b3c29b3" providerId="LiveId" clId="{5917256E-9C2B-4DDC-9E0F-2EFD6599E19E}" dt="2022-07-01T14:33:29.537" v="6680" actId="207"/>
          <ac:spMkLst>
            <pc:docMk/>
            <pc:sldMk cId="3593180239" sldId="791"/>
            <ac:spMk id="81" creationId="{82065417-B4D2-47F8-1171-10824DBB7CE8}"/>
          </ac:spMkLst>
        </pc:spChg>
        <pc:spChg chg="mod">
          <ac:chgData name="Bhrugen Patel" userId="f021a6139b3c29b3" providerId="LiveId" clId="{5917256E-9C2B-4DDC-9E0F-2EFD6599E19E}" dt="2022-07-01T14:49:45.160" v="7126" actId="1036"/>
          <ac:spMkLst>
            <pc:docMk/>
            <pc:sldMk cId="3593180239" sldId="791"/>
            <ac:spMk id="84" creationId="{D666760C-1F36-926F-CE3B-72D945A66F29}"/>
          </ac:spMkLst>
        </pc:spChg>
        <pc:spChg chg="mod">
          <ac:chgData name="Bhrugen Patel" userId="f021a6139b3c29b3" providerId="LiveId" clId="{5917256E-9C2B-4DDC-9E0F-2EFD6599E19E}" dt="2022-07-01T14:33:38.240" v="6681" actId="207"/>
          <ac:spMkLst>
            <pc:docMk/>
            <pc:sldMk cId="3593180239" sldId="791"/>
            <ac:spMk id="85" creationId="{722C971D-42D9-1990-0527-F333316C7198}"/>
          </ac:spMkLst>
        </pc:spChg>
        <pc:spChg chg="mod">
          <ac:chgData name="Bhrugen Patel" userId="f021a6139b3c29b3" providerId="LiveId" clId="{5917256E-9C2B-4DDC-9E0F-2EFD6599E19E}" dt="2022-07-01T14:33:48.021" v="6682" actId="207"/>
          <ac:spMkLst>
            <pc:docMk/>
            <pc:sldMk cId="3593180239" sldId="791"/>
            <ac:spMk id="88" creationId="{FDC5AD64-DEE7-A7BB-0524-0D51CDC8A070}"/>
          </ac:spMkLst>
        </pc:spChg>
        <pc:spChg chg="mod">
          <ac:chgData name="Bhrugen Patel" userId="f021a6139b3c29b3" providerId="LiveId" clId="{5917256E-9C2B-4DDC-9E0F-2EFD6599E19E}" dt="2022-07-01T14:33:48.021" v="6682" actId="207"/>
          <ac:spMkLst>
            <pc:docMk/>
            <pc:sldMk cId="3593180239" sldId="791"/>
            <ac:spMk id="89" creationId="{CA6C91C9-047A-885C-E18A-0F0C27AF59A9}"/>
          </ac:spMkLst>
        </pc:spChg>
        <pc:spChg chg="mod">
          <ac:chgData name="Bhrugen Patel" userId="f021a6139b3c29b3" providerId="LiveId" clId="{5917256E-9C2B-4DDC-9E0F-2EFD6599E19E}" dt="2022-07-01T14:31:25.671" v="6631"/>
          <ac:spMkLst>
            <pc:docMk/>
            <pc:sldMk cId="3593180239" sldId="791"/>
            <ac:spMk id="92" creationId="{4E4F5B5B-9D86-DF2C-CF36-9176BC336C74}"/>
          </ac:spMkLst>
        </pc:spChg>
        <pc:spChg chg="mod">
          <ac:chgData name="Bhrugen Patel" userId="f021a6139b3c29b3" providerId="LiveId" clId="{5917256E-9C2B-4DDC-9E0F-2EFD6599E19E}" dt="2022-07-01T14:31:25.671" v="6631"/>
          <ac:spMkLst>
            <pc:docMk/>
            <pc:sldMk cId="3593180239" sldId="791"/>
            <ac:spMk id="93" creationId="{20447803-38C4-79AE-6A00-8EDB40CD344E}"/>
          </ac:spMkLst>
        </pc:spChg>
        <pc:spChg chg="mod">
          <ac:chgData name="Bhrugen Patel" userId="f021a6139b3c29b3" providerId="LiveId" clId="{5917256E-9C2B-4DDC-9E0F-2EFD6599E19E}" dt="2022-07-01T14:33:29.537" v="6680" actId="207"/>
          <ac:spMkLst>
            <pc:docMk/>
            <pc:sldMk cId="3593180239" sldId="791"/>
            <ac:spMk id="96" creationId="{DC1F088A-A7F6-97D5-9D6C-51DDAFC5D705}"/>
          </ac:spMkLst>
        </pc:spChg>
        <pc:spChg chg="mod">
          <ac:chgData name="Bhrugen Patel" userId="f021a6139b3c29b3" providerId="LiveId" clId="{5917256E-9C2B-4DDC-9E0F-2EFD6599E19E}" dt="2022-07-01T14:33:29.537" v="6680" actId="207"/>
          <ac:spMkLst>
            <pc:docMk/>
            <pc:sldMk cId="3593180239" sldId="791"/>
            <ac:spMk id="97" creationId="{0173FFB5-060A-09C7-3011-09E76121E439}"/>
          </ac:spMkLst>
        </pc:spChg>
        <pc:spChg chg="add mod">
          <ac:chgData name="Bhrugen Patel" userId="f021a6139b3c29b3" providerId="LiveId" clId="{5917256E-9C2B-4DDC-9E0F-2EFD6599E19E}" dt="2022-07-01T14:35:09.851" v="6711" actId="1035"/>
          <ac:spMkLst>
            <pc:docMk/>
            <pc:sldMk cId="3593180239" sldId="791"/>
            <ac:spMk id="98" creationId="{72B9C70A-31C3-9D3B-3886-71471D7A8215}"/>
          </ac:spMkLst>
        </pc:spChg>
        <pc:spChg chg="add mod">
          <ac:chgData name="Bhrugen Patel" userId="f021a6139b3c29b3" providerId="LiveId" clId="{5917256E-9C2B-4DDC-9E0F-2EFD6599E19E}" dt="2022-07-01T14:35:09.851" v="6711" actId="1035"/>
          <ac:spMkLst>
            <pc:docMk/>
            <pc:sldMk cId="3593180239" sldId="791"/>
            <ac:spMk id="99" creationId="{05182207-085E-922D-463B-7616A64A7A94}"/>
          </ac:spMkLst>
        </pc:spChg>
        <pc:spChg chg="add mod">
          <ac:chgData name="Bhrugen Patel" userId="f021a6139b3c29b3" providerId="LiveId" clId="{5917256E-9C2B-4DDC-9E0F-2EFD6599E19E}" dt="2022-07-01T14:35:09.851" v="6711" actId="1035"/>
          <ac:spMkLst>
            <pc:docMk/>
            <pc:sldMk cId="3593180239" sldId="791"/>
            <ac:spMk id="100" creationId="{5A752577-DDF8-78E0-C5EC-8B85AAE53DDD}"/>
          </ac:spMkLst>
        </pc:spChg>
        <pc:spChg chg="mod">
          <ac:chgData name="Bhrugen Patel" userId="f021a6139b3c29b3" providerId="LiveId" clId="{5917256E-9C2B-4DDC-9E0F-2EFD6599E19E}" dt="2022-07-01T14:33:38.240" v="6681" actId="207"/>
          <ac:spMkLst>
            <pc:docMk/>
            <pc:sldMk cId="3593180239" sldId="791"/>
            <ac:spMk id="103" creationId="{BFB867E1-4FF4-506A-6757-21191AA70979}"/>
          </ac:spMkLst>
        </pc:spChg>
        <pc:spChg chg="mod">
          <ac:chgData name="Bhrugen Patel" userId="f021a6139b3c29b3" providerId="LiveId" clId="{5917256E-9C2B-4DDC-9E0F-2EFD6599E19E}" dt="2022-07-01T14:33:38.240" v="6681" actId="207"/>
          <ac:spMkLst>
            <pc:docMk/>
            <pc:sldMk cId="3593180239" sldId="791"/>
            <ac:spMk id="104" creationId="{E982D0CC-2C47-E598-FC0E-7592593EF10B}"/>
          </ac:spMkLst>
        </pc:spChg>
        <pc:spChg chg="mod">
          <ac:chgData name="Bhrugen Patel" userId="f021a6139b3c29b3" providerId="LiveId" clId="{5917256E-9C2B-4DDC-9E0F-2EFD6599E19E}" dt="2022-07-01T14:33:48.021" v="6682" actId="207"/>
          <ac:spMkLst>
            <pc:docMk/>
            <pc:sldMk cId="3593180239" sldId="791"/>
            <ac:spMk id="107" creationId="{E08E9111-53D9-1F22-FCAC-841F04426A9A}"/>
          </ac:spMkLst>
        </pc:spChg>
        <pc:spChg chg="mod">
          <ac:chgData name="Bhrugen Patel" userId="f021a6139b3c29b3" providerId="LiveId" clId="{5917256E-9C2B-4DDC-9E0F-2EFD6599E19E}" dt="2022-07-01T14:33:48.021" v="6682" actId="207"/>
          <ac:spMkLst>
            <pc:docMk/>
            <pc:sldMk cId="3593180239" sldId="791"/>
            <ac:spMk id="108" creationId="{C7BD7672-4B64-2C36-434D-0F0AB23BFE0B}"/>
          </ac:spMkLst>
        </pc:spChg>
        <pc:spChg chg="mod">
          <ac:chgData name="Bhrugen Patel" userId="f021a6139b3c29b3" providerId="LiveId" clId="{5917256E-9C2B-4DDC-9E0F-2EFD6599E19E}" dt="2022-07-01T14:33:29.537" v="6680" actId="207"/>
          <ac:spMkLst>
            <pc:docMk/>
            <pc:sldMk cId="3593180239" sldId="791"/>
            <ac:spMk id="111" creationId="{FE6DEBC1-63BE-7503-81B1-6BE87D780C1A}"/>
          </ac:spMkLst>
        </pc:spChg>
        <pc:spChg chg="mod">
          <ac:chgData name="Bhrugen Patel" userId="f021a6139b3c29b3" providerId="LiveId" clId="{5917256E-9C2B-4DDC-9E0F-2EFD6599E19E}" dt="2022-07-01T14:33:29.537" v="6680" actId="207"/>
          <ac:spMkLst>
            <pc:docMk/>
            <pc:sldMk cId="3593180239" sldId="791"/>
            <ac:spMk id="112" creationId="{FBE5194C-8AAC-5456-6B62-B10B20BE1311}"/>
          </ac:spMkLst>
        </pc:spChg>
        <pc:spChg chg="mod">
          <ac:chgData name="Bhrugen Patel" userId="f021a6139b3c29b3" providerId="LiveId" clId="{5917256E-9C2B-4DDC-9E0F-2EFD6599E19E}" dt="2022-07-01T14:33:38.240" v="6681" actId="207"/>
          <ac:spMkLst>
            <pc:docMk/>
            <pc:sldMk cId="3593180239" sldId="791"/>
            <ac:spMk id="115" creationId="{1A6E20D8-B9B0-EFAB-C8FD-86C84137D6CE}"/>
          </ac:spMkLst>
        </pc:spChg>
        <pc:spChg chg="mod">
          <ac:chgData name="Bhrugen Patel" userId="f021a6139b3c29b3" providerId="LiveId" clId="{5917256E-9C2B-4DDC-9E0F-2EFD6599E19E}" dt="2022-07-01T14:33:38.240" v="6681" actId="207"/>
          <ac:spMkLst>
            <pc:docMk/>
            <pc:sldMk cId="3593180239" sldId="791"/>
            <ac:spMk id="116" creationId="{F6EEDAF0-0AC9-87DE-B82A-8BD5A88FB17C}"/>
          </ac:spMkLst>
        </pc:spChg>
        <pc:spChg chg="mod">
          <ac:chgData name="Bhrugen Patel" userId="f021a6139b3c29b3" providerId="LiveId" clId="{5917256E-9C2B-4DDC-9E0F-2EFD6599E19E}" dt="2022-07-01T14:33:48.021" v="6682" actId="207"/>
          <ac:spMkLst>
            <pc:docMk/>
            <pc:sldMk cId="3593180239" sldId="791"/>
            <ac:spMk id="119" creationId="{68852F7B-C7CF-BCC3-2F55-B3393B4F1CC0}"/>
          </ac:spMkLst>
        </pc:spChg>
        <pc:spChg chg="mod">
          <ac:chgData name="Bhrugen Patel" userId="f021a6139b3c29b3" providerId="LiveId" clId="{5917256E-9C2B-4DDC-9E0F-2EFD6599E19E}" dt="2022-07-01T14:33:48.021" v="6682" actId="207"/>
          <ac:spMkLst>
            <pc:docMk/>
            <pc:sldMk cId="3593180239" sldId="791"/>
            <ac:spMk id="120" creationId="{7E5B691A-7ABC-7116-6CC9-90F89324335A}"/>
          </ac:spMkLst>
        </pc:spChg>
        <pc:spChg chg="add mod">
          <ac:chgData name="Bhrugen Patel" userId="f021a6139b3c29b3" providerId="LiveId" clId="{5917256E-9C2B-4DDC-9E0F-2EFD6599E19E}" dt="2022-07-01T14:37:22.098" v="6821" actId="20577"/>
          <ac:spMkLst>
            <pc:docMk/>
            <pc:sldMk cId="3593180239" sldId="791"/>
            <ac:spMk id="121" creationId="{20E7595A-DA87-A331-E603-166FEFF06E3D}"/>
          </ac:spMkLst>
        </pc:spChg>
        <pc:spChg chg="add mod">
          <ac:chgData name="Bhrugen Patel" userId="f021a6139b3c29b3" providerId="LiveId" clId="{5917256E-9C2B-4DDC-9E0F-2EFD6599E19E}" dt="2022-07-01T14:37:18.880" v="6819" actId="20577"/>
          <ac:spMkLst>
            <pc:docMk/>
            <pc:sldMk cId="3593180239" sldId="791"/>
            <ac:spMk id="122" creationId="{1E9AF6B0-7822-7EE3-432E-77EABB2D1D96}"/>
          </ac:spMkLst>
        </pc:spChg>
        <pc:spChg chg="add mod">
          <ac:chgData name="Bhrugen Patel" userId="f021a6139b3c29b3" providerId="LiveId" clId="{5917256E-9C2B-4DDC-9E0F-2EFD6599E19E}" dt="2022-07-01T14:37:15.640" v="6817" actId="20577"/>
          <ac:spMkLst>
            <pc:docMk/>
            <pc:sldMk cId="3593180239" sldId="791"/>
            <ac:spMk id="123" creationId="{71C84CF7-FCFE-A07F-E9D2-12B3095CA343}"/>
          </ac:spMkLst>
        </pc:spChg>
        <pc:grpChg chg="mod">
          <ac:chgData name="Bhrugen Patel" userId="f021a6139b3c29b3" providerId="LiveId" clId="{5917256E-9C2B-4DDC-9E0F-2EFD6599E19E}" dt="2022-07-01T14:35:09.851" v="6711" actId="1035"/>
          <ac:grpSpMkLst>
            <pc:docMk/>
            <pc:sldMk cId="3593180239" sldId="791"/>
            <ac:grpSpMk id="6" creationId="{7BE6FEE7-4B75-2A5D-EEAE-3AEDF08E606E}"/>
          </ac:grpSpMkLst>
        </pc:grpChg>
        <pc:grpChg chg="mod">
          <ac:chgData name="Bhrugen Patel" userId="f021a6139b3c29b3" providerId="LiveId" clId="{5917256E-9C2B-4DDC-9E0F-2EFD6599E19E}" dt="2022-07-01T14:35:09.851" v="6711" actId="1035"/>
          <ac:grpSpMkLst>
            <pc:docMk/>
            <pc:sldMk cId="3593180239" sldId="791"/>
            <ac:grpSpMk id="22" creationId="{F9134D7A-0594-D734-D52E-99A62C304A21}"/>
          </ac:grpSpMkLst>
        </pc:grpChg>
        <pc:grpChg chg="del mod">
          <ac:chgData name="Bhrugen Patel" userId="f021a6139b3c29b3" providerId="LiveId" clId="{5917256E-9C2B-4DDC-9E0F-2EFD6599E19E}" dt="2022-07-01T14:29:37.665" v="6594" actId="478"/>
          <ac:grpSpMkLst>
            <pc:docMk/>
            <pc:sldMk cId="3593180239" sldId="791"/>
            <ac:grpSpMk id="28" creationId="{8AB6EF20-7C75-924F-7708-58257C51494F}"/>
          </ac:grpSpMkLst>
        </pc:grpChg>
        <pc:grpChg chg="del">
          <ac:chgData name="Bhrugen Patel" userId="f021a6139b3c29b3" providerId="LiveId" clId="{5917256E-9C2B-4DDC-9E0F-2EFD6599E19E}" dt="2022-07-01T14:29:39.352" v="6595" actId="478"/>
          <ac:grpSpMkLst>
            <pc:docMk/>
            <pc:sldMk cId="3593180239" sldId="791"/>
            <ac:grpSpMk id="32" creationId="{27FE4E06-FC5F-8C1F-4D1C-7921CFB8E638}"/>
          </ac:grpSpMkLst>
        </pc:grpChg>
        <pc:grpChg chg="add mod">
          <ac:chgData name="Bhrugen Patel" userId="f021a6139b3c29b3" providerId="LiveId" clId="{5917256E-9C2B-4DDC-9E0F-2EFD6599E19E}" dt="2022-07-01T14:35:09.851" v="6711" actId="1035"/>
          <ac:grpSpMkLst>
            <pc:docMk/>
            <pc:sldMk cId="3593180239" sldId="791"/>
            <ac:grpSpMk id="54" creationId="{B57E63DE-E859-8A8E-2869-38E1CC2F2211}"/>
          </ac:grpSpMkLst>
        </pc:grpChg>
        <pc:grpChg chg="add mod">
          <ac:chgData name="Bhrugen Patel" userId="f021a6139b3c29b3" providerId="LiveId" clId="{5917256E-9C2B-4DDC-9E0F-2EFD6599E19E}" dt="2022-07-01T14:35:09.851" v="6711" actId="1035"/>
          <ac:grpSpMkLst>
            <pc:docMk/>
            <pc:sldMk cId="3593180239" sldId="791"/>
            <ac:grpSpMk id="58" creationId="{BE358DA4-6D4B-C107-4083-F3DF9D6DC10D}"/>
          </ac:grpSpMkLst>
        </pc:grpChg>
        <pc:grpChg chg="add mod">
          <ac:chgData name="Bhrugen Patel" userId="f021a6139b3c29b3" providerId="LiveId" clId="{5917256E-9C2B-4DDC-9E0F-2EFD6599E19E}" dt="2022-07-01T14:35:09.851" v="6711" actId="1035"/>
          <ac:grpSpMkLst>
            <pc:docMk/>
            <pc:sldMk cId="3593180239" sldId="791"/>
            <ac:grpSpMk id="62" creationId="{4D1C7276-2B2A-6680-BC15-8263C8D08D6C}"/>
          </ac:grpSpMkLst>
        </pc:grpChg>
        <pc:grpChg chg="add mod">
          <ac:chgData name="Bhrugen Patel" userId="f021a6139b3c29b3" providerId="LiveId" clId="{5917256E-9C2B-4DDC-9E0F-2EFD6599E19E}" dt="2022-07-01T14:35:09.851" v="6711" actId="1035"/>
          <ac:grpSpMkLst>
            <pc:docMk/>
            <pc:sldMk cId="3593180239" sldId="791"/>
            <ac:grpSpMk id="66" creationId="{97018F2D-1940-1E54-68E9-A27642F01706}"/>
          </ac:grpSpMkLst>
        </pc:grpChg>
        <pc:grpChg chg="add mod">
          <ac:chgData name="Bhrugen Patel" userId="f021a6139b3c29b3" providerId="LiveId" clId="{5917256E-9C2B-4DDC-9E0F-2EFD6599E19E}" dt="2022-07-01T14:35:09.851" v="6711" actId="1035"/>
          <ac:grpSpMkLst>
            <pc:docMk/>
            <pc:sldMk cId="3593180239" sldId="791"/>
            <ac:grpSpMk id="70" creationId="{6E5F2300-EDD3-174D-012B-6EFEC38032D0}"/>
          </ac:grpSpMkLst>
        </pc:grpChg>
        <pc:grpChg chg="add del mod">
          <ac:chgData name="Bhrugen Patel" userId="f021a6139b3c29b3" providerId="LiveId" clId="{5917256E-9C2B-4DDC-9E0F-2EFD6599E19E}" dt="2022-07-01T14:31:00.829" v="6620" actId="478"/>
          <ac:grpSpMkLst>
            <pc:docMk/>
            <pc:sldMk cId="3593180239" sldId="791"/>
            <ac:grpSpMk id="74" creationId="{4D750D7B-BD9E-86FD-ACD3-474D73806F72}"/>
          </ac:grpSpMkLst>
        </pc:grpChg>
        <pc:grpChg chg="add mod">
          <ac:chgData name="Bhrugen Patel" userId="f021a6139b3c29b3" providerId="LiveId" clId="{5917256E-9C2B-4DDC-9E0F-2EFD6599E19E}" dt="2022-07-01T14:35:09.851" v="6711" actId="1035"/>
          <ac:grpSpMkLst>
            <pc:docMk/>
            <pc:sldMk cId="3593180239" sldId="791"/>
            <ac:grpSpMk id="78" creationId="{722009F3-2CE5-47C5-DFB8-7BF4A83B84BE}"/>
          </ac:grpSpMkLst>
        </pc:grpChg>
        <pc:grpChg chg="add mod">
          <ac:chgData name="Bhrugen Patel" userId="f021a6139b3c29b3" providerId="LiveId" clId="{5917256E-9C2B-4DDC-9E0F-2EFD6599E19E}" dt="2022-07-01T14:35:09.851" v="6711" actId="1035"/>
          <ac:grpSpMkLst>
            <pc:docMk/>
            <pc:sldMk cId="3593180239" sldId="791"/>
            <ac:grpSpMk id="82" creationId="{8AB84A23-1348-9ACD-873C-E7D5FA275C79}"/>
          </ac:grpSpMkLst>
        </pc:grpChg>
        <pc:grpChg chg="add mod">
          <ac:chgData name="Bhrugen Patel" userId="f021a6139b3c29b3" providerId="LiveId" clId="{5917256E-9C2B-4DDC-9E0F-2EFD6599E19E}" dt="2022-07-01T14:35:09.851" v="6711" actId="1035"/>
          <ac:grpSpMkLst>
            <pc:docMk/>
            <pc:sldMk cId="3593180239" sldId="791"/>
            <ac:grpSpMk id="86" creationId="{D6275393-4FBF-DACB-A082-863B6776E56C}"/>
          </ac:grpSpMkLst>
        </pc:grpChg>
        <pc:grpChg chg="add del mod">
          <ac:chgData name="Bhrugen Patel" userId="f021a6139b3c29b3" providerId="LiveId" clId="{5917256E-9C2B-4DDC-9E0F-2EFD6599E19E}" dt="2022-07-01T14:31:27.517" v="6633" actId="21"/>
          <ac:grpSpMkLst>
            <pc:docMk/>
            <pc:sldMk cId="3593180239" sldId="791"/>
            <ac:grpSpMk id="90" creationId="{D5937ABF-A4CE-4512-2120-11F92C14639E}"/>
          </ac:grpSpMkLst>
        </pc:grpChg>
        <pc:grpChg chg="add mod">
          <ac:chgData name="Bhrugen Patel" userId="f021a6139b3c29b3" providerId="LiveId" clId="{5917256E-9C2B-4DDC-9E0F-2EFD6599E19E}" dt="2022-07-01T14:35:09.851" v="6711" actId="1035"/>
          <ac:grpSpMkLst>
            <pc:docMk/>
            <pc:sldMk cId="3593180239" sldId="791"/>
            <ac:grpSpMk id="94" creationId="{E9525005-6FC0-5555-504A-DC40414A189C}"/>
          </ac:grpSpMkLst>
        </pc:grpChg>
        <pc:grpChg chg="add mod">
          <ac:chgData name="Bhrugen Patel" userId="f021a6139b3c29b3" providerId="LiveId" clId="{5917256E-9C2B-4DDC-9E0F-2EFD6599E19E}" dt="2022-07-01T14:35:09.851" v="6711" actId="1035"/>
          <ac:grpSpMkLst>
            <pc:docMk/>
            <pc:sldMk cId="3593180239" sldId="791"/>
            <ac:grpSpMk id="101" creationId="{F98949A1-A8A1-DB0F-68B7-E319ECF86900}"/>
          </ac:grpSpMkLst>
        </pc:grpChg>
        <pc:grpChg chg="add mod">
          <ac:chgData name="Bhrugen Patel" userId="f021a6139b3c29b3" providerId="LiveId" clId="{5917256E-9C2B-4DDC-9E0F-2EFD6599E19E}" dt="2022-07-01T14:35:09.851" v="6711" actId="1035"/>
          <ac:grpSpMkLst>
            <pc:docMk/>
            <pc:sldMk cId="3593180239" sldId="791"/>
            <ac:grpSpMk id="105" creationId="{88F2BC19-03F2-15A1-1E4E-5A5FC9497AE3}"/>
          </ac:grpSpMkLst>
        </pc:grpChg>
        <pc:grpChg chg="add mod">
          <ac:chgData name="Bhrugen Patel" userId="f021a6139b3c29b3" providerId="LiveId" clId="{5917256E-9C2B-4DDC-9E0F-2EFD6599E19E}" dt="2022-07-01T14:35:09.851" v="6711" actId="1035"/>
          <ac:grpSpMkLst>
            <pc:docMk/>
            <pc:sldMk cId="3593180239" sldId="791"/>
            <ac:grpSpMk id="109" creationId="{43FDDB78-E6C0-5BE4-7911-5E2BD3B249B9}"/>
          </ac:grpSpMkLst>
        </pc:grpChg>
        <pc:grpChg chg="add mod">
          <ac:chgData name="Bhrugen Patel" userId="f021a6139b3c29b3" providerId="LiveId" clId="{5917256E-9C2B-4DDC-9E0F-2EFD6599E19E}" dt="2022-07-01T14:35:09.851" v="6711" actId="1035"/>
          <ac:grpSpMkLst>
            <pc:docMk/>
            <pc:sldMk cId="3593180239" sldId="791"/>
            <ac:grpSpMk id="113" creationId="{AFE57E7D-A566-0D51-8DDC-3320D6A38851}"/>
          </ac:grpSpMkLst>
        </pc:grpChg>
        <pc:grpChg chg="add mod">
          <ac:chgData name="Bhrugen Patel" userId="f021a6139b3c29b3" providerId="LiveId" clId="{5917256E-9C2B-4DDC-9E0F-2EFD6599E19E}" dt="2022-07-01T14:35:09.851" v="6711" actId="1035"/>
          <ac:grpSpMkLst>
            <pc:docMk/>
            <pc:sldMk cId="3593180239" sldId="791"/>
            <ac:grpSpMk id="117" creationId="{B834059E-A68F-468A-18F1-D401C2784CAE}"/>
          </ac:grpSpMkLst>
        </pc:grpChg>
        <pc:cxnChg chg="mod">
          <ac:chgData name="Bhrugen Patel" userId="f021a6139b3c29b3" providerId="LiveId" clId="{5917256E-9C2B-4DDC-9E0F-2EFD6599E19E}" dt="2022-07-01T14:29:24.677" v="6590" actId="14100"/>
          <ac:cxnSpMkLst>
            <pc:docMk/>
            <pc:sldMk cId="3593180239" sldId="791"/>
            <ac:cxnSpMk id="4" creationId="{EE07995B-5204-8C4A-6C80-AA15018D030C}"/>
          </ac:cxnSpMkLst>
        </pc:cxnChg>
        <pc:cxnChg chg="del mod">
          <ac:chgData name="Bhrugen Patel" userId="f021a6139b3c29b3" providerId="LiveId" clId="{5917256E-9C2B-4DDC-9E0F-2EFD6599E19E}" dt="2022-07-01T14:29:12.397" v="6588" actId="478"/>
          <ac:cxnSpMkLst>
            <pc:docMk/>
            <pc:sldMk cId="3593180239" sldId="791"/>
            <ac:cxnSpMk id="7" creationId="{7BFE93FC-A0A2-CA09-2481-815BF95AA9AC}"/>
          </ac:cxnSpMkLst>
        </pc:cxnChg>
        <pc:cxnChg chg="mod">
          <ac:chgData name="Bhrugen Patel" userId="f021a6139b3c29b3" providerId="LiveId" clId="{5917256E-9C2B-4DDC-9E0F-2EFD6599E19E}" dt="2022-07-01T14:35:09.851" v="6711" actId="1035"/>
          <ac:cxnSpMkLst>
            <pc:docMk/>
            <pc:sldMk cId="3593180239" sldId="791"/>
            <ac:cxnSpMk id="10" creationId="{896F065E-B49E-B1C5-CA42-EE276119B757}"/>
          </ac:cxnSpMkLst>
        </pc:cxnChg>
        <pc:cxnChg chg="mod">
          <ac:chgData name="Bhrugen Patel" userId="f021a6139b3c29b3" providerId="LiveId" clId="{5917256E-9C2B-4DDC-9E0F-2EFD6599E19E}" dt="2022-07-01T14:29:04.269" v="6586" actId="14100"/>
          <ac:cxnSpMkLst>
            <pc:docMk/>
            <pc:sldMk cId="3593180239" sldId="791"/>
            <ac:cxnSpMk id="23" creationId="{2ACF4D6F-F434-A9DC-F5E3-3574802E8137}"/>
          </ac:cxnSpMkLst>
        </pc:cxnChg>
        <pc:cxnChg chg="del">
          <ac:chgData name="Bhrugen Patel" userId="f021a6139b3c29b3" providerId="LiveId" clId="{5917256E-9C2B-4DDC-9E0F-2EFD6599E19E}" dt="2022-07-01T14:30:37.585" v="6611" actId="478"/>
          <ac:cxnSpMkLst>
            <pc:docMk/>
            <pc:sldMk cId="3593180239" sldId="791"/>
            <ac:cxnSpMk id="42" creationId="{8E21DC45-127F-7F7A-0095-6F73F04BE1B4}"/>
          </ac:cxnSpMkLst>
        </pc:cxnChg>
        <pc:cxnChg chg="del">
          <ac:chgData name="Bhrugen Patel" userId="f021a6139b3c29b3" providerId="LiveId" clId="{5917256E-9C2B-4DDC-9E0F-2EFD6599E19E}" dt="2022-07-01T14:30:37.585" v="6611" actId="478"/>
          <ac:cxnSpMkLst>
            <pc:docMk/>
            <pc:sldMk cId="3593180239" sldId="791"/>
            <ac:cxnSpMk id="43" creationId="{B91D0B28-8896-3B9B-DF8B-6D8075793DBC}"/>
          </ac:cxnSpMkLst>
        </pc:cxnChg>
        <pc:cxnChg chg="del">
          <ac:chgData name="Bhrugen Patel" userId="f021a6139b3c29b3" providerId="LiveId" clId="{5917256E-9C2B-4DDC-9E0F-2EFD6599E19E}" dt="2022-07-01T14:29:13.568" v="6589" actId="478"/>
          <ac:cxnSpMkLst>
            <pc:docMk/>
            <pc:sldMk cId="3593180239" sldId="791"/>
            <ac:cxnSpMk id="48" creationId="{A6CB13F3-8912-9ECF-1C93-D7991362349E}"/>
          </ac:cxnSpMkLst>
        </pc:cxnChg>
        <pc:cxnChg chg="del">
          <ac:chgData name="Bhrugen Patel" userId="f021a6139b3c29b3" providerId="LiveId" clId="{5917256E-9C2B-4DDC-9E0F-2EFD6599E19E}" dt="2022-07-01T14:30:37.585" v="6611" actId="478"/>
          <ac:cxnSpMkLst>
            <pc:docMk/>
            <pc:sldMk cId="3593180239" sldId="791"/>
            <ac:cxnSpMk id="50" creationId="{60CA0B3F-DB79-9A66-5082-8F6C33B1997B}"/>
          </ac:cxnSpMkLst>
        </pc:cxnChg>
        <pc:cxnChg chg="del">
          <ac:chgData name="Bhrugen Patel" userId="f021a6139b3c29b3" providerId="LiveId" clId="{5917256E-9C2B-4DDC-9E0F-2EFD6599E19E}" dt="2022-07-01T14:30:37.585" v="6611" actId="478"/>
          <ac:cxnSpMkLst>
            <pc:docMk/>
            <pc:sldMk cId="3593180239" sldId="791"/>
            <ac:cxnSpMk id="52" creationId="{83D8C8CE-D695-4F70-5FE8-18B6142EBD21}"/>
          </ac:cxnSpMkLst>
        </pc:cxnChg>
        <pc:cxnChg chg="mod">
          <ac:chgData name="Bhrugen Patel" userId="f021a6139b3c29b3" providerId="LiveId" clId="{5917256E-9C2B-4DDC-9E0F-2EFD6599E19E}" dt="2022-07-01T14:29:41.139" v="6596"/>
          <ac:cxnSpMkLst>
            <pc:docMk/>
            <pc:sldMk cId="3593180239" sldId="791"/>
            <ac:cxnSpMk id="55" creationId="{98878783-817A-AE7B-9EC9-FE3EBF1BB6D9}"/>
          </ac:cxnSpMkLst>
        </pc:cxnChg>
        <pc:cxnChg chg="mod">
          <ac:chgData name="Bhrugen Patel" userId="f021a6139b3c29b3" providerId="LiveId" clId="{5917256E-9C2B-4DDC-9E0F-2EFD6599E19E}" dt="2022-07-01T14:29:46.830" v="6599"/>
          <ac:cxnSpMkLst>
            <pc:docMk/>
            <pc:sldMk cId="3593180239" sldId="791"/>
            <ac:cxnSpMk id="59" creationId="{CCF644C9-D15F-FC80-68DE-97927A3938DF}"/>
          </ac:cxnSpMkLst>
        </pc:cxnChg>
        <pc:cxnChg chg="mod">
          <ac:chgData name="Bhrugen Patel" userId="f021a6139b3c29b3" providerId="LiveId" clId="{5917256E-9C2B-4DDC-9E0F-2EFD6599E19E}" dt="2022-07-01T14:34:30.759" v="6694" actId="208"/>
          <ac:cxnSpMkLst>
            <pc:docMk/>
            <pc:sldMk cId="3593180239" sldId="791"/>
            <ac:cxnSpMk id="63" creationId="{3007710D-3CA1-E4E2-D743-B9EF32F3B687}"/>
          </ac:cxnSpMkLst>
        </pc:cxnChg>
        <pc:cxnChg chg="mod">
          <ac:chgData name="Bhrugen Patel" userId="f021a6139b3c29b3" providerId="LiveId" clId="{5917256E-9C2B-4DDC-9E0F-2EFD6599E19E}" dt="2022-07-01T14:34:16.471" v="6690" actId="208"/>
          <ac:cxnSpMkLst>
            <pc:docMk/>
            <pc:sldMk cId="3593180239" sldId="791"/>
            <ac:cxnSpMk id="67" creationId="{6CC44448-6AEE-C40E-0F21-607D5138883A}"/>
          </ac:cxnSpMkLst>
        </pc:cxnChg>
        <pc:cxnChg chg="mod">
          <ac:chgData name="Bhrugen Patel" userId="f021a6139b3c29b3" providerId="LiveId" clId="{5917256E-9C2B-4DDC-9E0F-2EFD6599E19E}" dt="2022-07-01T14:34:02.739" v="6686" actId="208"/>
          <ac:cxnSpMkLst>
            <pc:docMk/>
            <pc:sldMk cId="3593180239" sldId="791"/>
            <ac:cxnSpMk id="71" creationId="{EA979002-3EB2-D1CA-3446-74F5D3867112}"/>
          </ac:cxnSpMkLst>
        </pc:cxnChg>
        <pc:cxnChg chg="mod">
          <ac:chgData name="Bhrugen Patel" userId="f021a6139b3c29b3" providerId="LiveId" clId="{5917256E-9C2B-4DDC-9E0F-2EFD6599E19E}" dt="2022-07-01T14:30:57.927" v="6619"/>
          <ac:cxnSpMkLst>
            <pc:docMk/>
            <pc:sldMk cId="3593180239" sldId="791"/>
            <ac:cxnSpMk id="75" creationId="{B5BC29B2-8D5D-69A2-3606-289F59211993}"/>
          </ac:cxnSpMkLst>
        </pc:cxnChg>
        <pc:cxnChg chg="mod">
          <ac:chgData name="Bhrugen Patel" userId="f021a6139b3c29b3" providerId="LiveId" clId="{5917256E-9C2B-4DDC-9E0F-2EFD6599E19E}" dt="2022-07-01T14:34:27.361" v="6693" actId="208"/>
          <ac:cxnSpMkLst>
            <pc:docMk/>
            <pc:sldMk cId="3593180239" sldId="791"/>
            <ac:cxnSpMk id="79" creationId="{2DF3434C-55B9-4017-45F0-6B5E9270E50A}"/>
          </ac:cxnSpMkLst>
        </pc:cxnChg>
        <pc:cxnChg chg="mod">
          <ac:chgData name="Bhrugen Patel" userId="f021a6139b3c29b3" providerId="LiveId" clId="{5917256E-9C2B-4DDC-9E0F-2EFD6599E19E}" dt="2022-07-01T14:34:13.606" v="6689" actId="208"/>
          <ac:cxnSpMkLst>
            <pc:docMk/>
            <pc:sldMk cId="3593180239" sldId="791"/>
            <ac:cxnSpMk id="83" creationId="{AE81EB0E-7846-8190-1F66-CD08E2ECCC62}"/>
          </ac:cxnSpMkLst>
        </pc:cxnChg>
        <pc:cxnChg chg="mod">
          <ac:chgData name="Bhrugen Patel" userId="f021a6139b3c29b3" providerId="LiveId" clId="{5917256E-9C2B-4DDC-9E0F-2EFD6599E19E}" dt="2022-07-01T14:33:59.851" v="6685" actId="208"/>
          <ac:cxnSpMkLst>
            <pc:docMk/>
            <pc:sldMk cId="3593180239" sldId="791"/>
            <ac:cxnSpMk id="87" creationId="{1A5C7362-09FF-ED9E-BF0F-D7C88F4C6978}"/>
          </ac:cxnSpMkLst>
        </pc:cxnChg>
        <pc:cxnChg chg="mod">
          <ac:chgData name="Bhrugen Patel" userId="f021a6139b3c29b3" providerId="LiveId" clId="{5917256E-9C2B-4DDC-9E0F-2EFD6599E19E}" dt="2022-07-01T14:31:25.671" v="6631"/>
          <ac:cxnSpMkLst>
            <pc:docMk/>
            <pc:sldMk cId="3593180239" sldId="791"/>
            <ac:cxnSpMk id="91" creationId="{4975B81B-C9CB-B0C5-A1C2-514C9703682B}"/>
          </ac:cxnSpMkLst>
        </pc:cxnChg>
        <pc:cxnChg chg="mod">
          <ac:chgData name="Bhrugen Patel" userId="f021a6139b3c29b3" providerId="LiveId" clId="{5917256E-9C2B-4DDC-9E0F-2EFD6599E19E}" dt="2022-07-01T14:34:23.805" v="6692" actId="208"/>
          <ac:cxnSpMkLst>
            <pc:docMk/>
            <pc:sldMk cId="3593180239" sldId="791"/>
            <ac:cxnSpMk id="95" creationId="{C02B3307-6C19-705B-0A90-3F7C8061B28C}"/>
          </ac:cxnSpMkLst>
        </pc:cxnChg>
        <pc:cxnChg chg="mod">
          <ac:chgData name="Bhrugen Patel" userId="f021a6139b3c29b3" providerId="LiveId" clId="{5917256E-9C2B-4DDC-9E0F-2EFD6599E19E}" dt="2022-07-01T14:34:10.669" v="6688" actId="208"/>
          <ac:cxnSpMkLst>
            <pc:docMk/>
            <pc:sldMk cId="3593180239" sldId="791"/>
            <ac:cxnSpMk id="102" creationId="{000412D0-5310-3819-3399-1641DB343154}"/>
          </ac:cxnSpMkLst>
        </pc:cxnChg>
        <pc:cxnChg chg="mod">
          <ac:chgData name="Bhrugen Patel" userId="f021a6139b3c29b3" providerId="LiveId" clId="{5917256E-9C2B-4DDC-9E0F-2EFD6599E19E}" dt="2022-07-01T14:33:56.521" v="6684" actId="208"/>
          <ac:cxnSpMkLst>
            <pc:docMk/>
            <pc:sldMk cId="3593180239" sldId="791"/>
            <ac:cxnSpMk id="106" creationId="{D17AF4EF-1BBA-5063-D374-E929760ED212}"/>
          </ac:cxnSpMkLst>
        </pc:cxnChg>
        <pc:cxnChg chg="mod">
          <ac:chgData name="Bhrugen Patel" userId="f021a6139b3c29b3" providerId="LiveId" clId="{5917256E-9C2B-4DDC-9E0F-2EFD6599E19E}" dt="2022-07-01T14:34:20.517" v="6691" actId="208"/>
          <ac:cxnSpMkLst>
            <pc:docMk/>
            <pc:sldMk cId="3593180239" sldId="791"/>
            <ac:cxnSpMk id="110" creationId="{7E7E00F7-5CB6-2A1F-1524-D6090E6A2655}"/>
          </ac:cxnSpMkLst>
        </pc:cxnChg>
        <pc:cxnChg chg="mod">
          <ac:chgData name="Bhrugen Patel" userId="f021a6139b3c29b3" providerId="LiveId" clId="{5917256E-9C2B-4DDC-9E0F-2EFD6599E19E}" dt="2022-07-01T14:34:06.851" v="6687" actId="208"/>
          <ac:cxnSpMkLst>
            <pc:docMk/>
            <pc:sldMk cId="3593180239" sldId="791"/>
            <ac:cxnSpMk id="114" creationId="{E18B3D3C-F9F5-023B-E66B-35ED8DA5BCB7}"/>
          </ac:cxnSpMkLst>
        </pc:cxnChg>
        <pc:cxnChg chg="mod">
          <ac:chgData name="Bhrugen Patel" userId="f021a6139b3c29b3" providerId="LiveId" clId="{5917256E-9C2B-4DDC-9E0F-2EFD6599E19E}" dt="2022-07-01T14:33:53.483" v="6683" actId="208"/>
          <ac:cxnSpMkLst>
            <pc:docMk/>
            <pc:sldMk cId="3593180239" sldId="791"/>
            <ac:cxnSpMk id="118" creationId="{6142CE8E-2342-70B4-1344-E87EDD931A28}"/>
          </ac:cxnSpMkLst>
        </pc:cxnChg>
      </pc:sldChg>
      <pc:sldChg chg="addSp delSp modSp add mod modAnim">
        <pc:chgData name="Bhrugen Patel" userId="f021a6139b3c29b3" providerId="LiveId" clId="{5917256E-9C2B-4DDC-9E0F-2EFD6599E19E}" dt="2022-07-01T14:49:21.088" v="7120"/>
        <pc:sldMkLst>
          <pc:docMk/>
          <pc:sldMk cId="3261544187" sldId="792"/>
        </pc:sldMkLst>
        <pc:spChg chg="del">
          <ac:chgData name="Bhrugen Patel" userId="f021a6139b3c29b3" providerId="LiveId" clId="{5917256E-9C2B-4DDC-9E0F-2EFD6599E19E}" dt="2022-07-01T14:46:51.767" v="7115" actId="478"/>
          <ac:spMkLst>
            <pc:docMk/>
            <pc:sldMk cId="3261544187" sldId="792"/>
            <ac:spMk id="9" creationId="{041332D1-84C9-10F0-D226-0AB98FFD9269}"/>
          </ac:spMkLst>
        </pc:spChg>
        <pc:spChg chg="mod">
          <ac:chgData name="Bhrugen Patel" userId="f021a6139b3c29b3" providerId="LiveId" clId="{5917256E-9C2B-4DDC-9E0F-2EFD6599E19E}" dt="2022-07-01T14:46:03.235" v="7092" actId="14100"/>
          <ac:spMkLst>
            <pc:docMk/>
            <pc:sldMk cId="3261544187" sldId="792"/>
            <ac:spMk id="16" creationId="{BD91868F-08F4-70C1-76D9-2BFCF1857C42}"/>
          </ac:spMkLst>
        </pc:spChg>
        <pc:spChg chg="del">
          <ac:chgData name="Bhrugen Patel" userId="f021a6139b3c29b3" providerId="LiveId" clId="{5917256E-9C2B-4DDC-9E0F-2EFD6599E19E}" dt="2022-07-01T14:46:51.767" v="7115" actId="478"/>
          <ac:spMkLst>
            <pc:docMk/>
            <pc:sldMk cId="3261544187" sldId="792"/>
            <ac:spMk id="74" creationId="{6E7F536A-E559-63A8-6E0F-614403C5549F}"/>
          </ac:spMkLst>
        </pc:spChg>
        <pc:spChg chg="del">
          <ac:chgData name="Bhrugen Patel" userId="f021a6139b3c29b3" providerId="LiveId" clId="{5917256E-9C2B-4DDC-9E0F-2EFD6599E19E}" dt="2022-07-01T14:47:16.967" v="7118" actId="478"/>
          <ac:spMkLst>
            <pc:docMk/>
            <pc:sldMk cId="3261544187" sldId="792"/>
            <ac:spMk id="75" creationId="{6A7BE9D4-64AA-91D9-ACE2-0F55535EEAD4}"/>
          </ac:spMkLst>
        </pc:spChg>
        <pc:spChg chg="mod">
          <ac:chgData name="Bhrugen Patel" userId="f021a6139b3c29b3" providerId="LiveId" clId="{5917256E-9C2B-4DDC-9E0F-2EFD6599E19E}" dt="2022-07-01T14:49:21.088" v="7120"/>
          <ac:spMkLst>
            <pc:docMk/>
            <pc:sldMk cId="3261544187" sldId="792"/>
            <ac:spMk id="80" creationId="{62145419-B70B-9F76-31A9-FBCEAC8C0727}"/>
          </ac:spMkLst>
        </pc:spChg>
        <pc:spChg chg="mod">
          <ac:chgData name="Bhrugen Patel" userId="f021a6139b3c29b3" providerId="LiveId" clId="{5917256E-9C2B-4DDC-9E0F-2EFD6599E19E}" dt="2022-07-01T14:49:21.088" v="7120"/>
          <ac:spMkLst>
            <pc:docMk/>
            <pc:sldMk cId="3261544187" sldId="792"/>
            <ac:spMk id="81" creationId="{88BA347B-64B6-C55D-34C8-96BF24B69F44}"/>
          </ac:spMkLst>
        </pc:spChg>
        <pc:spChg chg="mod">
          <ac:chgData name="Bhrugen Patel" userId="f021a6139b3c29b3" providerId="LiveId" clId="{5917256E-9C2B-4DDC-9E0F-2EFD6599E19E}" dt="2022-07-01T14:49:21.088" v="7120"/>
          <ac:spMkLst>
            <pc:docMk/>
            <pc:sldMk cId="3261544187" sldId="792"/>
            <ac:spMk id="90" creationId="{8D820236-8C24-C05A-F680-04E9C745B24D}"/>
          </ac:spMkLst>
        </pc:spChg>
        <pc:spChg chg="mod">
          <ac:chgData name="Bhrugen Patel" userId="f021a6139b3c29b3" providerId="LiveId" clId="{5917256E-9C2B-4DDC-9E0F-2EFD6599E19E}" dt="2022-07-01T14:49:21.088" v="7120"/>
          <ac:spMkLst>
            <pc:docMk/>
            <pc:sldMk cId="3261544187" sldId="792"/>
            <ac:spMk id="95" creationId="{A37267C7-BA17-F2F6-B729-74FF000EBC76}"/>
          </ac:spMkLst>
        </pc:spChg>
        <pc:spChg chg="mod">
          <ac:chgData name="Bhrugen Patel" userId="f021a6139b3c29b3" providerId="LiveId" clId="{5917256E-9C2B-4DDC-9E0F-2EFD6599E19E}" dt="2022-07-01T14:49:21.088" v="7120"/>
          <ac:spMkLst>
            <pc:docMk/>
            <pc:sldMk cId="3261544187" sldId="792"/>
            <ac:spMk id="98" creationId="{903ECB5B-044C-E609-E6DF-25F0E7D4B0A3}"/>
          </ac:spMkLst>
        </pc:spChg>
        <pc:spChg chg="mod">
          <ac:chgData name="Bhrugen Patel" userId="f021a6139b3c29b3" providerId="LiveId" clId="{5917256E-9C2B-4DDC-9E0F-2EFD6599E19E}" dt="2022-07-01T14:49:21.088" v="7120"/>
          <ac:spMkLst>
            <pc:docMk/>
            <pc:sldMk cId="3261544187" sldId="792"/>
            <ac:spMk id="99" creationId="{2F3AC993-BCDD-0A53-FB42-152BDCCDA2C9}"/>
          </ac:spMkLst>
        </pc:spChg>
        <pc:spChg chg="mod">
          <ac:chgData name="Bhrugen Patel" userId="f021a6139b3c29b3" providerId="LiveId" clId="{5917256E-9C2B-4DDC-9E0F-2EFD6599E19E}" dt="2022-07-01T14:49:21.088" v="7120"/>
          <ac:spMkLst>
            <pc:docMk/>
            <pc:sldMk cId="3261544187" sldId="792"/>
            <ac:spMk id="102" creationId="{2A151E02-AAC1-EB91-BCA4-95DC1AFD46D9}"/>
          </ac:spMkLst>
        </pc:spChg>
        <pc:spChg chg="mod">
          <ac:chgData name="Bhrugen Patel" userId="f021a6139b3c29b3" providerId="LiveId" clId="{5917256E-9C2B-4DDC-9E0F-2EFD6599E19E}" dt="2022-07-01T14:49:21.088" v="7120"/>
          <ac:spMkLst>
            <pc:docMk/>
            <pc:sldMk cId="3261544187" sldId="792"/>
            <ac:spMk id="103" creationId="{B4D09041-1CEE-D5A2-BAC5-F5EC1B1723C1}"/>
          </ac:spMkLst>
        </pc:spChg>
        <pc:spChg chg="add mod">
          <ac:chgData name="Bhrugen Patel" userId="f021a6139b3c29b3" providerId="LiveId" clId="{5917256E-9C2B-4DDC-9E0F-2EFD6599E19E}" dt="2022-07-01T14:49:21.088" v="7120"/>
          <ac:spMkLst>
            <pc:docMk/>
            <pc:sldMk cId="3261544187" sldId="792"/>
            <ac:spMk id="104" creationId="{90FDDF65-53AE-9066-211D-31EF100E6884}"/>
          </ac:spMkLst>
        </pc:spChg>
        <pc:spChg chg="add mod">
          <ac:chgData name="Bhrugen Patel" userId="f021a6139b3c29b3" providerId="LiveId" clId="{5917256E-9C2B-4DDC-9E0F-2EFD6599E19E}" dt="2022-07-01T14:49:21.088" v="7120"/>
          <ac:spMkLst>
            <pc:docMk/>
            <pc:sldMk cId="3261544187" sldId="792"/>
            <ac:spMk id="105" creationId="{F2AC3F38-9956-23FF-A98F-3F779750D2EE}"/>
          </ac:spMkLst>
        </pc:spChg>
        <pc:spChg chg="add mod">
          <ac:chgData name="Bhrugen Patel" userId="f021a6139b3c29b3" providerId="LiveId" clId="{5917256E-9C2B-4DDC-9E0F-2EFD6599E19E}" dt="2022-07-01T14:49:21.088" v="7120"/>
          <ac:spMkLst>
            <pc:docMk/>
            <pc:sldMk cId="3261544187" sldId="792"/>
            <ac:spMk id="106" creationId="{59840E43-BD23-54B5-3368-0C038136B4A2}"/>
          </ac:spMkLst>
        </pc:spChg>
        <pc:grpChg chg="del">
          <ac:chgData name="Bhrugen Patel" userId="f021a6139b3c29b3" providerId="LiveId" clId="{5917256E-9C2B-4DDC-9E0F-2EFD6599E19E}" dt="2022-07-01T14:46:51.767" v="7115" actId="478"/>
          <ac:grpSpMkLst>
            <pc:docMk/>
            <pc:sldMk cId="3261544187" sldId="792"/>
            <ac:grpSpMk id="58" creationId="{CD3CE850-0911-FC65-27BE-EE3D2E2502ED}"/>
          </ac:grpSpMkLst>
        </pc:grpChg>
        <pc:grpChg chg="del">
          <ac:chgData name="Bhrugen Patel" userId="f021a6139b3c29b3" providerId="LiveId" clId="{5917256E-9C2B-4DDC-9E0F-2EFD6599E19E}" dt="2022-07-01T14:46:51.767" v="7115" actId="478"/>
          <ac:grpSpMkLst>
            <pc:docMk/>
            <pc:sldMk cId="3261544187" sldId="792"/>
            <ac:grpSpMk id="62" creationId="{6DD8E306-7814-C8AE-387B-415D16A9D31C}"/>
          </ac:grpSpMkLst>
        </pc:grpChg>
        <pc:grpChg chg="del">
          <ac:chgData name="Bhrugen Patel" userId="f021a6139b3c29b3" providerId="LiveId" clId="{5917256E-9C2B-4DDC-9E0F-2EFD6599E19E}" dt="2022-07-01T14:46:51.767" v="7115" actId="478"/>
          <ac:grpSpMkLst>
            <pc:docMk/>
            <pc:sldMk cId="3261544187" sldId="792"/>
            <ac:grpSpMk id="66" creationId="{B281014C-E05F-EC8D-F9A7-96D6FB5C48AD}"/>
          </ac:grpSpMkLst>
        </pc:grpChg>
        <pc:grpChg chg="del">
          <ac:chgData name="Bhrugen Patel" userId="f021a6139b3c29b3" providerId="LiveId" clId="{5917256E-9C2B-4DDC-9E0F-2EFD6599E19E}" dt="2022-07-01T14:46:51.767" v="7115" actId="478"/>
          <ac:grpSpMkLst>
            <pc:docMk/>
            <pc:sldMk cId="3261544187" sldId="792"/>
            <ac:grpSpMk id="70" creationId="{542404DB-8D40-02CD-BEAA-22D01027CC36}"/>
          </ac:grpSpMkLst>
        </pc:grpChg>
        <pc:grpChg chg="add mod">
          <ac:chgData name="Bhrugen Patel" userId="f021a6139b3c29b3" providerId="LiveId" clId="{5917256E-9C2B-4DDC-9E0F-2EFD6599E19E}" dt="2022-07-01T14:49:21.088" v="7120"/>
          <ac:grpSpMkLst>
            <pc:docMk/>
            <pc:sldMk cId="3261544187" sldId="792"/>
            <ac:grpSpMk id="76" creationId="{FECC71CC-2AA6-1AA6-0CB7-422AE799713B}"/>
          </ac:grpSpMkLst>
        </pc:grpChg>
        <pc:grpChg chg="add mod">
          <ac:chgData name="Bhrugen Patel" userId="f021a6139b3c29b3" providerId="LiveId" clId="{5917256E-9C2B-4DDC-9E0F-2EFD6599E19E}" dt="2022-07-01T14:49:21.088" v="7120"/>
          <ac:grpSpMkLst>
            <pc:docMk/>
            <pc:sldMk cId="3261544187" sldId="792"/>
            <ac:grpSpMk id="88" creationId="{BE74D193-40CD-2C5B-7816-8DB162956801}"/>
          </ac:grpSpMkLst>
        </pc:grpChg>
        <pc:grpChg chg="add mod">
          <ac:chgData name="Bhrugen Patel" userId="f021a6139b3c29b3" providerId="LiveId" clId="{5917256E-9C2B-4DDC-9E0F-2EFD6599E19E}" dt="2022-07-01T14:49:21.088" v="7120"/>
          <ac:grpSpMkLst>
            <pc:docMk/>
            <pc:sldMk cId="3261544187" sldId="792"/>
            <ac:grpSpMk id="96" creationId="{4A8EB8B8-A893-1B6F-6B6F-BE15E3BFBC33}"/>
          </ac:grpSpMkLst>
        </pc:grpChg>
        <pc:grpChg chg="add mod">
          <ac:chgData name="Bhrugen Patel" userId="f021a6139b3c29b3" providerId="LiveId" clId="{5917256E-9C2B-4DDC-9E0F-2EFD6599E19E}" dt="2022-07-01T14:49:21.088" v="7120"/>
          <ac:grpSpMkLst>
            <pc:docMk/>
            <pc:sldMk cId="3261544187" sldId="792"/>
            <ac:grpSpMk id="100" creationId="{54431593-DA56-7DBC-77C4-2A08E65B4780}"/>
          </ac:grpSpMkLst>
        </pc:grpChg>
        <pc:cxnChg chg="mod">
          <ac:chgData name="Bhrugen Patel" userId="f021a6139b3c29b3" providerId="LiveId" clId="{5917256E-9C2B-4DDC-9E0F-2EFD6599E19E}" dt="2022-07-01T14:49:21.088" v="7120"/>
          <ac:cxnSpMkLst>
            <pc:docMk/>
            <pc:sldMk cId="3261544187" sldId="792"/>
            <ac:cxnSpMk id="77" creationId="{9A7C9A42-ECD7-7600-5488-BAE52A994993}"/>
          </ac:cxnSpMkLst>
        </pc:cxnChg>
        <pc:cxnChg chg="mod">
          <ac:chgData name="Bhrugen Patel" userId="f021a6139b3c29b3" providerId="LiveId" clId="{5917256E-9C2B-4DDC-9E0F-2EFD6599E19E}" dt="2022-07-01T14:49:21.088" v="7120"/>
          <ac:cxnSpMkLst>
            <pc:docMk/>
            <pc:sldMk cId="3261544187" sldId="792"/>
            <ac:cxnSpMk id="89" creationId="{6C069FDD-1CA6-A55A-1614-427A2885AE51}"/>
          </ac:cxnSpMkLst>
        </pc:cxnChg>
        <pc:cxnChg chg="mod">
          <ac:chgData name="Bhrugen Patel" userId="f021a6139b3c29b3" providerId="LiveId" clId="{5917256E-9C2B-4DDC-9E0F-2EFD6599E19E}" dt="2022-07-01T14:49:21.088" v="7120"/>
          <ac:cxnSpMkLst>
            <pc:docMk/>
            <pc:sldMk cId="3261544187" sldId="792"/>
            <ac:cxnSpMk id="97" creationId="{BBC86443-DA30-AC95-2C52-7B07CC18CF39}"/>
          </ac:cxnSpMkLst>
        </pc:cxnChg>
        <pc:cxnChg chg="mod">
          <ac:chgData name="Bhrugen Patel" userId="f021a6139b3c29b3" providerId="LiveId" clId="{5917256E-9C2B-4DDC-9E0F-2EFD6599E19E}" dt="2022-07-01T14:49:21.088" v="7120"/>
          <ac:cxnSpMkLst>
            <pc:docMk/>
            <pc:sldMk cId="3261544187" sldId="792"/>
            <ac:cxnSpMk id="101" creationId="{E4BFAF8F-0009-5D5C-E9B4-8218C71ADBDA}"/>
          </ac:cxnSpMkLst>
        </pc:cxnChg>
      </pc:sldChg>
      <pc:sldChg chg="add">
        <pc:chgData name="Bhrugen Patel" userId="f021a6139b3c29b3" providerId="LiveId" clId="{5917256E-9C2B-4DDC-9E0F-2EFD6599E19E}" dt="2022-07-17T15:07:13.439" v="7151"/>
        <pc:sldMkLst>
          <pc:docMk/>
          <pc:sldMk cId="3914053482" sldId="793"/>
        </pc:sldMkLst>
      </pc:sldChg>
      <pc:sldChg chg="addSp delSp modSp add mod addAnim delAnim modAnim">
        <pc:chgData name="Bhrugen Patel" userId="f021a6139b3c29b3" providerId="LiveId" clId="{5917256E-9C2B-4DDC-9E0F-2EFD6599E19E}" dt="2022-07-17T22:04:42.912" v="7440"/>
        <pc:sldMkLst>
          <pc:docMk/>
          <pc:sldMk cId="1874232755" sldId="794"/>
        </pc:sldMkLst>
        <pc:spChg chg="add del mod">
          <ac:chgData name="Bhrugen Patel" userId="f021a6139b3c29b3" providerId="LiveId" clId="{5917256E-9C2B-4DDC-9E0F-2EFD6599E19E}" dt="2022-07-17T15:21:00.612" v="7261" actId="478"/>
          <ac:spMkLst>
            <pc:docMk/>
            <pc:sldMk cId="1874232755" sldId="794"/>
            <ac:spMk id="2" creationId="{D554CFF9-D14C-F7A6-9A50-0ADC0172A6CC}"/>
          </ac:spMkLst>
        </pc:spChg>
        <pc:spChg chg="add mod">
          <ac:chgData name="Bhrugen Patel" userId="f021a6139b3c29b3" providerId="LiveId" clId="{5917256E-9C2B-4DDC-9E0F-2EFD6599E19E}" dt="2022-07-17T15:23:45.315" v="7407" actId="1035"/>
          <ac:spMkLst>
            <pc:docMk/>
            <pc:sldMk cId="1874232755" sldId="794"/>
            <ac:spMk id="13" creationId="{3F8584A6-6DCB-6F4F-3414-3FE4E7AFD956}"/>
          </ac:spMkLst>
        </pc:spChg>
        <pc:spChg chg="add mod">
          <ac:chgData name="Bhrugen Patel" userId="f021a6139b3c29b3" providerId="LiveId" clId="{5917256E-9C2B-4DDC-9E0F-2EFD6599E19E}" dt="2022-07-17T15:23:23.624" v="7393" actId="1037"/>
          <ac:spMkLst>
            <pc:docMk/>
            <pc:sldMk cId="1874232755" sldId="794"/>
            <ac:spMk id="14" creationId="{08A6E446-9BA0-B711-C723-A92D23E2FB41}"/>
          </ac:spMkLst>
        </pc:spChg>
        <pc:spChg chg="add mod">
          <ac:chgData name="Bhrugen Patel" userId="f021a6139b3c29b3" providerId="LiveId" clId="{5917256E-9C2B-4DDC-9E0F-2EFD6599E19E}" dt="2022-07-17T15:23:16.977" v="7383" actId="207"/>
          <ac:spMkLst>
            <pc:docMk/>
            <pc:sldMk cId="1874232755" sldId="794"/>
            <ac:spMk id="19" creationId="{E45F5457-0723-C255-BFAB-4ACF1F1A1CD2}"/>
          </ac:spMkLst>
        </pc:spChg>
        <pc:picChg chg="mod">
          <ac:chgData name="Bhrugen Patel" userId="f021a6139b3c29b3" providerId="LiveId" clId="{5917256E-9C2B-4DDC-9E0F-2EFD6599E19E}" dt="2022-07-17T15:22:23.550" v="7313" actId="1076"/>
          <ac:picMkLst>
            <pc:docMk/>
            <pc:sldMk cId="1874232755" sldId="794"/>
            <ac:picMk id="6" creationId="{08FB3AF3-2D8B-EA88-0E6A-0FA24DB17E33}"/>
          </ac:picMkLst>
        </pc:picChg>
        <pc:picChg chg="add del mod">
          <ac:chgData name="Bhrugen Patel" userId="f021a6139b3c29b3" providerId="LiveId" clId="{5917256E-9C2B-4DDC-9E0F-2EFD6599E19E}" dt="2022-07-17T15:23:18.999" v="7384" actId="1076"/>
          <ac:picMkLst>
            <pc:docMk/>
            <pc:sldMk cId="1874232755" sldId="794"/>
            <ac:picMk id="23" creationId="{CAA3682D-BAAD-4C99-D8A5-FBE7DA1BDDFC}"/>
          </ac:picMkLst>
        </pc:picChg>
      </pc:sldChg>
      <pc:sldChg chg="add del ord">
        <pc:chgData name="Bhrugen Patel" userId="f021a6139b3c29b3" providerId="LiveId" clId="{5917256E-9C2B-4DDC-9E0F-2EFD6599E19E}" dt="2022-07-17T15:26:15.400" v="7412"/>
        <pc:sldMkLst>
          <pc:docMk/>
          <pc:sldMk cId="240393" sldId="795"/>
        </pc:sldMkLst>
      </pc:sldChg>
      <pc:sldChg chg="modSp add mod">
        <pc:chgData name="Bhrugen Patel" userId="f021a6139b3c29b3" providerId="LiveId" clId="{5917256E-9C2B-4DDC-9E0F-2EFD6599E19E}" dt="2022-07-17T15:26:37.875" v="7425" actId="1076"/>
        <pc:sldMkLst>
          <pc:docMk/>
          <pc:sldMk cId="817366432" sldId="795"/>
        </pc:sldMkLst>
        <pc:spChg chg="mod">
          <ac:chgData name="Bhrugen Patel" userId="f021a6139b3c29b3" providerId="LiveId" clId="{5917256E-9C2B-4DDC-9E0F-2EFD6599E19E}" dt="2022-07-17T15:26:37.875" v="7425" actId="1076"/>
          <ac:spMkLst>
            <pc:docMk/>
            <pc:sldMk cId="817366432" sldId="795"/>
            <ac:spMk id="19" creationId="{BA108116-80C6-4A2A-9930-1296C1258C10}"/>
          </ac:spMkLst>
        </pc:spChg>
      </pc:sldChg>
      <pc:sldChg chg="add del">
        <pc:chgData name="Bhrugen Patel" userId="f021a6139b3c29b3" providerId="LiveId" clId="{5917256E-9C2B-4DDC-9E0F-2EFD6599E19E}" dt="2022-07-17T15:15:33.131" v="7240"/>
        <pc:sldMkLst>
          <pc:docMk/>
          <pc:sldMk cId="2620025380" sldId="795"/>
        </pc:sldMkLst>
      </pc:sldChg>
      <pc:sldChg chg="modSp add mod">
        <pc:chgData name="Bhrugen Patel" userId="f021a6139b3c29b3" providerId="LiveId" clId="{5917256E-9C2B-4DDC-9E0F-2EFD6599E19E}" dt="2022-07-17T22:02:33.895" v="7427" actId="6549"/>
        <pc:sldMkLst>
          <pc:docMk/>
          <pc:sldMk cId="3476828324" sldId="796"/>
        </pc:sldMkLst>
        <pc:spChg chg="mod">
          <ac:chgData name="Bhrugen Patel" userId="f021a6139b3c29b3" providerId="LiveId" clId="{5917256E-9C2B-4DDC-9E0F-2EFD6599E19E}" dt="2022-07-17T22:02:33.895" v="7427" actId="6549"/>
          <ac:spMkLst>
            <pc:docMk/>
            <pc:sldMk cId="3476828324" sldId="796"/>
            <ac:spMk id="48" creationId="{4C98FED7-6451-4DE0-96DC-E709964F4148}"/>
          </ac:spMkLst>
        </pc:spChg>
      </pc:sldChg>
      <pc:sldChg chg="delSp modSp add mod ord">
        <pc:chgData name="Bhrugen Patel" userId="f021a6139b3c29b3" providerId="LiveId" clId="{5917256E-9C2B-4DDC-9E0F-2EFD6599E19E}" dt="2022-07-17T22:04:26.316" v="7438" actId="1076"/>
        <pc:sldMkLst>
          <pc:docMk/>
          <pc:sldMk cId="2485562364" sldId="797"/>
        </pc:sldMkLst>
        <pc:spChg chg="del">
          <ac:chgData name="Bhrugen Patel" userId="f021a6139b3c29b3" providerId="LiveId" clId="{5917256E-9C2B-4DDC-9E0F-2EFD6599E19E}" dt="2022-07-17T22:04:15.303" v="7431" actId="478"/>
          <ac:spMkLst>
            <pc:docMk/>
            <pc:sldMk cId="2485562364" sldId="797"/>
            <ac:spMk id="13" creationId="{3F8584A6-6DCB-6F4F-3414-3FE4E7AFD956}"/>
          </ac:spMkLst>
        </pc:spChg>
        <pc:spChg chg="del mod">
          <ac:chgData name="Bhrugen Patel" userId="f021a6139b3c29b3" providerId="LiveId" clId="{5917256E-9C2B-4DDC-9E0F-2EFD6599E19E}" dt="2022-07-17T22:04:18.048" v="7435" actId="478"/>
          <ac:spMkLst>
            <pc:docMk/>
            <pc:sldMk cId="2485562364" sldId="797"/>
            <ac:spMk id="14" creationId="{08A6E446-9BA0-B711-C723-A92D23E2FB41}"/>
          </ac:spMkLst>
        </pc:spChg>
        <pc:spChg chg="del mod">
          <ac:chgData name="Bhrugen Patel" userId="f021a6139b3c29b3" providerId="LiveId" clId="{5917256E-9C2B-4DDC-9E0F-2EFD6599E19E}" dt="2022-07-17T22:04:19.310" v="7436" actId="478"/>
          <ac:spMkLst>
            <pc:docMk/>
            <pc:sldMk cId="2485562364" sldId="797"/>
            <ac:spMk id="19" creationId="{E45F5457-0723-C255-BFAB-4ACF1F1A1CD2}"/>
          </ac:spMkLst>
        </pc:spChg>
        <pc:picChg chg="mod">
          <ac:chgData name="Bhrugen Patel" userId="f021a6139b3c29b3" providerId="LiveId" clId="{5917256E-9C2B-4DDC-9E0F-2EFD6599E19E}" dt="2022-07-17T22:04:26.316" v="7438" actId="1076"/>
          <ac:picMkLst>
            <pc:docMk/>
            <pc:sldMk cId="2485562364" sldId="797"/>
            <ac:picMk id="6" creationId="{08FB3AF3-2D8B-EA88-0E6A-0FA24DB17E33}"/>
          </ac:picMkLst>
        </pc:picChg>
        <pc:picChg chg="del">
          <ac:chgData name="Bhrugen Patel" userId="f021a6139b3c29b3" providerId="LiveId" clId="{5917256E-9C2B-4DDC-9E0F-2EFD6599E19E}" dt="2022-07-17T22:04:16.180" v="7432" actId="478"/>
          <ac:picMkLst>
            <pc:docMk/>
            <pc:sldMk cId="2485562364" sldId="797"/>
            <ac:picMk id="23" creationId="{CAA3682D-BAAD-4C99-D8A5-FBE7DA1BDDFC}"/>
          </ac:picMkLst>
        </pc:picChg>
      </pc:sldChg>
      <pc:sldChg chg="addSp delSp modSp add mod modAnim">
        <pc:chgData name="Bhrugen Patel" userId="f021a6139b3c29b3" providerId="LiveId" clId="{5917256E-9C2B-4DDC-9E0F-2EFD6599E19E}" dt="2022-07-17T22:24:27.887" v="8014"/>
        <pc:sldMkLst>
          <pc:docMk/>
          <pc:sldMk cId="2198075549" sldId="798"/>
        </pc:sldMkLst>
        <pc:spChg chg="add mod">
          <ac:chgData name="Bhrugen Patel" userId="f021a6139b3c29b3" providerId="LiveId" clId="{5917256E-9C2B-4DDC-9E0F-2EFD6599E19E}" dt="2022-07-17T22:17:27.345" v="7462" actId="20577"/>
          <ac:spMkLst>
            <pc:docMk/>
            <pc:sldMk cId="2198075549" sldId="798"/>
            <ac:spMk id="8" creationId="{1E53F389-8C08-9289-58A8-B29227624D99}"/>
          </ac:spMkLst>
        </pc:spChg>
        <pc:spChg chg="add del mod">
          <ac:chgData name="Bhrugen Patel" userId="f021a6139b3c29b3" providerId="LiveId" clId="{5917256E-9C2B-4DDC-9E0F-2EFD6599E19E}" dt="2022-07-17T22:21:37.351" v="7943"/>
          <ac:spMkLst>
            <pc:docMk/>
            <pc:sldMk cId="2198075549" sldId="798"/>
            <ac:spMk id="9" creationId="{9660ED64-D908-83B1-5D43-1F817672BA0B}"/>
          </ac:spMkLst>
        </pc:spChg>
        <pc:spChg chg="del">
          <ac:chgData name="Bhrugen Patel" userId="f021a6139b3c29b3" providerId="LiveId" clId="{5917256E-9C2B-4DDC-9E0F-2EFD6599E19E}" dt="2022-07-17T22:17:29.888" v="7463" actId="478"/>
          <ac:spMkLst>
            <pc:docMk/>
            <pc:sldMk cId="2198075549" sldId="798"/>
            <ac:spMk id="17" creationId="{D9A29279-A3B4-4CAB-9052-DED77B0DC3C8}"/>
          </ac:spMkLst>
        </pc:spChg>
        <pc:spChg chg="mod">
          <ac:chgData name="Bhrugen Patel" userId="f021a6139b3c29b3" providerId="LiveId" clId="{5917256E-9C2B-4DDC-9E0F-2EFD6599E19E}" dt="2022-07-17T22:24:15.481" v="8010" actId="20577"/>
          <ac:spMkLst>
            <pc:docMk/>
            <pc:sldMk cId="2198075549" sldId="798"/>
            <ac:spMk id="25" creationId="{7BB47017-1A09-4F99-97D6-E5418FB7A323}"/>
          </ac:spMkLst>
        </pc:spChg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2-E927-40C5-917E-84BF0CB4C080}"/>
              </c:ext>
            </c:extLst>
          </c:dPt>
          <c:dPt>
            <c:idx val="1"/>
            <c:bubble3D val="0"/>
            <c:spPr>
              <a:solidFill>
                <a:schemeClr val="bg1">
                  <a:lumMod val="9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E927-40C5-917E-84BF0CB4C080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ED3F-425B-8CE9-ED7640C77918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ED3F-425B-8CE9-ED7640C77918}"/>
              </c:ext>
            </c:extLst>
          </c:dPt>
          <c:cat>
            <c:strRef>
              <c:f>Sheet1!$A$2:$A$5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927-40C5-917E-84BF0CB4C08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CD14-4CA4-8BFA-2274A86F064F}"/>
              </c:ext>
            </c:extLst>
          </c:dPt>
          <c:dPt>
            <c:idx val="1"/>
            <c:bubble3D val="0"/>
            <c:spPr>
              <a:solidFill>
                <a:schemeClr val="bg1">
                  <a:lumMod val="9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CD14-4CA4-8BFA-2274A86F064F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CD14-4CA4-8BFA-2274A86F064F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CD14-4CA4-8BFA-2274A86F064F}"/>
              </c:ext>
            </c:extLst>
          </c:dPt>
          <c:cat>
            <c:strRef>
              <c:f>Sheet1!$A$2:$A$5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CD14-4CA4-8BFA-2274A86F064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BB18-4870-B215-B87CFA1551CE}"/>
              </c:ext>
            </c:extLst>
          </c:dPt>
          <c:dPt>
            <c:idx val="1"/>
            <c:bubble3D val="0"/>
            <c:spPr>
              <a:solidFill>
                <a:schemeClr val="bg1">
                  <a:lumMod val="9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BB18-4870-B215-B87CFA1551CE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BB18-4870-B215-B87CFA1551CE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BB18-4870-B215-B87CFA1551CE}"/>
              </c:ext>
            </c:extLst>
          </c:dPt>
          <c:cat>
            <c:strRef>
              <c:f>Sheet1!$A$2:$A$5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BB18-4870-B215-B87CFA1551C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E0E4-4516-8823-2784867F72A4}"/>
              </c:ext>
            </c:extLst>
          </c:dPt>
          <c:dPt>
            <c:idx val="1"/>
            <c:bubble3D val="0"/>
            <c:spPr>
              <a:solidFill>
                <a:schemeClr val="bg1">
                  <a:lumMod val="9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E0E4-4516-8823-2784867F72A4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E0E4-4516-8823-2784867F72A4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E0E4-4516-8823-2784867F72A4}"/>
              </c:ext>
            </c:extLst>
          </c:dPt>
          <c:cat>
            <c:strRef>
              <c:f>Sheet1!$A$2:$A$5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E0E4-4516-8823-2784867F72A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FD3BC16-9D29-4411-B4A8-6E7D80273B6C}" type="datetimeFigureOut">
              <a:rPr lang="en-US" smtClean="0"/>
              <a:t>7/19/2022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C14B626-7CA8-47E3-9AE7-F2E6D1EA58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17625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CE94A7-C4C0-4312-9A43-1209F3AEDD1F}" type="slidenum">
              <a:rPr lang="en-US" smtClean="0"/>
              <a:t>77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89356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BA1CE054-823B-4654-8B3F-6B0026868CC4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442419" y="1068572"/>
            <a:ext cx="5672631" cy="4546629"/>
          </a:xfrm>
          <a:custGeom>
            <a:avLst/>
            <a:gdLst>
              <a:gd name="connsiteX0" fmla="*/ 4430833 w 5672631"/>
              <a:gd name="connsiteY0" fmla="*/ 2795519 h 4546629"/>
              <a:gd name="connsiteX1" fmla="*/ 5205041 w 5672631"/>
              <a:gd name="connsiteY1" fmla="*/ 2795519 h 4546629"/>
              <a:gd name="connsiteX2" fmla="*/ 3449868 w 5672631"/>
              <a:gd name="connsiteY2" fmla="*/ 4546629 h 4546629"/>
              <a:gd name="connsiteX3" fmla="*/ 2675660 w 5672631"/>
              <a:gd name="connsiteY3" fmla="*/ 4546629 h 4546629"/>
              <a:gd name="connsiteX4" fmla="*/ 5149752 w 5672631"/>
              <a:gd name="connsiteY4" fmla="*/ 710539 h 4546629"/>
              <a:gd name="connsiteX5" fmla="*/ 5412971 w 5672631"/>
              <a:gd name="connsiteY5" fmla="*/ 1756317 h 4546629"/>
              <a:gd name="connsiteX6" fmla="*/ 3122230 w 5672631"/>
              <a:gd name="connsiteY6" fmla="*/ 4047059 h 4546629"/>
              <a:gd name="connsiteX7" fmla="*/ 2076452 w 5672631"/>
              <a:gd name="connsiteY7" fmla="*/ 3783839 h 4546629"/>
              <a:gd name="connsiteX8" fmla="*/ 3936317 w 5672631"/>
              <a:gd name="connsiteY8" fmla="*/ 98027 h 4546629"/>
              <a:gd name="connsiteX9" fmla="*/ 5672631 w 5672631"/>
              <a:gd name="connsiteY9" fmla="*/ 98027 h 4546629"/>
              <a:gd name="connsiteX10" fmla="*/ 1736314 w 5672631"/>
              <a:gd name="connsiteY10" fmla="*/ 4025233 h 4546629"/>
              <a:gd name="connsiteX11" fmla="*/ 0 w 5672631"/>
              <a:gd name="connsiteY11" fmla="*/ 4025233 h 4546629"/>
              <a:gd name="connsiteX12" fmla="*/ 2637396 w 5672631"/>
              <a:gd name="connsiteY12" fmla="*/ 0 h 4546629"/>
              <a:gd name="connsiteX13" fmla="*/ 3683174 w 5672631"/>
              <a:gd name="connsiteY13" fmla="*/ 263220 h 4546629"/>
              <a:gd name="connsiteX14" fmla="*/ 609875 w 5672631"/>
              <a:gd name="connsiteY14" fmla="*/ 3336520 h 4546629"/>
              <a:gd name="connsiteX15" fmla="*/ 346655 w 5672631"/>
              <a:gd name="connsiteY15" fmla="*/ 2290742 h 45466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5672631" h="4546629">
                <a:moveTo>
                  <a:pt x="4430833" y="2795519"/>
                </a:moveTo>
                <a:lnTo>
                  <a:pt x="5205041" y="2795519"/>
                </a:lnTo>
                <a:lnTo>
                  <a:pt x="3449868" y="4546629"/>
                </a:lnTo>
                <a:lnTo>
                  <a:pt x="2675660" y="4546629"/>
                </a:lnTo>
                <a:close/>
                <a:moveTo>
                  <a:pt x="5149752" y="710539"/>
                </a:moveTo>
                <a:lnTo>
                  <a:pt x="5412971" y="1756317"/>
                </a:lnTo>
                <a:lnTo>
                  <a:pt x="3122230" y="4047059"/>
                </a:lnTo>
                <a:lnTo>
                  <a:pt x="2076452" y="3783839"/>
                </a:lnTo>
                <a:close/>
                <a:moveTo>
                  <a:pt x="3936317" y="98027"/>
                </a:moveTo>
                <a:lnTo>
                  <a:pt x="5672631" y="98027"/>
                </a:lnTo>
                <a:lnTo>
                  <a:pt x="1736314" y="4025233"/>
                </a:lnTo>
                <a:lnTo>
                  <a:pt x="0" y="4025233"/>
                </a:lnTo>
                <a:close/>
                <a:moveTo>
                  <a:pt x="2637396" y="0"/>
                </a:moveTo>
                <a:lnTo>
                  <a:pt x="3683174" y="263220"/>
                </a:lnTo>
                <a:lnTo>
                  <a:pt x="609875" y="3336520"/>
                </a:lnTo>
                <a:lnTo>
                  <a:pt x="346655" y="2290742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58871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DAED3193-F1EA-4163-AEE5-EE1F29EFE985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606136" y="-1000612"/>
            <a:ext cx="6545746" cy="6528010"/>
          </a:xfrm>
          <a:custGeom>
            <a:avLst/>
            <a:gdLst>
              <a:gd name="connsiteX0" fmla="*/ 4277490 w 6545746"/>
              <a:gd name="connsiteY0" fmla="*/ 22 h 6528010"/>
              <a:gd name="connsiteX1" fmla="*/ 5885602 w 6545746"/>
              <a:gd name="connsiteY1" fmla="*/ 674578 h 6528010"/>
              <a:gd name="connsiteX2" fmla="*/ 5885600 w 6545746"/>
              <a:gd name="connsiteY2" fmla="*/ 674578 h 6528010"/>
              <a:gd name="connsiteX3" fmla="*/ 5871168 w 6545746"/>
              <a:gd name="connsiteY3" fmla="*/ 3896779 h 6528010"/>
              <a:gd name="connsiteX4" fmla="*/ 3882347 w 6545746"/>
              <a:gd name="connsiteY4" fmla="*/ 5867864 h 6528010"/>
              <a:gd name="connsiteX5" fmla="*/ 660146 w 6545746"/>
              <a:gd name="connsiteY5" fmla="*/ 5853433 h 6528010"/>
              <a:gd name="connsiteX6" fmla="*/ 674578 w 6545746"/>
              <a:gd name="connsiteY6" fmla="*/ 2631232 h 6528010"/>
              <a:gd name="connsiteX7" fmla="*/ 2663401 w 6545746"/>
              <a:gd name="connsiteY7" fmla="*/ 660146 h 6528010"/>
              <a:gd name="connsiteX8" fmla="*/ 4277490 w 6545746"/>
              <a:gd name="connsiteY8" fmla="*/ 22 h 65280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545746" h="6528010">
                <a:moveTo>
                  <a:pt x="4277490" y="22"/>
                </a:moveTo>
                <a:cubicBezTo>
                  <a:pt x="4860594" y="2634"/>
                  <a:pt x="5442702" y="227692"/>
                  <a:pt x="5885602" y="674578"/>
                </a:cubicBezTo>
                <a:lnTo>
                  <a:pt x="5885600" y="674578"/>
                </a:lnTo>
                <a:cubicBezTo>
                  <a:pt x="6771401" y="1568349"/>
                  <a:pt x="6764940" y="3010978"/>
                  <a:pt x="5871168" y="3896779"/>
                </a:cubicBezTo>
                <a:lnTo>
                  <a:pt x="3882347" y="5867864"/>
                </a:lnTo>
                <a:cubicBezTo>
                  <a:pt x="2988576" y="6753665"/>
                  <a:pt x="1545947" y="6747204"/>
                  <a:pt x="660146" y="5853433"/>
                </a:cubicBezTo>
                <a:cubicBezTo>
                  <a:pt x="-225655" y="4959661"/>
                  <a:pt x="-219194" y="3517032"/>
                  <a:pt x="674578" y="2631232"/>
                </a:cubicBezTo>
                <a:cubicBezTo>
                  <a:pt x="1337519" y="1974203"/>
                  <a:pt x="2000460" y="1317175"/>
                  <a:pt x="2663401" y="660146"/>
                </a:cubicBezTo>
                <a:cubicBezTo>
                  <a:pt x="3110287" y="217246"/>
                  <a:pt x="3694387" y="-2589"/>
                  <a:pt x="4277490" y="22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effectLst>
            <a:outerShdw blurRad="381000" dist="38100" dir="5400000" sx="102000" sy="102000" algn="ctr" rotWithShape="0">
              <a:prstClr val="black">
                <a:alpha val="31000"/>
              </a:prstClr>
            </a:outerShdw>
          </a:effectLst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4190396"/>
      </p:ext>
    </p:extLst>
  </p:cSld>
  <p:clrMapOvr>
    <a:masterClrMapping/>
  </p:clrMapOvr>
  <p:transition spd="slow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A679B048-D27B-4914-894C-2EAD2EE9ABD9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297149" y="576471"/>
            <a:ext cx="1850574" cy="1850574"/>
          </a:xfrm>
          <a:custGeom>
            <a:avLst/>
            <a:gdLst>
              <a:gd name="connsiteX0" fmla="*/ 925287 w 1850574"/>
              <a:gd name="connsiteY0" fmla="*/ 0 h 1850574"/>
              <a:gd name="connsiteX1" fmla="*/ 1850574 w 1850574"/>
              <a:gd name="connsiteY1" fmla="*/ 925287 h 1850574"/>
              <a:gd name="connsiteX2" fmla="*/ 925287 w 1850574"/>
              <a:gd name="connsiteY2" fmla="*/ 1850574 h 1850574"/>
              <a:gd name="connsiteX3" fmla="*/ 0 w 1850574"/>
              <a:gd name="connsiteY3" fmla="*/ 925287 h 1850574"/>
              <a:gd name="connsiteX4" fmla="*/ 925287 w 1850574"/>
              <a:gd name="connsiteY4" fmla="*/ 0 h 18505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50574" h="1850574">
                <a:moveTo>
                  <a:pt x="925287" y="0"/>
                </a:moveTo>
                <a:cubicBezTo>
                  <a:pt x="1436309" y="0"/>
                  <a:pt x="1850574" y="414265"/>
                  <a:pt x="1850574" y="925287"/>
                </a:cubicBezTo>
                <a:cubicBezTo>
                  <a:pt x="1850574" y="1436309"/>
                  <a:pt x="1436309" y="1850574"/>
                  <a:pt x="925287" y="1850574"/>
                </a:cubicBezTo>
                <a:cubicBezTo>
                  <a:pt x="414265" y="1850574"/>
                  <a:pt x="0" y="1436309"/>
                  <a:pt x="0" y="925287"/>
                </a:cubicBezTo>
                <a:cubicBezTo>
                  <a:pt x="0" y="414265"/>
                  <a:pt x="414265" y="0"/>
                  <a:pt x="925287" y="0"/>
                </a:cubicBezTo>
                <a:close/>
              </a:path>
            </a:pathLst>
          </a:custGeom>
          <a:solidFill>
            <a:schemeClr val="bg1"/>
          </a:solidFill>
          <a:ln w="69850">
            <a:gradFill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5400000" scaled="1"/>
            </a:gradFill>
          </a:ln>
          <a:effectLst>
            <a:outerShdw blurRad="508000" dist="152400" dir="7200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2AA9B239-12CD-4B25-B113-7D939C3191D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297149" y="2656388"/>
            <a:ext cx="1850574" cy="1850574"/>
          </a:xfrm>
          <a:custGeom>
            <a:avLst/>
            <a:gdLst>
              <a:gd name="connsiteX0" fmla="*/ 925287 w 1850574"/>
              <a:gd name="connsiteY0" fmla="*/ 0 h 1850574"/>
              <a:gd name="connsiteX1" fmla="*/ 1850574 w 1850574"/>
              <a:gd name="connsiteY1" fmla="*/ 925287 h 1850574"/>
              <a:gd name="connsiteX2" fmla="*/ 925287 w 1850574"/>
              <a:gd name="connsiteY2" fmla="*/ 1850574 h 1850574"/>
              <a:gd name="connsiteX3" fmla="*/ 0 w 1850574"/>
              <a:gd name="connsiteY3" fmla="*/ 925287 h 1850574"/>
              <a:gd name="connsiteX4" fmla="*/ 925287 w 1850574"/>
              <a:gd name="connsiteY4" fmla="*/ 0 h 18505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50574" h="1850574">
                <a:moveTo>
                  <a:pt x="925287" y="0"/>
                </a:moveTo>
                <a:cubicBezTo>
                  <a:pt x="1436309" y="0"/>
                  <a:pt x="1850574" y="414265"/>
                  <a:pt x="1850574" y="925287"/>
                </a:cubicBezTo>
                <a:cubicBezTo>
                  <a:pt x="1850574" y="1436309"/>
                  <a:pt x="1436309" y="1850574"/>
                  <a:pt x="925287" y="1850574"/>
                </a:cubicBezTo>
                <a:cubicBezTo>
                  <a:pt x="414265" y="1850574"/>
                  <a:pt x="0" y="1436309"/>
                  <a:pt x="0" y="925287"/>
                </a:cubicBezTo>
                <a:cubicBezTo>
                  <a:pt x="0" y="414265"/>
                  <a:pt x="414265" y="0"/>
                  <a:pt x="925287" y="0"/>
                </a:cubicBezTo>
                <a:close/>
              </a:path>
            </a:pathLst>
          </a:custGeom>
          <a:solidFill>
            <a:schemeClr val="bg1"/>
          </a:solidFill>
          <a:ln w="69850">
            <a:solidFill>
              <a:schemeClr val="bg1"/>
            </a:solidFill>
          </a:ln>
          <a:effectLst>
            <a:outerShdw blurRad="508000" dist="152400" dir="7200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12D7DB47-9DDA-498F-B449-AF851A41165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735495" y="576471"/>
            <a:ext cx="1850574" cy="1850574"/>
          </a:xfrm>
          <a:custGeom>
            <a:avLst/>
            <a:gdLst>
              <a:gd name="connsiteX0" fmla="*/ 925287 w 1850574"/>
              <a:gd name="connsiteY0" fmla="*/ 0 h 1850574"/>
              <a:gd name="connsiteX1" fmla="*/ 1850574 w 1850574"/>
              <a:gd name="connsiteY1" fmla="*/ 925287 h 1850574"/>
              <a:gd name="connsiteX2" fmla="*/ 925287 w 1850574"/>
              <a:gd name="connsiteY2" fmla="*/ 1850574 h 1850574"/>
              <a:gd name="connsiteX3" fmla="*/ 0 w 1850574"/>
              <a:gd name="connsiteY3" fmla="*/ 925287 h 1850574"/>
              <a:gd name="connsiteX4" fmla="*/ 925287 w 1850574"/>
              <a:gd name="connsiteY4" fmla="*/ 0 h 18505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50574" h="1850574">
                <a:moveTo>
                  <a:pt x="925287" y="0"/>
                </a:moveTo>
                <a:cubicBezTo>
                  <a:pt x="1436309" y="0"/>
                  <a:pt x="1850574" y="414265"/>
                  <a:pt x="1850574" y="925287"/>
                </a:cubicBezTo>
                <a:cubicBezTo>
                  <a:pt x="1850574" y="1436309"/>
                  <a:pt x="1436309" y="1850574"/>
                  <a:pt x="925287" y="1850574"/>
                </a:cubicBezTo>
                <a:cubicBezTo>
                  <a:pt x="414265" y="1850574"/>
                  <a:pt x="0" y="1436309"/>
                  <a:pt x="0" y="925287"/>
                </a:cubicBezTo>
                <a:cubicBezTo>
                  <a:pt x="0" y="414265"/>
                  <a:pt x="414265" y="0"/>
                  <a:pt x="925287" y="0"/>
                </a:cubicBezTo>
                <a:close/>
              </a:path>
            </a:pathLst>
          </a:custGeom>
          <a:solidFill>
            <a:schemeClr val="bg1"/>
          </a:solidFill>
          <a:ln w="69850">
            <a:solidFill>
              <a:schemeClr val="bg1"/>
            </a:solidFill>
          </a:ln>
          <a:effectLst>
            <a:outerShdw blurRad="508000" dist="152400" dir="7200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5D6CC96E-35FE-4B08-A93C-5323E17F2C0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735495" y="2656388"/>
            <a:ext cx="1850574" cy="1850574"/>
          </a:xfrm>
          <a:custGeom>
            <a:avLst/>
            <a:gdLst>
              <a:gd name="connsiteX0" fmla="*/ 925287 w 1850574"/>
              <a:gd name="connsiteY0" fmla="*/ 0 h 1850574"/>
              <a:gd name="connsiteX1" fmla="*/ 1850574 w 1850574"/>
              <a:gd name="connsiteY1" fmla="*/ 925287 h 1850574"/>
              <a:gd name="connsiteX2" fmla="*/ 925287 w 1850574"/>
              <a:gd name="connsiteY2" fmla="*/ 1850574 h 1850574"/>
              <a:gd name="connsiteX3" fmla="*/ 0 w 1850574"/>
              <a:gd name="connsiteY3" fmla="*/ 925287 h 1850574"/>
              <a:gd name="connsiteX4" fmla="*/ 925287 w 1850574"/>
              <a:gd name="connsiteY4" fmla="*/ 0 h 18505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50574" h="1850574">
                <a:moveTo>
                  <a:pt x="925287" y="0"/>
                </a:moveTo>
                <a:cubicBezTo>
                  <a:pt x="1436309" y="0"/>
                  <a:pt x="1850574" y="414265"/>
                  <a:pt x="1850574" y="925287"/>
                </a:cubicBezTo>
                <a:cubicBezTo>
                  <a:pt x="1850574" y="1436309"/>
                  <a:pt x="1436309" y="1850574"/>
                  <a:pt x="925287" y="1850574"/>
                </a:cubicBezTo>
                <a:cubicBezTo>
                  <a:pt x="414265" y="1850574"/>
                  <a:pt x="0" y="1436309"/>
                  <a:pt x="0" y="925287"/>
                </a:cubicBezTo>
                <a:cubicBezTo>
                  <a:pt x="0" y="414265"/>
                  <a:pt x="414265" y="0"/>
                  <a:pt x="925287" y="0"/>
                </a:cubicBezTo>
                <a:close/>
              </a:path>
            </a:pathLst>
          </a:custGeom>
          <a:solidFill>
            <a:schemeClr val="bg1"/>
          </a:solidFill>
          <a:ln w="69850">
            <a:gradFill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5400000" scaled="1"/>
            </a:gradFill>
          </a:ln>
          <a:effectLst>
            <a:outerShdw blurRad="508000" dist="152400" dir="7200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8598422"/>
      </p:ext>
    </p:extLst>
  </p:cSld>
  <p:clrMapOvr>
    <a:masterClrMapping/>
  </p:clrMapOvr>
  <p:transition spd="slow">
    <p:push dir="u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0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/>
          </p:cNvSpPr>
          <p:nvPr>
            <p:ph type="pic" sz="quarter" idx="10" hasCustomPrompt="1"/>
          </p:nvPr>
        </p:nvSpPr>
        <p:spPr>
          <a:xfrm>
            <a:off x="199030" y="2434677"/>
            <a:ext cx="6081712" cy="3814762"/>
          </a:xfrm>
          <a:prstGeom prst="rect">
            <a:avLst/>
          </a:prstGeom>
        </p:spPr>
        <p:txBody>
          <a:bodyPr anchor="ctr"/>
          <a:lstStyle>
            <a:lvl1pPr marL="0" marR="0" indent="0" algn="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Drag and Drop Image Here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93231261"/>
      </p:ext>
    </p:extLst>
  </p:cSld>
  <p:clrMapOvr>
    <a:masterClrMapping/>
  </p:clrMapOvr>
  <p:transition spd="slow">
    <p:push dir="u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Left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316133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589684-65F2-F40E-C2E0-C95636B701F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3B9A0C8-F958-269F-DAF9-B6D118D0FC4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C35A972-4D39-040D-6D24-C5B2AF7861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E0EFCC-5B72-463D-92BC-45FD28AEF593}" type="datetimeFigureOut">
              <a:rPr lang="en-US" smtClean="0"/>
              <a:t>7/19/2022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3125DBD-D9E5-FF06-BE9C-73078DA87D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AC17A2C-F542-E55F-CF3B-B26AA6A1C8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9B735F-0A45-4939-A7CE-53EE97671C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12365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C02F9F8C-C0A1-4156-8470-50A5348F5D6D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390650" y="1667375"/>
            <a:ext cx="9410700" cy="4705350"/>
          </a:xfrm>
          <a:custGeom>
            <a:avLst/>
            <a:gdLst>
              <a:gd name="connsiteX0" fmla="*/ 4705350 w 9410700"/>
              <a:gd name="connsiteY0" fmla="*/ 0 h 4705350"/>
              <a:gd name="connsiteX1" fmla="*/ 9410700 w 9410700"/>
              <a:gd name="connsiteY1" fmla="*/ 4705350 h 4705350"/>
              <a:gd name="connsiteX2" fmla="*/ 7058025 w 9410700"/>
              <a:gd name="connsiteY2" fmla="*/ 4705350 h 4705350"/>
              <a:gd name="connsiteX3" fmla="*/ 4705350 w 9410700"/>
              <a:gd name="connsiteY3" fmla="*/ 2352675 h 4705350"/>
              <a:gd name="connsiteX4" fmla="*/ 2352675 w 9410700"/>
              <a:gd name="connsiteY4" fmla="*/ 4705350 h 4705350"/>
              <a:gd name="connsiteX5" fmla="*/ 0 w 9410700"/>
              <a:gd name="connsiteY5" fmla="*/ 4705350 h 4705350"/>
              <a:gd name="connsiteX6" fmla="*/ 4705350 w 9410700"/>
              <a:gd name="connsiteY6" fmla="*/ 0 h 4705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410700" h="4705350">
                <a:moveTo>
                  <a:pt x="4705350" y="0"/>
                </a:moveTo>
                <a:cubicBezTo>
                  <a:pt x="7304043" y="0"/>
                  <a:pt x="9410700" y="2106657"/>
                  <a:pt x="9410700" y="4705350"/>
                </a:cubicBezTo>
                <a:lnTo>
                  <a:pt x="7058025" y="4705350"/>
                </a:lnTo>
                <a:cubicBezTo>
                  <a:pt x="7058025" y="3406003"/>
                  <a:pt x="6004697" y="2352675"/>
                  <a:pt x="4705350" y="2352675"/>
                </a:cubicBezTo>
                <a:cubicBezTo>
                  <a:pt x="3406003" y="2352675"/>
                  <a:pt x="2352675" y="3406003"/>
                  <a:pt x="2352675" y="4705350"/>
                </a:cubicBezTo>
                <a:lnTo>
                  <a:pt x="0" y="4705350"/>
                </a:lnTo>
                <a:cubicBezTo>
                  <a:pt x="0" y="2106657"/>
                  <a:pt x="2106657" y="0"/>
                  <a:pt x="4705350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13160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70E4A1DB-C1F3-46C1-A83D-B2C0347D2D8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400050" y="476249"/>
            <a:ext cx="2724150" cy="2724150"/>
          </a:xfrm>
          <a:custGeom>
            <a:avLst/>
            <a:gdLst>
              <a:gd name="connsiteX0" fmla="*/ 0 w 2724150"/>
              <a:gd name="connsiteY0" fmla="*/ 0 h 2724150"/>
              <a:gd name="connsiteX1" fmla="*/ 2724150 w 2724150"/>
              <a:gd name="connsiteY1" fmla="*/ 0 h 2724150"/>
              <a:gd name="connsiteX2" fmla="*/ 1816109 w 2724150"/>
              <a:gd name="connsiteY2" fmla="*/ 908041 h 2724150"/>
              <a:gd name="connsiteX3" fmla="*/ 908041 w 2724150"/>
              <a:gd name="connsiteY3" fmla="*/ 908041 h 2724150"/>
              <a:gd name="connsiteX4" fmla="*/ 908041 w 2724150"/>
              <a:gd name="connsiteY4" fmla="*/ 1816109 h 2724150"/>
              <a:gd name="connsiteX5" fmla="*/ 0 w 2724150"/>
              <a:gd name="connsiteY5" fmla="*/ 2724150 h 2724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724150" h="2724150">
                <a:moveTo>
                  <a:pt x="0" y="0"/>
                </a:moveTo>
                <a:lnTo>
                  <a:pt x="2724150" y="0"/>
                </a:lnTo>
                <a:lnTo>
                  <a:pt x="1816109" y="908041"/>
                </a:lnTo>
                <a:lnTo>
                  <a:pt x="908041" y="908041"/>
                </a:lnTo>
                <a:lnTo>
                  <a:pt x="908041" y="1816109"/>
                </a:lnTo>
                <a:lnTo>
                  <a:pt x="0" y="272415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10E68570-EDF7-4CBD-ABDF-A3BEB3DAF982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733925" y="2066924"/>
            <a:ext cx="2724150" cy="2724150"/>
          </a:xfrm>
          <a:custGeom>
            <a:avLst/>
            <a:gdLst>
              <a:gd name="connsiteX0" fmla="*/ 0 w 2724150"/>
              <a:gd name="connsiteY0" fmla="*/ 0 h 2724150"/>
              <a:gd name="connsiteX1" fmla="*/ 2724150 w 2724150"/>
              <a:gd name="connsiteY1" fmla="*/ 0 h 2724150"/>
              <a:gd name="connsiteX2" fmla="*/ 1816109 w 2724150"/>
              <a:gd name="connsiteY2" fmla="*/ 908041 h 2724150"/>
              <a:gd name="connsiteX3" fmla="*/ 908041 w 2724150"/>
              <a:gd name="connsiteY3" fmla="*/ 908041 h 2724150"/>
              <a:gd name="connsiteX4" fmla="*/ 908041 w 2724150"/>
              <a:gd name="connsiteY4" fmla="*/ 1816109 h 2724150"/>
              <a:gd name="connsiteX5" fmla="*/ 0 w 2724150"/>
              <a:gd name="connsiteY5" fmla="*/ 2724150 h 2724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724150" h="2724150">
                <a:moveTo>
                  <a:pt x="0" y="0"/>
                </a:moveTo>
                <a:lnTo>
                  <a:pt x="2724150" y="0"/>
                </a:lnTo>
                <a:lnTo>
                  <a:pt x="1816109" y="908041"/>
                </a:lnTo>
                <a:lnTo>
                  <a:pt x="908041" y="908041"/>
                </a:lnTo>
                <a:lnTo>
                  <a:pt x="908041" y="1816109"/>
                </a:lnTo>
                <a:lnTo>
                  <a:pt x="0" y="272415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0B9C6057-79F6-4B6C-B8BC-00F3B7842DFC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9067800" y="476250"/>
            <a:ext cx="2724150" cy="2724150"/>
          </a:xfrm>
          <a:custGeom>
            <a:avLst/>
            <a:gdLst>
              <a:gd name="connsiteX0" fmla="*/ 0 w 2724150"/>
              <a:gd name="connsiteY0" fmla="*/ 0 h 2724150"/>
              <a:gd name="connsiteX1" fmla="*/ 2724150 w 2724150"/>
              <a:gd name="connsiteY1" fmla="*/ 0 h 2724150"/>
              <a:gd name="connsiteX2" fmla="*/ 1816109 w 2724150"/>
              <a:gd name="connsiteY2" fmla="*/ 908041 h 2724150"/>
              <a:gd name="connsiteX3" fmla="*/ 908041 w 2724150"/>
              <a:gd name="connsiteY3" fmla="*/ 908041 h 2724150"/>
              <a:gd name="connsiteX4" fmla="*/ 908041 w 2724150"/>
              <a:gd name="connsiteY4" fmla="*/ 1816109 h 2724150"/>
              <a:gd name="connsiteX5" fmla="*/ 0 w 2724150"/>
              <a:gd name="connsiteY5" fmla="*/ 2724150 h 2724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724150" h="2724150">
                <a:moveTo>
                  <a:pt x="0" y="0"/>
                </a:moveTo>
                <a:lnTo>
                  <a:pt x="2724150" y="0"/>
                </a:lnTo>
                <a:lnTo>
                  <a:pt x="1816109" y="908041"/>
                </a:lnTo>
                <a:lnTo>
                  <a:pt x="908041" y="908041"/>
                </a:lnTo>
                <a:lnTo>
                  <a:pt x="908041" y="1816109"/>
                </a:lnTo>
                <a:lnTo>
                  <a:pt x="0" y="272415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69443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5B8179AC-C731-434D-BB5E-6CD7CC3106A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6343650" cy="6343650"/>
          </a:xfrm>
          <a:custGeom>
            <a:avLst/>
            <a:gdLst>
              <a:gd name="connsiteX0" fmla="*/ 0 w 6343650"/>
              <a:gd name="connsiteY0" fmla="*/ 0 h 6343650"/>
              <a:gd name="connsiteX1" fmla="*/ 4448167 w 6343650"/>
              <a:gd name="connsiteY1" fmla="*/ 0 h 6343650"/>
              <a:gd name="connsiteX2" fmla="*/ 6343650 w 6343650"/>
              <a:gd name="connsiteY2" fmla="*/ 3171825 h 6343650"/>
              <a:gd name="connsiteX3" fmla="*/ 4448167 w 6343650"/>
              <a:gd name="connsiteY3" fmla="*/ 6343650 h 6343650"/>
              <a:gd name="connsiteX4" fmla="*/ 0 w 6343650"/>
              <a:gd name="connsiteY4" fmla="*/ 6343650 h 6343650"/>
              <a:gd name="connsiteX5" fmla="*/ 1895483 w 6343650"/>
              <a:gd name="connsiteY5" fmla="*/ 3171825 h 6343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343650" h="6343650">
                <a:moveTo>
                  <a:pt x="0" y="0"/>
                </a:moveTo>
                <a:lnTo>
                  <a:pt x="4448167" y="0"/>
                </a:lnTo>
                <a:lnTo>
                  <a:pt x="6343650" y="3171825"/>
                </a:lnTo>
                <a:lnTo>
                  <a:pt x="4448167" y="6343650"/>
                </a:lnTo>
                <a:lnTo>
                  <a:pt x="0" y="6343650"/>
                </a:lnTo>
                <a:lnTo>
                  <a:pt x="1895483" y="3171825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3365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78F53616-B07D-4AA2-97E8-4368F58B312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578447" y="996798"/>
            <a:ext cx="3988102" cy="3988102"/>
          </a:xfrm>
          <a:custGeom>
            <a:avLst/>
            <a:gdLst>
              <a:gd name="connsiteX0" fmla="*/ 1994051 w 3988102"/>
              <a:gd name="connsiteY0" fmla="*/ 0 h 3988102"/>
              <a:gd name="connsiteX1" fmla="*/ 2362358 w 3988102"/>
              <a:gd name="connsiteY1" fmla="*/ 152557 h 3988102"/>
              <a:gd name="connsiteX2" fmla="*/ 3835544 w 3988102"/>
              <a:gd name="connsiteY2" fmla="*/ 1625744 h 3988102"/>
              <a:gd name="connsiteX3" fmla="*/ 3835544 w 3988102"/>
              <a:gd name="connsiteY3" fmla="*/ 2362358 h 3988102"/>
              <a:gd name="connsiteX4" fmla="*/ 2362358 w 3988102"/>
              <a:gd name="connsiteY4" fmla="*/ 3835545 h 3988102"/>
              <a:gd name="connsiteX5" fmla="*/ 1625744 w 3988102"/>
              <a:gd name="connsiteY5" fmla="*/ 3835545 h 3988102"/>
              <a:gd name="connsiteX6" fmla="*/ 152557 w 3988102"/>
              <a:gd name="connsiteY6" fmla="*/ 2362358 h 3988102"/>
              <a:gd name="connsiteX7" fmla="*/ 152557 w 3988102"/>
              <a:gd name="connsiteY7" fmla="*/ 1625744 h 3988102"/>
              <a:gd name="connsiteX8" fmla="*/ 1625744 w 3988102"/>
              <a:gd name="connsiteY8" fmla="*/ 152557 h 3988102"/>
              <a:gd name="connsiteX9" fmla="*/ 1994051 w 3988102"/>
              <a:gd name="connsiteY9" fmla="*/ 0 h 39881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88102" h="3988102">
                <a:moveTo>
                  <a:pt x="1994051" y="0"/>
                </a:moveTo>
                <a:cubicBezTo>
                  <a:pt x="2127352" y="0"/>
                  <a:pt x="2260653" y="50852"/>
                  <a:pt x="2362358" y="152557"/>
                </a:cubicBezTo>
                <a:lnTo>
                  <a:pt x="3835544" y="1625744"/>
                </a:lnTo>
                <a:cubicBezTo>
                  <a:pt x="4038955" y="1829155"/>
                  <a:pt x="4038955" y="2158948"/>
                  <a:pt x="3835544" y="2362358"/>
                </a:cubicBezTo>
                <a:lnTo>
                  <a:pt x="2362358" y="3835545"/>
                </a:lnTo>
                <a:cubicBezTo>
                  <a:pt x="2158948" y="4038955"/>
                  <a:pt x="1829154" y="4038955"/>
                  <a:pt x="1625744" y="3835545"/>
                </a:cubicBezTo>
                <a:lnTo>
                  <a:pt x="152557" y="2362358"/>
                </a:lnTo>
                <a:cubicBezTo>
                  <a:pt x="-50853" y="2158948"/>
                  <a:pt x="-50853" y="1829155"/>
                  <a:pt x="152557" y="1625744"/>
                </a:cubicBezTo>
                <a:lnTo>
                  <a:pt x="1625744" y="152557"/>
                </a:lnTo>
                <a:cubicBezTo>
                  <a:pt x="1727449" y="50852"/>
                  <a:pt x="1860750" y="0"/>
                  <a:pt x="1994051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94423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4_Placehol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24"/>
          </p:nvPr>
        </p:nvSpPr>
        <p:spPr>
          <a:xfrm>
            <a:off x="0" y="0"/>
            <a:ext cx="5938960" cy="687324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>
              <a:defRPr sz="14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7693885"/>
      </p:ext>
    </p:extLst>
  </p:cSld>
  <p:clrMapOvr>
    <a:masterClrMapping/>
  </p:clrMapOvr>
  <p:transition spd="slow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-1481921" y="-1455510"/>
            <a:ext cx="3685350" cy="3687081"/>
          </a:xfrm>
          <a:prstGeom prst="diamond">
            <a:avLst/>
          </a:prstGeom>
          <a:solidFill>
            <a:schemeClr val="bg1">
              <a:lumMod val="95000"/>
            </a:schemeClr>
          </a:solidFill>
          <a:effectLst>
            <a:outerShdw blurRad="1270000" dist="50800" dir="5400000" sx="89000" sy="89000" algn="ctr" rotWithShape="0">
              <a:srgbClr val="000000">
                <a:alpha val="54000"/>
              </a:srgbClr>
            </a:outerShdw>
          </a:effectLst>
        </p:spPr>
        <p:txBody>
          <a:bodyPr/>
          <a:lstStyle/>
          <a:p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1385702" y="-258081"/>
            <a:ext cx="3685350" cy="3687081"/>
          </a:xfrm>
          <a:prstGeom prst="diamond">
            <a:avLst/>
          </a:prstGeom>
          <a:solidFill>
            <a:schemeClr val="bg1">
              <a:lumMod val="95000"/>
            </a:schemeClr>
          </a:solidFill>
          <a:effectLst>
            <a:outerShdw blurRad="1270000" dist="50800" dir="5400000" sx="89000" sy="89000" algn="ctr" rotWithShape="0">
              <a:srgbClr val="000000">
                <a:alpha val="54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4253325" y="-1455510"/>
            <a:ext cx="3685350" cy="3687081"/>
          </a:xfrm>
          <a:prstGeom prst="diamond">
            <a:avLst/>
          </a:prstGeom>
          <a:solidFill>
            <a:schemeClr val="bg1">
              <a:lumMod val="95000"/>
            </a:schemeClr>
          </a:solidFill>
          <a:effectLst>
            <a:outerShdw blurRad="1270000" dist="50800" dir="5400000" sx="89000" sy="89000" algn="ctr" rotWithShape="0">
              <a:srgbClr val="000000">
                <a:alpha val="54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9988571" y="-1455510"/>
            <a:ext cx="3685350" cy="3687081"/>
          </a:xfrm>
          <a:prstGeom prst="diamond">
            <a:avLst/>
          </a:prstGeom>
          <a:solidFill>
            <a:schemeClr val="bg1">
              <a:lumMod val="95000"/>
            </a:schemeClr>
          </a:solidFill>
          <a:effectLst>
            <a:outerShdw blurRad="1270000" dist="50800" dir="5400000" sx="89000" sy="89000" algn="ctr" rotWithShape="0">
              <a:srgbClr val="000000">
                <a:alpha val="54000"/>
              </a:srgbClr>
            </a:outerShdw>
          </a:effectLst>
        </p:spPr>
        <p:txBody>
          <a:bodyPr/>
          <a:lstStyle/>
          <a:p>
            <a:endParaRPr lang="en-US" dirty="0"/>
          </a:p>
        </p:txBody>
      </p:sp>
      <p:sp>
        <p:nvSpPr>
          <p:cNvPr id="8" name="Picture Placeholder 3"/>
          <p:cNvSpPr>
            <a:spLocks noGrp="1"/>
          </p:cNvSpPr>
          <p:nvPr>
            <p:ph type="pic" sz="quarter" idx="14"/>
          </p:nvPr>
        </p:nvSpPr>
        <p:spPr>
          <a:xfrm>
            <a:off x="7120948" y="-258081"/>
            <a:ext cx="3685350" cy="3687081"/>
          </a:xfrm>
          <a:prstGeom prst="diamond">
            <a:avLst/>
          </a:prstGeom>
          <a:solidFill>
            <a:schemeClr val="bg1">
              <a:lumMod val="95000"/>
            </a:schemeClr>
          </a:solidFill>
          <a:effectLst>
            <a:outerShdw blurRad="1270000" dist="50800" dir="5400000" sx="89000" sy="89000" algn="ctr" rotWithShape="0">
              <a:srgbClr val="000000">
                <a:alpha val="54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6706927"/>
      </p:ext>
    </p:extLst>
  </p:cSld>
  <p:clrMapOvr>
    <a:masterClrMapping/>
  </p:clrMapOvr>
  <p:transition spd="slow">
    <p:push dir="u"/>
  </p:transition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45450B78-1D25-497F-8952-B7C25029CD3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3035527" y="0"/>
            <a:ext cx="9156473" cy="5805714"/>
          </a:xfrm>
          <a:custGeom>
            <a:avLst/>
            <a:gdLst>
              <a:gd name="connsiteX0" fmla="*/ 3041409 w 9156473"/>
              <a:gd name="connsiteY0" fmla="*/ 0 h 5805714"/>
              <a:gd name="connsiteX1" fmla="*/ 6988188 w 9156473"/>
              <a:gd name="connsiteY1" fmla="*/ 0 h 5805714"/>
              <a:gd name="connsiteX2" fmla="*/ 7779104 w 9156473"/>
              <a:gd name="connsiteY2" fmla="*/ 790916 h 5805714"/>
              <a:gd name="connsiteX3" fmla="*/ 5014799 w 9156473"/>
              <a:gd name="connsiteY3" fmla="*/ 3555221 h 5805714"/>
              <a:gd name="connsiteX4" fmla="*/ 2250494 w 9156473"/>
              <a:gd name="connsiteY4" fmla="*/ 790916 h 5805714"/>
              <a:gd name="connsiteX5" fmla="*/ 790915 w 9156473"/>
              <a:gd name="connsiteY5" fmla="*/ 0 h 5805714"/>
              <a:gd name="connsiteX6" fmla="*/ 2692607 w 9156473"/>
              <a:gd name="connsiteY6" fmla="*/ 0 h 5805714"/>
              <a:gd name="connsiteX7" fmla="*/ 1901692 w 9156473"/>
              <a:gd name="connsiteY7" fmla="*/ 790916 h 5805714"/>
              <a:gd name="connsiteX8" fmla="*/ 5014799 w 9156473"/>
              <a:gd name="connsiteY8" fmla="*/ 3904022 h 5805714"/>
              <a:gd name="connsiteX9" fmla="*/ 7280782 w 9156473"/>
              <a:gd name="connsiteY9" fmla="*/ 1638040 h 5805714"/>
              <a:gd name="connsiteX10" fmla="*/ 7280782 w 9156473"/>
              <a:gd name="connsiteY10" fmla="*/ 1594338 h 5805714"/>
              <a:gd name="connsiteX11" fmla="*/ 7324483 w 9156473"/>
              <a:gd name="connsiteY11" fmla="*/ 1594338 h 5805714"/>
              <a:gd name="connsiteX12" fmla="*/ 8127906 w 9156473"/>
              <a:gd name="connsiteY12" fmla="*/ 790916 h 5805714"/>
              <a:gd name="connsiteX13" fmla="*/ 7336991 w 9156473"/>
              <a:gd name="connsiteY13" fmla="*/ 0 h 5805714"/>
              <a:gd name="connsiteX14" fmla="*/ 9156473 w 9156473"/>
              <a:gd name="connsiteY14" fmla="*/ 0 h 5805714"/>
              <a:gd name="connsiteX15" fmla="*/ 9156473 w 9156473"/>
              <a:gd name="connsiteY15" fmla="*/ 1664041 h 5805714"/>
              <a:gd name="connsiteX16" fmla="*/ 5014799 w 9156473"/>
              <a:gd name="connsiteY16" fmla="*/ 5805714 h 5805714"/>
              <a:gd name="connsiteX17" fmla="*/ 0 w 9156473"/>
              <a:gd name="connsiteY17" fmla="*/ 790916 h 58057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9156473" h="5805714">
                <a:moveTo>
                  <a:pt x="3041409" y="0"/>
                </a:moveTo>
                <a:lnTo>
                  <a:pt x="6988188" y="0"/>
                </a:lnTo>
                <a:lnTo>
                  <a:pt x="7779104" y="790916"/>
                </a:lnTo>
                <a:lnTo>
                  <a:pt x="5014799" y="3555221"/>
                </a:lnTo>
                <a:lnTo>
                  <a:pt x="2250494" y="790916"/>
                </a:lnTo>
                <a:close/>
                <a:moveTo>
                  <a:pt x="790915" y="0"/>
                </a:moveTo>
                <a:lnTo>
                  <a:pt x="2692607" y="0"/>
                </a:lnTo>
                <a:lnTo>
                  <a:pt x="1901692" y="790916"/>
                </a:lnTo>
                <a:lnTo>
                  <a:pt x="5014799" y="3904022"/>
                </a:lnTo>
                <a:lnTo>
                  <a:pt x="7280782" y="1638040"/>
                </a:lnTo>
                <a:lnTo>
                  <a:pt x="7280782" y="1594338"/>
                </a:lnTo>
                <a:lnTo>
                  <a:pt x="7324483" y="1594338"/>
                </a:lnTo>
                <a:lnTo>
                  <a:pt x="8127906" y="790916"/>
                </a:lnTo>
                <a:lnTo>
                  <a:pt x="7336991" y="0"/>
                </a:lnTo>
                <a:lnTo>
                  <a:pt x="9156473" y="0"/>
                </a:lnTo>
                <a:lnTo>
                  <a:pt x="9156473" y="1664041"/>
                </a:lnTo>
                <a:lnTo>
                  <a:pt x="5014799" y="5805714"/>
                </a:lnTo>
                <a:lnTo>
                  <a:pt x="0" y="790916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1243249"/>
      </p:ext>
    </p:extLst>
  </p:cSld>
  <p:clrMapOvr>
    <a:masterClrMapping/>
  </p:clrMapOvr>
  <p:transition spd="slow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B1F061F1-16E6-4099-8A23-D37C663D4EC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-2286001" y="571499"/>
            <a:ext cx="8458200" cy="8458200"/>
          </a:xfrm>
          <a:custGeom>
            <a:avLst/>
            <a:gdLst>
              <a:gd name="connsiteX0" fmla="*/ 4229100 w 8458200"/>
              <a:gd name="connsiteY0" fmla="*/ 2543175 h 8458200"/>
              <a:gd name="connsiteX1" fmla="*/ 2543175 w 8458200"/>
              <a:gd name="connsiteY1" fmla="*/ 4229100 h 8458200"/>
              <a:gd name="connsiteX2" fmla="*/ 4229100 w 8458200"/>
              <a:gd name="connsiteY2" fmla="*/ 5915025 h 8458200"/>
              <a:gd name="connsiteX3" fmla="*/ 5915025 w 8458200"/>
              <a:gd name="connsiteY3" fmla="*/ 4229100 h 8458200"/>
              <a:gd name="connsiteX4" fmla="*/ 4229100 w 8458200"/>
              <a:gd name="connsiteY4" fmla="*/ 2543175 h 8458200"/>
              <a:gd name="connsiteX5" fmla="*/ 4229100 w 8458200"/>
              <a:gd name="connsiteY5" fmla="*/ 857250 h 8458200"/>
              <a:gd name="connsiteX6" fmla="*/ 7600950 w 8458200"/>
              <a:gd name="connsiteY6" fmla="*/ 4229100 h 8458200"/>
              <a:gd name="connsiteX7" fmla="*/ 4229100 w 8458200"/>
              <a:gd name="connsiteY7" fmla="*/ 7600950 h 8458200"/>
              <a:gd name="connsiteX8" fmla="*/ 857250 w 8458200"/>
              <a:gd name="connsiteY8" fmla="*/ 4229100 h 8458200"/>
              <a:gd name="connsiteX9" fmla="*/ 4229100 w 8458200"/>
              <a:gd name="connsiteY9" fmla="*/ 857250 h 8458200"/>
              <a:gd name="connsiteX10" fmla="*/ 4229100 w 8458200"/>
              <a:gd name="connsiteY10" fmla="*/ 650266 h 8458200"/>
              <a:gd name="connsiteX11" fmla="*/ 650266 w 8458200"/>
              <a:gd name="connsiteY11" fmla="*/ 4229100 h 8458200"/>
              <a:gd name="connsiteX12" fmla="*/ 4229100 w 8458200"/>
              <a:gd name="connsiteY12" fmla="*/ 7807934 h 8458200"/>
              <a:gd name="connsiteX13" fmla="*/ 7807934 w 8458200"/>
              <a:gd name="connsiteY13" fmla="*/ 4229100 h 8458200"/>
              <a:gd name="connsiteX14" fmla="*/ 4229100 w 8458200"/>
              <a:gd name="connsiteY14" fmla="*/ 650266 h 8458200"/>
              <a:gd name="connsiteX15" fmla="*/ 4229100 w 8458200"/>
              <a:gd name="connsiteY15" fmla="*/ 0 h 8458200"/>
              <a:gd name="connsiteX16" fmla="*/ 8458200 w 8458200"/>
              <a:gd name="connsiteY16" fmla="*/ 4229100 h 8458200"/>
              <a:gd name="connsiteX17" fmla="*/ 4229100 w 8458200"/>
              <a:gd name="connsiteY17" fmla="*/ 8458200 h 8458200"/>
              <a:gd name="connsiteX18" fmla="*/ 0 w 8458200"/>
              <a:gd name="connsiteY18" fmla="*/ 4229100 h 8458200"/>
              <a:gd name="connsiteX19" fmla="*/ 4229100 w 8458200"/>
              <a:gd name="connsiteY19" fmla="*/ 0 h 8458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8458200" h="8458200">
                <a:moveTo>
                  <a:pt x="4229100" y="2543175"/>
                </a:moveTo>
                <a:cubicBezTo>
                  <a:pt x="3297989" y="2543175"/>
                  <a:pt x="2543175" y="3297989"/>
                  <a:pt x="2543175" y="4229100"/>
                </a:cubicBezTo>
                <a:cubicBezTo>
                  <a:pt x="2543175" y="5160211"/>
                  <a:pt x="3297989" y="5915025"/>
                  <a:pt x="4229100" y="5915025"/>
                </a:cubicBezTo>
                <a:cubicBezTo>
                  <a:pt x="5160211" y="5915025"/>
                  <a:pt x="5915025" y="5160211"/>
                  <a:pt x="5915025" y="4229100"/>
                </a:cubicBezTo>
                <a:cubicBezTo>
                  <a:pt x="5915025" y="3297989"/>
                  <a:pt x="5160211" y="2543175"/>
                  <a:pt x="4229100" y="2543175"/>
                </a:cubicBezTo>
                <a:close/>
                <a:moveTo>
                  <a:pt x="4229100" y="857250"/>
                </a:moveTo>
                <a:cubicBezTo>
                  <a:pt x="6091321" y="857250"/>
                  <a:pt x="7600950" y="2366879"/>
                  <a:pt x="7600950" y="4229100"/>
                </a:cubicBezTo>
                <a:cubicBezTo>
                  <a:pt x="7600950" y="6091321"/>
                  <a:pt x="6091321" y="7600950"/>
                  <a:pt x="4229100" y="7600950"/>
                </a:cubicBezTo>
                <a:cubicBezTo>
                  <a:pt x="2366879" y="7600950"/>
                  <a:pt x="857250" y="6091321"/>
                  <a:pt x="857250" y="4229100"/>
                </a:cubicBezTo>
                <a:cubicBezTo>
                  <a:pt x="857250" y="2366879"/>
                  <a:pt x="2366879" y="857250"/>
                  <a:pt x="4229100" y="857250"/>
                </a:cubicBezTo>
                <a:close/>
                <a:moveTo>
                  <a:pt x="4229100" y="650266"/>
                </a:moveTo>
                <a:cubicBezTo>
                  <a:pt x="2252565" y="650266"/>
                  <a:pt x="650266" y="2252565"/>
                  <a:pt x="650266" y="4229100"/>
                </a:cubicBezTo>
                <a:cubicBezTo>
                  <a:pt x="650266" y="6205635"/>
                  <a:pt x="2252565" y="7807934"/>
                  <a:pt x="4229100" y="7807934"/>
                </a:cubicBezTo>
                <a:cubicBezTo>
                  <a:pt x="6205635" y="7807934"/>
                  <a:pt x="7807934" y="6205635"/>
                  <a:pt x="7807934" y="4229100"/>
                </a:cubicBezTo>
                <a:cubicBezTo>
                  <a:pt x="7807934" y="2252565"/>
                  <a:pt x="6205635" y="650266"/>
                  <a:pt x="4229100" y="650266"/>
                </a:cubicBezTo>
                <a:close/>
                <a:moveTo>
                  <a:pt x="4229100" y="0"/>
                </a:moveTo>
                <a:cubicBezTo>
                  <a:pt x="6564767" y="0"/>
                  <a:pt x="8458200" y="1893433"/>
                  <a:pt x="8458200" y="4229100"/>
                </a:cubicBezTo>
                <a:cubicBezTo>
                  <a:pt x="8458200" y="6564767"/>
                  <a:pt x="6564767" y="8458200"/>
                  <a:pt x="4229100" y="8458200"/>
                </a:cubicBezTo>
                <a:cubicBezTo>
                  <a:pt x="1893433" y="8458200"/>
                  <a:pt x="0" y="6564767"/>
                  <a:pt x="0" y="4229100"/>
                </a:cubicBezTo>
                <a:cubicBezTo>
                  <a:pt x="0" y="1893433"/>
                  <a:pt x="1893433" y="0"/>
                  <a:pt x="4229100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5445652"/>
      </p:ext>
    </p:extLst>
  </p:cSld>
  <p:clrMapOvr>
    <a:masterClrMapping/>
  </p:clrMapOvr>
  <p:transition spd="slow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29553AF6-E186-4F5C-AF40-912B3F60BCE3}"/>
              </a:ext>
            </a:extLst>
          </p:cNvPr>
          <p:cNvSpPr/>
          <p:nvPr userDrawn="1"/>
        </p:nvSpPr>
        <p:spPr>
          <a:xfrm>
            <a:off x="0" y="6366933"/>
            <a:ext cx="12192000" cy="491067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71500" dist="38100" dir="16200000" rotWithShape="0">
              <a:prstClr val="black">
                <a:alpha val="1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2E849435-C8F1-44E7-B755-7D05E3500098}"/>
              </a:ext>
            </a:extLst>
          </p:cNvPr>
          <p:cNvSpPr/>
          <p:nvPr userDrawn="1"/>
        </p:nvSpPr>
        <p:spPr>
          <a:xfrm>
            <a:off x="186266" y="6443132"/>
            <a:ext cx="338667" cy="338667"/>
          </a:xfrm>
          <a:prstGeom prst="ellipse">
            <a:avLst/>
          </a:prstGeom>
          <a:gradFill>
            <a:gsLst>
              <a:gs pos="0">
                <a:schemeClr val="accent4"/>
              </a:gs>
              <a:gs pos="100000">
                <a:schemeClr val="accent4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88370E7-7299-4562-AFBA-8E794177C5FD}"/>
              </a:ext>
            </a:extLst>
          </p:cNvPr>
          <p:cNvSpPr txBox="1"/>
          <p:nvPr userDrawn="1"/>
        </p:nvSpPr>
        <p:spPr>
          <a:xfrm>
            <a:off x="160245" y="6454933"/>
            <a:ext cx="39799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</a:rPr>
              <a:t>co.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8B15914-484E-43E7-94E0-9275B88F3D82}"/>
              </a:ext>
            </a:extLst>
          </p:cNvPr>
          <p:cNvSpPr txBox="1"/>
          <p:nvPr userDrawn="1"/>
        </p:nvSpPr>
        <p:spPr>
          <a:xfrm>
            <a:off x="584260" y="6470321"/>
            <a:ext cx="154843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200" dirty="0">
                <a:solidFill>
                  <a:schemeClr val="bg1">
                    <a:lumMod val="75000"/>
                  </a:schemeClr>
                </a:solidFill>
              </a:rPr>
              <a:t>Company </a:t>
            </a:r>
            <a:r>
              <a:rPr lang="en-US" sz="1200" b="1" dirty="0">
                <a:solidFill>
                  <a:schemeClr val="bg1">
                    <a:lumMod val="75000"/>
                  </a:schemeClr>
                </a:solidFill>
              </a:rPr>
              <a:t>profile</a:t>
            </a:r>
            <a:r>
              <a:rPr lang="en-US" sz="1200" dirty="0">
                <a:solidFill>
                  <a:schemeClr val="bg1">
                    <a:lumMod val="75000"/>
                  </a:schemeClr>
                </a:solidFill>
              </a:rPr>
              <a:t> here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6EDA0D5-DECF-4DAA-82B2-429B6D80F813}"/>
              </a:ext>
            </a:extLst>
          </p:cNvPr>
          <p:cNvSpPr txBox="1"/>
          <p:nvPr userDrawn="1"/>
        </p:nvSpPr>
        <p:spPr>
          <a:xfrm>
            <a:off x="10483318" y="6485711"/>
            <a:ext cx="154843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200" dirty="0">
                <a:solidFill>
                  <a:schemeClr val="bg1">
                    <a:lumMod val="75000"/>
                  </a:schemeClr>
                </a:solidFill>
              </a:rPr>
              <a:t>Company </a:t>
            </a:r>
            <a:r>
              <a:rPr lang="en-US" sz="1200" b="1" dirty="0">
                <a:solidFill>
                  <a:schemeClr val="bg1">
                    <a:lumMod val="75000"/>
                  </a:schemeClr>
                </a:solidFill>
              </a:rPr>
              <a:t>profile</a:t>
            </a:r>
            <a:r>
              <a:rPr lang="en-US" sz="1200" dirty="0">
                <a:solidFill>
                  <a:schemeClr val="bg1">
                    <a:lumMod val="75000"/>
                  </a:schemeClr>
                </a:solidFill>
              </a:rPr>
              <a:t> here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1F821617-AB0B-4205-84F6-980038AA40BD}"/>
              </a:ext>
            </a:extLst>
          </p:cNvPr>
          <p:cNvSpPr txBox="1"/>
          <p:nvPr userDrawn="1"/>
        </p:nvSpPr>
        <p:spPr>
          <a:xfrm rot="16200000">
            <a:off x="-1181361" y="2919663"/>
            <a:ext cx="276614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spc="600" dirty="0">
                <a:solidFill>
                  <a:schemeClr val="bg1">
                    <a:lumMod val="95000"/>
                  </a:schemeClr>
                </a:solidFill>
              </a:rPr>
              <a:t>Creative Business</a:t>
            </a:r>
          </a:p>
        </p:txBody>
      </p:sp>
      <p:sp>
        <p:nvSpPr>
          <p:cNvPr id="13" name="Circle: Hollow 12">
            <a:extLst>
              <a:ext uri="{FF2B5EF4-FFF2-40B4-BE49-F238E27FC236}">
                <a16:creationId xmlns:a16="http://schemas.microsoft.com/office/drawing/2014/main" id="{4CF0899D-4A83-48BB-8F80-12AB853278B9}"/>
              </a:ext>
            </a:extLst>
          </p:cNvPr>
          <p:cNvSpPr/>
          <p:nvPr userDrawn="1"/>
        </p:nvSpPr>
        <p:spPr>
          <a:xfrm>
            <a:off x="11161283" y="-449179"/>
            <a:ext cx="1411706" cy="1411706"/>
          </a:xfrm>
          <a:prstGeom prst="donut">
            <a:avLst>
              <a:gd name="adj" fmla="val 18735"/>
            </a:avLst>
          </a:prstGeom>
          <a:gradFill flip="none" rotWithShape="1">
            <a:gsLst>
              <a:gs pos="0">
                <a:schemeClr val="accent4"/>
              </a:gs>
              <a:gs pos="100000">
                <a:schemeClr val="accent4">
                  <a:lumMod val="75000"/>
                </a:schemeClr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76542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3" r:id="rId2"/>
    <p:sldLayoutId id="2147483652" r:id="rId3"/>
    <p:sldLayoutId id="2147483651" r:id="rId4"/>
    <p:sldLayoutId id="2147483650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60" r:id="rId11"/>
    <p:sldLayoutId id="2147483662" r:id="rId12"/>
    <p:sldLayoutId id="2147483672" r:id="rId13"/>
    <p:sldLayoutId id="2147483673" r:id="rId1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13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7.png"/><Relationship Id="rId11" Type="http://schemas.openxmlformats.org/officeDocument/2006/relationships/image" Target="../media/image21.png"/><Relationship Id="rId5" Type="http://schemas.openxmlformats.org/officeDocument/2006/relationships/image" Target="../media/image16.png"/><Relationship Id="rId10" Type="http://schemas.openxmlformats.org/officeDocument/2006/relationships/image" Target="../media/image20.png"/><Relationship Id="rId4" Type="http://schemas.openxmlformats.org/officeDocument/2006/relationships/image" Target="../media/image15.png"/><Relationship Id="rId9" Type="http://schemas.openxmlformats.org/officeDocument/2006/relationships/image" Target="../media/image19.pn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7.png"/><Relationship Id="rId11" Type="http://schemas.openxmlformats.org/officeDocument/2006/relationships/image" Target="../media/image22.png"/><Relationship Id="rId5" Type="http://schemas.openxmlformats.org/officeDocument/2006/relationships/image" Target="../media/image16.png"/><Relationship Id="rId10" Type="http://schemas.openxmlformats.org/officeDocument/2006/relationships/image" Target="../media/image21.png"/><Relationship Id="rId4" Type="http://schemas.openxmlformats.org/officeDocument/2006/relationships/image" Target="../media/image15.png"/><Relationship Id="rId9" Type="http://schemas.openxmlformats.org/officeDocument/2006/relationships/image" Target="../media/image20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26.png"/><Relationship Id="rId7" Type="http://schemas.openxmlformats.org/officeDocument/2006/relationships/image" Target="../media/image25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24.png"/><Relationship Id="rId7" Type="http://schemas.openxmlformats.org/officeDocument/2006/relationships/image" Target="../media/image27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30.png"/><Relationship Id="rId5" Type="http://schemas.openxmlformats.org/officeDocument/2006/relationships/image" Target="../media/image26.png"/><Relationship Id="rId10" Type="http://schemas.openxmlformats.org/officeDocument/2006/relationships/image" Target="../media/image32.png"/><Relationship Id="rId4" Type="http://schemas.openxmlformats.org/officeDocument/2006/relationships/image" Target="../media/image25.png"/><Relationship Id="rId9" Type="http://schemas.openxmlformats.org/officeDocument/2006/relationships/image" Target="../media/image31.png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24.png"/><Relationship Id="rId7" Type="http://schemas.openxmlformats.org/officeDocument/2006/relationships/image" Target="../media/image27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30.png"/><Relationship Id="rId11" Type="http://schemas.openxmlformats.org/officeDocument/2006/relationships/image" Target="../media/image33.png"/><Relationship Id="rId5" Type="http://schemas.openxmlformats.org/officeDocument/2006/relationships/image" Target="../media/image26.png"/><Relationship Id="rId10" Type="http://schemas.openxmlformats.org/officeDocument/2006/relationships/image" Target="../media/image32.png"/><Relationship Id="rId4" Type="http://schemas.openxmlformats.org/officeDocument/2006/relationships/image" Target="../media/image25.png"/><Relationship Id="rId9" Type="http://schemas.openxmlformats.org/officeDocument/2006/relationships/image" Target="../media/image31.png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image" Target="../media/image24.png"/><Relationship Id="rId7" Type="http://schemas.openxmlformats.org/officeDocument/2006/relationships/image" Target="../media/image30.png"/><Relationship Id="rId12" Type="http://schemas.openxmlformats.org/officeDocument/2006/relationships/image" Target="../media/image35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34.png"/><Relationship Id="rId11" Type="http://schemas.openxmlformats.org/officeDocument/2006/relationships/image" Target="../media/image32.png"/><Relationship Id="rId5" Type="http://schemas.openxmlformats.org/officeDocument/2006/relationships/image" Target="../media/image26.png"/><Relationship Id="rId10" Type="http://schemas.openxmlformats.org/officeDocument/2006/relationships/image" Target="../media/image31.png"/><Relationship Id="rId4" Type="http://schemas.openxmlformats.org/officeDocument/2006/relationships/image" Target="../media/image25.png"/><Relationship Id="rId9" Type="http://schemas.openxmlformats.org/officeDocument/2006/relationships/image" Target="../media/image28.png"/></Relationships>
</file>

<file path=ppt/slides/_rels/slide4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image" Target="../media/image24.png"/><Relationship Id="rId7" Type="http://schemas.openxmlformats.org/officeDocument/2006/relationships/image" Target="../media/image30.png"/><Relationship Id="rId12" Type="http://schemas.openxmlformats.org/officeDocument/2006/relationships/image" Target="../media/image35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34.png"/><Relationship Id="rId11" Type="http://schemas.openxmlformats.org/officeDocument/2006/relationships/image" Target="../media/image32.png"/><Relationship Id="rId5" Type="http://schemas.openxmlformats.org/officeDocument/2006/relationships/image" Target="../media/image26.png"/><Relationship Id="rId10" Type="http://schemas.openxmlformats.org/officeDocument/2006/relationships/image" Target="../media/image31.png"/><Relationship Id="rId4" Type="http://schemas.openxmlformats.org/officeDocument/2006/relationships/image" Target="../media/image25.png"/><Relationship Id="rId9" Type="http://schemas.openxmlformats.org/officeDocument/2006/relationships/image" Target="../media/image28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4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24.png"/><Relationship Id="rId7" Type="http://schemas.openxmlformats.org/officeDocument/2006/relationships/image" Target="../media/image27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30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27.png"/><Relationship Id="rId5" Type="http://schemas.openxmlformats.org/officeDocument/2006/relationships/image" Target="../media/image28.png"/><Relationship Id="rId4" Type="http://schemas.openxmlformats.org/officeDocument/2006/relationships/image" Target="../media/image25.png"/></Relationships>
</file>

<file path=ppt/slides/_rels/slide4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image" Target="../media/image24.png"/><Relationship Id="rId7" Type="http://schemas.openxmlformats.org/officeDocument/2006/relationships/image" Target="../media/image3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27.png"/><Relationship Id="rId5" Type="http://schemas.openxmlformats.org/officeDocument/2006/relationships/image" Target="../media/image28.png"/><Relationship Id="rId4" Type="http://schemas.openxmlformats.org/officeDocument/2006/relationships/image" Target="../media/image25.png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2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3.xml"/><Relationship Id="rId5" Type="http://schemas.openxmlformats.org/officeDocument/2006/relationships/chart" Target="../charts/chart4.xml"/><Relationship Id="rId4" Type="http://schemas.openxmlformats.org/officeDocument/2006/relationships/chart" Target="../charts/chart3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51437334-D51C-4022-9CC9-755FF66D39B4}"/>
              </a:ext>
            </a:extLst>
          </p:cNvPr>
          <p:cNvSpPr/>
          <p:nvPr/>
        </p:nvSpPr>
        <p:spPr>
          <a:xfrm rot="2700000">
            <a:off x="10470250" y="4510299"/>
            <a:ext cx="1174111" cy="1174111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838200" dist="393700" dir="8100000" algn="tr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032FB542-3465-44AD-B81B-72A1E87352BB}"/>
              </a:ext>
            </a:extLst>
          </p:cNvPr>
          <p:cNvSpPr/>
          <p:nvPr/>
        </p:nvSpPr>
        <p:spPr>
          <a:xfrm rot="2700000">
            <a:off x="675835" y="-38548"/>
            <a:ext cx="1174111" cy="1174111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838200" dist="393700" dir="8100000" algn="tr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4C43C0A5-39C6-40C0-9797-B27AF09064CA}"/>
              </a:ext>
            </a:extLst>
          </p:cNvPr>
          <p:cNvSpPr/>
          <p:nvPr/>
        </p:nvSpPr>
        <p:spPr>
          <a:xfrm rot="2700000">
            <a:off x="5317889" y="4978456"/>
            <a:ext cx="621540" cy="621540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838200" dist="393700" dir="8100000" algn="tr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BAAD391C-9E7F-4851-B555-F80FD04C13B3}"/>
              </a:ext>
            </a:extLst>
          </p:cNvPr>
          <p:cNvSpPr/>
          <p:nvPr/>
        </p:nvSpPr>
        <p:spPr>
          <a:xfrm rot="2700000">
            <a:off x="10453416" y="292744"/>
            <a:ext cx="621540" cy="621540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838200" dist="393700" dir="8100000" algn="tr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: Rounded Corners 19">
            <a:extLst>
              <a:ext uri="{FF2B5EF4-FFF2-40B4-BE49-F238E27FC236}">
                <a16:creationId xmlns:a16="http://schemas.microsoft.com/office/drawing/2014/main" id="{EC64E151-0C5B-469A-BE50-1FA30C0E0646}"/>
              </a:ext>
            </a:extLst>
          </p:cNvPr>
          <p:cNvSpPr/>
          <p:nvPr/>
        </p:nvSpPr>
        <p:spPr>
          <a:xfrm rot="2700000">
            <a:off x="-263605" y="5791200"/>
            <a:ext cx="2133600" cy="2133600"/>
          </a:xfrm>
          <a:prstGeom prst="roundRect">
            <a:avLst/>
          </a:prstGeom>
          <a:gradFill>
            <a:gsLst>
              <a:gs pos="0">
                <a:schemeClr val="accent4"/>
              </a:gs>
              <a:gs pos="100000">
                <a:schemeClr val="accent4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2D31AFBA-EDD6-4151-8A07-76679F222064}"/>
              </a:ext>
            </a:extLst>
          </p:cNvPr>
          <p:cNvSpPr/>
          <p:nvPr/>
        </p:nvSpPr>
        <p:spPr>
          <a:xfrm>
            <a:off x="10298097" y="6445188"/>
            <a:ext cx="1793289" cy="328474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E2CA709E-8CDF-42A8-94AD-78B1969302C9}"/>
              </a:ext>
            </a:extLst>
          </p:cNvPr>
          <p:cNvSpPr/>
          <p:nvPr/>
        </p:nvSpPr>
        <p:spPr>
          <a:xfrm>
            <a:off x="0" y="1704513"/>
            <a:ext cx="470517" cy="2849732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 descr="A picture containing indoor, desk, water sport, swimming&#10;&#10;Description automatically generated">
            <a:extLst>
              <a:ext uri="{FF2B5EF4-FFF2-40B4-BE49-F238E27FC236}">
                <a16:creationId xmlns:a16="http://schemas.microsoft.com/office/drawing/2014/main" id="{08FB3AF3-2D8B-EA88-0E6A-0FA24DB17E3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80620"/>
            <a:ext cx="12191999" cy="7619998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CAA3682D-BAAD-4C99-D8A5-FBE7DA1BDDF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39803" y="4523456"/>
            <a:ext cx="2043370" cy="2043370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3F8584A6-6DCB-6F4F-3414-3FE4E7AFD956}"/>
              </a:ext>
            </a:extLst>
          </p:cNvPr>
          <p:cNvSpPr txBox="1"/>
          <p:nvPr/>
        </p:nvSpPr>
        <p:spPr>
          <a:xfrm>
            <a:off x="803195" y="5949833"/>
            <a:ext cx="8015249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dirty="0">
                <a:solidFill>
                  <a:srgbClr val="FF3BFF"/>
                </a:solidFill>
                <a:latin typeface="Agency FB" panose="020B0503020202020204" pitchFamily="34" charset="0"/>
              </a:rPr>
              <a:t>Azure DevOps for .NET Developer (CI/CD, Boards and Repo)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8A6E446-9BA0-B711-C723-A92D23E2FB41}"/>
              </a:ext>
            </a:extLst>
          </p:cNvPr>
          <p:cNvSpPr txBox="1"/>
          <p:nvPr/>
        </p:nvSpPr>
        <p:spPr>
          <a:xfrm>
            <a:off x="10372089" y="6637083"/>
            <a:ext cx="1495670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100" dirty="0">
                <a:solidFill>
                  <a:schemeClr val="bg1">
                    <a:lumMod val="85000"/>
                  </a:schemeClr>
                </a:solidFill>
              </a:rPr>
              <a:t>DOTNETMASTERY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E45F5457-0723-C255-BFAB-4ACF1F1A1CD2}"/>
              </a:ext>
            </a:extLst>
          </p:cNvPr>
          <p:cNvSpPr txBox="1"/>
          <p:nvPr/>
        </p:nvSpPr>
        <p:spPr>
          <a:xfrm>
            <a:off x="10197484" y="6364851"/>
            <a:ext cx="1715056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600" dirty="0">
                <a:solidFill>
                  <a:srgbClr val="DD821D"/>
                </a:solidFill>
              </a:rPr>
              <a:t>BHRUGEN PATEL</a:t>
            </a:r>
          </a:p>
        </p:txBody>
      </p:sp>
    </p:spTree>
    <p:extLst>
      <p:ext uri="{BB962C8B-B14F-4D97-AF65-F5344CB8AC3E}">
        <p14:creationId xmlns:p14="http://schemas.microsoft.com/office/powerpoint/2010/main" val="18742327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9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6024106C-6124-4A61-BFDB-4A79ED0A81D6}"/>
              </a:ext>
            </a:extLst>
          </p:cNvPr>
          <p:cNvSpPr/>
          <p:nvPr/>
        </p:nvSpPr>
        <p:spPr>
          <a:xfrm>
            <a:off x="441087" y="4494115"/>
            <a:ext cx="2495343" cy="8436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AF57EBA1-C52C-4F62-9AFE-1795E067106D}"/>
              </a:ext>
            </a:extLst>
          </p:cNvPr>
          <p:cNvSpPr/>
          <p:nvPr/>
        </p:nvSpPr>
        <p:spPr>
          <a:xfrm>
            <a:off x="441087" y="3503044"/>
            <a:ext cx="2495343" cy="84366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FE4265CC-3B6C-4992-8D3D-29DC04B7BEC1}"/>
              </a:ext>
            </a:extLst>
          </p:cNvPr>
          <p:cNvSpPr/>
          <p:nvPr/>
        </p:nvSpPr>
        <p:spPr>
          <a:xfrm>
            <a:off x="449721" y="1553043"/>
            <a:ext cx="2495343" cy="843666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430BEAA8-067C-49DC-AC11-89E444CEDDA3}"/>
              </a:ext>
            </a:extLst>
          </p:cNvPr>
          <p:cNvSpPr/>
          <p:nvPr/>
        </p:nvSpPr>
        <p:spPr>
          <a:xfrm>
            <a:off x="449721" y="2533404"/>
            <a:ext cx="2495343" cy="843666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3FBE3AF2-35E9-4CDB-BC4B-4200BFF956F8}"/>
              </a:ext>
            </a:extLst>
          </p:cNvPr>
          <p:cNvSpPr txBox="1"/>
          <p:nvPr/>
        </p:nvSpPr>
        <p:spPr>
          <a:xfrm>
            <a:off x="-89603" y="4663683"/>
            <a:ext cx="35567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</a:rPr>
              <a:t>Requirements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DFE922E3-82BF-4904-8C6C-49751CE4877B}"/>
              </a:ext>
            </a:extLst>
          </p:cNvPr>
          <p:cNvSpPr txBox="1"/>
          <p:nvPr/>
        </p:nvSpPr>
        <p:spPr>
          <a:xfrm>
            <a:off x="-89603" y="3688684"/>
            <a:ext cx="35567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</a:rPr>
              <a:t>Implementation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186A68CF-389E-4E77-8EBE-7D6C291EF3E3}"/>
              </a:ext>
            </a:extLst>
          </p:cNvPr>
          <p:cNvSpPr txBox="1"/>
          <p:nvPr/>
        </p:nvSpPr>
        <p:spPr>
          <a:xfrm>
            <a:off x="-80969" y="2719044"/>
            <a:ext cx="35567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</a:rPr>
              <a:t>Testing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D914A283-AAB8-428B-A99C-2154A13C0E3B}"/>
              </a:ext>
            </a:extLst>
          </p:cNvPr>
          <p:cNvSpPr txBox="1"/>
          <p:nvPr/>
        </p:nvSpPr>
        <p:spPr>
          <a:xfrm>
            <a:off x="-80969" y="1738142"/>
            <a:ext cx="35567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</a:rPr>
              <a:t>Deployment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1F77F9E0-9589-4AC6-8AF9-21649124552A}"/>
              </a:ext>
            </a:extLst>
          </p:cNvPr>
          <p:cNvSpPr txBox="1"/>
          <p:nvPr/>
        </p:nvSpPr>
        <p:spPr>
          <a:xfrm>
            <a:off x="3714901" y="418017"/>
            <a:ext cx="476220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latin typeface="Brush Script MT" panose="03060802040406070304" pitchFamily="66" charset="0"/>
              </a:rPr>
              <a:t>Waterfall Methodology</a:t>
            </a:r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0538AE4C-D096-6B24-DFA1-B900BD3235A8}"/>
              </a:ext>
            </a:extLst>
          </p:cNvPr>
          <p:cNvSpPr/>
          <p:nvPr/>
        </p:nvSpPr>
        <p:spPr>
          <a:xfrm rot="2700000">
            <a:off x="-151467" y="5937842"/>
            <a:ext cx="2133600" cy="2133600"/>
          </a:xfrm>
          <a:prstGeom prst="roundRect">
            <a:avLst/>
          </a:prstGeom>
          <a:gradFill>
            <a:gsLst>
              <a:gs pos="0">
                <a:schemeClr val="accent4"/>
              </a:gs>
              <a:gs pos="100000">
                <a:schemeClr val="accent4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46F2F638-33B4-D278-45C9-EDB85946DCFF}"/>
              </a:ext>
            </a:extLst>
          </p:cNvPr>
          <p:cNvSpPr/>
          <p:nvPr/>
        </p:nvSpPr>
        <p:spPr>
          <a:xfrm>
            <a:off x="10298097" y="6445188"/>
            <a:ext cx="1793289" cy="328474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BD91868F-08F4-70C1-76D9-2BFCF1857C42}"/>
              </a:ext>
            </a:extLst>
          </p:cNvPr>
          <p:cNvSpPr/>
          <p:nvPr/>
        </p:nvSpPr>
        <p:spPr>
          <a:xfrm>
            <a:off x="1" y="1704513"/>
            <a:ext cx="387078" cy="2849732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7BE6FEE7-4B75-2A5D-EEAE-3AEDF08E606E}"/>
              </a:ext>
            </a:extLst>
          </p:cNvPr>
          <p:cNvGrpSpPr/>
          <p:nvPr/>
        </p:nvGrpSpPr>
        <p:grpSpPr>
          <a:xfrm>
            <a:off x="5300926" y="3919516"/>
            <a:ext cx="2071670" cy="202804"/>
            <a:chOff x="4623759" y="1962426"/>
            <a:chExt cx="2071670" cy="202804"/>
          </a:xfrm>
        </p:grpSpPr>
        <p:cxnSp>
          <p:nvCxnSpPr>
            <p:cNvPr id="4" name="Straight Connector 3">
              <a:extLst>
                <a:ext uri="{FF2B5EF4-FFF2-40B4-BE49-F238E27FC236}">
                  <a16:creationId xmlns:a16="http://schemas.microsoft.com/office/drawing/2014/main" id="{EE07995B-5204-8C4A-6C80-AA15018D030C}"/>
                </a:ext>
              </a:extLst>
            </p:cNvPr>
            <p:cNvCxnSpPr>
              <a:cxnSpLocks/>
            </p:cNvCxnSpPr>
            <p:nvPr/>
          </p:nvCxnSpPr>
          <p:spPr>
            <a:xfrm>
              <a:off x="4632385" y="2165230"/>
              <a:ext cx="2063044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" name="Isosceles Triangle 4">
              <a:extLst>
                <a:ext uri="{FF2B5EF4-FFF2-40B4-BE49-F238E27FC236}">
                  <a16:creationId xmlns:a16="http://schemas.microsoft.com/office/drawing/2014/main" id="{C1644EE9-25A4-A347-F328-7B5A5C451F7B}"/>
                </a:ext>
              </a:extLst>
            </p:cNvPr>
            <p:cNvSpPr/>
            <p:nvPr/>
          </p:nvSpPr>
          <p:spPr>
            <a:xfrm>
              <a:off x="4623759" y="1962426"/>
              <a:ext cx="215661" cy="202803"/>
            </a:xfrm>
            <a:prstGeom prst="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0" name="Isosceles Triangle 19">
              <a:extLst>
                <a:ext uri="{FF2B5EF4-FFF2-40B4-BE49-F238E27FC236}">
                  <a16:creationId xmlns:a16="http://schemas.microsoft.com/office/drawing/2014/main" id="{C762FFEF-B7D5-4F46-5034-2BCFD29014FE}"/>
                </a:ext>
              </a:extLst>
            </p:cNvPr>
            <p:cNvSpPr/>
            <p:nvPr/>
          </p:nvSpPr>
          <p:spPr>
            <a:xfrm>
              <a:off x="6479768" y="1962426"/>
              <a:ext cx="215661" cy="202803"/>
            </a:xfrm>
            <a:prstGeom prst="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F9134D7A-0594-D734-D52E-99A62C304A21}"/>
              </a:ext>
            </a:extLst>
          </p:cNvPr>
          <p:cNvGrpSpPr/>
          <p:nvPr/>
        </p:nvGrpSpPr>
        <p:grpSpPr>
          <a:xfrm>
            <a:off x="3929327" y="4743539"/>
            <a:ext cx="1380225" cy="202804"/>
            <a:chOff x="4623759" y="1962426"/>
            <a:chExt cx="1380225" cy="202804"/>
          </a:xfrm>
        </p:grpSpPr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2ACF4D6F-F434-A9DC-F5E3-3574802E8137}"/>
                </a:ext>
              </a:extLst>
            </p:cNvPr>
            <p:cNvCxnSpPr/>
            <p:nvPr/>
          </p:nvCxnSpPr>
          <p:spPr>
            <a:xfrm>
              <a:off x="4632385" y="2165230"/>
              <a:ext cx="1362973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Isosceles Triangle 23">
              <a:extLst>
                <a:ext uri="{FF2B5EF4-FFF2-40B4-BE49-F238E27FC236}">
                  <a16:creationId xmlns:a16="http://schemas.microsoft.com/office/drawing/2014/main" id="{269020AC-C056-AC55-86A2-D5312A2DDDC7}"/>
                </a:ext>
              </a:extLst>
            </p:cNvPr>
            <p:cNvSpPr/>
            <p:nvPr/>
          </p:nvSpPr>
          <p:spPr>
            <a:xfrm>
              <a:off x="4623759" y="1962426"/>
              <a:ext cx="215661" cy="202803"/>
            </a:xfrm>
            <a:prstGeom prst="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Isosceles Triangle 24">
              <a:extLst>
                <a:ext uri="{FF2B5EF4-FFF2-40B4-BE49-F238E27FC236}">
                  <a16:creationId xmlns:a16="http://schemas.microsoft.com/office/drawing/2014/main" id="{84512BCA-645E-AD1F-EEA1-1DCFF6387C91}"/>
                </a:ext>
              </a:extLst>
            </p:cNvPr>
            <p:cNvSpPr/>
            <p:nvPr/>
          </p:nvSpPr>
          <p:spPr>
            <a:xfrm>
              <a:off x="5788323" y="1962427"/>
              <a:ext cx="215661" cy="202803"/>
            </a:xfrm>
            <a:prstGeom prst="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8AB6EF20-7C75-924F-7708-58257C51494F}"/>
              </a:ext>
            </a:extLst>
          </p:cNvPr>
          <p:cNvGrpSpPr/>
          <p:nvPr/>
        </p:nvGrpSpPr>
        <p:grpSpPr>
          <a:xfrm>
            <a:off x="7387794" y="2896467"/>
            <a:ext cx="1380225" cy="202804"/>
            <a:chOff x="4623759" y="1962426"/>
            <a:chExt cx="1380225" cy="202804"/>
          </a:xfrm>
        </p:grpSpPr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B350393F-2DBF-8A36-0947-E1A6C2AB812C}"/>
                </a:ext>
              </a:extLst>
            </p:cNvPr>
            <p:cNvCxnSpPr/>
            <p:nvPr/>
          </p:nvCxnSpPr>
          <p:spPr>
            <a:xfrm>
              <a:off x="4632385" y="2165230"/>
              <a:ext cx="1362973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Isosceles Triangle 29">
              <a:extLst>
                <a:ext uri="{FF2B5EF4-FFF2-40B4-BE49-F238E27FC236}">
                  <a16:creationId xmlns:a16="http://schemas.microsoft.com/office/drawing/2014/main" id="{C60EC19E-5C34-7070-D167-9252DBC87C81}"/>
                </a:ext>
              </a:extLst>
            </p:cNvPr>
            <p:cNvSpPr/>
            <p:nvPr/>
          </p:nvSpPr>
          <p:spPr>
            <a:xfrm>
              <a:off x="4623759" y="1962426"/>
              <a:ext cx="215661" cy="202803"/>
            </a:xfrm>
            <a:prstGeom prst="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Isosceles Triangle 30">
              <a:extLst>
                <a:ext uri="{FF2B5EF4-FFF2-40B4-BE49-F238E27FC236}">
                  <a16:creationId xmlns:a16="http://schemas.microsoft.com/office/drawing/2014/main" id="{881953AE-1972-F0DA-255C-0642AD80E59A}"/>
                </a:ext>
              </a:extLst>
            </p:cNvPr>
            <p:cNvSpPr/>
            <p:nvPr/>
          </p:nvSpPr>
          <p:spPr>
            <a:xfrm>
              <a:off x="5788323" y="1962427"/>
              <a:ext cx="215661" cy="202803"/>
            </a:xfrm>
            <a:prstGeom prst="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2" name="Group 31">
            <a:extLst>
              <a:ext uri="{FF2B5EF4-FFF2-40B4-BE49-F238E27FC236}">
                <a16:creationId xmlns:a16="http://schemas.microsoft.com/office/drawing/2014/main" id="{27FE4E06-FC5F-8C1F-4D1C-7921CFB8E638}"/>
              </a:ext>
            </a:extLst>
          </p:cNvPr>
          <p:cNvGrpSpPr/>
          <p:nvPr/>
        </p:nvGrpSpPr>
        <p:grpSpPr>
          <a:xfrm>
            <a:off x="8768019" y="1968974"/>
            <a:ext cx="1122172" cy="211429"/>
            <a:chOff x="4623759" y="1962426"/>
            <a:chExt cx="1122172" cy="211429"/>
          </a:xfrm>
        </p:grpSpPr>
        <p:cxnSp>
          <p:nvCxnSpPr>
            <p:cNvPr id="39" name="Straight Connector 38">
              <a:extLst>
                <a:ext uri="{FF2B5EF4-FFF2-40B4-BE49-F238E27FC236}">
                  <a16:creationId xmlns:a16="http://schemas.microsoft.com/office/drawing/2014/main" id="{23A726C4-FE43-C0F3-B880-06F2F3ABEFF9}"/>
                </a:ext>
              </a:extLst>
            </p:cNvPr>
            <p:cNvCxnSpPr>
              <a:cxnSpLocks/>
            </p:cNvCxnSpPr>
            <p:nvPr/>
          </p:nvCxnSpPr>
          <p:spPr>
            <a:xfrm>
              <a:off x="4632385" y="2165230"/>
              <a:ext cx="1005716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0" name="Isosceles Triangle 39">
              <a:extLst>
                <a:ext uri="{FF2B5EF4-FFF2-40B4-BE49-F238E27FC236}">
                  <a16:creationId xmlns:a16="http://schemas.microsoft.com/office/drawing/2014/main" id="{7E58E0CD-8E82-E874-B15C-5F15AA473307}"/>
                </a:ext>
              </a:extLst>
            </p:cNvPr>
            <p:cNvSpPr/>
            <p:nvPr/>
          </p:nvSpPr>
          <p:spPr>
            <a:xfrm>
              <a:off x="4623759" y="1962426"/>
              <a:ext cx="215661" cy="202803"/>
            </a:xfrm>
            <a:prstGeom prst="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Isosceles Triangle 40">
              <a:extLst>
                <a:ext uri="{FF2B5EF4-FFF2-40B4-BE49-F238E27FC236}">
                  <a16:creationId xmlns:a16="http://schemas.microsoft.com/office/drawing/2014/main" id="{18191DBD-EC8A-303D-FC77-ED9486D1F961}"/>
                </a:ext>
              </a:extLst>
            </p:cNvPr>
            <p:cNvSpPr/>
            <p:nvPr/>
          </p:nvSpPr>
          <p:spPr>
            <a:xfrm>
              <a:off x="5530270" y="1971052"/>
              <a:ext cx="215661" cy="202803"/>
            </a:xfrm>
            <a:prstGeom prst="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896F065E-B49E-B1C5-CA42-EE276119B757}"/>
              </a:ext>
            </a:extLst>
          </p:cNvPr>
          <p:cNvCxnSpPr>
            <a:cxnSpLocks/>
          </p:cNvCxnSpPr>
          <p:nvPr/>
        </p:nvCxnSpPr>
        <p:spPr>
          <a:xfrm>
            <a:off x="3329802" y="5316350"/>
            <a:ext cx="8097356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>
            <a:extLst>
              <a:ext uri="{FF2B5EF4-FFF2-40B4-BE49-F238E27FC236}">
                <a16:creationId xmlns:a16="http://schemas.microsoft.com/office/drawing/2014/main" id="{7BB6F97A-B357-CC8F-DC7F-04ACACCFE88A}"/>
              </a:ext>
            </a:extLst>
          </p:cNvPr>
          <p:cNvSpPr txBox="1"/>
          <p:nvPr/>
        </p:nvSpPr>
        <p:spPr>
          <a:xfrm>
            <a:off x="6758451" y="5106956"/>
            <a:ext cx="676788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dirty="0"/>
              <a:t>Timeline</a:t>
            </a:r>
          </a:p>
        </p:txBody>
      </p:sp>
    </p:spTree>
    <p:extLst>
      <p:ext uri="{BB962C8B-B14F-4D97-AF65-F5344CB8AC3E}">
        <p14:creationId xmlns:p14="http://schemas.microsoft.com/office/powerpoint/2010/main" val="36901395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7" grpId="0" animBg="1"/>
      <p:bldP spid="33" grpId="0" animBg="1"/>
      <p:bldP spid="34" grpId="0" animBg="1"/>
      <p:bldP spid="1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6024106C-6124-4A61-BFDB-4A79ED0A81D6}"/>
              </a:ext>
            </a:extLst>
          </p:cNvPr>
          <p:cNvSpPr/>
          <p:nvPr/>
        </p:nvSpPr>
        <p:spPr>
          <a:xfrm>
            <a:off x="441087" y="4472684"/>
            <a:ext cx="2495343" cy="8436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AF57EBA1-C52C-4F62-9AFE-1795E067106D}"/>
              </a:ext>
            </a:extLst>
          </p:cNvPr>
          <p:cNvSpPr/>
          <p:nvPr/>
        </p:nvSpPr>
        <p:spPr>
          <a:xfrm>
            <a:off x="441087" y="3503044"/>
            <a:ext cx="2495343" cy="84366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FE4265CC-3B6C-4992-8D3D-29DC04B7BEC1}"/>
              </a:ext>
            </a:extLst>
          </p:cNvPr>
          <p:cNvSpPr/>
          <p:nvPr/>
        </p:nvSpPr>
        <p:spPr>
          <a:xfrm>
            <a:off x="449721" y="1553043"/>
            <a:ext cx="2495343" cy="843666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430BEAA8-067C-49DC-AC11-89E444CEDDA3}"/>
              </a:ext>
            </a:extLst>
          </p:cNvPr>
          <p:cNvSpPr/>
          <p:nvPr/>
        </p:nvSpPr>
        <p:spPr>
          <a:xfrm>
            <a:off x="449721" y="2533404"/>
            <a:ext cx="2495343" cy="843666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3FBE3AF2-35E9-4CDB-BC4B-4200BFF956F8}"/>
              </a:ext>
            </a:extLst>
          </p:cNvPr>
          <p:cNvSpPr txBox="1"/>
          <p:nvPr/>
        </p:nvSpPr>
        <p:spPr>
          <a:xfrm>
            <a:off x="-89603" y="4663683"/>
            <a:ext cx="35567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</a:rPr>
              <a:t>Requirements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DFE922E3-82BF-4904-8C6C-49751CE4877B}"/>
              </a:ext>
            </a:extLst>
          </p:cNvPr>
          <p:cNvSpPr txBox="1"/>
          <p:nvPr/>
        </p:nvSpPr>
        <p:spPr>
          <a:xfrm>
            <a:off x="-89603" y="3688684"/>
            <a:ext cx="35567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</a:rPr>
              <a:t>Implementation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186A68CF-389E-4E77-8EBE-7D6C291EF3E3}"/>
              </a:ext>
            </a:extLst>
          </p:cNvPr>
          <p:cNvSpPr txBox="1"/>
          <p:nvPr/>
        </p:nvSpPr>
        <p:spPr>
          <a:xfrm>
            <a:off x="-80969" y="2719044"/>
            <a:ext cx="35567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</a:rPr>
              <a:t>Testing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D914A283-AAB8-428B-A99C-2154A13C0E3B}"/>
              </a:ext>
            </a:extLst>
          </p:cNvPr>
          <p:cNvSpPr txBox="1"/>
          <p:nvPr/>
        </p:nvSpPr>
        <p:spPr>
          <a:xfrm>
            <a:off x="-80969" y="1738142"/>
            <a:ext cx="35567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</a:rPr>
              <a:t>Deployment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1F77F9E0-9589-4AC6-8AF9-21649124552A}"/>
              </a:ext>
            </a:extLst>
          </p:cNvPr>
          <p:cNvSpPr txBox="1"/>
          <p:nvPr/>
        </p:nvSpPr>
        <p:spPr>
          <a:xfrm>
            <a:off x="3714901" y="418017"/>
            <a:ext cx="476220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latin typeface="Brush Script MT" panose="03060802040406070304" pitchFamily="66" charset="0"/>
              </a:rPr>
              <a:t>Waterfall Methodology</a:t>
            </a:r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0538AE4C-D096-6B24-DFA1-B900BD3235A8}"/>
              </a:ext>
            </a:extLst>
          </p:cNvPr>
          <p:cNvSpPr/>
          <p:nvPr/>
        </p:nvSpPr>
        <p:spPr>
          <a:xfrm rot="2700000">
            <a:off x="-151467" y="5937842"/>
            <a:ext cx="2133600" cy="2133600"/>
          </a:xfrm>
          <a:prstGeom prst="roundRect">
            <a:avLst/>
          </a:prstGeom>
          <a:gradFill>
            <a:gsLst>
              <a:gs pos="0">
                <a:schemeClr val="accent4"/>
              </a:gs>
              <a:gs pos="100000">
                <a:schemeClr val="accent4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46F2F638-33B4-D278-45C9-EDB85946DCFF}"/>
              </a:ext>
            </a:extLst>
          </p:cNvPr>
          <p:cNvSpPr/>
          <p:nvPr/>
        </p:nvSpPr>
        <p:spPr>
          <a:xfrm>
            <a:off x="10298097" y="6445188"/>
            <a:ext cx="1793289" cy="328474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BD91868F-08F4-70C1-76D9-2BFCF1857C42}"/>
              </a:ext>
            </a:extLst>
          </p:cNvPr>
          <p:cNvSpPr/>
          <p:nvPr/>
        </p:nvSpPr>
        <p:spPr>
          <a:xfrm>
            <a:off x="0" y="1704513"/>
            <a:ext cx="432461" cy="2849732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7BE6FEE7-4B75-2A5D-EEAE-3AEDF08E606E}"/>
              </a:ext>
            </a:extLst>
          </p:cNvPr>
          <p:cNvGrpSpPr/>
          <p:nvPr/>
        </p:nvGrpSpPr>
        <p:grpSpPr>
          <a:xfrm>
            <a:off x="5300926" y="3919516"/>
            <a:ext cx="2071670" cy="202804"/>
            <a:chOff x="4623759" y="1962426"/>
            <a:chExt cx="2071670" cy="202804"/>
          </a:xfrm>
        </p:grpSpPr>
        <p:cxnSp>
          <p:nvCxnSpPr>
            <p:cNvPr id="4" name="Straight Connector 3">
              <a:extLst>
                <a:ext uri="{FF2B5EF4-FFF2-40B4-BE49-F238E27FC236}">
                  <a16:creationId xmlns:a16="http://schemas.microsoft.com/office/drawing/2014/main" id="{EE07995B-5204-8C4A-6C80-AA15018D030C}"/>
                </a:ext>
              </a:extLst>
            </p:cNvPr>
            <p:cNvCxnSpPr>
              <a:cxnSpLocks/>
            </p:cNvCxnSpPr>
            <p:nvPr/>
          </p:nvCxnSpPr>
          <p:spPr>
            <a:xfrm>
              <a:off x="4632385" y="2165230"/>
              <a:ext cx="2063044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" name="Isosceles Triangle 4">
              <a:extLst>
                <a:ext uri="{FF2B5EF4-FFF2-40B4-BE49-F238E27FC236}">
                  <a16:creationId xmlns:a16="http://schemas.microsoft.com/office/drawing/2014/main" id="{C1644EE9-25A4-A347-F328-7B5A5C451F7B}"/>
                </a:ext>
              </a:extLst>
            </p:cNvPr>
            <p:cNvSpPr/>
            <p:nvPr/>
          </p:nvSpPr>
          <p:spPr>
            <a:xfrm>
              <a:off x="4623759" y="1962426"/>
              <a:ext cx="215661" cy="202803"/>
            </a:xfrm>
            <a:prstGeom prst="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0" name="Isosceles Triangle 19">
              <a:extLst>
                <a:ext uri="{FF2B5EF4-FFF2-40B4-BE49-F238E27FC236}">
                  <a16:creationId xmlns:a16="http://schemas.microsoft.com/office/drawing/2014/main" id="{C762FFEF-B7D5-4F46-5034-2BCFD29014FE}"/>
                </a:ext>
              </a:extLst>
            </p:cNvPr>
            <p:cNvSpPr/>
            <p:nvPr/>
          </p:nvSpPr>
          <p:spPr>
            <a:xfrm>
              <a:off x="6479768" y="1962426"/>
              <a:ext cx="215661" cy="202803"/>
            </a:xfrm>
            <a:prstGeom prst="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F9134D7A-0594-D734-D52E-99A62C304A21}"/>
              </a:ext>
            </a:extLst>
          </p:cNvPr>
          <p:cNvGrpSpPr/>
          <p:nvPr/>
        </p:nvGrpSpPr>
        <p:grpSpPr>
          <a:xfrm>
            <a:off x="3929327" y="4743539"/>
            <a:ext cx="1380225" cy="202804"/>
            <a:chOff x="4623759" y="1962426"/>
            <a:chExt cx="1380225" cy="202804"/>
          </a:xfrm>
        </p:grpSpPr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2ACF4D6F-F434-A9DC-F5E3-3574802E8137}"/>
                </a:ext>
              </a:extLst>
            </p:cNvPr>
            <p:cNvCxnSpPr/>
            <p:nvPr/>
          </p:nvCxnSpPr>
          <p:spPr>
            <a:xfrm>
              <a:off x="4632385" y="2165230"/>
              <a:ext cx="1362973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Isosceles Triangle 23">
              <a:extLst>
                <a:ext uri="{FF2B5EF4-FFF2-40B4-BE49-F238E27FC236}">
                  <a16:creationId xmlns:a16="http://schemas.microsoft.com/office/drawing/2014/main" id="{269020AC-C056-AC55-86A2-D5312A2DDDC7}"/>
                </a:ext>
              </a:extLst>
            </p:cNvPr>
            <p:cNvSpPr/>
            <p:nvPr/>
          </p:nvSpPr>
          <p:spPr>
            <a:xfrm>
              <a:off x="4623759" y="1962426"/>
              <a:ext cx="215661" cy="202803"/>
            </a:xfrm>
            <a:prstGeom prst="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Isosceles Triangle 24">
              <a:extLst>
                <a:ext uri="{FF2B5EF4-FFF2-40B4-BE49-F238E27FC236}">
                  <a16:creationId xmlns:a16="http://schemas.microsoft.com/office/drawing/2014/main" id="{84512BCA-645E-AD1F-EEA1-1DCFF6387C91}"/>
                </a:ext>
              </a:extLst>
            </p:cNvPr>
            <p:cNvSpPr/>
            <p:nvPr/>
          </p:nvSpPr>
          <p:spPr>
            <a:xfrm>
              <a:off x="5788323" y="1962427"/>
              <a:ext cx="215661" cy="202803"/>
            </a:xfrm>
            <a:prstGeom prst="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8AB6EF20-7C75-924F-7708-58257C51494F}"/>
              </a:ext>
            </a:extLst>
          </p:cNvPr>
          <p:cNvGrpSpPr/>
          <p:nvPr/>
        </p:nvGrpSpPr>
        <p:grpSpPr>
          <a:xfrm>
            <a:off x="7387794" y="2896467"/>
            <a:ext cx="1380225" cy="202804"/>
            <a:chOff x="4623759" y="1962426"/>
            <a:chExt cx="1380225" cy="202804"/>
          </a:xfrm>
        </p:grpSpPr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B350393F-2DBF-8A36-0947-E1A6C2AB812C}"/>
                </a:ext>
              </a:extLst>
            </p:cNvPr>
            <p:cNvCxnSpPr/>
            <p:nvPr/>
          </p:nvCxnSpPr>
          <p:spPr>
            <a:xfrm>
              <a:off x="4632385" y="2165230"/>
              <a:ext cx="1362973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Isosceles Triangle 29">
              <a:extLst>
                <a:ext uri="{FF2B5EF4-FFF2-40B4-BE49-F238E27FC236}">
                  <a16:creationId xmlns:a16="http://schemas.microsoft.com/office/drawing/2014/main" id="{C60EC19E-5C34-7070-D167-9252DBC87C81}"/>
                </a:ext>
              </a:extLst>
            </p:cNvPr>
            <p:cNvSpPr/>
            <p:nvPr/>
          </p:nvSpPr>
          <p:spPr>
            <a:xfrm>
              <a:off x="4623759" y="1962426"/>
              <a:ext cx="215661" cy="202803"/>
            </a:xfrm>
            <a:prstGeom prst="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Isosceles Triangle 30">
              <a:extLst>
                <a:ext uri="{FF2B5EF4-FFF2-40B4-BE49-F238E27FC236}">
                  <a16:creationId xmlns:a16="http://schemas.microsoft.com/office/drawing/2014/main" id="{881953AE-1972-F0DA-255C-0642AD80E59A}"/>
                </a:ext>
              </a:extLst>
            </p:cNvPr>
            <p:cNvSpPr/>
            <p:nvPr/>
          </p:nvSpPr>
          <p:spPr>
            <a:xfrm>
              <a:off x="5788323" y="1962427"/>
              <a:ext cx="215661" cy="202803"/>
            </a:xfrm>
            <a:prstGeom prst="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2" name="Group 31">
            <a:extLst>
              <a:ext uri="{FF2B5EF4-FFF2-40B4-BE49-F238E27FC236}">
                <a16:creationId xmlns:a16="http://schemas.microsoft.com/office/drawing/2014/main" id="{27FE4E06-FC5F-8C1F-4D1C-7921CFB8E638}"/>
              </a:ext>
            </a:extLst>
          </p:cNvPr>
          <p:cNvGrpSpPr/>
          <p:nvPr/>
        </p:nvGrpSpPr>
        <p:grpSpPr>
          <a:xfrm>
            <a:off x="8768019" y="1968974"/>
            <a:ext cx="1122172" cy="211429"/>
            <a:chOff x="4623759" y="1962426"/>
            <a:chExt cx="1122172" cy="211429"/>
          </a:xfrm>
        </p:grpSpPr>
        <p:cxnSp>
          <p:nvCxnSpPr>
            <p:cNvPr id="39" name="Straight Connector 38">
              <a:extLst>
                <a:ext uri="{FF2B5EF4-FFF2-40B4-BE49-F238E27FC236}">
                  <a16:creationId xmlns:a16="http://schemas.microsoft.com/office/drawing/2014/main" id="{23A726C4-FE43-C0F3-B880-06F2F3ABEFF9}"/>
                </a:ext>
              </a:extLst>
            </p:cNvPr>
            <p:cNvCxnSpPr>
              <a:cxnSpLocks/>
            </p:cNvCxnSpPr>
            <p:nvPr/>
          </p:nvCxnSpPr>
          <p:spPr>
            <a:xfrm>
              <a:off x="4632385" y="2165230"/>
              <a:ext cx="1005716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0" name="Isosceles Triangle 39">
              <a:extLst>
                <a:ext uri="{FF2B5EF4-FFF2-40B4-BE49-F238E27FC236}">
                  <a16:creationId xmlns:a16="http://schemas.microsoft.com/office/drawing/2014/main" id="{7E58E0CD-8E82-E874-B15C-5F15AA473307}"/>
                </a:ext>
              </a:extLst>
            </p:cNvPr>
            <p:cNvSpPr/>
            <p:nvPr/>
          </p:nvSpPr>
          <p:spPr>
            <a:xfrm>
              <a:off x="4623759" y="1962426"/>
              <a:ext cx="215661" cy="202803"/>
            </a:xfrm>
            <a:prstGeom prst="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Isosceles Triangle 40">
              <a:extLst>
                <a:ext uri="{FF2B5EF4-FFF2-40B4-BE49-F238E27FC236}">
                  <a16:creationId xmlns:a16="http://schemas.microsoft.com/office/drawing/2014/main" id="{18191DBD-EC8A-303D-FC77-ED9486D1F961}"/>
                </a:ext>
              </a:extLst>
            </p:cNvPr>
            <p:cNvSpPr/>
            <p:nvPr/>
          </p:nvSpPr>
          <p:spPr>
            <a:xfrm>
              <a:off x="5530270" y="1971052"/>
              <a:ext cx="215661" cy="202803"/>
            </a:xfrm>
            <a:prstGeom prst="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896F065E-B49E-B1C5-CA42-EE276119B757}"/>
              </a:ext>
            </a:extLst>
          </p:cNvPr>
          <p:cNvCxnSpPr>
            <a:cxnSpLocks/>
          </p:cNvCxnSpPr>
          <p:nvPr/>
        </p:nvCxnSpPr>
        <p:spPr>
          <a:xfrm>
            <a:off x="3329802" y="5316350"/>
            <a:ext cx="8097356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>
            <a:extLst>
              <a:ext uri="{FF2B5EF4-FFF2-40B4-BE49-F238E27FC236}">
                <a16:creationId xmlns:a16="http://schemas.microsoft.com/office/drawing/2014/main" id="{7BB6F97A-B357-CC8F-DC7F-04ACACCFE88A}"/>
              </a:ext>
            </a:extLst>
          </p:cNvPr>
          <p:cNvSpPr txBox="1"/>
          <p:nvPr/>
        </p:nvSpPr>
        <p:spPr>
          <a:xfrm>
            <a:off x="6758451" y="5106956"/>
            <a:ext cx="676788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dirty="0"/>
              <a:t>Timeline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7BFE93FC-A0A2-CA09-2481-815BF95AA9AC}"/>
              </a:ext>
            </a:extLst>
          </p:cNvPr>
          <p:cNvCxnSpPr>
            <a:cxnSpLocks/>
          </p:cNvCxnSpPr>
          <p:nvPr/>
        </p:nvCxnSpPr>
        <p:spPr>
          <a:xfrm flipV="1">
            <a:off x="7374588" y="4938011"/>
            <a:ext cx="506395" cy="1"/>
          </a:xfrm>
          <a:prstGeom prst="line">
            <a:avLst/>
          </a:prstGeom>
          <a:ln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>
            <a:extLst>
              <a:ext uri="{FF2B5EF4-FFF2-40B4-BE49-F238E27FC236}">
                <a16:creationId xmlns:a16="http://schemas.microsoft.com/office/drawing/2014/main" id="{8E21DC45-127F-7F7A-0095-6F73F04BE1B4}"/>
              </a:ext>
            </a:extLst>
          </p:cNvPr>
          <p:cNvCxnSpPr/>
          <p:nvPr/>
        </p:nvCxnSpPr>
        <p:spPr>
          <a:xfrm flipV="1">
            <a:off x="7938132" y="4087681"/>
            <a:ext cx="506395" cy="1"/>
          </a:xfrm>
          <a:prstGeom prst="line">
            <a:avLst/>
          </a:prstGeom>
          <a:ln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>
            <a:extLst>
              <a:ext uri="{FF2B5EF4-FFF2-40B4-BE49-F238E27FC236}">
                <a16:creationId xmlns:a16="http://schemas.microsoft.com/office/drawing/2014/main" id="{B91D0B28-8896-3B9B-DF8B-6D8075793DBC}"/>
              </a:ext>
            </a:extLst>
          </p:cNvPr>
          <p:cNvCxnSpPr/>
          <p:nvPr/>
        </p:nvCxnSpPr>
        <p:spPr>
          <a:xfrm flipV="1">
            <a:off x="8755549" y="3092231"/>
            <a:ext cx="506395" cy="1"/>
          </a:xfrm>
          <a:prstGeom prst="line">
            <a:avLst/>
          </a:prstGeom>
          <a:ln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Isosceles Triangle 43">
            <a:extLst>
              <a:ext uri="{FF2B5EF4-FFF2-40B4-BE49-F238E27FC236}">
                <a16:creationId xmlns:a16="http://schemas.microsoft.com/office/drawing/2014/main" id="{91D0D597-2DF0-1045-7050-96D7F1C4DC10}"/>
              </a:ext>
            </a:extLst>
          </p:cNvPr>
          <p:cNvSpPr/>
          <p:nvPr/>
        </p:nvSpPr>
        <p:spPr>
          <a:xfrm>
            <a:off x="7773152" y="4747885"/>
            <a:ext cx="215661" cy="202803"/>
          </a:xfrm>
          <a:prstGeom prst="triangl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Isosceles Triangle 45">
            <a:extLst>
              <a:ext uri="{FF2B5EF4-FFF2-40B4-BE49-F238E27FC236}">
                <a16:creationId xmlns:a16="http://schemas.microsoft.com/office/drawing/2014/main" id="{9591EBAB-5C43-C6C8-5AC4-CF35C91F112E}"/>
              </a:ext>
            </a:extLst>
          </p:cNvPr>
          <p:cNvSpPr/>
          <p:nvPr/>
        </p:nvSpPr>
        <p:spPr>
          <a:xfrm>
            <a:off x="8444527" y="3887694"/>
            <a:ext cx="215661" cy="202803"/>
          </a:xfrm>
          <a:prstGeom prst="triangl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Isosceles Triangle 46">
            <a:extLst>
              <a:ext uri="{FF2B5EF4-FFF2-40B4-BE49-F238E27FC236}">
                <a16:creationId xmlns:a16="http://schemas.microsoft.com/office/drawing/2014/main" id="{AD88BD78-B602-C84C-6DFD-C12CD2962896}"/>
              </a:ext>
            </a:extLst>
          </p:cNvPr>
          <p:cNvSpPr/>
          <p:nvPr/>
        </p:nvSpPr>
        <p:spPr>
          <a:xfrm>
            <a:off x="9223544" y="2893753"/>
            <a:ext cx="215661" cy="202803"/>
          </a:xfrm>
          <a:prstGeom prst="triangl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40352B89-7ED8-2BEB-B3DF-40F751889A47}"/>
              </a:ext>
            </a:extLst>
          </p:cNvPr>
          <p:cNvGrpSpPr/>
          <p:nvPr/>
        </p:nvGrpSpPr>
        <p:grpSpPr>
          <a:xfrm>
            <a:off x="10573847" y="4735208"/>
            <a:ext cx="457437" cy="202803"/>
            <a:chOff x="10727764" y="4665584"/>
            <a:chExt cx="457437" cy="202803"/>
          </a:xfrm>
        </p:grpSpPr>
        <p:cxnSp>
          <p:nvCxnSpPr>
            <p:cNvPr id="48" name="Straight Connector 47">
              <a:extLst>
                <a:ext uri="{FF2B5EF4-FFF2-40B4-BE49-F238E27FC236}">
                  <a16:creationId xmlns:a16="http://schemas.microsoft.com/office/drawing/2014/main" id="{A6CB13F3-8912-9ECF-1C93-D7991362349E}"/>
                </a:ext>
              </a:extLst>
            </p:cNvPr>
            <p:cNvCxnSpPr>
              <a:cxnSpLocks/>
            </p:cNvCxnSpPr>
            <p:nvPr/>
          </p:nvCxnSpPr>
          <p:spPr>
            <a:xfrm>
              <a:off x="10727764" y="4844940"/>
              <a:ext cx="349607" cy="10770"/>
            </a:xfrm>
            <a:prstGeom prst="line">
              <a:avLst/>
            </a:prstGeom>
            <a:ln>
              <a:solidFill>
                <a:srgbClr val="D04E1A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9" name="Isosceles Triangle 48">
              <a:extLst>
                <a:ext uri="{FF2B5EF4-FFF2-40B4-BE49-F238E27FC236}">
                  <a16:creationId xmlns:a16="http://schemas.microsoft.com/office/drawing/2014/main" id="{5CE45238-020A-98BF-A8EF-2A95E4AA3C34}"/>
                </a:ext>
              </a:extLst>
            </p:cNvPr>
            <p:cNvSpPr/>
            <p:nvPr/>
          </p:nvSpPr>
          <p:spPr>
            <a:xfrm>
              <a:off x="10969540" y="4665584"/>
              <a:ext cx="215661" cy="202803"/>
            </a:xfrm>
            <a:prstGeom prst="triangle">
              <a:avLst/>
            </a:prstGeom>
            <a:solidFill>
              <a:srgbClr val="D04E1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78" name="Straight Connector 77">
            <a:extLst>
              <a:ext uri="{FF2B5EF4-FFF2-40B4-BE49-F238E27FC236}">
                <a16:creationId xmlns:a16="http://schemas.microsoft.com/office/drawing/2014/main" id="{C77CC790-F9F4-FCF8-EE94-B3C09DBFFE48}"/>
              </a:ext>
            </a:extLst>
          </p:cNvPr>
          <p:cNvCxnSpPr/>
          <p:nvPr/>
        </p:nvCxnSpPr>
        <p:spPr>
          <a:xfrm flipV="1">
            <a:off x="9890191" y="2167452"/>
            <a:ext cx="506395" cy="1"/>
          </a:xfrm>
          <a:prstGeom prst="line">
            <a:avLst/>
          </a:prstGeom>
          <a:ln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9" name="Isosceles Triangle 78">
            <a:extLst>
              <a:ext uri="{FF2B5EF4-FFF2-40B4-BE49-F238E27FC236}">
                <a16:creationId xmlns:a16="http://schemas.microsoft.com/office/drawing/2014/main" id="{567EF17C-2C1F-E6B5-D246-718F7813B4E7}"/>
              </a:ext>
            </a:extLst>
          </p:cNvPr>
          <p:cNvSpPr/>
          <p:nvPr/>
        </p:nvSpPr>
        <p:spPr>
          <a:xfrm>
            <a:off x="10358186" y="1968974"/>
            <a:ext cx="215661" cy="202803"/>
          </a:xfrm>
          <a:prstGeom prst="triangl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2" name="Group 81">
            <a:extLst>
              <a:ext uri="{FF2B5EF4-FFF2-40B4-BE49-F238E27FC236}">
                <a16:creationId xmlns:a16="http://schemas.microsoft.com/office/drawing/2014/main" id="{B5410808-4D02-4226-CCF2-765AACD652FB}"/>
              </a:ext>
            </a:extLst>
          </p:cNvPr>
          <p:cNvGrpSpPr/>
          <p:nvPr/>
        </p:nvGrpSpPr>
        <p:grpSpPr>
          <a:xfrm>
            <a:off x="10998624" y="3890727"/>
            <a:ext cx="373843" cy="202803"/>
            <a:chOff x="10811358" y="4665584"/>
            <a:chExt cx="373843" cy="202803"/>
          </a:xfrm>
        </p:grpSpPr>
        <p:cxnSp>
          <p:nvCxnSpPr>
            <p:cNvPr id="83" name="Straight Connector 82">
              <a:extLst>
                <a:ext uri="{FF2B5EF4-FFF2-40B4-BE49-F238E27FC236}">
                  <a16:creationId xmlns:a16="http://schemas.microsoft.com/office/drawing/2014/main" id="{508F3316-05EC-3391-2DF4-9C2AE71D5397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0811358" y="4855710"/>
              <a:ext cx="266013" cy="5847"/>
            </a:xfrm>
            <a:prstGeom prst="line">
              <a:avLst/>
            </a:prstGeom>
            <a:ln>
              <a:solidFill>
                <a:srgbClr val="D04E1A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4" name="Isosceles Triangle 83">
              <a:extLst>
                <a:ext uri="{FF2B5EF4-FFF2-40B4-BE49-F238E27FC236}">
                  <a16:creationId xmlns:a16="http://schemas.microsoft.com/office/drawing/2014/main" id="{60C39192-8304-76D6-0575-77CE2A3A7F17}"/>
                </a:ext>
              </a:extLst>
            </p:cNvPr>
            <p:cNvSpPr/>
            <p:nvPr/>
          </p:nvSpPr>
          <p:spPr>
            <a:xfrm>
              <a:off x="10969540" y="4665584"/>
              <a:ext cx="215661" cy="202803"/>
            </a:xfrm>
            <a:prstGeom prst="triangle">
              <a:avLst/>
            </a:prstGeom>
            <a:solidFill>
              <a:srgbClr val="D04E1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5" name="Group 84">
            <a:extLst>
              <a:ext uri="{FF2B5EF4-FFF2-40B4-BE49-F238E27FC236}">
                <a16:creationId xmlns:a16="http://schemas.microsoft.com/office/drawing/2014/main" id="{C951DDDA-5784-1E4D-4670-B3C2718DC33D}"/>
              </a:ext>
            </a:extLst>
          </p:cNvPr>
          <p:cNvGrpSpPr/>
          <p:nvPr/>
        </p:nvGrpSpPr>
        <p:grpSpPr>
          <a:xfrm>
            <a:off x="11246973" y="2921651"/>
            <a:ext cx="373843" cy="202803"/>
            <a:chOff x="10811358" y="4665584"/>
            <a:chExt cx="373843" cy="202803"/>
          </a:xfrm>
        </p:grpSpPr>
        <p:cxnSp>
          <p:nvCxnSpPr>
            <p:cNvPr id="86" name="Straight Connector 85">
              <a:extLst>
                <a:ext uri="{FF2B5EF4-FFF2-40B4-BE49-F238E27FC236}">
                  <a16:creationId xmlns:a16="http://schemas.microsoft.com/office/drawing/2014/main" id="{24FA81A1-A396-E30B-0AA3-29FFB9ACA710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0811358" y="4855710"/>
              <a:ext cx="266013" cy="5847"/>
            </a:xfrm>
            <a:prstGeom prst="line">
              <a:avLst/>
            </a:prstGeom>
            <a:ln>
              <a:solidFill>
                <a:srgbClr val="D04E1A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7" name="Isosceles Triangle 86">
              <a:extLst>
                <a:ext uri="{FF2B5EF4-FFF2-40B4-BE49-F238E27FC236}">
                  <a16:creationId xmlns:a16="http://schemas.microsoft.com/office/drawing/2014/main" id="{2A458BA1-C2AE-262F-D195-3436B5429F30}"/>
                </a:ext>
              </a:extLst>
            </p:cNvPr>
            <p:cNvSpPr/>
            <p:nvPr/>
          </p:nvSpPr>
          <p:spPr>
            <a:xfrm>
              <a:off x="10969540" y="4665584"/>
              <a:ext cx="215661" cy="202803"/>
            </a:xfrm>
            <a:prstGeom prst="triangle">
              <a:avLst/>
            </a:prstGeom>
            <a:solidFill>
              <a:srgbClr val="D04E1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1" name="Group 90">
            <a:extLst>
              <a:ext uri="{FF2B5EF4-FFF2-40B4-BE49-F238E27FC236}">
                <a16:creationId xmlns:a16="http://schemas.microsoft.com/office/drawing/2014/main" id="{4FDB771B-0111-D786-264F-5BF03029A93D}"/>
              </a:ext>
            </a:extLst>
          </p:cNvPr>
          <p:cNvGrpSpPr/>
          <p:nvPr/>
        </p:nvGrpSpPr>
        <p:grpSpPr>
          <a:xfrm>
            <a:off x="11574510" y="1964649"/>
            <a:ext cx="373843" cy="202803"/>
            <a:chOff x="10811358" y="4665584"/>
            <a:chExt cx="373843" cy="202803"/>
          </a:xfrm>
        </p:grpSpPr>
        <p:cxnSp>
          <p:nvCxnSpPr>
            <p:cNvPr id="92" name="Straight Connector 91">
              <a:extLst>
                <a:ext uri="{FF2B5EF4-FFF2-40B4-BE49-F238E27FC236}">
                  <a16:creationId xmlns:a16="http://schemas.microsoft.com/office/drawing/2014/main" id="{10A5DAD9-4D44-1535-F4F1-7BBCC89BDDC8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0811358" y="4855710"/>
              <a:ext cx="266013" cy="5847"/>
            </a:xfrm>
            <a:prstGeom prst="line">
              <a:avLst/>
            </a:prstGeom>
            <a:ln>
              <a:solidFill>
                <a:srgbClr val="D04E1A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3" name="Isosceles Triangle 92">
              <a:extLst>
                <a:ext uri="{FF2B5EF4-FFF2-40B4-BE49-F238E27FC236}">
                  <a16:creationId xmlns:a16="http://schemas.microsoft.com/office/drawing/2014/main" id="{7936E005-9F20-67A3-3681-A13F9471F5CB}"/>
                </a:ext>
              </a:extLst>
            </p:cNvPr>
            <p:cNvSpPr/>
            <p:nvPr/>
          </p:nvSpPr>
          <p:spPr>
            <a:xfrm>
              <a:off x="10969540" y="4665584"/>
              <a:ext cx="215661" cy="202803"/>
            </a:xfrm>
            <a:prstGeom prst="triangle">
              <a:avLst/>
            </a:prstGeom>
            <a:solidFill>
              <a:srgbClr val="D04E1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703541C3-38FE-0F0F-509B-5D7E418C6E57}"/>
              </a:ext>
            </a:extLst>
          </p:cNvPr>
          <p:cNvCxnSpPr/>
          <p:nvPr/>
        </p:nvCxnSpPr>
        <p:spPr>
          <a:xfrm>
            <a:off x="7372596" y="3597215"/>
            <a:ext cx="0" cy="1509741"/>
          </a:xfrm>
          <a:prstGeom prst="line">
            <a:avLst/>
          </a:prstGeom>
          <a:ln>
            <a:solidFill>
              <a:srgbClr val="00B05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4" name="Straight Connector 93">
            <a:extLst>
              <a:ext uri="{FF2B5EF4-FFF2-40B4-BE49-F238E27FC236}">
                <a16:creationId xmlns:a16="http://schemas.microsoft.com/office/drawing/2014/main" id="{7F392941-895D-2549-F47B-2B2AF742C466}"/>
              </a:ext>
            </a:extLst>
          </p:cNvPr>
          <p:cNvCxnSpPr>
            <a:cxnSpLocks/>
          </p:cNvCxnSpPr>
          <p:nvPr/>
        </p:nvCxnSpPr>
        <p:spPr>
          <a:xfrm>
            <a:off x="10576609" y="1867329"/>
            <a:ext cx="0" cy="3370432"/>
          </a:xfrm>
          <a:prstGeom prst="line">
            <a:avLst/>
          </a:prstGeom>
          <a:ln>
            <a:solidFill>
              <a:srgbClr val="00B05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6" name="Group 75">
            <a:extLst>
              <a:ext uri="{FF2B5EF4-FFF2-40B4-BE49-F238E27FC236}">
                <a16:creationId xmlns:a16="http://schemas.microsoft.com/office/drawing/2014/main" id="{FECC71CC-2AA6-1AA6-0CB7-422AE799713B}"/>
              </a:ext>
            </a:extLst>
          </p:cNvPr>
          <p:cNvGrpSpPr/>
          <p:nvPr/>
        </p:nvGrpSpPr>
        <p:grpSpPr>
          <a:xfrm>
            <a:off x="6054664" y="6177156"/>
            <a:ext cx="617041" cy="207860"/>
            <a:chOff x="4623759" y="1962426"/>
            <a:chExt cx="617041" cy="207860"/>
          </a:xfrm>
        </p:grpSpPr>
        <p:cxnSp>
          <p:nvCxnSpPr>
            <p:cNvPr id="77" name="Straight Connector 76">
              <a:extLst>
                <a:ext uri="{FF2B5EF4-FFF2-40B4-BE49-F238E27FC236}">
                  <a16:creationId xmlns:a16="http://schemas.microsoft.com/office/drawing/2014/main" id="{9A7C9A42-ECD7-7600-5488-BAE52A994993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632385" y="2157609"/>
              <a:ext cx="503219" cy="762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0" name="Isosceles Triangle 79">
              <a:extLst>
                <a:ext uri="{FF2B5EF4-FFF2-40B4-BE49-F238E27FC236}">
                  <a16:creationId xmlns:a16="http://schemas.microsoft.com/office/drawing/2014/main" id="{62145419-B70B-9F76-31A9-FBCEAC8C0727}"/>
                </a:ext>
              </a:extLst>
            </p:cNvPr>
            <p:cNvSpPr/>
            <p:nvPr/>
          </p:nvSpPr>
          <p:spPr>
            <a:xfrm>
              <a:off x="4623759" y="1962426"/>
              <a:ext cx="215661" cy="202803"/>
            </a:xfrm>
            <a:prstGeom prst="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Isosceles Triangle 80">
              <a:extLst>
                <a:ext uri="{FF2B5EF4-FFF2-40B4-BE49-F238E27FC236}">
                  <a16:creationId xmlns:a16="http://schemas.microsoft.com/office/drawing/2014/main" id="{88BA347B-64B6-C55D-34C8-96BF24B69F44}"/>
                </a:ext>
              </a:extLst>
            </p:cNvPr>
            <p:cNvSpPr/>
            <p:nvPr/>
          </p:nvSpPr>
          <p:spPr>
            <a:xfrm>
              <a:off x="5025139" y="1967483"/>
              <a:ext cx="215661" cy="202803"/>
            </a:xfrm>
            <a:prstGeom prst="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8" name="Group 87">
            <a:extLst>
              <a:ext uri="{FF2B5EF4-FFF2-40B4-BE49-F238E27FC236}">
                <a16:creationId xmlns:a16="http://schemas.microsoft.com/office/drawing/2014/main" id="{BE74D193-40CD-2C5B-7816-8DB162956801}"/>
              </a:ext>
            </a:extLst>
          </p:cNvPr>
          <p:cNvGrpSpPr/>
          <p:nvPr/>
        </p:nvGrpSpPr>
        <p:grpSpPr>
          <a:xfrm>
            <a:off x="6887366" y="6172099"/>
            <a:ext cx="617041" cy="207860"/>
            <a:chOff x="4623759" y="1962426"/>
            <a:chExt cx="617041" cy="207860"/>
          </a:xfrm>
          <a:solidFill>
            <a:srgbClr val="D04E1A"/>
          </a:solidFill>
        </p:grpSpPr>
        <p:cxnSp>
          <p:nvCxnSpPr>
            <p:cNvPr id="89" name="Straight Connector 88">
              <a:extLst>
                <a:ext uri="{FF2B5EF4-FFF2-40B4-BE49-F238E27FC236}">
                  <a16:creationId xmlns:a16="http://schemas.microsoft.com/office/drawing/2014/main" id="{6C069FDD-1CA6-A55A-1614-427A2885AE51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632385" y="2157609"/>
              <a:ext cx="503219" cy="7621"/>
            </a:xfrm>
            <a:prstGeom prst="line">
              <a:avLst/>
            </a:prstGeom>
            <a:grpFill/>
            <a:ln>
              <a:solidFill>
                <a:srgbClr val="DD821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0" name="Isosceles Triangle 89">
              <a:extLst>
                <a:ext uri="{FF2B5EF4-FFF2-40B4-BE49-F238E27FC236}">
                  <a16:creationId xmlns:a16="http://schemas.microsoft.com/office/drawing/2014/main" id="{8D820236-8C24-C05A-F680-04E9C745B24D}"/>
                </a:ext>
              </a:extLst>
            </p:cNvPr>
            <p:cNvSpPr/>
            <p:nvPr/>
          </p:nvSpPr>
          <p:spPr>
            <a:xfrm>
              <a:off x="4623759" y="1962426"/>
              <a:ext cx="215661" cy="202803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Isosceles Triangle 94">
              <a:extLst>
                <a:ext uri="{FF2B5EF4-FFF2-40B4-BE49-F238E27FC236}">
                  <a16:creationId xmlns:a16="http://schemas.microsoft.com/office/drawing/2014/main" id="{A37267C7-BA17-F2F6-B729-74FF000EBC76}"/>
                </a:ext>
              </a:extLst>
            </p:cNvPr>
            <p:cNvSpPr/>
            <p:nvPr/>
          </p:nvSpPr>
          <p:spPr>
            <a:xfrm>
              <a:off x="5025139" y="1967483"/>
              <a:ext cx="215661" cy="202803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6" name="Group 95">
            <a:extLst>
              <a:ext uri="{FF2B5EF4-FFF2-40B4-BE49-F238E27FC236}">
                <a16:creationId xmlns:a16="http://schemas.microsoft.com/office/drawing/2014/main" id="{4A8EB8B8-A893-1B6F-6B6F-BE15E3BFBC33}"/>
              </a:ext>
            </a:extLst>
          </p:cNvPr>
          <p:cNvGrpSpPr/>
          <p:nvPr/>
        </p:nvGrpSpPr>
        <p:grpSpPr>
          <a:xfrm>
            <a:off x="7884950" y="6172099"/>
            <a:ext cx="617041" cy="207860"/>
            <a:chOff x="4623759" y="1962426"/>
            <a:chExt cx="617041" cy="207860"/>
          </a:xfrm>
          <a:solidFill>
            <a:srgbClr val="00B050"/>
          </a:solidFill>
        </p:grpSpPr>
        <p:cxnSp>
          <p:nvCxnSpPr>
            <p:cNvPr id="97" name="Straight Connector 96">
              <a:extLst>
                <a:ext uri="{FF2B5EF4-FFF2-40B4-BE49-F238E27FC236}">
                  <a16:creationId xmlns:a16="http://schemas.microsoft.com/office/drawing/2014/main" id="{BBC86443-DA30-AC95-2C52-7B07CC18CF39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632385" y="2157609"/>
              <a:ext cx="503219" cy="7621"/>
            </a:xfrm>
            <a:prstGeom prst="line">
              <a:avLst/>
            </a:prstGeom>
            <a:grpFill/>
            <a:ln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8" name="Isosceles Triangle 97">
              <a:extLst>
                <a:ext uri="{FF2B5EF4-FFF2-40B4-BE49-F238E27FC236}">
                  <a16:creationId xmlns:a16="http://schemas.microsoft.com/office/drawing/2014/main" id="{903ECB5B-044C-E609-E6DF-25F0E7D4B0A3}"/>
                </a:ext>
              </a:extLst>
            </p:cNvPr>
            <p:cNvSpPr/>
            <p:nvPr/>
          </p:nvSpPr>
          <p:spPr>
            <a:xfrm>
              <a:off x="4623759" y="1962426"/>
              <a:ext cx="215661" cy="202803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Isosceles Triangle 98">
              <a:extLst>
                <a:ext uri="{FF2B5EF4-FFF2-40B4-BE49-F238E27FC236}">
                  <a16:creationId xmlns:a16="http://schemas.microsoft.com/office/drawing/2014/main" id="{2F3AC993-BCDD-0A53-FB42-152BDCCDA2C9}"/>
                </a:ext>
              </a:extLst>
            </p:cNvPr>
            <p:cNvSpPr/>
            <p:nvPr/>
          </p:nvSpPr>
          <p:spPr>
            <a:xfrm>
              <a:off x="5025139" y="1967483"/>
              <a:ext cx="215661" cy="202803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0" name="Group 99">
            <a:extLst>
              <a:ext uri="{FF2B5EF4-FFF2-40B4-BE49-F238E27FC236}">
                <a16:creationId xmlns:a16="http://schemas.microsoft.com/office/drawing/2014/main" id="{54431593-DA56-7DBC-77C4-2A08E65B4780}"/>
              </a:ext>
            </a:extLst>
          </p:cNvPr>
          <p:cNvGrpSpPr/>
          <p:nvPr/>
        </p:nvGrpSpPr>
        <p:grpSpPr>
          <a:xfrm>
            <a:off x="8790563" y="6159422"/>
            <a:ext cx="617041" cy="207860"/>
            <a:chOff x="4623759" y="1962426"/>
            <a:chExt cx="617041" cy="207860"/>
          </a:xfrm>
          <a:solidFill>
            <a:srgbClr val="C42680"/>
          </a:solidFill>
        </p:grpSpPr>
        <p:cxnSp>
          <p:nvCxnSpPr>
            <p:cNvPr id="101" name="Straight Connector 100">
              <a:extLst>
                <a:ext uri="{FF2B5EF4-FFF2-40B4-BE49-F238E27FC236}">
                  <a16:creationId xmlns:a16="http://schemas.microsoft.com/office/drawing/2014/main" id="{E4BFAF8F-0009-5D5C-E9B4-8218C71ADBDA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632385" y="2157609"/>
              <a:ext cx="503219" cy="7621"/>
            </a:xfrm>
            <a:prstGeom prst="line">
              <a:avLst/>
            </a:prstGeom>
            <a:grpFill/>
            <a:ln>
              <a:solidFill>
                <a:srgbClr val="C4268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2" name="Isosceles Triangle 101">
              <a:extLst>
                <a:ext uri="{FF2B5EF4-FFF2-40B4-BE49-F238E27FC236}">
                  <a16:creationId xmlns:a16="http://schemas.microsoft.com/office/drawing/2014/main" id="{2A151E02-AAC1-EB91-BCA4-95DC1AFD46D9}"/>
                </a:ext>
              </a:extLst>
            </p:cNvPr>
            <p:cNvSpPr/>
            <p:nvPr/>
          </p:nvSpPr>
          <p:spPr>
            <a:xfrm>
              <a:off x="4623759" y="1962426"/>
              <a:ext cx="215661" cy="202803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Isosceles Triangle 102">
              <a:extLst>
                <a:ext uri="{FF2B5EF4-FFF2-40B4-BE49-F238E27FC236}">
                  <a16:creationId xmlns:a16="http://schemas.microsoft.com/office/drawing/2014/main" id="{B4D09041-1CEE-D5A2-BAC5-F5EC1B1723C1}"/>
                </a:ext>
              </a:extLst>
            </p:cNvPr>
            <p:cNvSpPr/>
            <p:nvPr/>
          </p:nvSpPr>
          <p:spPr>
            <a:xfrm>
              <a:off x="5025139" y="1967483"/>
              <a:ext cx="215661" cy="202803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4" name="Rectangle 103">
            <a:extLst>
              <a:ext uri="{FF2B5EF4-FFF2-40B4-BE49-F238E27FC236}">
                <a16:creationId xmlns:a16="http://schemas.microsoft.com/office/drawing/2014/main" id="{90FDDF65-53AE-9066-211D-31EF100E6884}"/>
              </a:ext>
            </a:extLst>
          </p:cNvPr>
          <p:cNvSpPr/>
          <p:nvPr/>
        </p:nvSpPr>
        <p:spPr>
          <a:xfrm>
            <a:off x="3556294" y="5885790"/>
            <a:ext cx="2495343" cy="8436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TextBox 104">
            <a:extLst>
              <a:ext uri="{FF2B5EF4-FFF2-40B4-BE49-F238E27FC236}">
                <a16:creationId xmlns:a16="http://schemas.microsoft.com/office/drawing/2014/main" id="{F2AC3F38-9956-23FF-A98F-3F779750D2EE}"/>
              </a:ext>
            </a:extLst>
          </p:cNvPr>
          <p:cNvSpPr txBox="1"/>
          <p:nvPr/>
        </p:nvSpPr>
        <p:spPr>
          <a:xfrm>
            <a:off x="3025604" y="6076789"/>
            <a:ext cx="35567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</a:rPr>
              <a:t>Agile Requirements</a:t>
            </a:r>
          </a:p>
        </p:txBody>
      </p:sp>
      <p:sp>
        <p:nvSpPr>
          <p:cNvPr id="106" name="Rectangle: Rounded Corners 105">
            <a:extLst>
              <a:ext uri="{FF2B5EF4-FFF2-40B4-BE49-F238E27FC236}">
                <a16:creationId xmlns:a16="http://schemas.microsoft.com/office/drawing/2014/main" id="{59840E43-BD23-54B5-3368-0C038136B4A2}"/>
              </a:ext>
            </a:extLst>
          </p:cNvPr>
          <p:cNvSpPr/>
          <p:nvPr/>
        </p:nvSpPr>
        <p:spPr>
          <a:xfrm>
            <a:off x="3247432" y="5738516"/>
            <a:ext cx="6905859" cy="1078557"/>
          </a:xfrm>
          <a:prstGeom prst="roundRect">
            <a:avLst/>
          </a:prstGeom>
          <a:noFill/>
          <a:ln w="19050" cap="flat" cmpd="sng" algn="ctr">
            <a:solidFill>
              <a:srgbClr val="7030A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6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15441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4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0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3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6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1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4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7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0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3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6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9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 animBg="1"/>
      <p:bldP spid="46" grpId="0" animBg="1"/>
      <p:bldP spid="47" grpId="0" animBg="1"/>
      <p:bldP spid="79" grpId="0" animBg="1"/>
      <p:bldP spid="104" grpId="0" animBg="1"/>
      <p:bldP spid="105" grpId="0"/>
      <p:bldP spid="10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6024106C-6124-4A61-BFDB-4A79ED0A81D6}"/>
              </a:ext>
            </a:extLst>
          </p:cNvPr>
          <p:cNvSpPr/>
          <p:nvPr/>
        </p:nvSpPr>
        <p:spPr>
          <a:xfrm>
            <a:off x="1105315" y="4809114"/>
            <a:ext cx="2495343" cy="8436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AF57EBA1-C52C-4F62-9AFE-1795E067106D}"/>
              </a:ext>
            </a:extLst>
          </p:cNvPr>
          <p:cNvSpPr/>
          <p:nvPr/>
        </p:nvSpPr>
        <p:spPr>
          <a:xfrm>
            <a:off x="1105315" y="3839474"/>
            <a:ext cx="2495343" cy="84366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FE4265CC-3B6C-4992-8D3D-29DC04B7BEC1}"/>
              </a:ext>
            </a:extLst>
          </p:cNvPr>
          <p:cNvSpPr/>
          <p:nvPr/>
        </p:nvSpPr>
        <p:spPr>
          <a:xfrm>
            <a:off x="1113949" y="1889473"/>
            <a:ext cx="2495343" cy="843666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430BEAA8-067C-49DC-AC11-89E444CEDDA3}"/>
              </a:ext>
            </a:extLst>
          </p:cNvPr>
          <p:cNvSpPr/>
          <p:nvPr/>
        </p:nvSpPr>
        <p:spPr>
          <a:xfrm>
            <a:off x="1113949" y="2869834"/>
            <a:ext cx="2495343" cy="843666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3FBE3AF2-35E9-4CDB-BC4B-4200BFF956F8}"/>
              </a:ext>
            </a:extLst>
          </p:cNvPr>
          <p:cNvSpPr txBox="1"/>
          <p:nvPr/>
        </p:nvSpPr>
        <p:spPr>
          <a:xfrm>
            <a:off x="574625" y="5000113"/>
            <a:ext cx="35567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</a:rPr>
              <a:t>Requirements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DFE922E3-82BF-4904-8C6C-49751CE4877B}"/>
              </a:ext>
            </a:extLst>
          </p:cNvPr>
          <p:cNvSpPr txBox="1"/>
          <p:nvPr/>
        </p:nvSpPr>
        <p:spPr>
          <a:xfrm>
            <a:off x="574625" y="4025114"/>
            <a:ext cx="35567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</a:rPr>
              <a:t>Implementation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186A68CF-389E-4E77-8EBE-7D6C291EF3E3}"/>
              </a:ext>
            </a:extLst>
          </p:cNvPr>
          <p:cNvSpPr txBox="1"/>
          <p:nvPr/>
        </p:nvSpPr>
        <p:spPr>
          <a:xfrm>
            <a:off x="583259" y="3055474"/>
            <a:ext cx="35567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</a:rPr>
              <a:t>Testing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D914A283-AAB8-428B-A99C-2154A13C0E3B}"/>
              </a:ext>
            </a:extLst>
          </p:cNvPr>
          <p:cNvSpPr txBox="1"/>
          <p:nvPr/>
        </p:nvSpPr>
        <p:spPr>
          <a:xfrm>
            <a:off x="583259" y="2074572"/>
            <a:ext cx="35567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</a:rPr>
              <a:t>Deployment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1F77F9E0-9589-4AC6-8AF9-21649124552A}"/>
              </a:ext>
            </a:extLst>
          </p:cNvPr>
          <p:cNvSpPr txBox="1"/>
          <p:nvPr/>
        </p:nvSpPr>
        <p:spPr>
          <a:xfrm>
            <a:off x="4115333" y="418017"/>
            <a:ext cx="396134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latin typeface="Brush Script MT" panose="03060802040406070304" pitchFamily="66" charset="0"/>
              </a:rPr>
              <a:t>Agile Methodology</a:t>
            </a:r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0538AE4C-D096-6B24-DFA1-B900BD3235A8}"/>
              </a:ext>
            </a:extLst>
          </p:cNvPr>
          <p:cNvSpPr/>
          <p:nvPr/>
        </p:nvSpPr>
        <p:spPr>
          <a:xfrm rot="2700000">
            <a:off x="-263605" y="5791200"/>
            <a:ext cx="2133600" cy="2133600"/>
          </a:xfrm>
          <a:prstGeom prst="roundRect">
            <a:avLst/>
          </a:prstGeom>
          <a:gradFill>
            <a:gsLst>
              <a:gs pos="0">
                <a:schemeClr val="accent4"/>
              </a:gs>
              <a:gs pos="100000">
                <a:schemeClr val="accent4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46F2F638-33B4-D278-45C9-EDB85946DCFF}"/>
              </a:ext>
            </a:extLst>
          </p:cNvPr>
          <p:cNvSpPr/>
          <p:nvPr/>
        </p:nvSpPr>
        <p:spPr>
          <a:xfrm>
            <a:off x="10298097" y="6445188"/>
            <a:ext cx="1793289" cy="328474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BD91868F-08F4-70C1-76D9-2BFCF1857C42}"/>
              </a:ext>
            </a:extLst>
          </p:cNvPr>
          <p:cNvSpPr/>
          <p:nvPr/>
        </p:nvSpPr>
        <p:spPr>
          <a:xfrm>
            <a:off x="0" y="1704513"/>
            <a:ext cx="470517" cy="2849732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7BE6FEE7-4B75-2A5D-EEAE-3AEDF08E606E}"/>
              </a:ext>
            </a:extLst>
          </p:cNvPr>
          <p:cNvGrpSpPr/>
          <p:nvPr/>
        </p:nvGrpSpPr>
        <p:grpSpPr>
          <a:xfrm>
            <a:off x="4757021" y="4159575"/>
            <a:ext cx="848828" cy="208578"/>
            <a:chOff x="4623759" y="1965277"/>
            <a:chExt cx="848828" cy="208578"/>
          </a:xfrm>
        </p:grpSpPr>
        <p:cxnSp>
          <p:nvCxnSpPr>
            <p:cNvPr id="4" name="Straight Connector 3">
              <a:extLst>
                <a:ext uri="{FF2B5EF4-FFF2-40B4-BE49-F238E27FC236}">
                  <a16:creationId xmlns:a16="http://schemas.microsoft.com/office/drawing/2014/main" id="{EE07995B-5204-8C4A-6C80-AA15018D030C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632385" y="2160460"/>
              <a:ext cx="769920" cy="477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" name="Isosceles Triangle 4">
              <a:extLst>
                <a:ext uri="{FF2B5EF4-FFF2-40B4-BE49-F238E27FC236}">
                  <a16:creationId xmlns:a16="http://schemas.microsoft.com/office/drawing/2014/main" id="{C1644EE9-25A4-A347-F328-7B5A5C451F7B}"/>
                </a:ext>
              </a:extLst>
            </p:cNvPr>
            <p:cNvSpPr/>
            <p:nvPr/>
          </p:nvSpPr>
          <p:spPr>
            <a:xfrm>
              <a:off x="4623759" y="1971052"/>
              <a:ext cx="215661" cy="202803"/>
            </a:xfrm>
            <a:prstGeom prst="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0" name="Isosceles Triangle 19">
              <a:extLst>
                <a:ext uri="{FF2B5EF4-FFF2-40B4-BE49-F238E27FC236}">
                  <a16:creationId xmlns:a16="http://schemas.microsoft.com/office/drawing/2014/main" id="{C762FFEF-B7D5-4F46-5034-2BCFD29014FE}"/>
                </a:ext>
              </a:extLst>
            </p:cNvPr>
            <p:cNvSpPr/>
            <p:nvPr/>
          </p:nvSpPr>
          <p:spPr>
            <a:xfrm>
              <a:off x="5256926" y="1965277"/>
              <a:ext cx="215661" cy="202803"/>
            </a:xfrm>
            <a:prstGeom prst="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F9134D7A-0594-D734-D52E-99A62C304A21}"/>
              </a:ext>
            </a:extLst>
          </p:cNvPr>
          <p:cNvGrpSpPr/>
          <p:nvPr/>
        </p:nvGrpSpPr>
        <p:grpSpPr>
          <a:xfrm>
            <a:off x="4139980" y="5015465"/>
            <a:ext cx="617041" cy="207860"/>
            <a:chOff x="4623759" y="1962426"/>
            <a:chExt cx="617041" cy="207860"/>
          </a:xfrm>
        </p:grpSpPr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2ACF4D6F-F434-A9DC-F5E3-3574802E8137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632385" y="2157609"/>
              <a:ext cx="503219" cy="762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Isosceles Triangle 23">
              <a:extLst>
                <a:ext uri="{FF2B5EF4-FFF2-40B4-BE49-F238E27FC236}">
                  <a16:creationId xmlns:a16="http://schemas.microsoft.com/office/drawing/2014/main" id="{269020AC-C056-AC55-86A2-D5312A2DDDC7}"/>
                </a:ext>
              </a:extLst>
            </p:cNvPr>
            <p:cNvSpPr/>
            <p:nvPr/>
          </p:nvSpPr>
          <p:spPr>
            <a:xfrm>
              <a:off x="4623759" y="1962426"/>
              <a:ext cx="215661" cy="202803"/>
            </a:xfrm>
            <a:prstGeom prst="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Isosceles Triangle 24">
              <a:extLst>
                <a:ext uri="{FF2B5EF4-FFF2-40B4-BE49-F238E27FC236}">
                  <a16:creationId xmlns:a16="http://schemas.microsoft.com/office/drawing/2014/main" id="{84512BCA-645E-AD1F-EEA1-1DCFF6387C91}"/>
                </a:ext>
              </a:extLst>
            </p:cNvPr>
            <p:cNvSpPr/>
            <p:nvPr/>
          </p:nvSpPr>
          <p:spPr>
            <a:xfrm>
              <a:off x="5025139" y="1967483"/>
              <a:ext cx="215661" cy="202803"/>
            </a:xfrm>
            <a:prstGeom prst="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896F065E-B49E-B1C5-CA42-EE276119B757}"/>
              </a:ext>
            </a:extLst>
          </p:cNvPr>
          <p:cNvCxnSpPr/>
          <p:nvPr/>
        </p:nvCxnSpPr>
        <p:spPr>
          <a:xfrm>
            <a:off x="3994030" y="6049594"/>
            <a:ext cx="7599872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>
            <a:extLst>
              <a:ext uri="{FF2B5EF4-FFF2-40B4-BE49-F238E27FC236}">
                <a16:creationId xmlns:a16="http://schemas.microsoft.com/office/drawing/2014/main" id="{7BB6F97A-B357-CC8F-DC7F-04ACACCFE88A}"/>
              </a:ext>
            </a:extLst>
          </p:cNvPr>
          <p:cNvSpPr txBox="1"/>
          <p:nvPr/>
        </p:nvSpPr>
        <p:spPr>
          <a:xfrm>
            <a:off x="7422679" y="5840200"/>
            <a:ext cx="676788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dirty="0"/>
              <a:t>Timeline</a:t>
            </a:r>
          </a:p>
        </p:txBody>
      </p:sp>
      <p:grpSp>
        <p:nvGrpSpPr>
          <p:cNvPr id="54" name="Group 53">
            <a:extLst>
              <a:ext uri="{FF2B5EF4-FFF2-40B4-BE49-F238E27FC236}">
                <a16:creationId xmlns:a16="http://schemas.microsoft.com/office/drawing/2014/main" id="{B57E63DE-E859-8A8E-2869-38E1CC2F2211}"/>
              </a:ext>
            </a:extLst>
          </p:cNvPr>
          <p:cNvGrpSpPr/>
          <p:nvPr/>
        </p:nvGrpSpPr>
        <p:grpSpPr>
          <a:xfrm>
            <a:off x="5879958" y="3082578"/>
            <a:ext cx="617041" cy="207271"/>
            <a:chOff x="4623759" y="1967483"/>
            <a:chExt cx="617041" cy="207271"/>
          </a:xfrm>
        </p:grpSpPr>
        <p:cxnSp>
          <p:nvCxnSpPr>
            <p:cNvPr id="55" name="Straight Connector 54">
              <a:extLst>
                <a:ext uri="{FF2B5EF4-FFF2-40B4-BE49-F238E27FC236}">
                  <a16:creationId xmlns:a16="http://schemas.microsoft.com/office/drawing/2014/main" id="{98878783-817A-AE7B-9EC9-FE3EBF1BB6D9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632385" y="2157609"/>
              <a:ext cx="503219" cy="762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6" name="Isosceles Triangle 55">
              <a:extLst>
                <a:ext uri="{FF2B5EF4-FFF2-40B4-BE49-F238E27FC236}">
                  <a16:creationId xmlns:a16="http://schemas.microsoft.com/office/drawing/2014/main" id="{011F6D0B-B6E6-B984-99D3-88D827C22C6B}"/>
                </a:ext>
              </a:extLst>
            </p:cNvPr>
            <p:cNvSpPr/>
            <p:nvPr/>
          </p:nvSpPr>
          <p:spPr>
            <a:xfrm>
              <a:off x="4623759" y="1971951"/>
              <a:ext cx="215661" cy="202803"/>
            </a:xfrm>
            <a:prstGeom prst="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Isosceles Triangle 56">
              <a:extLst>
                <a:ext uri="{FF2B5EF4-FFF2-40B4-BE49-F238E27FC236}">
                  <a16:creationId xmlns:a16="http://schemas.microsoft.com/office/drawing/2014/main" id="{03614C82-F7C2-0F69-0DA6-C47797D3DD73}"/>
                </a:ext>
              </a:extLst>
            </p:cNvPr>
            <p:cNvSpPr/>
            <p:nvPr/>
          </p:nvSpPr>
          <p:spPr>
            <a:xfrm>
              <a:off x="5025139" y="1967483"/>
              <a:ext cx="215661" cy="202803"/>
            </a:xfrm>
            <a:prstGeom prst="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8" name="Group 57">
            <a:extLst>
              <a:ext uri="{FF2B5EF4-FFF2-40B4-BE49-F238E27FC236}">
                <a16:creationId xmlns:a16="http://schemas.microsoft.com/office/drawing/2014/main" id="{BE358DA4-6D4B-C107-4083-F3DF9D6DC10D}"/>
              </a:ext>
            </a:extLst>
          </p:cNvPr>
          <p:cNvGrpSpPr/>
          <p:nvPr/>
        </p:nvGrpSpPr>
        <p:grpSpPr>
          <a:xfrm>
            <a:off x="6734841" y="2197686"/>
            <a:ext cx="617041" cy="207271"/>
            <a:chOff x="4623759" y="1967483"/>
            <a:chExt cx="617041" cy="207271"/>
          </a:xfrm>
        </p:grpSpPr>
        <p:cxnSp>
          <p:nvCxnSpPr>
            <p:cNvPr id="59" name="Straight Connector 58">
              <a:extLst>
                <a:ext uri="{FF2B5EF4-FFF2-40B4-BE49-F238E27FC236}">
                  <a16:creationId xmlns:a16="http://schemas.microsoft.com/office/drawing/2014/main" id="{CCF644C9-D15F-FC80-68DE-97927A3938DF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632385" y="2157609"/>
              <a:ext cx="503219" cy="762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0" name="Isosceles Triangle 59">
              <a:extLst>
                <a:ext uri="{FF2B5EF4-FFF2-40B4-BE49-F238E27FC236}">
                  <a16:creationId xmlns:a16="http://schemas.microsoft.com/office/drawing/2014/main" id="{7B30DFF6-30A6-E8BE-6AAD-31748B91EBE5}"/>
                </a:ext>
              </a:extLst>
            </p:cNvPr>
            <p:cNvSpPr/>
            <p:nvPr/>
          </p:nvSpPr>
          <p:spPr>
            <a:xfrm>
              <a:off x="4623759" y="1971951"/>
              <a:ext cx="215661" cy="202803"/>
            </a:xfrm>
            <a:prstGeom prst="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Isosceles Triangle 60">
              <a:extLst>
                <a:ext uri="{FF2B5EF4-FFF2-40B4-BE49-F238E27FC236}">
                  <a16:creationId xmlns:a16="http://schemas.microsoft.com/office/drawing/2014/main" id="{BEF4B197-14C3-5FDB-F7FB-66EE710E1ACB}"/>
                </a:ext>
              </a:extLst>
            </p:cNvPr>
            <p:cNvSpPr/>
            <p:nvPr/>
          </p:nvSpPr>
          <p:spPr>
            <a:xfrm>
              <a:off x="5025139" y="1967483"/>
              <a:ext cx="215661" cy="202803"/>
            </a:xfrm>
            <a:prstGeom prst="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2" name="Group 61">
            <a:extLst>
              <a:ext uri="{FF2B5EF4-FFF2-40B4-BE49-F238E27FC236}">
                <a16:creationId xmlns:a16="http://schemas.microsoft.com/office/drawing/2014/main" id="{4D1C7276-2B2A-6680-BC15-8263C8D08D6C}"/>
              </a:ext>
            </a:extLst>
          </p:cNvPr>
          <p:cNvGrpSpPr/>
          <p:nvPr/>
        </p:nvGrpSpPr>
        <p:grpSpPr>
          <a:xfrm>
            <a:off x="4972682" y="5015465"/>
            <a:ext cx="617041" cy="207271"/>
            <a:chOff x="4623759" y="1967483"/>
            <a:chExt cx="617041" cy="207271"/>
          </a:xfrm>
          <a:solidFill>
            <a:srgbClr val="D04E1A"/>
          </a:solidFill>
        </p:grpSpPr>
        <p:cxnSp>
          <p:nvCxnSpPr>
            <p:cNvPr id="63" name="Straight Connector 62">
              <a:extLst>
                <a:ext uri="{FF2B5EF4-FFF2-40B4-BE49-F238E27FC236}">
                  <a16:creationId xmlns:a16="http://schemas.microsoft.com/office/drawing/2014/main" id="{3007710D-3CA1-E4E2-D743-B9EF32F3B687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632385" y="2157609"/>
              <a:ext cx="503219" cy="7621"/>
            </a:xfrm>
            <a:prstGeom prst="line">
              <a:avLst/>
            </a:prstGeom>
            <a:grpFill/>
            <a:ln>
              <a:solidFill>
                <a:srgbClr val="DD821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4" name="Isosceles Triangle 63">
              <a:extLst>
                <a:ext uri="{FF2B5EF4-FFF2-40B4-BE49-F238E27FC236}">
                  <a16:creationId xmlns:a16="http://schemas.microsoft.com/office/drawing/2014/main" id="{555E87DD-D20F-EA84-7B5F-E925DD5E25D5}"/>
                </a:ext>
              </a:extLst>
            </p:cNvPr>
            <p:cNvSpPr/>
            <p:nvPr/>
          </p:nvSpPr>
          <p:spPr>
            <a:xfrm>
              <a:off x="4623759" y="1971951"/>
              <a:ext cx="215661" cy="202803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Isosceles Triangle 64">
              <a:extLst>
                <a:ext uri="{FF2B5EF4-FFF2-40B4-BE49-F238E27FC236}">
                  <a16:creationId xmlns:a16="http://schemas.microsoft.com/office/drawing/2014/main" id="{24819F6F-F7D2-2EBB-3EA8-2B340FE38A57}"/>
                </a:ext>
              </a:extLst>
            </p:cNvPr>
            <p:cNvSpPr/>
            <p:nvPr/>
          </p:nvSpPr>
          <p:spPr>
            <a:xfrm>
              <a:off x="5025139" y="1967483"/>
              <a:ext cx="215661" cy="202803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6" name="Group 65">
            <a:extLst>
              <a:ext uri="{FF2B5EF4-FFF2-40B4-BE49-F238E27FC236}">
                <a16:creationId xmlns:a16="http://schemas.microsoft.com/office/drawing/2014/main" id="{97018F2D-1940-1E54-68E9-A27642F01706}"/>
              </a:ext>
            </a:extLst>
          </p:cNvPr>
          <p:cNvGrpSpPr/>
          <p:nvPr/>
        </p:nvGrpSpPr>
        <p:grpSpPr>
          <a:xfrm>
            <a:off x="5970266" y="5015465"/>
            <a:ext cx="617041" cy="207271"/>
            <a:chOff x="4623759" y="1967483"/>
            <a:chExt cx="617041" cy="207271"/>
          </a:xfrm>
          <a:solidFill>
            <a:srgbClr val="00B050"/>
          </a:solidFill>
        </p:grpSpPr>
        <p:cxnSp>
          <p:nvCxnSpPr>
            <p:cNvPr id="67" name="Straight Connector 66">
              <a:extLst>
                <a:ext uri="{FF2B5EF4-FFF2-40B4-BE49-F238E27FC236}">
                  <a16:creationId xmlns:a16="http://schemas.microsoft.com/office/drawing/2014/main" id="{6CC44448-6AEE-C40E-0F21-607D5138883A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632385" y="2157609"/>
              <a:ext cx="503219" cy="7621"/>
            </a:xfrm>
            <a:prstGeom prst="line">
              <a:avLst/>
            </a:prstGeom>
            <a:grpFill/>
            <a:ln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8" name="Isosceles Triangle 67">
              <a:extLst>
                <a:ext uri="{FF2B5EF4-FFF2-40B4-BE49-F238E27FC236}">
                  <a16:creationId xmlns:a16="http://schemas.microsoft.com/office/drawing/2014/main" id="{6B8BFCC6-2BF4-1DC5-D20A-D5CE010C7425}"/>
                </a:ext>
              </a:extLst>
            </p:cNvPr>
            <p:cNvSpPr/>
            <p:nvPr/>
          </p:nvSpPr>
          <p:spPr>
            <a:xfrm>
              <a:off x="4623759" y="1971951"/>
              <a:ext cx="215661" cy="202803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Isosceles Triangle 68">
              <a:extLst>
                <a:ext uri="{FF2B5EF4-FFF2-40B4-BE49-F238E27FC236}">
                  <a16:creationId xmlns:a16="http://schemas.microsoft.com/office/drawing/2014/main" id="{DE7ED02A-A77C-F9EE-BA90-CFB3839AD569}"/>
                </a:ext>
              </a:extLst>
            </p:cNvPr>
            <p:cNvSpPr/>
            <p:nvPr/>
          </p:nvSpPr>
          <p:spPr>
            <a:xfrm>
              <a:off x="5025139" y="1967483"/>
              <a:ext cx="215661" cy="202803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0" name="Group 69">
            <a:extLst>
              <a:ext uri="{FF2B5EF4-FFF2-40B4-BE49-F238E27FC236}">
                <a16:creationId xmlns:a16="http://schemas.microsoft.com/office/drawing/2014/main" id="{6E5F2300-EDD3-174D-012B-6EFEC38032D0}"/>
              </a:ext>
            </a:extLst>
          </p:cNvPr>
          <p:cNvGrpSpPr/>
          <p:nvPr/>
        </p:nvGrpSpPr>
        <p:grpSpPr>
          <a:xfrm>
            <a:off x="6875879" y="4997731"/>
            <a:ext cx="617041" cy="207860"/>
            <a:chOff x="4623759" y="1962426"/>
            <a:chExt cx="617041" cy="207860"/>
          </a:xfrm>
          <a:solidFill>
            <a:srgbClr val="C42680"/>
          </a:solidFill>
        </p:grpSpPr>
        <p:cxnSp>
          <p:nvCxnSpPr>
            <p:cNvPr id="71" name="Straight Connector 70">
              <a:extLst>
                <a:ext uri="{FF2B5EF4-FFF2-40B4-BE49-F238E27FC236}">
                  <a16:creationId xmlns:a16="http://schemas.microsoft.com/office/drawing/2014/main" id="{EA979002-3EB2-D1CA-3446-74F5D3867112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632385" y="2157609"/>
              <a:ext cx="503219" cy="7621"/>
            </a:xfrm>
            <a:prstGeom prst="line">
              <a:avLst/>
            </a:prstGeom>
            <a:grpFill/>
            <a:ln>
              <a:solidFill>
                <a:srgbClr val="C4268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2" name="Isosceles Triangle 71">
              <a:extLst>
                <a:ext uri="{FF2B5EF4-FFF2-40B4-BE49-F238E27FC236}">
                  <a16:creationId xmlns:a16="http://schemas.microsoft.com/office/drawing/2014/main" id="{BCA7AC16-2BAF-AD05-06D8-45895CC135FB}"/>
                </a:ext>
              </a:extLst>
            </p:cNvPr>
            <p:cNvSpPr/>
            <p:nvPr/>
          </p:nvSpPr>
          <p:spPr>
            <a:xfrm>
              <a:off x="4623759" y="1962426"/>
              <a:ext cx="215661" cy="202803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Isosceles Triangle 72">
              <a:extLst>
                <a:ext uri="{FF2B5EF4-FFF2-40B4-BE49-F238E27FC236}">
                  <a16:creationId xmlns:a16="http://schemas.microsoft.com/office/drawing/2014/main" id="{C0A63FC3-DD1F-DCA8-C200-E271B53C0765}"/>
                </a:ext>
              </a:extLst>
            </p:cNvPr>
            <p:cNvSpPr/>
            <p:nvPr/>
          </p:nvSpPr>
          <p:spPr>
            <a:xfrm>
              <a:off x="5025139" y="1967483"/>
              <a:ext cx="215661" cy="202803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8" name="Group 77">
            <a:extLst>
              <a:ext uri="{FF2B5EF4-FFF2-40B4-BE49-F238E27FC236}">
                <a16:creationId xmlns:a16="http://schemas.microsoft.com/office/drawing/2014/main" id="{722009F3-2CE5-47C5-DFB8-7BF4A83B84BE}"/>
              </a:ext>
            </a:extLst>
          </p:cNvPr>
          <p:cNvGrpSpPr/>
          <p:nvPr/>
        </p:nvGrpSpPr>
        <p:grpSpPr>
          <a:xfrm>
            <a:off x="5846310" y="4132074"/>
            <a:ext cx="848828" cy="205654"/>
            <a:chOff x="4623759" y="1962426"/>
            <a:chExt cx="848828" cy="205654"/>
          </a:xfrm>
          <a:solidFill>
            <a:srgbClr val="D04E1A"/>
          </a:solidFill>
        </p:grpSpPr>
        <p:cxnSp>
          <p:nvCxnSpPr>
            <p:cNvPr id="79" name="Straight Connector 78">
              <a:extLst>
                <a:ext uri="{FF2B5EF4-FFF2-40B4-BE49-F238E27FC236}">
                  <a16:creationId xmlns:a16="http://schemas.microsoft.com/office/drawing/2014/main" id="{2DF3434C-55B9-4017-45F0-6B5E9270E50A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632385" y="2160460"/>
              <a:ext cx="769920" cy="4770"/>
            </a:xfrm>
            <a:prstGeom prst="line">
              <a:avLst/>
            </a:prstGeom>
            <a:grpFill/>
            <a:ln>
              <a:solidFill>
                <a:srgbClr val="DD821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0" name="Isosceles Triangle 79">
              <a:extLst>
                <a:ext uri="{FF2B5EF4-FFF2-40B4-BE49-F238E27FC236}">
                  <a16:creationId xmlns:a16="http://schemas.microsoft.com/office/drawing/2014/main" id="{AAC98538-75AE-3A7F-ED39-B1EB99ABAFEF}"/>
                </a:ext>
              </a:extLst>
            </p:cNvPr>
            <p:cNvSpPr/>
            <p:nvPr/>
          </p:nvSpPr>
          <p:spPr>
            <a:xfrm>
              <a:off x="4623759" y="1962426"/>
              <a:ext cx="215661" cy="202803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1" name="Isosceles Triangle 80">
              <a:extLst>
                <a:ext uri="{FF2B5EF4-FFF2-40B4-BE49-F238E27FC236}">
                  <a16:creationId xmlns:a16="http://schemas.microsoft.com/office/drawing/2014/main" id="{82065417-B4D2-47F8-1171-10824DBB7CE8}"/>
                </a:ext>
              </a:extLst>
            </p:cNvPr>
            <p:cNvSpPr/>
            <p:nvPr/>
          </p:nvSpPr>
          <p:spPr>
            <a:xfrm>
              <a:off x="5256926" y="1965277"/>
              <a:ext cx="215661" cy="202803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82" name="Group 81">
            <a:extLst>
              <a:ext uri="{FF2B5EF4-FFF2-40B4-BE49-F238E27FC236}">
                <a16:creationId xmlns:a16="http://schemas.microsoft.com/office/drawing/2014/main" id="{8AB84A23-1348-9ACD-873C-E7D5FA275C79}"/>
              </a:ext>
            </a:extLst>
          </p:cNvPr>
          <p:cNvGrpSpPr/>
          <p:nvPr/>
        </p:nvGrpSpPr>
        <p:grpSpPr>
          <a:xfrm>
            <a:off x="6815089" y="4137776"/>
            <a:ext cx="848828" cy="209477"/>
            <a:chOff x="4623759" y="1965277"/>
            <a:chExt cx="848828" cy="209477"/>
          </a:xfrm>
          <a:solidFill>
            <a:srgbClr val="00B050"/>
          </a:solidFill>
        </p:grpSpPr>
        <p:cxnSp>
          <p:nvCxnSpPr>
            <p:cNvPr id="83" name="Straight Connector 82">
              <a:extLst>
                <a:ext uri="{FF2B5EF4-FFF2-40B4-BE49-F238E27FC236}">
                  <a16:creationId xmlns:a16="http://schemas.microsoft.com/office/drawing/2014/main" id="{AE81EB0E-7846-8190-1F66-CD08E2ECCC62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632385" y="2160460"/>
              <a:ext cx="769920" cy="4770"/>
            </a:xfrm>
            <a:prstGeom prst="line">
              <a:avLst/>
            </a:prstGeom>
            <a:grpFill/>
            <a:ln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4" name="Isosceles Triangle 83">
              <a:extLst>
                <a:ext uri="{FF2B5EF4-FFF2-40B4-BE49-F238E27FC236}">
                  <a16:creationId xmlns:a16="http://schemas.microsoft.com/office/drawing/2014/main" id="{D666760C-1F36-926F-CE3B-72D945A66F29}"/>
                </a:ext>
              </a:extLst>
            </p:cNvPr>
            <p:cNvSpPr/>
            <p:nvPr/>
          </p:nvSpPr>
          <p:spPr>
            <a:xfrm>
              <a:off x="4623759" y="1971951"/>
              <a:ext cx="215661" cy="202803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5" name="Isosceles Triangle 84">
              <a:extLst>
                <a:ext uri="{FF2B5EF4-FFF2-40B4-BE49-F238E27FC236}">
                  <a16:creationId xmlns:a16="http://schemas.microsoft.com/office/drawing/2014/main" id="{722C971D-42D9-1990-0527-F333316C7198}"/>
                </a:ext>
              </a:extLst>
            </p:cNvPr>
            <p:cNvSpPr/>
            <p:nvPr/>
          </p:nvSpPr>
          <p:spPr>
            <a:xfrm>
              <a:off x="5256926" y="1965277"/>
              <a:ext cx="215661" cy="202803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6" name="Group 85">
            <a:extLst>
              <a:ext uri="{FF2B5EF4-FFF2-40B4-BE49-F238E27FC236}">
                <a16:creationId xmlns:a16="http://schemas.microsoft.com/office/drawing/2014/main" id="{D6275393-4FBF-DACB-A082-863B6776E56C}"/>
              </a:ext>
            </a:extLst>
          </p:cNvPr>
          <p:cNvGrpSpPr/>
          <p:nvPr/>
        </p:nvGrpSpPr>
        <p:grpSpPr>
          <a:xfrm>
            <a:off x="7872670" y="4123648"/>
            <a:ext cx="848828" cy="208578"/>
            <a:chOff x="4623759" y="1965277"/>
            <a:chExt cx="848828" cy="208578"/>
          </a:xfrm>
          <a:solidFill>
            <a:srgbClr val="C42680"/>
          </a:solidFill>
        </p:grpSpPr>
        <p:cxnSp>
          <p:nvCxnSpPr>
            <p:cNvPr id="87" name="Straight Connector 86">
              <a:extLst>
                <a:ext uri="{FF2B5EF4-FFF2-40B4-BE49-F238E27FC236}">
                  <a16:creationId xmlns:a16="http://schemas.microsoft.com/office/drawing/2014/main" id="{1A5C7362-09FF-ED9E-BF0F-D7C88F4C6978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632385" y="2160460"/>
              <a:ext cx="769920" cy="4770"/>
            </a:xfrm>
            <a:prstGeom prst="line">
              <a:avLst/>
            </a:prstGeom>
            <a:grpFill/>
            <a:ln>
              <a:solidFill>
                <a:srgbClr val="C4268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8" name="Isosceles Triangle 87">
              <a:extLst>
                <a:ext uri="{FF2B5EF4-FFF2-40B4-BE49-F238E27FC236}">
                  <a16:creationId xmlns:a16="http://schemas.microsoft.com/office/drawing/2014/main" id="{FDC5AD64-DEE7-A7BB-0524-0D51CDC8A070}"/>
                </a:ext>
              </a:extLst>
            </p:cNvPr>
            <p:cNvSpPr/>
            <p:nvPr/>
          </p:nvSpPr>
          <p:spPr>
            <a:xfrm>
              <a:off x="4623759" y="1971052"/>
              <a:ext cx="215661" cy="202803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9" name="Isosceles Triangle 88">
              <a:extLst>
                <a:ext uri="{FF2B5EF4-FFF2-40B4-BE49-F238E27FC236}">
                  <a16:creationId xmlns:a16="http://schemas.microsoft.com/office/drawing/2014/main" id="{CA6C91C9-047A-885C-E18A-0F0C27AF59A9}"/>
                </a:ext>
              </a:extLst>
            </p:cNvPr>
            <p:cNvSpPr/>
            <p:nvPr/>
          </p:nvSpPr>
          <p:spPr>
            <a:xfrm>
              <a:off x="5256926" y="1965277"/>
              <a:ext cx="215661" cy="202803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4" name="Group 93">
            <a:extLst>
              <a:ext uri="{FF2B5EF4-FFF2-40B4-BE49-F238E27FC236}">
                <a16:creationId xmlns:a16="http://schemas.microsoft.com/office/drawing/2014/main" id="{E9525005-6FC0-5555-504A-DC40414A189C}"/>
              </a:ext>
            </a:extLst>
          </p:cNvPr>
          <p:cNvGrpSpPr/>
          <p:nvPr/>
        </p:nvGrpSpPr>
        <p:grpSpPr>
          <a:xfrm>
            <a:off x="6795876" y="3093165"/>
            <a:ext cx="617041" cy="193716"/>
            <a:chOff x="4623759" y="1967483"/>
            <a:chExt cx="617041" cy="205843"/>
          </a:xfrm>
          <a:solidFill>
            <a:srgbClr val="D04E1A"/>
          </a:solidFill>
        </p:grpSpPr>
        <p:cxnSp>
          <p:nvCxnSpPr>
            <p:cNvPr id="95" name="Straight Connector 94">
              <a:extLst>
                <a:ext uri="{FF2B5EF4-FFF2-40B4-BE49-F238E27FC236}">
                  <a16:creationId xmlns:a16="http://schemas.microsoft.com/office/drawing/2014/main" id="{C02B3307-6C19-705B-0A90-3F7C8061B28C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632385" y="2157609"/>
              <a:ext cx="503219" cy="7621"/>
            </a:xfrm>
            <a:prstGeom prst="line">
              <a:avLst/>
            </a:prstGeom>
            <a:grpFill/>
            <a:ln>
              <a:solidFill>
                <a:srgbClr val="DD821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6" name="Isosceles Triangle 95">
              <a:extLst>
                <a:ext uri="{FF2B5EF4-FFF2-40B4-BE49-F238E27FC236}">
                  <a16:creationId xmlns:a16="http://schemas.microsoft.com/office/drawing/2014/main" id="{DC1F088A-A7F6-97D5-9D6C-51DDAFC5D705}"/>
                </a:ext>
              </a:extLst>
            </p:cNvPr>
            <p:cNvSpPr/>
            <p:nvPr/>
          </p:nvSpPr>
          <p:spPr>
            <a:xfrm>
              <a:off x="4623759" y="1970523"/>
              <a:ext cx="215661" cy="202803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7" name="Isosceles Triangle 96">
              <a:extLst>
                <a:ext uri="{FF2B5EF4-FFF2-40B4-BE49-F238E27FC236}">
                  <a16:creationId xmlns:a16="http://schemas.microsoft.com/office/drawing/2014/main" id="{0173FFB5-060A-09C7-3011-09E76121E439}"/>
                </a:ext>
              </a:extLst>
            </p:cNvPr>
            <p:cNvSpPr/>
            <p:nvPr/>
          </p:nvSpPr>
          <p:spPr>
            <a:xfrm>
              <a:off x="5025139" y="1967483"/>
              <a:ext cx="215661" cy="202803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4724ED90-7D84-DEDE-D341-F75503C80B23}"/>
              </a:ext>
            </a:extLst>
          </p:cNvPr>
          <p:cNvSpPr/>
          <p:nvPr/>
        </p:nvSpPr>
        <p:spPr>
          <a:xfrm>
            <a:off x="3884058" y="1808031"/>
            <a:ext cx="1828466" cy="3844747"/>
          </a:xfrm>
          <a:prstGeom prst="roundRect">
            <a:avLst/>
          </a:prstGeom>
          <a:noFill/>
          <a:ln w="9525" cap="flat" cmpd="sng" algn="ctr">
            <a:solidFill>
              <a:srgbClr val="C4268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5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8" name="Rectangle: Rounded Corners 97">
            <a:extLst>
              <a:ext uri="{FF2B5EF4-FFF2-40B4-BE49-F238E27FC236}">
                <a16:creationId xmlns:a16="http://schemas.microsoft.com/office/drawing/2014/main" id="{72B9C70A-31C3-9D3B-3886-71471D7A8215}"/>
              </a:ext>
            </a:extLst>
          </p:cNvPr>
          <p:cNvSpPr/>
          <p:nvPr/>
        </p:nvSpPr>
        <p:spPr>
          <a:xfrm>
            <a:off x="5773971" y="1791126"/>
            <a:ext cx="1921741" cy="3844747"/>
          </a:xfrm>
          <a:prstGeom prst="roundRect">
            <a:avLst/>
          </a:prstGeom>
          <a:noFill/>
          <a:ln w="9525" cap="flat" cmpd="sng" algn="ctr">
            <a:solidFill>
              <a:srgbClr val="C4268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5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9" name="Rectangle: Rounded Corners 98">
            <a:extLst>
              <a:ext uri="{FF2B5EF4-FFF2-40B4-BE49-F238E27FC236}">
                <a16:creationId xmlns:a16="http://schemas.microsoft.com/office/drawing/2014/main" id="{05182207-085E-922D-463B-7616A64A7A94}"/>
              </a:ext>
            </a:extLst>
          </p:cNvPr>
          <p:cNvSpPr/>
          <p:nvPr/>
        </p:nvSpPr>
        <p:spPr>
          <a:xfrm>
            <a:off x="7753595" y="1754500"/>
            <a:ext cx="1921741" cy="3844747"/>
          </a:xfrm>
          <a:prstGeom prst="roundRect">
            <a:avLst/>
          </a:prstGeom>
          <a:noFill/>
          <a:ln w="9525" cap="flat" cmpd="sng" algn="ctr">
            <a:solidFill>
              <a:srgbClr val="C4268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5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0" name="Rectangle: Rounded Corners 99">
            <a:extLst>
              <a:ext uri="{FF2B5EF4-FFF2-40B4-BE49-F238E27FC236}">
                <a16:creationId xmlns:a16="http://schemas.microsoft.com/office/drawing/2014/main" id="{5A752577-DDF8-78E0-C5EC-8B85AAE53DDD}"/>
              </a:ext>
            </a:extLst>
          </p:cNvPr>
          <p:cNvSpPr/>
          <p:nvPr/>
        </p:nvSpPr>
        <p:spPr>
          <a:xfrm>
            <a:off x="9739652" y="1764843"/>
            <a:ext cx="1921741" cy="3844747"/>
          </a:xfrm>
          <a:prstGeom prst="roundRect">
            <a:avLst/>
          </a:prstGeom>
          <a:noFill/>
          <a:ln w="9525" cap="flat" cmpd="sng" algn="ctr">
            <a:solidFill>
              <a:srgbClr val="C4268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5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1" name="Group 100">
            <a:extLst>
              <a:ext uri="{FF2B5EF4-FFF2-40B4-BE49-F238E27FC236}">
                <a16:creationId xmlns:a16="http://schemas.microsoft.com/office/drawing/2014/main" id="{F98949A1-A8A1-DB0F-68B7-E319ECF86900}"/>
              </a:ext>
            </a:extLst>
          </p:cNvPr>
          <p:cNvGrpSpPr/>
          <p:nvPr/>
        </p:nvGrpSpPr>
        <p:grpSpPr>
          <a:xfrm>
            <a:off x="7892456" y="3100313"/>
            <a:ext cx="617041" cy="193716"/>
            <a:chOff x="4623759" y="1967483"/>
            <a:chExt cx="617041" cy="205843"/>
          </a:xfrm>
          <a:solidFill>
            <a:srgbClr val="00B050"/>
          </a:solidFill>
        </p:grpSpPr>
        <p:cxnSp>
          <p:nvCxnSpPr>
            <p:cNvPr id="102" name="Straight Connector 101">
              <a:extLst>
                <a:ext uri="{FF2B5EF4-FFF2-40B4-BE49-F238E27FC236}">
                  <a16:creationId xmlns:a16="http://schemas.microsoft.com/office/drawing/2014/main" id="{000412D0-5310-3819-3399-1641DB343154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632385" y="2157609"/>
              <a:ext cx="503219" cy="7621"/>
            </a:xfrm>
            <a:prstGeom prst="line">
              <a:avLst/>
            </a:prstGeom>
            <a:grpFill/>
            <a:ln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3" name="Isosceles Triangle 102">
              <a:extLst>
                <a:ext uri="{FF2B5EF4-FFF2-40B4-BE49-F238E27FC236}">
                  <a16:creationId xmlns:a16="http://schemas.microsoft.com/office/drawing/2014/main" id="{BFB867E1-4FF4-506A-6757-21191AA70979}"/>
                </a:ext>
              </a:extLst>
            </p:cNvPr>
            <p:cNvSpPr/>
            <p:nvPr/>
          </p:nvSpPr>
          <p:spPr>
            <a:xfrm>
              <a:off x="4623759" y="1970523"/>
              <a:ext cx="215661" cy="202803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Isosceles Triangle 103">
              <a:extLst>
                <a:ext uri="{FF2B5EF4-FFF2-40B4-BE49-F238E27FC236}">
                  <a16:creationId xmlns:a16="http://schemas.microsoft.com/office/drawing/2014/main" id="{E982D0CC-2C47-E598-FC0E-7592593EF10B}"/>
                </a:ext>
              </a:extLst>
            </p:cNvPr>
            <p:cNvSpPr/>
            <p:nvPr/>
          </p:nvSpPr>
          <p:spPr>
            <a:xfrm>
              <a:off x="5025139" y="1967483"/>
              <a:ext cx="215661" cy="202803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5" name="Group 104">
            <a:extLst>
              <a:ext uri="{FF2B5EF4-FFF2-40B4-BE49-F238E27FC236}">
                <a16:creationId xmlns:a16="http://schemas.microsoft.com/office/drawing/2014/main" id="{88F2BC19-03F2-15A1-1E4E-5A5FC9497AE3}"/>
              </a:ext>
            </a:extLst>
          </p:cNvPr>
          <p:cNvGrpSpPr/>
          <p:nvPr/>
        </p:nvGrpSpPr>
        <p:grpSpPr>
          <a:xfrm>
            <a:off x="8780546" y="3100313"/>
            <a:ext cx="617041" cy="193716"/>
            <a:chOff x="4623759" y="1967483"/>
            <a:chExt cx="617041" cy="205843"/>
          </a:xfrm>
          <a:solidFill>
            <a:srgbClr val="C42680"/>
          </a:solidFill>
        </p:grpSpPr>
        <p:cxnSp>
          <p:nvCxnSpPr>
            <p:cNvPr id="106" name="Straight Connector 105">
              <a:extLst>
                <a:ext uri="{FF2B5EF4-FFF2-40B4-BE49-F238E27FC236}">
                  <a16:creationId xmlns:a16="http://schemas.microsoft.com/office/drawing/2014/main" id="{D17AF4EF-1BBA-5063-D374-E929760ED212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632385" y="2157609"/>
              <a:ext cx="503219" cy="7621"/>
            </a:xfrm>
            <a:prstGeom prst="line">
              <a:avLst/>
            </a:prstGeom>
            <a:grpFill/>
            <a:ln>
              <a:solidFill>
                <a:srgbClr val="C4268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7" name="Isosceles Triangle 106">
              <a:extLst>
                <a:ext uri="{FF2B5EF4-FFF2-40B4-BE49-F238E27FC236}">
                  <a16:creationId xmlns:a16="http://schemas.microsoft.com/office/drawing/2014/main" id="{E08E9111-53D9-1F22-FCAC-841F04426A9A}"/>
                </a:ext>
              </a:extLst>
            </p:cNvPr>
            <p:cNvSpPr/>
            <p:nvPr/>
          </p:nvSpPr>
          <p:spPr>
            <a:xfrm>
              <a:off x="4623759" y="1970523"/>
              <a:ext cx="215661" cy="202803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Isosceles Triangle 107">
              <a:extLst>
                <a:ext uri="{FF2B5EF4-FFF2-40B4-BE49-F238E27FC236}">
                  <a16:creationId xmlns:a16="http://schemas.microsoft.com/office/drawing/2014/main" id="{C7BD7672-4B64-2C36-434D-0F0AB23BFE0B}"/>
                </a:ext>
              </a:extLst>
            </p:cNvPr>
            <p:cNvSpPr/>
            <p:nvPr/>
          </p:nvSpPr>
          <p:spPr>
            <a:xfrm>
              <a:off x="5025139" y="1967483"/>
              <a:ext cx="215661" cy="202803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9" name="Group 108">
            <a:extLst>
              <a:ext uri="{FF2B5EF4-FFF2-40B4-BE49-F238E27FC236}">
                <a16:creationId xmlns:a16="http://schemas.microsoft.com/office/drawing/2014/main" id="{43FDDB78-E6C0-5BE4-7911-5E2BD3B249B9}"/>
              </a:ext>
            </a:extLst>
          </p:cNvPr>
          <p:cNvGrpSpPr/>
          <p:nvPr/>
        </p:nvGrpSpPr>
        <p:grpSpPr>
          <a:xfrm>
            <a:off x="7911372" y="2205079"/>
            <a:ext cx="617041" cy="207860"/>
            <a:chOff x="4623759" y="1962426"/>
            <a:chExt cx="617041" cy="207860"/>
          </a:xfrm>
          <a:solidFill>
            <a:srgbClr val="D04E1A"/>
          </a:solidFill>
        </p:grpSpPr>
        <p:cxnSp>
          <p:nvCxnSpPr>
            <p:cNvPr id="110" name="Straight Connector 109">
              <a:extLst>
                <a:ext uri="{FF2B5EF4-FFF2-40B4-BE49-F238E27FC236}">
                  <a16:creationId xmlns:a16="http://schemas.microsoft.com/office/drawing/2014/main" id="{7E7E00F7-5CB6-2A1F-1524-D6090E6A2655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632385" y="2157609"/>
              <a:ext cx="503219" cy="7621"/>
            </a:xfrm>
            <a:prstGeom prst="line">
              <a:avLst/>
            </a:prstGeom>
            <a:grpFill/>
            <a:ln>
              <a:solidFill>
                <a:srgbClr val="DD821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1" name="Isosceles Triangle 110">
              <a:extLst>
                <a:ext uri="{FF2B5EF4-FFF2-40B4-BE49-F238E27FC236}">
                  <a16:creationId xmlns:a16="http://schemas.microsoft.com/office/drawing/2014/main" id="{FE6DEBC1-63BE-7503-81B1-6BE87D780C1A}"/>
                </a:ext>
              </a:extLst>
            </p:cNvPr>
            <p:cNvSpPr/>
            <p:nvPr/>
          </p:nvSpPr>
          <p:spPr>
            <a:xfrm>
              <a:off x="4623759" y="1962426"/>
              <a:ext cx="215661" cy="202803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Isosceles Triangle 111">
              <a:extLst>
                <a:ext uri="{FF2B5EF4-FFF2-40B4-BE49-F238E27FC236}">
                  <a16:creationId xmlns:a16="http://schemas.microsoft.com/office/drawing/2014/main" id="{FBE5194C-8AAC-5456-6B62-B10B20BE1311}"/>
                </a:ext>
              </a:extLst>
            </p:cNvPr>
            <p:cNvSpPr/>
            <p:nvPr/>
          </p:nvSpPr>
          <p:spPr>
            <a:xfrm>
              <a:off x="5025139" y="1967483"/>
              <a:ext cx="215661" cy="202803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3" name="Group 112">
            <a:extLst>
              <a:ext uri="{FF2B5EF4-FFF2-40B4-BE49-F238E27FC236}">
                <a16:creationId xmlns:a16="http://schemas.microsoft.com/office/drawing/2014/main" id="{AFE57E7D-A566-0D51-8DDC-3320D6A38851}"/>
              </a:ext>
            </a:extLst>
          </p:cNvPr>
          <p:cNvGrpSpPr/>
          <p:nvPr/>
        </p:nvGrpSpPr>
        <p:grpSpPr>
          <a:xfrm>
            <a:off x="8789799" y="2206736"/>
            <a:ext cx="617041" cy="207860"/>
            <a:chOff x="4623759" y="1962426"/>
            <a:chExt cx="617041" cy="207860"/>
          </a:xfrm>
          <a:solidFill>
            <a:srgbClr val="00B050"/>
          </a:solidFill>
        </p:grpSpPr>
        <p:cxnSp>
          <p:nvCxnSpPr>
            <p:cNvPr id="114" name="Straight Connector 113">
              <a:extLst>
                <a:ext uri="{FF2B5EF4-FFF2-40B4-BE49-F238E27FC236}">
                  <a16:creationId xmlns:a16="http://schemas.microsoft.com/office/drawing/2014/main" id="{E18B3D3C-F9F5-023B-E66B-35ED8DA5BCB7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632385" y="2157609"/>
              <a:ext cx="503219" cy="7621"/>
            </a:xfrm>
            <a:prstGeom prst="line">
              <a:avLst/>
            </a:prstGeom>
            <a:grpFill/>
            <a:ln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5" name="Isosceles Triangle 114">
              <a:extLst>
                <a:ext uri="{FF2B5EF4-FFF2-40B4-BE49-F238E27FC236}">
                  <a16:creationId xmlns:a16="http://schemas.microsoft.com/office/drawing/2014/main" id="{1A6E20D8-B9B0-EFAB-C8FD-86C84137D6CE}"/>
                </a:ext>
              </a:extLst>
            </p:cNvPr>
            <p:cNvSpPr/>
            <p:nvPr/>
          </p:nvSpPr>
          <p:spPr>
            <a:xfrm>
              <a:off x="4623759" y="1962426"/>
              <a:ext cx="215661" cy="202803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Isosceles Triangle 115">
              <a:extLst>
                <a:ext uri="{FF2B5EF4-FFF2-40B4-BE49-F238E27FC236}">
                  <a16:creationId xmlns:a16="http://schemas.microsoft.com/office/drawing/2014/main" id="{F6EEDAF0-0AC9-87DE-B82A-8BD5A88FB17C}"/>
                </a:ext>
              </a:extLst>
            </p:cNvPr>
            <p:cNvSpPr/>
            <p:nvPr/>
          </p:nvSpPr>
          <p:spPr>
            <a:xfrm>
              <a:off x="5025139" y="1967483"/>
              <a:ext cx="215661" cy="202803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7" name="Group 116">
            <a:extLst>
              <a:ext uri="{FF2B5EF4-FFF2-40B4-BE49-F238E27FC236}">
                <a16:creationId xmlns:a16="http://schemas.microsoft.com/office/drawing/2014/main" id="{B834059E-A68F-468A-18F1-D401C2784CAE}"/>
              </a:ext>
            </a:extLst>
          </p:cNvPr>
          <p:cNvGrpSpPr/>
          <p:nvPr/>
        </p:nvGrpSpPr>
        <p:grpSpPr>
          <a:xfrm>
            <a:off x="9945052" y="2177982"/>
            <a:ext cx="617041" cy="207860"/>
            <a:chOff x="4623759" y="1962426"/>
            <a:chExt cx="617041" cy="207860"/>
          </a:xfrm>
          <a:solidFill>
            <a:srgbClr val="C42680"/>
          </a:solidFill>
        </p:grpSpPr>
        <p:cxnSp>
          <p:nvCxnSpPr>
            <p:cNvPr id="118" name="Straight Connector 117">
              <a:extLst>
                <a:ext uri="{FF2B5EF4-FFF2-40B4-BE49-F238E27FC236}">
                  <a16:creationId xmlns:a16="http://schemas.microsoft.com/office/drawing/2014/main" id="{6142CE8E-2342-70B4-1344-E87EDD931A28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632385" y="2157609"/>
              <a:ext cx="503219" cy="7621"/>
            </a:xfrm>
            <a:prstGeom prst="line">
              <a:avLst/>
            </a:prstGeom>
            <a:grpFill/>
            <a:ln>
              <a:solidFill>
                <a:srgbClr val="C4268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9" name="Isosceles Triangle 118">
              <a:extLst>
                <a:ext uri="{FF2B5EF4-FFF2-40B4-BE49-F238E27FC236}">
                  <a16:creationId xmlns:a16="http://schemas.microsoft.com/office/drawing/2014/main" id="{68852F7B-C7CF-BCC3-2F55-B3393B4F1CC0}"/>
                </a:ext>
              </a:extLst>
            </p:cNvPr>
            <p:cNvSpPr/>
            <p:nvPr/>
          </p:nvSpPr>
          <p:spPr>
            <a:xfrm>
              <a:off x="4623759" y="1962426"/>
              <a:ext cx="215661" cy="202803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Isosceles Triangle 119">
              <a:extLst>
                <a:ext uri="{FF2B5EF4-FFF2-40B4-BE49-F238E27FC236}">
                  <a16:creationId xmlns:a16="http://schemas.microsoft.com/office/drawing/2014/main" id="{7E5B691A-7ABC-7116-6CC9-90F89324335A}"/>
                </a:ext>
              </a:extLst>
            </p:cNvPr>
            <p:cNvSpPr/>
            <p:nvPr/>
          </p:nvSpPr>
          <p:spPr>
            <a:xfrm>
              <a:off x="5025139" y="1967483"/>
              <a:ext cx="215661" cy="202803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906C6CD1-2F84-B97A-0D1C-673C5F17F848}"/>
              </a:ext>
            </a:extLst>
          </p:cNvPr>
          <p:cNvSpPr txBox="1"/>
          <p:nvPr/>
        </p:nvSpPr>
        <p:spPr>
          <a:xfrm>
            <a:off x="4296043" y="1504352"/>
            <a:ext cx="9119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Sprint 1</a:t>
            </a:r>
          </a:p>
        </p:txBody>
      </p:sp>
      <p:sp>
        <p:nvSpPr>
          <p:cNvPr id="121" name="TextBox 120">
            <a:extLst>
              <a:ext uri="{FF2B5EF4-FFF2-40B4-BE49-F238E27FC236}">
                <a16:creationId xmlns:a16="http://schemas.microsoft.com/office/drawing/2014/main" id="{20E7595A-DA87-A331-E603-166FEFF06E3D}"/>
              </a:ext>
            </a:extLst>
          </p:cNvPr>
          <p:cNvSpPr txBox="1"/>
          <p:nvPr/>
        </p:nvSpPr>
        <p:spPr>
          <a:xfrm>
            <a:off x="6270433" y="1458408"/>
            <a:ext cx="9119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Sprint 2</a:t>
            </a:r>
          </a:p>
        </p:txBody>
      </p:sp>
      <p:sp>
        <p:nvSpPr>
          <p:cNvPr id="122" name="TextBox 121">
            <a:extLst>
              <a:ext uri="{FF2B5EF4-FFF2-40B4-BE49-F238E27FC236}">
                <a16:creationId xmlns:a16="http://schemas.microsoft.com/office/drawing/2014/main" id="{1E9AF6B0-7822-7EE3-432E-77EABB2D1D96}"/>
              </a:ext>
            </a:extLst>
          </p:cNvPr>
          <p:cNvSpPr txBox="1"/>
          <p:nvPr/>
        </p:nvSpPr>
        <p:spPr>
          <a:xfrm>
            <a:off x="8122053" y="1433973"/>
            <a:ext cx="9119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Sprint 3</a:t>
            </a:r>
          </a:p>
        </p:txBody>
      </p:sp>
      <p:sp>
        <p:nvSpPr>
          <p:cNvPr id="123" name="TextBox 122">
            <a:extLst>
              <a:ext uri="{FF2B5EF4-FFF2-40B4-BE49-F238E27FC236}">
                <a16:creationId xmlns:a16="http://schemas.microsoft.com/office/drawing/2014/main" id="{71C84CF7-FCFE-A07F-E9D2-12B3095CA343}"/>
              </a:ext>
            </a:extLst>
          </p:cNvPr>
          <p:cNvSpPr txBox="1"/>
          <p:nvPr/>
        </p:nvSpPr>
        <p:spPr>
          <a:xfrm>
            <a:off x="10159082" y="1438699"/>
            <a:ext cx="9119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Sprint 4</a:t>
            </a:r>
          </a:p>
        </p:txBody>
      </p:sp>
    </p:spTree>
    <p:extLst>
      <p:ext uri="{BB962C8B-B14F-4D97-AF65-F5344CB8AC3E}">
        <p14:creationId xmlns:p14="http://schemas.microsoft.com/office/powerpoint/2010/main" val="35931802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8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1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4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5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8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3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6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9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2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5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8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3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6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1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4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7" grpId="0" animBg="1"/>
      <p:bldP spid="33" grpId="0" animBg="1"/>
      <p:bldP spid="34" grpId="0" animBg="1"/>
      <p:bldP spid="9" grpId="0" animBg="1"/>
      <p:bldP spid="98" grpId="0" animBg="1"/>
      <p:bldP spid="99" grpId="0" animBg="1"/>
      <p:bldP spid="100" grpId="0" animBg="1"/>
      <p:bldP spid="11" grpId="0"/>
      <p:bldP spid="121" grpId="0"/>
      <p:bldP spid="122" grpId="0"/>
      <p:bldP spid="12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132EE32F-F030-80D7-7BC0-64C709520D98}"/>
              </a:ext>
            </a:extLst>
          </p:cNvPr>
          <p:cNvSpPr/>
          <p:nvPr/>
        </p:nvSpPr>
        <p:spPr>
          <a:xfrm>
            <a:off x="715992" y="1293965"/>
            <a:ext cx="10817525" cy="1492369"/>
          </a:xfrm>
          <a:prstGeom prst="round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6024106C-6124-4A61-BFDB-4A79ED0A81D6}"/>
              </a:ext>
            </a:extLst>
          </p:cNvPr>
          <p:cNvSpPr/>
          <p:nvPr/>
        </p:nvSpPr>
        <p:spPr>
          <a:xfrm>
            <a:off x="924163" y="1780816"/>
            <a:ext cx="2495343" cy="8436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AF57EBA1-C52C-4F62-9AFE-1795E067106D}"/>
              </a:ext>
            </a:extLst>
          </p:cNvPr>
          <p:cNvSpPr/>
          <p:nvPr/>
        </p:nvSpPr>
        <p:spPr>
          <a:xfrm>
            <a:off x="3533749" y="1768944"/>
            <a:ext cx="2495343" cy="84366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FE4265CC-3B6C-4992-8D3D-29DC04B7BEC1}"/>
              </a:ext>
            </a:extLst>
          </p:cNvPr>
          <p:cNvSpPr/>
          <p:nvPr/>
        </p:nvSpPr>
        <p:spPr>
          <a:xfrm>
            <a:off x="8752919" y="1780816"/>
            <a:ext cx="2495343" cy="843666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430BEAA8-067C-49DC-AC11-89E444CEDDA3}"/>
              </a:ext>
            </a:extLst>
          </p:cNvPr>
          <p:cNvSpPr/>
          <p:nvPr/>
        </p:nvSpPr>
        <p:spPr>
          <a:xfrm>
            <a:off x="6143333" y="1768944"/>
            <a:ext cx="2495343" cy="843666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3FBE3AF2-35E9-4CDB-BC4B-4200BFF956F8}"/>
              </a:ext>
            </a:extLst>
          </p:cNvPr>
          <p:cNvSpPr txBox="1"/>
          <p:nvPr/>
        </p:nvSpPr>
        <p:spPr>
          <a:xfrm>
            <a:off x="393473" y="1971815"/>
            <a:ext cx="35567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</a:rPr>
              <a:t>Requirements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DFE922E3-82BF-4904-8C6C-49751CE4877B}"/>
              </a:ext>
            </a:extLst>
          </p:cNvPr>
          <p:cNvSpPr txBox="1"/>
          <p:nvPr/>
        </p:nvSpPr>
        <p:spPr>
          <a:xfrm>
            <a:off x="3003059" y="1954584"/>
            <a:ext cx="35567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</a:rPr>
              <a:t>Implementation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186A68CF-389E-4E77-8EBE-7D6C291EF3E3}"/>
              </a:ext>
            </a:extLst>
          </p:cNvPr>
          <p:cNvSpPr txBox="1"/>
          <p:nvPr/>
        </p:nvSpPr>
        <p:spPr>
          <a:xfrm>
            <a:off x="5612643" y="1954584"/>
            <a:ext cx="35567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</a:rPr>
              <a:t>Testing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D914A283-AAB8-428B-A99C-2154A13C0E3B}"/>
              </a:ext>
            </a:extLst>
          </p:cNvPr>
          <p:cNvSpPr txBox="1"/>
          <p:nvPr/>
        </p:nvSpPr>
        <p:spPr>
          <a:xfrm>
            <a:off x="8222229" y="1965915"/>
            <a:ext cx="35567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</a:rPr>
              <a:t>Deployment?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1F77F9E0-9589-4AC6-8AF9-21649124552A}"/>
              </a:ext>
            </a:extLst>
          </p:cNvPr>
          <p:cNvSpPr txBox="1"/>
          <p:nvPr/>
        </p:nvSpPr>
        <p:spPr>
          <a:xfrm>
            <a:off x="3361924" y="418017"/>
            <a:ext cx="54681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latin typeface="Brush Script MT" panose="03060802040406070304" pitchFamily="66" charset="0"/>
              </a:rPr>
              <a:t>Agile/Scrum Methodology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99CD666-28CF-5496-D3F3-02190F744AB4}"/>
              </a:ext>
            </a:extLst>
          </p:cNvPr>
          <p:cNvSpPr txBox="1"/>
          <p:nvPr/>
        </p:nvSpPr>
        <p:spPr>
          <a:xfrm>
            <a:off x="924163" y="1339571"/>
            <a:ext cx="9119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Sprint 1</a:t>
            </a:r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C92D6897-C8EC-0965-A8D2-965CF2191C09}"/>
              </a:ext>
            </a:extLst>
          </p:cNvPr>
          <p:cNvSpPr/>
          <p:nvPr/>
        </p:nvSpPr>
        <p:spPr>
          <a:xfrm>
            <a:off x="730372" y="2912848"/>
            <a:ext cx="10817525" cy="1492369"/>
          </a:xfrm>
          <a:prstGeom prst="round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1053E1F7-B835-98E8-7D31-9EA73E653A7A}"/>
              </a:ext>
            </a:extLst>
          </p:cNvPr>
          <p:cNvSpPr/>
          <p:nvPr/>
        </p:nvSpPr>
        <p:spPr>
          <a:xfrm>
            <a:off x="938543" y="3399699"/>
            <a:ext cx="2495343" cy="8436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C95220BA-B5DA-5C6A-6DCE-728B04E38ED9}"/>
              </a:ext>
            </a:extLst>
          </p:cNvPr>
          <p:cNvSpPr/>
          <p:nvPr/>
        </p:nvSpPr>
        <p:spPr>
          <a:xfrm>
            <a:off x="3548129" y="3387827"/>
            <a:ext cx="2495343" cy="84366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B5F904F3-1DBA-6C13-86A8-EFCBA69FB97F}"/>
              </a:ext>
            </a:extLst>
          </p:cNvPr>
          <p:cNvSpPr/>
          <p:nvPr/>
        </p:nvSpPr>
        <p:spPr>
          <a:xfrm>
            <a:off x="8767299" y="3399699"/>
            <a:ext cx="2495343" cy="843666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EBACCF24-EB7F-8670-A161-D78AC993F5EF}"/>
              </a:ext>
            </a:extLst>
          </p:cNvPr>
          <p:cNvSpPr/>
          <p:nvPr/>
        </p:nvSpPr>
        <p:spPr>
          <a:xfrm>
            <a:off x="6157713" y="3387827"/>
            <a:ext cx="2495343" cy="843666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56B2C918-DC70-F7D4-83BE-E925D12E05F5}"/>
              </a:ext>
            </a:extLst>
          </p:cNvPr>
          <p:cNvSpPr txBox="1"/>
          <p:nvPr/>
        </p:nvSpPr>
        <p:spPr>
          <a:xfrm>
            <a:off x="407853" y="3590698"/>
            <a:ext cx="35567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</a:rPr>
              <a:t>Requirements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A552E22E-BB3C-08F2-DB72-DF53CF132533}"/>
              </a:ext>
            </a:extLst>
          </p:cNvPr>
          <p:cNvSpPr txBox="1"/>
          <p:nvPr/>
        </p:nvSpPr>
        <p:spPr>
          <a:xfrm>
            <a:off x="3017439" y="3573467"/>
            <a:ext cx="35567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</a:rPr>
              <a:t>Implementation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A2F55C80-F1EC-E7D2-478B-E2579AFFD987}"/>
              </a:ext>
            </a:extLst>
          </p:cNvPr>
          <p:cNvSpPr txBox="1"/>
          <p:nvPr/>
        </p:nvSpPr>
        <p:spPr>
          <a:xfrm>
            <a:off x="5627023" y="3573467"/>
            <a:ext cx="35567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</a:rPr>
              <a:t>Testing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39F089C2-ACCC-35CF-02EA-2FBACAEB59EC}"/>
              </a:ext>
            </a:extLst>
          </p:cNvPr>
          <p:cNvSpPr txBox="1"/>
          <p:nvPr/>
        </p:nvSpPr>
        <p:spPr>
          <a:xfrm>
            <a:off x="8236609" y="3584798"/>
            <a:ext cx="35567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</a:rPr>
              <a:t>Deployment?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BE12A114-0B6F-BD12-66AD-26CA663FF3FC}"/>
              </a:ext>
            </a:extLst>
          </p:cNvPr>
          <p:cNvSpPr txBox="1"/>
          <p:nvPr/>
        </p:nvSpPr>
        <p:spPr>
          <a:xfrm>
            <a:off x="938543" y="2958454"/>
            <a:ext cx="9119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Sprint 2</a:t>
            </a:r>
          </a:p>
        </p:txBody>
      </p:sp>
      <p:sp>
        <p:nvSpPr>
          <p:cNvPr id="23" name="Rectangle: Rounded Corners 22">
            <a:extLst>
              <a:ext uri="{FF2B5EF4-FFF2-40B4-BE49-F238E27FC236}">
                <a16:creationId xmlns:a16="http://schemas.microsoft.com/office/drawing/2014/main" id="{10BAEB09-4E49-04BE-1455-2ECFACDBE111}"/>
              </a:ext>
            </a:extLst>
          </p:cNvPr>
          <p:cNvSpPr/>
          <p:nvPr/>
        </p:nvSpPr>
        <p:spPr>
          <a:xfrm>
            <a:off x="730372" y="4578985"/>
            <a:ext cx="10817525" cy="1492369"/>
          </a:xfrm>
          <a:prstGeom prst="round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65DE04A0-CABB-498F-4FDC-CF7CAC612C03}"/>
              </a:ext>
            </a:extLst>
          </p:cNvPr>
          <p:cNvSpPr/>
          <p:nvPr/>
        </p:nvSpPr>
        <p:spPr>
          <a:xfrm>
            <a:off x="938543" y="5065836"/>
            <a:ext cx="2495343" cy="8436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383D41BB-F11A-8C27-10C1-9CC3DEEA43EA}"/>
              </a:ext>
            </a:extLst>
          </p:cNvPr>
          <p:cNvSpPr/>
          <p:nvPr/>
        </p:nvSpPr>
        <p:spPr>
          <a:xfrm>
            <a:off x="3548129" y="5053964"/>
            <a:ext cx="2495343" cy="84366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BE92501E-0C7B-9F73-2317-405960C70AD0}"/>
              </a:ext>
            </a:extLst>
          </p:cNvPr>
          <p:cNvSpPr/>
          <p:nvPr/>
        </p:nvSpPr>
        <p:spPr>
          <a:xfrm>
            <a:off x="8767299" y="5065836"/>
            <a:ext cx="2495343" cy="843666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457DF9D6-5ED8-D906-A8CB-73FAD79D74FA}"/>
              </a:ext>
            </a:extLst>
          </p:cNvPr>
          <p:cNvSpPr/>
          <p:nvPr/>
        </p:nvSpPr>
        <p:spPr>
          <a:xfrm>
            <a:off x="6157713" y="5053964"/>
            <a:ext cx="2495343" cy="843666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44C38E36-28AB-BA08-9618-0F9D842E4FFC}"/>
              </a:ext>
            </a:extLst>
          </p:cNvPr>
          <p:cNvSpPr txBox="1"/>
          <p:nvPr/>
        </p:nvSpPr>
        <p:spPr>
          <a:xfrm>
            <a:off x="407853" y="5256835"/>
            <a:ext cx="35567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</a:rPr>
              <a:t>Requirements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B609A87D-28F9-E82E-86F7-B6FE283C20A7}"/>
              </a:ext>
            </a:extLst>
          </p:cNvPr>
          <p:cNvSpPr txBox="1"/>
          <p:nvPr/>
        </p:nvSpPr>
        <p:spPr>
          <a:xfrm>
            <a:off x="3017439" y="5239604"/>
            <a:ext cx="35567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</a:rPr>
              <a:t>Implementation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3882CA23-29DB-615A-FEFB-CB5902EA4DE4}"/>
              </a:ext>
            </a:extLst>
          </p:cNvPr>
          <p:cNvSpPr txBox="1"/>
          <p:nvPr/>
        </p:nvSpPr>
        <p:spPr>
          <a:xfrm>
            <a:off x="5627023" y="5239604"/>
            <a:ext cx="35567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</a:rPr>
              <a:t>Testing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33492538-226B-4B57-437A-E12DE8906C0A}"/>
              </a:ext>
            </a:extLst>
          </p:cNvPr>
          <p:cNvSpPr txBox="1"/>
          <p:nvPr/>
        </p:nvSpPr>
        <p:spPr>
          <a:xfrm>
            <a:off x="8236609" y="5250935"/>
            <a:ext cx="35567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</a:rPr>
              <a:t>Deployment?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72867DB8-F712-2107-B66F-F027129C4C2F}"/>
              </a:ext>
            </a:extLst>
          </p:cNvPr>
          <p:cNvSpPr txBox="1"/>
          <p:nvPr/>
        </p:nvSpPr>
        <p:spPr>
          <a:xfrm>
            <a:off x="938543" y="4624591"/>
            <a:ext cx="9119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Sprint 3</a:t>
            </a:r>
          </a:p>
        </p:txBody>
      </p:sp>
      <p:sp>
        <p:nvSpPr>
          <p:cNvPr id="40" name="Rectangle: Rounded Corners 39">
            <a:extLst>
              <a:ext uri="{FF2B5EF4-FFF2-40B4-BE49-F238E27FC236}">
                <a16:creationId xmlns:a16="http://schemas.microsoft.com/office/drawing/2014/main" id="{FAE7689C-36A7-4F5B-7968-3560A70C3EB6}"/>
              </a:ext>
            </a:extLst>
          </p:cNvPr>
          <p:cNvSpPr/>
          <p:nvPr/>
        </p:nvSpPr>
        <p:spPr>
          <a:xfrm rot="1427855">
            <a:off x="-242501" y="6147199"/>
            <a:ext cx="2133600" cy="2133600"/>
          </a:xfrm>
          <a:prstGeom prst="roundRect">
            <a:avLst/>
          </a:prstGeom>
          <a:gradFill>
            <a:gsLst>
              <a:gs pos="0">
                <a:schemeClr val="accent4"/>
              </a:gs>
              <a:gs pos="100000">
                <a:schemeClr val="accent4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0E39B0BB-1A2A-3DC5-3069-F2F760BF4941}"/>
              </a:ext>
            </a:extLst>
          </p:cNvPr>
          <p:cNvSpPr/>
          <p:nvPr/>
        </p:nvSpPr>
        <p:spPr>
          <a:xfrm>
            <a:off x="10298097" y="6445188"/>
            <a:ext cx="1793289" cy="328474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12458CE2-9CD4-1D71-D483-35A26FE71A0E}"/>
              </a:ext>
            </a:extLst>
          </p:cNvPr>
          <p:cNvSpPr/>
          <p:nvPr/>
        </p:nvSpPr>
        <p:spPr>
          <a:xfrm>
            <a:off x="0" y="1704513"/>
            <a:ext cx="470517" cy="2849732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7817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" grpId="0" animBg="1"/>
      <p:bldP spid="27" grpId="0" animBg="1"/>
      <p:bldP spid="33" grpId="0" animBg="1"/>
      <p:bldP spid="34" grpId="0" animBg="1"/>
      <p:bldP spid="36" grpId="0"/>
      <p:bldP spid="37" grpId="0"/>
      <p:bldP spid="38" grpId="0"/>
      <p:bldP spid="4" grpId="0"/>
      <p:bldP spid="13" grpId="0" animBg="1"/>
      <p:bldP spid="14" grpId="0" animBg="1"/>
      <p:bldP spid="15" grpId="0" animBg="1"/>
      <p:bldP spid="16" grpId="0" animBg="1"/>
      <p:bldP spid="17" grpId="0" animBg="1"/>
      <p:bldP spid="18" grpId="0"/>
      <p:bldP spid="19" grpId="0"/>
      <p:bldP spid="20" grpId="0"/>
      <p:bldP spid="21" grpId="0"/>
      <p:bldP spid="22" grpId="0"/>
      <p:bldP spid="23" grpId="0" animBg="1"/>
      <p:bldP spid="24" grpId="0" animBg="1"/>
      <p:bldP spid="25" grpId="0" animBg="1"/>
      <p:bldP spid="26" grpId="0" animBg="1"/>
      <p:bldP spid="28" grpId="0" animBg="1"/>
      <p:bldP spid="30" grpId="0"/>
      <p:bldP spid="31" grpId="0"/>
      <p:bldP spid="32" grpId="0"/>
      <p:bldP spid="3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6">
            <a:extLst>
              <a:ext uri="{FF2B5EF4-FFF2-40B4-BE49-F238E27FC236}">
                <a16:creationId xmlns:a16="http://schemas.microsoft.com/office/drawing/2014/main" id="{D9A29279-A3B4-4CAB-9052-DED77B0DC3C8}"/>
              </a:ext>
            </a:extLst>
          </p:cNvPr>
          <p:cNvSpPr txBox="1"/>
          <p:nvPr/>
        </p:nvSpPr>
        <p:spPr>
          <a:xfrm>
            <a:off x="653897" y="220593"/>
            <a:ext cx="3590956" cy="3407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What is </a:t>
            </a:r>
            <a:r>
              <a:rPr lang="en-US" sz="1200" b="1" dirty="0">
                <a:solidFill>
                  <a:schemeClr val="accent4"/>
                </a:solidFill>
              </a:rPr>
              <a:t>Sprint?</a:t>
            </a:r>
          </a:p>
        </p:txBody>
      </p:sp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D37F47E3-2F25-4689-8AE4-71C2F0430A1F}"/>
              </a:ext>
            </a:extLst>
          </p:cNvPr>
          <p:cNvSpPr/>
          <p:nvPr/>
        </p:nvSpPr>
        <p:spPr>
          <a:xfrm rot="2700000">
            <a:off x="-263605" y="5791200"/>
            <a:ext cx="2133600" cy="2133600"/>
          </a:xfrm>
          <a:prstGeom prst="roundRect">
            <a:avLst/>
          </a:prstGeom>
          <a:gradFill>
            <a:gsLst>
              <a:gs pos="0">
                <a:schemeClr val="accent4"/>
              </a:gs>
              <a:gs pos="100000">
                <a:schemeClr val="accent4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6C376CC4-AA05-415F-8F2B-93C90A17ED22}"/>
              </a:ext>
            </a:extLst>
          </p:cNvPr>
          <p:cNvSpPr/>
          <p:nvPr/>
        </p:nvSpPr>
        <p:spPr>
          <a:xfrm>
            <a:off x="10298097" y="6445188"/>
            <a:ext cx="1793289" cy="328474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8C208579-D12E-4CF6-B981-BAC1F7023DD0}"/>
              </a:ext>
            </a:extLst>
          </p:cNvPr>
          <p:cNvSpPr/>
          <p:nvPr/>
        </p:nvSpPr>
        <p:spPr>
          <a:xfrm>
            <a:off x="0" y="1704513"/>
            <a:ext cx="470517" cy="2849732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Freeform: Shape 24">
            <a:extLst>
              <a:ext uri="{FF2B5EF4-FFF2-40B4-BE49-F238E27FC236}">
                <a16:creationId xmlns:a16="http://schemas.microsoft.com/office/drawing/2014/main" id="{7BB47017-1A09-4F99-97D6-E5418FB7A323}"/>
              </a:ext>
            </a:extLst>
          </p:cNvPr>
          <p:cNvSpPr/>
          <p:nvPr/>
        </p:nvSpPr>
        <p:spPr>
          <a:xfrm flipH="1">
            <a:off x="357731" y="1059216"/>
            <a:ext cx="8872532" cy="4729988"/>
          </a:xfrm>
          <a:custGeom>
            <a:avLst/>
            <a:gdLst/>
            <a:ahLst/>
            <a:cxnLst/>
            <a:rect l="l" t="t" r="r" b="b"/>
            <a:pathLst>
              <a:path w="1360093" h="1022458">
                <a:moveTo>
                  <a:pt x="1142776" y="0"/>
                </a:moveTo>
                <a:cubicBezTo>
                  <a:pt x="1181964" y="0"/>
                  <a:pt x="1215215" y="2078"/>
                  <a:pt x="1242528" y="6234"/>
                </a:cubicBezTo>
                <a:cubicBezTo>
                  <a:pt x="1269841" y="10390"/>
                  <a:pt x="1292107" y="19000"/>
                  <a:pt x="1309326" y="32063"/>
                </a:cubicBezTo>
                <a:cubicBezTo>
                  <a:pt x="1326545" y="45126"/>
                  <a:pt x="1339311" y="63829"/>
                  <a:pt x="1347624" y="88173"/>
                </a:cubicBezTo>
                <a:cubicBezTo>
                  <a:pt x="1355936" y="112518"/>
                  <a:pt x="1360093" y="144878"/>
                  <a:pt x="1360093" y="185253"/>
                </a:cubicBezTo>
                <a:cubicBezTo>
                  <a:pt x="1360093" y="230379"/>
                  <a:pt x="1358015" y="271943"/>
                  <a:pt x="1353858" y="309944"/>
                </a:cubicBezTo>
                <a:cubicBezTo>
                  <a:pt x="1349702" y="347944"/>
                  <a:pt x="1342874" y="384164"/>
                  <a:pt x="1333374" y="418602"/>
                </a:cubicBezTo>
                <a:cubicBezTo>
                  <a:pt x="1323873" y="453040"/>
                  <a:pt x="1311107" y="486291"/>
                  <a:pt x="1295076" y="518354"/>
                </a:cubicBezTo>
                <a:cubicBezTo>
                  <a:pt x="1279044" y="550417"/>
                  <a:pt x="1259747" y="583074"/>
                  <a:pt x="1237184" y="616325"/>
                </a:cubicBezTo>
                <a:lnTo>
                  <a:pt x="1009179" y="956551"/>
                </a:lnTo>
                <a:cubicBezTo>
                  <a:pt x="1000867" y="968426"/>
                  <a:pt x="992257" y="978520"/>
                  <a:pt x="983351" y="986833"/>
                </a:cubicBezTo>
                <a:cubicBezTo>
                  <a:pt x="974444" y="995145"/>
                  <a:pt x="963163" y="1001974"/>
                  <a:pt x="949506" y="1007317"/>
                </a:cubicBezTo>
                <a:cubicBezTo>
                  <a:pt x="935850" y="1012661"/>
                  <a:pt x="919521" y="1016521"/>
                  <a:pt x="900521" y="1018896"/>
                </a:cubicBezTo>
                <a:cubicBezTo>
                  <a:pt x="881520" y="1021271"/>
                  <a:pt x="858364" y="1022458"/>
                  <a:pt x="831051" y="1022458"/>
                </a:cubicBezTo>
                <a:cubicBezTo>
                  <a:pt x="800175" y="1022458"/>
                  <a:pt x="775237" y="1021271"/>
                  <a:pt x="756237" y="1018896"/>
                </a:cubicBezTo>
                <a:cubicBezTo>
                  <a:pt x="737236" y="1016521"/>
                  <a:pt x="722986" y="1012067"/>
                  <a:pt x="713486" y="1005536"/>
                </a:cubicBezTo>
                <a:cubicBezTo>
                  <a:pt x="703986" y="999005"/>
                  <a:pt x="699236" y="990989"/>
                  <a:pt x="699236" y="981489"/>
                </a:cubicBezTo>
                <a:cubicBezTo>
                  <a:pt x="699236" y="971988"/>
                  <a:pt x="701611" y="960707"/>
                  <a:pt x="706361" y="947644"/>
                </a:cubicBezTo>
                <a:lnTo>
                  <a:pt x="916552" y="461353"/>
                </a:lnTo>
                <a:lnTo>
                  <a:pt x="916552" y="185253"/>
                </a:lnTo>
                <a:cubicBezTo>
                  <a:pt x="916552" y="144878"/>
                  <a:pt x="921006" y="112518"/>
                  <a:pt x="929912" y="88173"/>
                </a:cubicBezTo>
                <a:cubicBezTo>
                  <a:pt x="938818" y="63829"/>
                  <a:pt x="952475" y="45126"/>
                  <a:pt x="970882" y="32063"/>
                </a:cubicBezTo>
                <a:cubicBezTo>
                  <a:pt x="989288" y="19000"/>
                  <a:pt x="1012742" y="10390"/>
                  <a:pt x="1041243" y="6234"/>
                </a:cubicBezTo>
                <a:cubicBezTo>
                  <a:pt x="1069743" y="2078"/>
                  <a:pt x="1103588" y="0"/>
                  <a:pt x="1142776" y="0"/>
                </a:cubicBezTo>
                <a:close/>
                <a:moveTo>
                  <a:pt x="442730" y="0"/>
                </a:moveTo>
                <a:cubicBezTo>
                  <a:pt x="481918" y="0"/>
                  <a:pt x="515169" y="2078"/>
                  <a:pt x="542482" y="6234"/>
                </a:cubicBezTo>
                <a:cubicBezTo>
                  <a:pt x="569795" y="10390"/>
                  <a:pt x="592358" y="19000"/>
                  <a:pt x="610171" y="32063"/>
                </a:cubicBezTo>
                <a:cubicBezTo>
                  <a:pt x="627984" y="45126"/>
                  <a:pt x="640750" y="63829"/>
                  <a:pt x="648469" y="88173"/>
                </a:cubicBezTo>
                <a:cubicBezTo>
                  <a:pt x="656188" y="112518"/>
                  <a:pt x="660047" y="144878"/>
                  <a:pt x="660047" y="185253"/>
                </a:cubicBezTo>
                <a:cubicBezTo>
                  <a:pt x="660047" y="230379"/>
                  <a:pt x="657969" y="271943"/>
                  <a:pt x="653813" y="309944"/>
                </a:cubicBezTo>
                <a:cubicBezTo>
                  <a:pt x="649656" y="347944"/>
                  <a:pt x="642828" y="384164"/>
                  <a:pt x="633328" y="418602"/>
                </a:cubicBezTo>
                <a:cubicBezTo>
                  <a:pt x="623828" y="453040"/>
                  <a:pt x="611062" y="486291"/>
                  <a:pt x="595030" y="518354"/>
                </a:cubicBezTo>
                <a:cubicBezTo>
                  <a:pt x="578999" y="550417"/>
                  <a:pt x="559701" y="583074"/>
                  <a:pt x="537138" y="616325"/>
                </a:cubicBezTo>
                <a:lnTo>
                  <a:pt x="310915" y="956551"/>
                </a:lnTo>
                <a:cubicBezTo>
                  <a:pt x="302602" y="968426"/>
                  <a:pt x="293993" y="978520"/>
                  <a:pt x="285086" y="986833"/>
                </a:cubicBezTo>
                <a:cubicBezTo>
                  <a:pt x="276180" y="995145"/>
                  <a:pt x="264898" y="1001974"/>
                  <a:pt x="251242" y="1007317"/>
                </a:cubicBezTo>
                <a:cubicBezTo>
                  <a:pt x="237585" y="1012661"/>
                  <a:pt x="221257" y="1016521"/>
                  <a:pt x="202256" y="1018896"/>
                </a:cubicBezTo>
                <a:cubicBezTo>
                  <a:pt x="183256" y="1021271"/>
                  <a:pt x="159506" y="1022458"/>
                  <a:pt x="131005" y="1022458"/>
                </a:cubicBezTo>
                <a:cubicBezTo>
                  <a:pt x="100130" y="1022458"/>
                  <a:pt x="75192" y="1021271"/>
                  <a:pt x="56191" y="1018896"/>
                </a:cubicBezTo>
                <a:cubicBezTo>
                  <a:pt x="37191" y="1016521"/>
                  <a:pt x="23237" y="1012067"/>
                  <a:pt x="14331" y="1005536"/>
                </a:cubicBezTo>
                <a:cubicBezTo>
                  <a:pt x="5424" y="999005"/>
                  <a:pt x="674" y="990989"/>
                  <a:pt x="80" y="981489"/>
                </a:cubicBezTo>
                <a:cubicBezTo>
                  <a:pt x="-513" y="971988"/>
                  <a:pt x="2159" y="960707"/>
                  <a:pt x="8096" y="947644"/>
                </a:cubicBezTo>
                <a:lnTo>
                  <a:pt x="216507" y="461353"/>
                </a:lnTo>
                <a:lnTo>
                  <a:pt x="216507" y="185253"/>
                </a:lnTo>
                <a:cubicBezTo>
                  <a:pt x="216507" y="144878"/>
                  <a:pt x="220960" y="112518"/>
                  <a:pt x="229866" y="88173"/>
                </a:cubicBezTo>
                <a:cubicBezTo>
                  <a:pt x="238773" y="63829"/>
                  <a:pt x="252430" y="45126"/>
                  <a:pt x="270836" y="32063"/>
                </a:cubicBezTo>
                <a:cubicBezTo>
                  <a:pt x="289243" y="19000"/>
                  <a:pt x="312993" y="10390"/>
                  <a:pt x="342088" y="6234"/>
                </a:cubicBezTo>
                <a:cubicBezTo>
                  <a:pt x="371182" y="2078"/>
                  <a:pt x="404730" y="0"/>
                  <a:pt x="442730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chemeClr val="accent3"/>
                </a:solidFill>
              </a:rPr>
              <a:t>Sprints are for short duration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800" dirty="0">
              <a:solidFill>
                <a:schemeClr val="accent3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800" dirty="0">
              <a:solidFill>
                <a:schemeClr val="accent3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chemeClr val="accent3"/>
                </a:solidFill>
              </a:rPr>
              <a:t>Sprint is a time-boxed period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800" dirty="0">
              <a:solidFill>
                <a:schemeClr val="accent3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800" dirty="0">
              <a:solidFill>
                <a:schemeClr val="accent3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chemeClr val="accent3"/>
                </a:solidFill>
              </a:rPr>
              <a:t>Sprint has a predefined goal/capacity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800" dirty="0">
              <a:solidFill>
                <a:schemeClr val="accent3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800" dirty="0">
              <a:solidFill>
                <a:schemeClr val="accent3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chemeClr val="accent3"/>
                </a:solidFill>
              </a:rPr>
              <a:t>Sprint is a cycle in software development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800" dirty="0">
              <a:solidFill>
                <a:schemeClr val="accent3"/>
              </a:solidFill>
            </a:endParaRPr>
          </a:p>
        </p:txBody>
      </p:sp>
      <p:sp>
        <p:nvSpPr>
          <p:cNvPr id="26" name="Freeform: Shape 25">
            <a:extLst>
              <a:ext uri="{FF2B5EF4-FFF2-40B4-BE49-F238E27FC236}">
                <a16:creationId xmlns:a16="http://schemas.microsoft.com/office/drawing/2014/main" id="{24600E11-2EEF-43F9-BC92-21A6A9DDC3B1}"/>
              </a:ext>
            </a:extLst>
          </p:cNvPr>
          <p:cNvSpPr/>
          <p:nvPr/>
        </p:nvSpPr>
        <p:spPr>
          <a:xfrm>
            <a:off x="10609593" y="4909428"/>
            <a:ext cx="1170295" cy="879776"/>
          </a:xfrm>
          <a:custGeom>
            <a:avLst/>
            <a:gdLst/>
            <a:ahLst/>
            <a:cxnLst/>
            <a:rect l="l" t="t" r="r" b="b"/>
            <a:pathLst>
              <a:path w="1360093" h="1022458">
                <a:moveTo>
                  <a:pt x="1142776" y="0"/>
                </a:moveTo>
                <a:cubicBezTo>
                  <a:pt x="1181964" y="0"/>
                  <a:pt x="1215215" y="2078"/>
                  <a:pt x="1242528" y="6234"/>
                </a:cubicBezTo>
                <a:cubicBezTo>
                  <a:pt x="1269841" y="10390"/>
                  <a:pt x="1292107" y="19000"/>
                  <a:pt x="1309326" y="32063"/>
                </a:cubicBezTo>
                <a:cubicBezTo>
                  <a:pt x="1326545" y="45126"/>
                  <a:pt x="1339311" y="63829"/>
                  <a:pt x="1347624" y="88173"/>
                </a:cubicBezTo>
                <a:cubicBezTo>
                  <a:pt x="1355936" y="112518"/>
                  <a:pt x="1360093" y="144878"/>
                  <a:pt x="1360093" y="185253"/>
                </a:cubicBezTo>
                <a:cubicBezTo>
                  <a:pt x="1360093" y="230379"/>
                  <a:pt x="1358015" y="271943"/>
                  <a:pt x="1353858" y="309944"/>
                </a:cubicBezTo>
                <a:cubicBezTo>
                  <a:pt x="1349702" y="347944"/>
                  <a:pt x="1342874" y="384164"/>
                  <a:pt x="1333374" y="418602"/>
                </a:cubicBezTo>
                <a:cubicBezTo>
                  <a:pt x="1323873" y="453040"/>
                  <a:pt x="1311107" y="486291"/>
                  <a:pt x="1295076" y="518354"/>
                </a:cubicBezTo>
                <a:cubicBezTo>
                  <a:pt x="1279044" y="550417"/>
                  <a:pt x="1259747" y="583074"/>
                  <a:pt x="1237184" y="616325"/>
                </a:cubicBezTo>
                <a:lnTo>
                  <a:pt x="1009179" y="956551"/>
                </a:lnTo>
                <a:cubicBezTo>
                  <a:pt x="1000867" y="968426"/>
                  <a:pt x="992257" y="978520"/>
                  <a:pt x="983351" y="986833"/>
                </a:cubicBezTo>
                <a:cubicBezTo>
                  <a:pt x="974444" y="995145"/>
                  <a:pt x="963163" y="1001974"/>
                  <a:pt x="949506" y="1007317"/>
                </a:cubicBezTo>
                <a:cubicBezTo>
                  <a:pt x="935850" y="1012661"/>
                  <a:pt x="919521" y="1016521"/>
                  <a:pt x="900521" y="1018896"/>
                </a:cubicBezTo>
                <a:cubicBezTo>
                  <a:pt x="881520" y="1021271"/>
                  <a:pt x="858364" y="1022458"/>
                  <a:pt x="831051" y="1022458"/>
                </a:cubicBezTo>
                <a:cubicBezTo>
                  <a:pt x="800175" y="1022458"/>
                  <a:pt x="775237" y="1021271"/>
                  <a:pt x="756237" y="1018896"/>
                </a:cubicBezTo>
                <a:cubicBezTo>
                  <a:pt x="737236" y="1016521"/>
                  <a:pt x="722986" y="1012067"/>
                  <a:pt x="713486" y="1005536"/>
                </a:cubicBezTo>
                <a:cubicBezTo>
                  <a:pt x="703986" y="999005"/>
                  <a:pt x="699236" y="990989"/>
                  <a:pt x="699236" y="981489"/>
                </a:cubicBezTo>
                <a:cubicBezTo>
                  <a:pt x="699236" y="971988"/>
                  <a:pt x="701611" y="960707"/>
                  <a:pt x="706361" y="947644"/>
                </a:cubicBezTo>
                <a:lnTo>
                  <a:pt x="916552" y="461353"/>
                </a:lnTo>
                <a:lnTo>
                  <a:pt x="916552" y="185253"/>
                </a:lnTo>
                <a:cubicBezTo>
                  <a:pt x="916552" y="144878"/>
                  <a:pt x="921006" y="112518"/>
                  <a:pt x="929912" y="88173"/>
                </a:cubicBezTo>
                <a:cubicBezTo>
                  <a:pt x="938818" y="63829"/>
                  <a:pt x="952475" y="45126"/>
                  <a:pt x="970882" y="32063"/>
                </a:cubicBezTo>
                <a:cubicBezTo>
                  <a:pt x="989288" y="19000"/>
                  <a:pt x="1012742" y="10390"/>
                  <a:pt x="1041243" y="6234"/>
                </a:cubicBezTo>
                <a:cubicBezTo>
                  <a:pt x="1069743" y="2078"/>
                  <a:pt x="1103588" y="0"/>
                  <a:pt x="1142776" y="0"/>
                </a:cubicBezTo>
                <a:close/>
                <a:moveTo>
                  <a:pt x="442730" y="0"/>
                </a:moveTo>
                <a:cubicBezTo>
                  <a:pt x="481918" y="0"/>
                  <a:pt x="515169" y="2078"/>
                  <a:pt x="542482" y="6234"/>
                </a:cubicBezTo>
                <a:cubicBezTo>
                  <a:pt x="569795" y="10390"/>
                  <a:pt x="592358" y="19000"/>
                  <a:pt x="610171" y="32063"/>
                </a:cubicBezTo>
                <a:cubicBezTo>
                  <a:pt x="627984" y="45126"/>
                  <a:pt x="640750" y="63829"/>
                  <a:pt x="648469" y="88173"/>
                </a:cubicBezTo>
                <a:cubicBezTo>
                  <a:pt x="656188" y="112518"/>
                  <a:pt x="660047" y="144878"/>
                  <a:pt x="660047" y="185253"/>
                </a:cubicBezTo>
                <a:cubicBezTo>
                  <a:pt x="660047" y="230379"/>
                  <a:pt x="657969" y="271943"/>
                  <a:pt x="653813" y="309944"/>
                </a:cubicBezTo>
                <a:cubicBezTo>
                  <a:pt x="649656" y="347944"/>
                  <a:pt x="642828" y="384164"/>
                  <a:pt x="633328" y="418602"/>
                </a:cubicBezTo>
                <a:cubicBezTo>
                  <a:pt x="623828" y="453040"/>
                  <a:pt x="611062" y="486291"/>
                  <a:pt x="595030" y="518354"/>
                </a:cubicBezTo>
                <a:cubicBezTo>
                  <a:pt x="578999" y="550417"/>
                  <a:pt x="559701" y="583074"/>
                  <a:pt x="537138" y="616325"/>
                </a:cubicBezTo>
                <a:lnTo>
                  <a:pt x="310915" y="956551"/>
                </a:lnTo>
                <a:cubicBezTo>
                  <a:pt x="302602" y="968426"/>
                  <a:pt x="293993" y="978520"/>
                  <a:pt x="285086" y="986833"/>
                </a:cubicBezTo>
                <a:cubicBezTo>
                  <a:pt x="276180" y="995145"/>
                  <a:pt x="264898" y="1001974"/>
                  <a:pt x="251242" y="1007317"/>
                </a:cubicBezTo>
                <a:cubicBezTo>
                  <a:pt x="237585" y="1012661"/>
                  <a:pt x="221257" y="1016521"/>
                  <a:pt x="202256" y="1018896"/>
                </a:cubicBezTo>
                <a:cubicBezTo>
                  <a:pt x="183256" y="1021271"/>
                  <a:pt x="159506" y="1022458"/>
                  <a:pt x="131005" y="1022458"/>
                </a:cubicBezTo>
                <a:cubicBezTo>
                  <a:pt x="100130" y="1022458"/>
                  <a:pt x="75192" y="1021271"/>
                  <a:pt x="56191" y="1018896"/>
                </a:cubicBezTo>
                <a:cubicBezTo>
                  <a:pt x="37191" y="1016521"/>
                  <a:pt x="23237" y="1012067"/>
                  <a:pt x="14331" y="1005536"/>
                </a:cubicBezTo>
                <a:cubicBezTo>
                  <a:pt x="5424" y="999005"/>
                  <a:pt x="674" y="990989"/>
                  <a:pt x="80" y="981489"/>
                </a:cubicBezTo>
                <a:cubicBezTo>
                  <a:pt x="-513" y="971988"/>
                  <a:pt x="2159" y="960707"/>
                  <a:pt x="8096" y="947644"/>
                </a:cubicBezTo>
                <a:lnTo>
                  <a:pt x="216507" y="461353"/>
                </a:lnTo>
                <a:lnTo>
                  <a:pt x="216507" y="185253"/>
                </a:lnTo>
                <a:cubicBezTo>
                  <a:pt x="216507" y="144878"/>
                  <a:pt x="220960" y="112518"/>
                  <a:pt x="229866" y="88173"/>
                </a:cubicBezTo>
                <a:cubicBezTo>
                  <a:pt x="238773" y="63829"/>
                  <a:pt x="252430" y="45126"/>
                  <a:pt x="270836" y="32063"/>
                </a:cubicBezTo>
                <a:cubicBezTo>
                  <a:pt x="289243" y="19000"/>
                  <a:pt x="312993" y="10390"/>
                  <a:pt x="342088" y="6234"/>
                </a:cubicBezTo>
                <a:cubicBezTo>
                  <a:pt x="371182" y="2078"/>
                  <a:pt x="404730" y="0"/>
                  <a:pt x="442730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514339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6">
            <a:extLst>
              <a:ext uri="{FF2B5EF4-FFF2-40B4-BE49-F238E27FC236}">
                <a16:creationId xmlns:a16="http://schemas.microsoft.com/office/drawing/2014/main" id="{D9A29279-A3B4-4CAB-9052-DED77B0DC3C8}"/>
              </a:ext>
            </a:extLst>
          </p:cNvPr>
          <p:cNvSpPr txBox="1"/>
          <p:nvPr/>
        </p:nvSpPr>
        <p:spPr>
          <a:xfrm>
            <a:off x="9221825" y="184017"/>
            <a:ext cx="3590956" cy="3407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What is </a:t>
            </a:r>
            <a:r>
              <a:rPr lang="en-US" sz="1200" b="1" dirty="0">
                <a:solidFill>
                  <a:schemeClr val="accent4"/>
                </a:solidFill>
              </a:rPr>
              <a:t>Sprint?</a:t>
            </a:r>
          </a:p>
        </p:txBody>
      </p:sp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D37F47E3-2F25-4689-8AE4-71C2F0430A1F}"/>
              </a:ext>
            </a:extLst>
          </p:cNvPr>
          <p:cNvSpPr/>
          <p:nvPr/>
        </p:nvSpPr>
        <p:spPr>
          <a:xfrm rot="2700000">
            <a:off x="-263605" y="5791200"/>
            <a:ext cx="2133600" cy="2133600"/>
          </a:xfrm>
          <a:prstGeom prst="roundRect">
            <a:avLst/>
          </a:prstGeom>
          <a:gradFill>
            <a:gsLst>
              <a:gs pos="0">
                <a:schemeClr val="accent4"/>
              </a:gs>
              <a:gs pos="100000">
                <a:schemeClr val="accent4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6C376CC4-AA05-415F-8F2B-93C90A17ED22}"/>
              </a:ext>
            </a:extLst>
          </p:cNvPr>
          <p:cNvSpPr/>
          <p:nvPr/>
        </p:nvSpPr>
        <p:spPr>
          <a:xfrm>
            <a:off x="10298097" y="6445188"/>
            <a:ext cx="1793289" cy="328474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8C208579-D12E-4CF6-B981-BAC1F7023DD0}"/>
              </a:ext>
            </a:extLst>
          </p:cNvPr>
          <p:cNvSpPr/>
          <p:nvPr/>
        </p:nvSpPr>
        <p:spPr>
          <a:xfrm>
            <a:off x="0" y="1704513"/>
            <a:ext cx="470517" cy="2849732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Freeform: Shape 24">
            <a:extLst>
              <a:ext uri="{FF2B5EF4-FFF2-40B4-BE49-F238E27FC236}">
                <a16:creationId xmlns:a16="http://schemas.microsoft.com/office/drawing/2014/main" id="{7BB47017-1A09-4F99-97D6-E5418FB7A323}"/>
              </a:ext>
            </a:extLst>
          </p:cNvPr>
          <p:cNvSpPr/>
          <p:nvPr/>
        </p:nvSpPr>
        <p:spPr>
          <a:xfrm flipH="1">
            <a:off x="1659734" y="1064006"/>
            <a:ext cx="8872532" cy="4729988"/>
          </a:xfrm>
          <a:custGeom>
            <a:avLst/>
            <a:gdLst/>
            <a:ahLst/>
            <a:cxnLst/>
            <a:rect l="l" t="t" r="r" b="b"/>
            <a:pathLst>
              <a:path w="1360093" h="1022458">
                <a:moveTo>
                  <a:pt x="1142776" y="0"/>
                </a:moveTo>
                <a:cubicBezTo>
                  <a:pt x="1181964" y="0"/>
                  <a:pt x="1215215" y="2078"/>
                  <a:pt x="1242528" y="6234"/>
                </a:cubicBezTo>
                <a:cubicBezTo>
                  <a:pt x="1269841" y="10390"/>
                  <a:pt x="1292107" y="19000"/>
                  <a:pt x="1309326" y="32063"/>
                </a:cubicBezTo>
                <a:cubicBezTo>
                  <a:pt x="1326545" y="45126"/>
                  <a:pt x="1339311" y="63829"/>
                  <a:pt x="1347624" y="88173"/>
                </a:cubicBezTo>
                <a:cubicBezTo>
                  <a:pt x="1355936" y="112518"/>
                  <a:pt x="1360093" y="144878"/>
                  <a:pt x="1360093" y="185253"/>
                </a:cubicBezTo>
                <a:cubicBezTo>
                  <a:pt x="1360093" y="230379"/>
                  <a:pt x="1358015" y="271943"/>
                  <a:pt x="1353858" y="309944"/>
                </a:cubicBezTo>
                <a:cubicBezTo>
                  <a:pt x="1349702" y="347944"/>
                  <a:pt x="1342874" y="384164"/>
                  <a:pt x="1333374" y="418602"/>
                </a:cubicBezTo>
                <a:cubicBezTo>
                  <a:pt x="1323873" y="453040"/>
                  <a:pt x="1311107" y="486291"/>
                  <a:pt x="1295076" y="518354"/>
                </a:cubicBezTo>
                <a:cubicBezTo>
                  <a:pt x="1279044" y="550417"/>
                  <a:pt x="1259747" y="583074"/>
                  <a:pt x="1237184" y="616325"/>
                </a:cubicBezTo>
                <a:lnTo>
                  <a:pt x="1009179" y="956551"/>
                </a:lnTo>
                <a:cubicBezTo>
                  <a:pt x="1000867" y="968426"/>
                  <a:pt x="992257" y="978520"/>
                  <a:pt x="983351" y="986833"/>
                </a:cubicBezTo>
                <a:cubicBezTo>
                  <a:pt x="974444" y="995145"/>
                  <a:pt x="963163" y="1001974"/>
                  <a:pt x="949506" y="1007317"/>
                </a:cubicBezTo>
                <a:cubicBezTo>
                  <a:pt x="935850" y="1012661"/>
                  <a:pt x="919521" y="1016521"/>
                  <a:pt x="900521" y="1018896"/>
                </a:cubicBezTo>
                <a:cubicBezTo>
                  <a:pt x="881520" y="1021271"/>
                  <a:pt x="858364" y="1022458"/>
                  <a:pt x="831051" y="1022458"/>
                </a:cubicBezTo>
                <a:cubicBezTo>
                  <a:pt x="800175" y="1022458"/>
                  <a:pt x="775237" y="1021271"/>
                  <a:pt x="756237" y="1018896"/>
                </a:cubicBezTo>
                <a:cubicBezTo>
                  <a:pt x="737236" y="1016521"/>
                  <a:pt x="722986" y="1012067"/>
                  <a:pt x="713486" y="1005536"/>
                </a:cubicBezTo>
                <a:cubicBezTo>
                  <a:pt x="703986" y="999005"/>
                  <a:pt x="699236" y="990989"/>
                  <a:pt x="699236" y="981489"/>
                </a:cubicBezTo>
                <a:cubicBezTo>
                  <a:pt x="699236" y="971988"/>
                  <a:pt x="701611" y="960707"/>
                  <a:pt x="706361" y="947644"/>
                </a:cubicBezTo>
                <a:lnTo>
                  <a:pt x="916552" y="461353"/>
                </a:lnTo>
                <a:lnTo>
                  <a:pt x="916552" y="185253"/>
                </a:lnTo>
                <a:cubicBezTo>
                  <a:pt x="916552" y="144878"/>
                  <a:pt x="921006" y="112518"/>
                  <a:pt x="929912" y="88173"/>
                </a:cubicBezTo>
                <a:cubicBezTo>
                  <a:pt x="938818" y="63829"/>
                  <a:pt x="952475" y="45126"/>
                  <a:pt x="970882" y="32063"/>
                </a:cubicBezTo>
                <a:cubicBezTo>
                  <a:pt x="989288" y="19000"/>
                  <a:pt x="1012742" y="10390"/>
                  <a:pt x="1041243" y="6234"/>
                </a:cubicBezTo>
                <a:cubicBezTo>
                  <a:pt x="1069743" y="2078"/>
                  <a:pt x="1103588" y="0"/>
                  <a:pt x="1142776" y="0"/>
                </a:cubicBezTo>
                <a:close/>
                <a:moveTo>
                  <a:pt x="442730" y="0"/>
                </a:moveTo>
                <a:cubicBezTo>
                  <a:pt x="481918" y="0"/>
                  <a:pt x="515169" y="2078"/>
                  <a:pt x="542482" y="6234"/>
                </a:cubicBezTo>
                <a:cubicBezTo>
                  <a:pt x="569795" y="10390"/>
                  <a:pt x="592358" y="19000"/>
                  <a:pt x="610171" y="32063"/>
                </a:cubicBezTo>
                <a:cubicBezTo>
                  <a:pt x="627984" y="45126"/>
                  <a:pt x="640750" y="63829"/>
                  <a:pt x="648469" y="88173"/>
                </a:cubicBezTo>
                <a:cubicBezTo>
                  <a:pt x="656188" y="112518"/>
                  <a:pt x="660047" y="144878"/>
                  <a:pt x="660047" y="185253"/>
                </a:cubicBezTo>
                <a:cubicBezTo>
                  <a:pt x="660047" y="230379"/>
                  <a:pt x="657969" y="271943"/>
                  <a:pt x="653813" y="309944"/>
                </a:cubicBezTo>
                <a:cubicBezTo>
                  <a:pt x="649656" y="347944"/>
                  <a:pt x="642828" y="384164"/>
                  <a:pt x="633328" y="418602"/>
                </a:cubicBezTo>
                <a:cubicBezTo>
                  <a:pt x="623828" y="453040"/>
                  <a:pt x="611062" y="486291"/>
                  <a:pt x="595030" y="518354"/>
                </a:cubicBezTo>
                <a:cubicBezTo>
                  <a:pt x="578999" y="550417"/>
                  <a:pt x="559701" y="583074"/>
                  <a:pt x="537138" y="616325"/>
                </a:cubicBezTo>
                <a:lnTo>
                  <a:pt x="310915" y="956551"/>
                </a:lnTo>
                <a:cubicBezTo>
                  <a:pt x="302602" y="968426"/>
                  <a:pt x="293993" y="978520"/>
                  <a:pt x="285086" y="986833"/>
                </a:cubicBezTo>
                <a:cubicBezTo>
                  <a:pt x="276180" y="995145"/>
                  <a:pt x="264898" y="1001974"/>
                  <a:pt x="251242" y="1007317"/>
                </a:cubicBezTo>
                <a:cubicBezTo>
                  <a:pt x="237585" y="1012661"/>
                  <a:pt x="221257" y="1016521"/>
                  <a:pt x="202256" y="1018896"/>
                </a:cubicBezTo>
                <a:cubicBezTo>
                  <a:pt x="183256" y="1021271"/>
                  <a:pt x="159506" y="1022458"/>
                  <a:pt x="131005" y="1022458"/>
                </a:cubicBezTo>
                <a:cubicBezTo>
                  <a:pt x="100130" y="1022458"/>
                  <a:pt x="75192" y="1021271"/>
                  <a:pt x="56191" y="1018896"/>
                </a:cubicBezTo>
                <a:cubicBezTo>
                  <a:pt x="37191" y="1016521"/>
                  <a:pt x="23237" y="1012067"/>
                  <a:pt x="14331" y="1005536"/>
                </a:cubicBezTo>
                <a:cubicBezTo>
                  <a:pt x="5424" y="999005"/>
                  <a:pt x="674" y="990989"/>
                  <a:pt x="80" y="981489"/>
                </a:cubicBezTo>
                <a:cubicBezTo>
                  <a:pt x="-513" y="971988"/>
                  <a:pt x="2159" y="960707"/>
                  <a:pt x="8096" y="947644"/>
                </a:cubicBezTo>
                <a:lnTo>
                  <a:pt x="216507" y="461353"/>
                </a:lnTo>
                <a:lnTo>
                  <a:pt x="216507" y="185253"/>
                </a:lnTo>
                <a:cubicBezTo>
                  <a:pt x="216507" y="144878"/>
                  <a:pt x="220960" y="112518"/>
                  <a:pt x="229866" y="88173"/>
                </a:cubicBezTo>
                <a:cubicBezTo>
                  <a:pt x="238773" y="63829"/>
                  <a:pt x="252430" y="45126"/>
                  <a:pt x="270836" y="32063"/>
                </a:cubicBezTo>
                <a:cubicBezTo>
                  <a:pt x="289243" y="19000"/>
                  <a:pt x="312993" y="10390"/>
                  <a:pt x="342088" y="6234"/>
                </a:cubicBezTo>
                <a:cubicBezTo>
                  <a:pt x="371182" y="2078"/>
                  <a:pt x="404730" y="0"/>
                  <a:pt x="442730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accent3"/>
                </a:solidFill>
              </a:rPr>
              <a:t>Plan a Sprint</a:t>
            </a:r>
          </a:p>
          <a:p>
            <a:pPr marL="914400" lvl="1" indent="-457200">
              <a:buFont typeface="Wingdings" panose="05000000000000000000" pitchFamily="2" charset="2"/>
              <a:buChar char="ü"/>
            </a:pPr>
            <a:r>
              <a:rPr lang="en-US" sz="2400" dirty="0">
                <a:solidFill>
                  <a:schemeClr val="bg1">
                    <a:lumMod val="50000"/>
                  </a:schemeClr>
                </a:solidFill>
              </a:rPr>
              <a:t>Define user stories for sprint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400" dirty="0">
              <a:solidFill>
                <a:schemeClr val="accent3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accent3"/>
                </a:solidFill>
              </a:rPr>
              <a:t>Daily Scrums</a:t>
            </a:r>
          </a:p>
          <a:p>
            <a:pPr marL="971550" lvl="1" indent="-514350">
              <a:buFont typeface="Wingdings" panose="05000000000000000000" pitchFamily="2" charset="2"/>
              <a:buChar char="ü"/>
            </a:pPr>
            <a:r>
              <a:rPr lang="en-US" sz="2400" dirty="0">
                <a:solidFill>
                  <a:schemeClr val="bg1">
                    <a:lumMod val="50000"/>
                  </a:schemeClr>
                </a:solidFill>
              </a:rPr>
              <a:t>What work was done yesterday?</a:t>
            </a:r>
          </a:p>
          <a:p>
            <a:pPr marL="971550" lvl="1" indent="-514350">
              <a:buFont typeface="Wingdings" panose="05000000000000000000" pitchFamily="2" charset="2"/>
              <a:buChar char="ü"/>
            </a:pPr>
            <a:r>
              <a:rPr lang="en-US" sz="2400" dirty="0">
                <a:solidFill>
                  <a:schemeClr val="bg1">
                    <a:lumMod val="50000"/>
                  </a:schemeClr>
                </a:solidFill>
              </a:rPr>
              <a:t>What work will be done today?</a:t>
            </a:r>
          </a:p>
          <a:p>
            <a:pPr marL="971550" lvl="1" indent="-514350">
              <a:buFont typeface="Wingdings" panose="05000000000000000000" pitchFamily="2" charset="2"/>
              <a:buChar char="ü"/>
            </a:pPr>
            <a:r>
              <a:rPr lang="en-US" sz="2400" dirty="0">
                <a:solidFill>
                  <a:schemeClr val="bg1">
                    <a:lumMod val="50000"/>
                  </a:schemeClr>
                </a:solidFill>
              </a:rPr>
              <a:t>Are there any roadblocks?</a:t>
            </a:r>
          </a:p>
          <a:p>
            <a:pPr marL="971550" lvl="1" indent="-514350">
              <a:buFont typeface="Wingdings" panose="05000000000000000000" pitchFamily="2" charset="2"/>
              <a:buChar char="ü"/>
            </a:pPr>
            <a:r>
              <a:rPr lang="en-US" sz="2400" dirty="0">
                <a:solidFill>
                  <a:schemeClr val="bg1">
                    <a:lumMod val="50000"/>
                  </a:schemeClr>
                </a:solidFill>
              </a:rPr>
              <a:t>No technical discussions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400" dirty="0">
              <a:solidFill>
                <a:schemeClr val="accent3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accent3"/>
                </a:solidFill>
              </a:rPr>
              <a:t>Sprint Review</a:t>
            </a:r>
          </a:p>
          <a:p>
            <a:pPr marL="914400" lvl="1" indent="-457200">
              <a:buFont typeface="Wingdings" panose="05000000000000000000" pitchFamily="2" charset="2"/>
              <a:buChar char="ü"/>
            </a:pPr>
            <a:r>
              <a:rPr lang="en-US" sz="2400" dirty="0">
                <a:solidFill>
                  <a:schemeClr val="bg1">
                    <a:lumMod val="50000"/>
                  </a:schemeClr>
                </a:solidFill>
              </a:rPr>
              <a:t>Review the work done in sprint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400" dirty="0">
              <a:solidFill>
                <a:schemeClr val="accent3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accent3"/>
                </a:solidFill>
              </a:rPr>
              <a:t>Sprint Retrospection</a:t>
            </a:r>
          </a:p>
          <a:p>
            <a:pPr marL="914400" lvl="1" indent="-457200">
              <a:buFont typeface="Wingdings" panose="05000000000000000000" pitchFamily="2" charset="2"/>
              <a:buChar char="ü"/>
            </a:pPr>
            <a:r>
              <a:rPr lang="en-US" sz="2400" dirty="0">
                <a:solidFill>
                  <a:schemeClr val="bg1">
                    <a:lumMod val="50000"/>
                  </a:schemeClr>
                </a:solidFill>
              </a:rPr>
              <a:t>What can be improved?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400" dirty="0">
              <a:solidFill>
                <a:schemeClr val="accent3"/>
              </a:solidFill>
            </a:endParaRPr>
          </a:p>
        </p:txBody>
      </p:sp>
      <p:sp>
        <p:nvSpPr>
          <p:cNvPr id="26" name="Freeform: Shape 25">
            <a:extLst>
              <a:ext uri="{FF2B5EF4-FFF2-40B4-BE49-F238E27FC236}">
                <a16:creationId xmlns:a16="http://schemas.microsoft.com/office/drawing/2014/main" id="{24600E11-2EEF-43F9-BC92-21A6A9DDC3B1}"/>
              </a:ext>
            </a:extLst>
          </p:cNvPr>
          <p:cNvSpPr/>
          <p:nvPr/>
        </p:nvSpPr>
        <p:spPr>
          <a:xfrm>
            <a:off x="10609593" y="4909428"/>
            <a:ext cx="1170295" cy="879776"/>
          </a:xfrm>
          <a:custGeom>
            <a:avLst/>
            <a:gdLst/>
            <a:ahLst/>
            <a:cxnLst/>
            <a:rect l="l" t="t" r="r" b="b"/>
            <a:pathLst>
              <a:path w="1360093" h="1022458">
                <a:moveTo>
                  <a:pt x="1142776" y="0"/>
                </a:moveTo>
                <a:cubicBezTo>
                  <a:pt x="1181964" y="0"/>
                  <a:pt x="1215215" y="2078"/>
                  <a:pt x="1242528" y="6234"/>
                </a:cubicBezTo>
                <a:cubicBezTo>
                  <a:pt x="1269841" y="10390"/>
                  <a:pt x="1292107" y="19000"/>
                  <a:pt x="1309326" y="32063"/>
                </a:cubicBezTo>
                <a:cubicBezTo>
                  <a:pt x="1326545" y="45126"/>
                  <a:pt x="1339311" y="63829"/>
                  <a:pt x="1347624" y="88173"/>
                </a:cubicBezTo>
                <a:cubicBezTo>
                  <a:pt x="1355936" y="112518"/>
                  <a:pt x="1360093" y="144878"/>
                  <a:pt x="1360093" y="185253"/>
                </a:cubicBezTo>
                <a:cubicBezTo>
                  <a:pt x="1360093" y="230379"/>
                  <a:pt x="1358015" y="271943"/>
                  <a:pt x="1353858" y="309944"/>
                </a:cubicBezTo>
                <a:cubicBezTo>
                  <a:pt x="1349702" y="347944"/>
                  <a:pt x="1342874" y="384164"/>
                  <a:pt x="1333374" y="418602"/>
                </a:cubicBezTo>
                <a:cubicBezTo>
                  <a:pt x="1323873" y="453040"/>
                  <a:pt x="1311107" y="486291"/>
                  <a:pt x="1295076" y="518354"/>
                </a:cubicBezTo>
                <a:cubicBezTo>
                  <a:pt x="1279044" y="550417"/>
                  <a:pt x="1259747" y="583074"/>
                  <a:pt x="1237184" y="616325"/>
                </a:cubicBezTo>
                <a:lnTo>
                  <a:pt x="1009179" y="956551"/>
                </a:lnTo>
                <a:cubicBezTo>
                  <a:pt x="1000867" y="968426"/>
                  <a:pt x="992257" y="978520"/>
                  <a:pt x="983351" y="986833"/>
                </a:cubicBezTo>
                <a:cubicBezTo>
                  <a:pt x="974444" y="995145"/>
                  <a:pt x="963163" y="1001974"/>
                  <a:pt x="949506" y="1007317"/>
                </a:cubicBezTo>
                <a:cubicBezTo>
                  <a:pt x="935850" y="1012661"/>
                  <a:pt x="919521" y="1016521"/>
                  <a:pt x="900521" y="1018896"/>
                </a:cubicBezTo>
                <a:cubicBezTo>
                  <a:pt x="881520" y="1021271"/>
                  <a:pt x="858364" y="1022458"/>
                  <a:pt x="831051" y="1022458"/>
                </a:cubicBezTo>
                <a:cubicBezTo>
                  <a:pt x="800175" y="1022458"/>
                  <a:pt x="775237" y="1021271"/>
                  <a:pt x="756237" y="1018896"/>
                </a:cubicBezTo>
                <a:cubicBezTo>
                  <a:pt x="737236" y="1016521"/>
                  <a:pt x="722986" y="1012067"/>
                  <a:pt x="713486" y="1005536"/>
                </a:cubicBezTo>
                <a:cubicBezTo>
                  <a:pt x="703986" y="999005"/>
                  <a:pt x="699236" y="990989"/>
                  <a:pt x="699236" y="981489"/>
                </a:cubicBezTo>
                <a:cubicBezTo>
                  <a:pt x="699236" y="971988"/>
                  <a:pt x="701611" y="960707"/>
                  <a:pt x="706361" y="947644"/>
                </a:cubicBezTo>
                <a:lnTo>
                  <a:pt x="916552" y="461353"/>
                </a:lnTo>
                <a:lnTo>
                  <a:pt x="916552" y="185253"/>
                </a:lnTo>
                <a:cubicBezTo>
                  <a:pt x="916552" y="144878"/>
                  <a:pt x="921006" y="112518"/>
                  <a:pt x="929912" y="88173"/>
                </a:cubicBezTo>
                <a:cubicBezTo>
                  <a:pt x="938818" y="63829"/>
                  <a:pt x="952475" y="45126"/>
                  <a:pt x="970882" y="32063"/>
                </a:cubicBezTo>
                <a:cubicBezTo>
                  <a:pt x="989288" y="19000"/>
                  <a:pt x="1012742" y="10390"/>
                  <a:pt x="1041243" y="6234"/>
                </a:cubicBezTo>
                <a:cubicBezTo>
                  <a:pt x="1069743" y="2078"/>
                  <a:pt x="1103588" y="0"/>
                  <a:pt x="1142776" y="0"/>
                </a:cubicBezTo>
                <a:close/>
                <a:moveTo>
                  <a:pt x="442730" y="0"/>
                </a:moveTo>
                <a:cubicBezTo>
                  <a:pt x="481918" y="0"/>
                  <a:pt x="515169" y="2078"/>
                  <a:pt x="542482" y="6234"/>
                </a:cubicBezTo>
                <a:cubicBezTo>
                  <a:pt x="569795" y="10390"/>
                  <a:pt x="592358" y="19000"/>
                  <a:pt x="610171" y="32063"/>
                </a:cubicBezTo>
                <a:cubicBezTo>
                  <a:pt x="627984" y="45126"/>
                  <a:pt x="640750" y="63829"/>
                  <a:pt x="648469" y="88173"/>
                </a:cubicBezTo>
                <a:cubicBezTo>
                  <a:pt x="656188" y="112518"/>
                  <a:pt x="660047" y="144878"/>
                  <a:pt x="660047" y="185253"/>
                </a:cubicBezTo>
                <a:cubicBezTo>
                  <a:pt x="660047" y="230379"/>
                  <a:pt x="657969" y="271943"/>
                  <a:pt x="653813" y="309944"/>
                </a:cubicBezTo>
                <a:cubicBezTo>
                  <a:pt x="649656" y="347944"/>
                  <a:pt x="642828" y="384164"/>
                  <a:pt x="633328" y="418602"/>
                </a:cubicBezTo>
                <a:cubicBezTo>
                  <a:pt x="623828" y="453040"/>
                  <a:pt x="611062" y="486291"/>
                  <a:pt x="595030" y="518354"/>
                </a:cubicBezTo>
                <a:cubicBezTo>
                  <a:pt x="578999" y="550417"/>
                  <a:pt x="559701" y="583074"/>
                  <a:pt x="537138" y="616325"/>
                </a:cubicBezTo>
                <a:lnTo>
                  <a:pt x="310915" y="956551"/>
                </a:lnTo>
                <a:cubicBezTo>
                  <a:pt x="302602" y="968426"/>
                  <a:pt x="293993" y="978520"/>
                  <a:pt x="285086" y="986833"/>
                </a:cubicBezTo>
                <a:cubicBezTo>
                  <a:pt x="276180" y="995145"/>
                  <a:pt x="264898" y="1001974"/>
                  <a:pt x="251242" y="1007317"/>
                </a:cubicBezTo>
                <a:cubicBezTo>
                  <a:pt x="237585" y="1012661"/>
                  <a:pt x="221257" y="1016521"/>
                  <a:pt x="202256" y="1018896"/>
                </a:cubicBezTo>
                <a:cubicBezTo>
                  <a:pt x="183256" y="1021271"/>
                  <a:pt x="159506" y="1022458"/>
                  <a:pt x="131005" y="1022458"/>
                </a:cubicBezTo>
                <a:cubicBezTo>
                  <a:pt x="100130" y="1022458"/>
                  <a:pt x="75192" y="1021271"/>
                  <a:pt x="56191" y="1018896"/>
                </a:cubicBezTo>
                <a:cubicBezTo>
                  <a:pt x="37191" y="1016521"/>
                  <a:pt x="23237" y="1012067"/>
                  <a:pt x="14331" y="1005536"/>
                </a:cubicBezTo>
                <a:cubicBezTo>
                  <a:pt x="5424" y="999005"/>
                  <a:pt x="674" y="990989"/>
                  <a:pt x="80" y="981489"/>
                </a:cubicBezTo>
                <a:cubicBezTo>
                  <a:pt x="-513" y="971988"/>
                  <a:pt x="2159" y="960707"/>
                  <a:pt x="8096" y="947644"/>
                </a:cubicBezTo>
                <a:lnTo>
                  <a:pt x="216507" y="461353"/>
                </a:lnTo>
                <a:lnTo>
                  <a:pt x="216507" y="185253"/>
                </a:lnTo>
                <a:cubicBezTo>
                  <a:pt x="216507" y="144878"/>
                  <a:pt x="220960" y="112518"/>
                  <a:pt x="229866" y="88173"/>
                </a:cubicBezTo>
                <a:cubicBezTo>
                  <a:pt x="238773" y="63829"/>
                  <a:pt x="252430" y="45126"/>
                  <a:pt x="270836" y="32063"/>
                </a:cubicBezTo>
                <a:cubicBezTo>
                  <a:pt x="289243" y="19000"/>
                  <a:pt x="312993" y="10390"/>
                  <a:pt x="342088" y="6234"/>
                </a:cubicBezTo>
                <a:cubicBezTo>
                  <a:pt x="371182" y="2078"/>
                  <a:pt x="404730" y="0"/>
                  <a:pt x="442730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183425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5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5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6">
            <a:extLst>
              <a:ext uri="{FF2B5EF4-FFF2-40B4-BE49-F238E27FC236}">
                <a16:creationId xmlns:a16="http://schemas.microsoft.com/office/drawing/2014/main" id="{D9A29279-A3B4-4CAB-9052-DED77B0DC3C8}"/>
              </a:ext>
            </a:extLst>
          </p:cNvPr>
          <p:cNvSpPr txBox="1"/>
          <p:nvPr/>
        </p:nvSpPr>
        <p:spPr>
          <a:xfrm>
            <a:off x="9912197" y="84338"/>
            <a:ext cx="3590956" cy="3407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What is </a:t>
            </a:r>
            <a:r>
              <a:rPr lang="en-US" sz="1200" b="1" dirty="0">
                <a:solidFill>
                  <a:schemeClr val="accent4"/>
                </a:solidFill>
              </a:rPr>
              <a:t>Sprint?</a:t>
            </a:r>
          </a:p>
        </p:txBody>
      </p:sp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D37F47E3-2F25-4689-8AE4-71C2F0430A1F}"/>
              </a:ext>
            </a:extLst>
          </p:cNvPr>
          <p:cNvSpPr/>
          <p:nvPr/>
        </p:nvSpPr>
        <p:spPr>
          <a:xfrm rot="1084180">
            <a:off x="-135335" y="6436313"/>
            <a:ext cx="4163790" cy="2561576"/>
          </a:xfrm>
          <a:prstGeom prst="roundRect">
            <a:avLst/>
          </a:prstGeom>
          <a:gradFill>
            <a:gsLst>
              <a:gs pos="0">
                <a:schemeClr val="accent4"/>
              </a:gs>
              <a:gs pos="100000">
                <a:schemeClr val="accent4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6C376CC4-AA05-415F-8F2B-93C90A17ED22}"/>
              </a:ext>
            </a:extLst>
          </p:cNvPr>
          <p:cNvSpPr/>
          <p:nvPr/>
        </p:nvSpPr>
        <p:spPr>
          <a:xfrm>
            <a:off x="10298097" y="6445188"/>
            <a:ext cx="1793289" cy="328474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Picture 11" descr="Icon&#10;&#10;Description automatically generated">
            <a:extLst>
              <a:ext uri="{FF2B5EF4-FFF2-40B4-BE49-F238E27FC236}">
                <a16:creationId xmlns:a16="http://schemas.microsoft.com/office/drawing/2014/main" id="{2DACB6B9-AB50-BA3D-1D9B-9283C603BC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0514" y="5378200"/>
            <a:ext cx="517779" cy="517779"/>
          </a:xfrm>
          <a:prstGeom prst="rect">
            <a:avLst/>
          </a:prstGeom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id="{C019C96C-B2B6-87B4-3F02-225048C1712C}"/>
              </a:ext>
            </a:extLst>
          </p:cNvPr>
          <p:cNvSpPr txBox="1"/>
          <p:nvPr/>
        </p:nvSpPr>
        <p:spPr>
          <a:xfrm>
            <a:off x="527119" y="572260"/>
            <a:ext cx="16909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Product backlog</a:t>
            </a:r>
          </a:p>
        </p:txBody>
      </p:sp>
      <p:sp>
        <p:nvSpPr>
          <p:cNvPr id="27" name="Rectangle: Rounded Corners 26">
            <a:extLst>
              <a:ext uri="{FF2B5EF4-FFF2-40B4-BE49-F238E27FC236}">
                <a16:creationId xmlns:a16="http://schemas.microsoft.com/office/drawing/2014/main" id="{E6E16A1C-6866-B9CF-B351-72B19A12BC99}"/>
              </a:ext>
            </a:extLst>
          </p:cNvPr>
          <p:cNvSpPr/>
          <p:nvPr/>
        </p:nvSpPr>
        <p:spPr>
          <a:xfrm>
            <a:off x="3423278" y="929458"/>
            <a:ext cx="2925193" cy="3157460"/>
          </a:xfrm>
          <a:prstGeom prst="roundRect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00FCB94A-ADF3-8137-382E-5637B8BDACAE}"/>
              </a:ext>
            </a:extLst>
          </p:cNvPr>
          <p:cNvSpPr txBox="1"/>
          <p:nvPr/>
        </p:nvSpPr>
        <p:spPr>
          <a:xfrm>
            <a:off x="4129352" y="596095"/>
            <a:ext cx="16829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Sprint 1 backlog</a:t>
            </a:r>
          </a:p>
        </p:txBody>
      </p:sp>
      <p:sp>
        <p:nvSpPr>
          <p:cNvPr id="55" name="Rectangle: Rounded Corners 54">
            <a:extLst>
              <a:ext uri="{FF2B5EF4-FFF2-40B4-BE49-F238E27FC236}">
                <a16:creationId xmlns:a16="http://schemas.microsoft.com/office/drawing/2014/main" id="{14451B48-F38D-F918-19B9-F2324D92A749}"/>
              </a:ext>
            </a:extLst>
          </p:cNvPr>
          <p:cNvSpPr/>
          <p:nvPr/>
        </p:nvSpPr>
        <p:spPr>
          <a:xfrm>
            <a:off x="552519" y="4592345"/>
            <a:ext cx="1633772" cy="1382846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D6FE923D-FE9A-9E9D-3780-1EFC47A0E27C}"/>
              </a:ext>
            </a:extLst>
          </p:cNvPr>
          <p:cNvSpPr txBox="1"/>
          <p:nvPr/>
        </p:nvSpPr>
        <p:spPr>
          <a:xfrm>
            <a:off x="552519" y="4729901"/>
            <a:ext cx="1633771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Sam</a:t>
            </a:r>
          </a:p>
          <a:p>
            <a:pPr algn="ctr"/>
            <a:r>
              <a:rPr lang="en-US" sz="1200" dirty="0"/>
              <a:t>(Product Owner)</a:t>
            </a:r>
            <a:endParaRPr lang="en-US" dirty="0"/>
          </a:p>
        </p:txBody>
      </p:sp>
      <p:cxnSp>
        <p:nvCxnSpPr>
          <p:cNvPr id="62" name="Straight Arrow Connector 61">
            <a:extLst>
              <a:ext uri="{FF2B5EF4-FFF2-40B4-BE49-F238E27FC236}">
                <a16:creationId xmlns:a16="http://schemas.microsoft.com/office/drawing/2014/main" id="{0469878E-7904-ADC8-9845-25CB12FD2F9F}"/>
              </a:ext>
            </a:extLst>
          </p:cNvPr>
          <p:cNvCxnSpPr>
            <a:stCxn id="55" idx="0"/>
            <a:endCxn id="22" idx="2"/>
          </p:cNvCxnSpPr>
          <p:nvPr/>
        </p:nvCxnSpPr>
        <p:spPr>
          <a:xfrm flipV="1">
            <a:off x="1369405" y="4005618"/>
            <a:ext cx="3202" cy="586727"/>
          </a:xfrm>
          <a:prstGeom prst="straightConnector1">
            <a:avLst/>
          </a:prstGeom>
          <a:ln w="19050">
            <a:solidFill>
              <a:srgbClr val="C4268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Straight Arrow Connector 2">
            <a:extLst>
              <a:ext uri="{FF2B5EF4-FFF2-40B4-BE49-F238E27FC236}">
                <a16:creationId xmlns:a16="http://schemas.microsoft.com/office/drawing/2014/main" id="{57D51120-AE2A-06D1-F84F-ECB8C5498C6A}"/>
              </a:ext>
            </a:extLst>
          </p:cNvPr>
          <p:cNvCxnSpPr>
            <a:cxnSpLocks/>
          </p:cNvCxnSpPr>
          <p:nvPr/>
        </p:nvCxnSpPr>
        <p:spPr>
          <a:xfrm>
            <a:off x="1628293" y="2507216"/>
            <a:ext cx="1794985" cy="0"/>
          </a:xfrm>
          <a:prstGeom prst="straightConnector1">
            <a:avLst/>
          </a:prstGeom>
          <a:ln w="19050">
            <a:solidFill>
              <a:srgbClr val="C4268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Connector: Elbow 4">
            <a:extLst>
              <a:ext uri="{FF2B5EF4-FFF2-40B4-BE49-F238E27FC236}">
                <a16:creationId xmlns:a16="http://schemas.microsoft.com/office/drawing/2014/main" id="{CE3D6010-FFAE-CBAF-618E-817823E7C377}"/>
              </a:ext>
            </a:extLst>
          </p:cNvPr>
          <p:cNvCxnSpPr>
            <a:endCxn id="27" idx="1"/>
          </p:cNvCxnSpPr>
          <p:nvPr/>
        </p:nvCxnSpPr>
        <p:spPr>
          <a:xfrm rot="5400000" flipH="1" flipV="1">
            <a:off x="1567910" y="3126569"/>
            <a:ext cx="2473749" cy="1236988"/>
          </a:xfrm>
          <a:prstGeom prst="bentConnector2">
            <a:avLst/>
          </a:prstGeom>
          <a:ln w="19050">
            <a:solidFill>
              <a:srgbClr val="C4268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TextBox 46">
            <a:extLst>
              <a:ext uri="{FF2B5EF4-FFF2-40B4-BE49-F238E27FC236}">
                <a16:creationId xmlns:a16="http://schemas.microsoft.com/office/drawing/2014/main" id="{101604DC-96CF-3D91-A7B6-CF2A6BF95755}"/>
              </a:ext>
            </a:extLst>
          </p:cNvPr>
          <p:cNvSpPr txBox="1"/>
          <p:nvPr/>
        </p:nvSpPr>
        <p:spPr>
          <a:xfrm>
            <a:off x="366665" y="4091232"/>
            <a:ext cx="1066318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050" dirty="0"/>
              <a:t>Reviews </a:t>
            </a:r>
          </a:p>
          <a:p>
            <a:pPr algn="r"/>
            <a:r>
              <a:rPr lang="en-US" sz="1050" dirty="0"/>
              <a:t>Product Backlog</a:t>
            </a:r>
          </a:p>
        </p:txBody>
      </p:sp>
      <p:graphicFrame>
        <p:nvGraphicFramePr>
          <p:cNvPr id="22" name="Table 22">
            <a:extLst>
              <a:ext uri="{FF2B5EF4-FFF2-40B4-BE49-F238E27FC236}">
                <a16:creationId xmlns:a16="http://schemas.microsoft.com/office/drawing/2014/main" id="{AB7BF46E-6CD1-1218-6524-419ADB3491D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74893437"/>
              </p:ext>
            </p:extLst>
          </p:nvPr>
        </p:nvGraphicFramePr>
        <p:xfrm>
          <a:off x="811267" y="1038898"/>
          <a:ext cx="1122680" cy="296672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122680">
                  <a:extLst>
                    <a:ext uri="{9D8B030D-6E8A-4147-A177-3AD203B41FA5}">
                      <a16:colId xmlns:a16="http://schemas.microsoft.com/office/drawing/2014/main" val="252953950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810651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182343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21708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0385411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945153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7736356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5538872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2392486"/>
                  </a:ext>
                </a:extLst>
              </a:tr>
            </a:tbl>
          </a:graphicData>
        </a:graphic>
      </p:graphicFrame>
      <p:sp>
        <p:nvSpPr>
          <p:cNvPr id="48" name="TextBox 47">
            <a:extLst>
              <a:ext uri="{FF2B5EF4-FFF2-40B4-BE49-F238E27FC236}">
                <a16:creationId xmlns:a16="http://schemas.microsoft.com/office/drawing/2014/main" id="{B8C4FD8C-33ED-25A6-C3FB-7F27D64BBAA0}"/>
              </a:ext>
            </a:extLst>
          </p:cNvPr>
          <p:cNvSpPr txBox="1"/>
          <p:nvPr/>
        </p:nvSpPr>
        <p:spPr>
          <a:xfrm>
            <a:off x="2138156" y="2507216"/>
            <a:ext cx="1380506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dirty="0"/>
              <a:t>Product Owner</a:t>
            </a:r>
          </a:p>
          <a:p>
            <a:r>
              <a:rPr lang="en-US" sz="1050" dirty="0"/>
              <a:t>moves user story </a:t>
            </a:r>
          </a:p>
          <a:p>
            <a:r>
              <a:rPr lang="en-US" sz="1050" dirty="0"/>
              <a:t>From Product backlog</a:t>
            </a:r>
          </a:p>
          <a:p>
            <a:r>
              <a:rPr lang="en-US" sz="1050" dirty="0"/>
              <a:t>to Sprint backlog</a:t>
            </a:r>
          </a:p>
        </p:txBody>
      </p:sp>
      <p:sp>
        <p:nvSpPr>
          <p:cNvPr id="61" name="Rectangle 60">
            <a:extLst>
              <a:ext uri="{FF2B5EF4-FFF2-40B4-BE49-F238E27FC236}">
                <a16:creationId xmlns:a16="http://schemas.microsoft.com/office/drawing/2014/main" id="{D591F32C-119C-6F65-39FB-DA26BD1144D0}"/>
              </a:ext>
            </a:extLst>
          </p:cNvPr>
          <p:cNvSpPr/>
          <p:nvPr/>
        </p:nvSpPr>
        <p:spPr>
          <a:xfrm>
            <a:off x="0" y="1704513"/>
            <a:ext cx="470517" cy="2849732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58187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7" grpId="0" animBg="1"/>
      <p:bldP spid="28" grpId="0"/>
      <p:bldP spid="55" grpId="0" animBg="1"/>
      <p:bldP spid="56" grpId="0"/>
      <p:bldP spid="47" grpId="0"/>
      <p:bldP spid="4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6">
            <a:extLst>
              <a:ext uri="{FF2B5EF4-FFF2-40B4-BE49-F238E27FC236}">
                <a16:creationId xmlns:a16="http://schemas.microsoft.com/office/drawing/2014/main" id="{D9A29279-A3B4-4CAB-9052-DED77B0DC3C8}"/>
              </a:ext>
            </a:extLst>
          </p:cNvPr>
          <p:cNvSpPr txBox="1"/>
          <p:nvPr/>
        </p:nvSpPr>
        <p:spPr>
          <a:xfrm>
            <a:off x="9912197" y="84338"/>
            <a:ext cx="3590956" cy="3407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What is </a:t>
            </a:r>
            <a:r>
              <a:rPr lang="en-US" sz="1200" b="1" dirty="0">
                <a:solidFill>
                  <a:schemeClr val="accent4"/>
                </a:solidFill>
              </a:rPr>
              <a:t>Sprint?</a:t>
            </a:r>
          </a:p>
        </p:txBody>
      </p:sp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D37F47E3-2F25-4689-8AE4-71C2F0430A1F}"/>
              </a:ext>
            </a:extLst>
          </p:cNvPr>
          <p:cNvSpPr/>
          <p:nvPr/>
        </p:nvSpPr>
        <p:spPr>
          <a:xfrm rot="1084180">
            <a:off x="-135335" y="6436313"/>
            <a:ext cx="4163790" cy="2561576"/>
          </a:xfrm>
          <a:prstGeom prst="roundRect">
            <a:avLst/>
          </a:prstGeom>
          <a:gradFill>
            <a:gsLst>
              <a:gs pos="0">
                <a:schemeClr val="accent4"/>
              </a:gs>
              <a:gs pos="100000">
                <a:schemeClr val="accent4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6C376CC4-AA05-415F-8F2B-93C90A17ED22}"/>
              </a:ext>
            </a:extLst>
          </p:cNvPr>
          <p:cNvSpPr/>
          <p:nvPr/>
        </p:nvSpPr>
        <p:spPr>
          <a:xfrm>
            <a:off x="10298097" y="6445188"/>
            <a:ext cx="1793289" cy="328474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Picture 11" descr="Icon&#10;&#10;Description automatically generated">
            <a:extLst>
              <a:ext uri="{FF2B5EF4-FFF2-40B4-BE49-F238E27FC236}">
                <a16:creationId xmlns:a16="http://schemas.microsoft.com/office/drawing/2014/main" id="{2DACB6B9-AB50-BA3D-1D9B-9283C603BC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0514" y="5378200"/>
            <a:ext cx="517779" cy="517779"/>
          </a:xfrm>
          <a:prstGeom prst="rect">
            <a:avLst/>
          </a:prstGeom>
        </p:spPr>
      </p:pic>
      <p:pic>
        <p:nvPicPr>
          <p:cNvPr id="14" name="Picture 13" descr="Shape, icon&#10;&#10;Description automatically generated">
            <a:extLst>
              <a:ext uri="{FF2B5EF4-FFF2-40B4-BE49-F238E27FC236}">
                <a16:creationId xmlns:a16="http://schemas.microsoft.com/office/drawing/2014/main" id="{2A358DCC-E715-25F5-7C53-74592EAD473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1961" y="5108703"/>
            <a:ext cx="788443" cy="788443"/>
          </a:xfrm>
          <a:prstGeom prst="rect">
            <a:avLst/>
          </a:prstGeom>
        </p:spPr>
      </p:pic>
      <p:pic>
        <p:nvPicPr>
          <p:cNvPr id="16" name="Picture 15" descr="Icon&#10;&#10;Description automatically generated">
            <a:extLst>
              <a:ext uri="{FF2B5EF4-FFF2-40B4-BE49-F238E27FC236}">
                <a16:creationId xmlns:a16="http://schemas.microsoft.com/office/drawing/2014/main" id="{88ED48C3-9BB2-F631-5B6E-216B86A8D0D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338825" y="5007523"/>
            <a:ext cx="871162" cy="871162"/>
          </a:xfrm>
          <a:prstGeom prst="rect">
            <a:avLst/>
          </a:prstGeom>
        </p:spPr>
      </p:pic>
      <p:pic>
        <p:nvPicPr>
          <p:cNvPr id="21" name="Picture 20" descr="Icon&#10;&#10;Description automatically generated with low confidence">
            <a:extLst>
              <a:ext uri="{FF2B5EF4-FFF2-40B4-BE49-F238E27FC236}">
                <a16:creationId xmlns:a16="http://schemas.microsoft.com/office/drawing/2014/main" id="{F02C27AC-23F4-E812-DADF-1BDA7017C3C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6542" y="5043316"/>
            <a:ext cx="853830" cy="853830"/>
          </a:xfrm>
          <a:prstGeom prst="rect">
            <a:avLst/>
          </a:prstGeom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id="{C019C96C-B2B6-87B4-3F02-225048C1712C}"/>
              </a:ext>
            </a:extLst>
          </p:cNvPr>
          <p:cNvSpPr txBox="1"/>
          <p:nvPr/>
        </p:nvSpPr>
        <p:spPr>
          <a:xfrm>
            <a:off x="527119" y="572260"/>
            <a:ext cx="16909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Product backlog</a:t>
            </a:r>
          </a:p>
        </p:txBody>
      </p:sp>
      <p:sp>
        <p:nvSpPr>
          <p:cNvPr id="27" name="Rectangle: Rounded Corners 26">
            <a:extLst>
              <a:ext uri="{FF2B5EF4-FFF2-40B4-BE49-F238E27FC236}">
                <a16:creationId xmlns:a16="http://schemas.microsoft.com/office/drawing/2014/main" id="{E6E16A1C-6866-B9CF-B351-72B19A12BC99}"/>
              </a:ext>
            </a:extLst>
          </p:cNvPr>
          <p:cNvSpPr/>
          <p:nvPr/>
        </p:nvSpPr>
        <p:spPr>
          <a:xfrm>
            <a:off x="3423278" y="929458"/>
            <a:ext cx="2925193" cy="3157460"/>
          </a:xfrm>
          <a:prstGeom prst="roundRect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00FCB94A-ADF3-8137-382E-5637B8BDACAE}"/>
              </a:ext>
            </a:extLst>
          </p:cNvPr>
          <p:cNvSpPr txBox="1"/>
          <p:nvPr/>
        </p:nvSpPr>
        <p:spPr>
          <a:xfrm>
            <a:off x="4129352" y="596095"/>
            <a:ext cx="16829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Sprint 1 backlog</a:t>
            </a:r>
          </a:p>
        </p:txBody>
      </p:sp>
      <p:graphicFrame>
        <p:nvGraphicFramePr>
          <p:cNvPr id="29" name="Table 22">
            <a:extLst>
              <a:ext uri="{FF2B5EF4-FFF2-40B4-BE49-F238E27FC236}">
                <a16:creationId xmlns:a16="http://schemas.microsoft.com/office/drawing/2014/main" id="{2E7F56B2-39DF-B6A5-FE6C-44668E8B3758}"/>
              </a:ext>
            </a:extLst>
          </p:cNvPr>
          <p:cNvGraphicFramePr>
            <a:graphicFrameLocks noGrp="1"/>
          </p:cNvGraphicFramePr>
          <p:nvPr/>
        </p:nvGraphicFramePr>
        <p:xfrm>
          <a:off x="3646554" y="1651058"/>
          <a:ext cx="1122680" cy="18542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122680">
                  <a:extLst>
                    <a:ext uri="{9D8B030D-6E8A-4147-A177-3AD203B41FA5}">
                      <a16:colId xmlns:a16="http://schemas.microsoft.com/office/drawing/2014/main" val="252953950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810651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182343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21708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0385411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94515341"/>
                  </a:ext>
                </a:extLst>
              </a:tr>
            </a:tbl>
          </a:graphicData>
        </a:graphic>
      </p:graphicFrame>
      <p:sp>
        <p:nvSpPr>
          <p:cNvPr id="30" name="Rectangle 29">
            <a:extLst>
              <a:ext uri="{FF2B5EF4-FFF2-40B4-BE49-F238E27FC236}">
                <a16:creationId xmlns:a16="http://schemas.microsoft.com/office/drawing/2014/main" id="{38F65D99-ACCC-4C68-2D79-843A40AEDB2C}"/>
              </a:ext>
            </a:extLst>
          </p:cNvPr>
          <p:cNvSpPr/>
          <p:nvPr/>
        </p:nvSpPr>
        <p:spPr>
          <a:xfrm>
            <a:off x="5014906" y="1711522"/>
            <a:ext cx="274015" cy="25926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976A6241-7C71-B045-936F-42045A82D2B8}"/>
              </a:ext>
            </a:extLst>
          </p:cNvPr>
          <p:cNvSpPr/>
          <p:nvPr/>
        </p:nvSpPr>
        <p:spPr>
          <a:xfrm>
            <a:off x="5337055" y="1711522"/>
            <a:ext cx="274015" cy="25926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13479E3D-8F5A-A8A5-569F-8D23DABDD870}"/>
              </a:ext>
            </a:extLst>
          </p:cNvPr>
          <p:cNvSpPr/>
          <p:nvPr/>
        </p:nvSpPr>
        <p:spPr>
          <a:xfrm>
            <a:off x="5672675" y="1711522"/>
            <a:ext cx="274015" cy="25926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A42050E7-457E-555B-7A7C-E2D6218556FF}"/>
              </a:ext>
            </a:extLst>
          </p:cNvPr>
          <p:cNvSpPr/>
          <p:nvPr/>
        </p:nvSpPr>
        <p:spPr>
          <a:xfrm>
            <a:off x="5022800" y="3198561"/>
            <a:ext cx="274015" cy="25926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D5E49573-D6EF-3BA4-12AC-F642DD7DBBE5}"/>
              </a:ext>
            </a:extLst>
          </p:cNvPr>
          <p:cNvSpPr/>
          <p:nvPr/>
        </p:nvSpPr>
        <p:spPr>
          <a:xfrm>
            <a:off x="5344949" y="3198561"/>
            <a:ext cx="274015" cy="25926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C868DB25-8F7B-31EB-FC1E-E9C925DBE890}"/>
              </a:ext>
            </a:extLst>
          </p:cNvPr>
          <p:cNvSpPr/>
          <p:nvPr/>
        </p:nvSpPr>
        <p:spPr>
          <a:xfrm>
            <a:off x="5014502" y="2100598"/>
            <a:ext cx="274015" cy="25926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393E5B83-36AF-A5D2-0060-D8FFB8D42A6C}"/>
              </a:ext>
            </a:extLst>
          </p:cNvPr>
          <p:cNvSpPr/>
          <p:nvPr/>
        </p:nvSpPr>
        <p:spPr>
          <a:xfrm>
            <a:off x="5336651" y="2100598"/>
            <a:ext cx="274015" cy="25926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EBF83A32-AD22-C34C-1E73-3DDE80C2E835}"/>
              </a:ext>
            </a:extLst>
          </p:cNvPr>
          <p:cNvSpPr/>
          <p:nvPr/>
        </p:nvSpPr>
        <p:spPr>
          <a:xfrm>
            <a:off x="5018037" y="2469116"/>
            <a:ext cx="274015" cy="25926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0D919C05-6AE3-D4F9-B956-581DDF7D1973}"/>
              </a:ext>
            </a:extLst>
          </p:cNvPr>
          <p:cNvSpPr/>
          <p:nvPr/>
        </p:nvSpPr>
        <p:spPr>
          <a:xfrm>
            <a:off x="5013274" y="2843515"/>
            <a:ext cx="274015" cy="25926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642A9F02-C49F-A709-E3A7-6CF0D1A09CD5}"/>
              </a:ext>
            </a:extLst>
          </p:cNvPr>
          <p:cNvSpPr/>
          <p:nvPr/>
        </p:nvSpPr>
        <p:spPr>
          <a:xfrm>
            <a:off x="5335423" y="2843515"/>
            <a:ext cx="274015" cy="25926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5FD589BA-F9C7-C4A5-E4E8-EA29408756C4}"/>
              </a:ext>
            </a:extLst>
          </p:cNvPr>
          <p:cNvSpPr/>
          <p:nvPr/>
        </p:nvSpPr>
        <p:spPr>
          <a:xfrm>
            <a:off x="5671043" y="2843515"/>
            <a:ext cx="274015" cy="25926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D3247B27-95F6-2A07-7FBD-044686F53EFF}"/>
              </a:ext>
            </a:extLst>
          </p:cNvPr>
          <p:cNvSpPr txBox="1"/>
          <p:nvPr/>
        </p:nvSpPr>
        <p:spPr>
          <a:xfrm>
            <a:off x="3849013" y="1315497"/>
            <a:ext cx="6724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Story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A50ED7CE-DE01-149F-638E-29AF5F0EB93F}"/>
              </a:ext>
            </a:extLst>
          </p:cNvPr>
          <p:cNvSpPr txBox="1"/>
          <p:nvPr/>
        </p:nvSpPr>
        <p:spPr>
          <a:xfrm>
            <a:off x="5039589" y="1315497"/>
            <a:ext cx="5834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Task</a:t>
            </a:r>
          </a:p>
        </p:txBody>
      </p:sp>
      <p:cxnSp>
        <p:nvCxnSpPr>
          <p:cNvPr id="50" name="Straight Arrow Connector 49">
            <a:extLst>
              <a:ext uri="{FF2B5EF4-FFF2-40B4-BE49-F238E27FC236}">
                <a16:creationId xmlns:a16="http://schemas.microsoft.com/office/drawing/2014/main" id="{0023F015-9CDD-C03C-FE45-AFCD1EBF076C}"/>
              </a:ext>
            </a:extLst>
          </p:cNvPr>
          <p:cNvCxnSpPr>
            <a:cxnSpLocks/>
          </p:cNvCxnSpPr>
          <p:nvPr/>
        </p:nvCxnSpPr>
        <p:spPr>
          <a:xfrm>
            <a:off x="4770558" y="1841155"/>
            <a:ext cx="234377" cy="0"/>
          </a:xfrm>
          <a:prstGeom prst="straightConnector1">
            <a:avLst/>
          </a:prstGeom>
          <a:ln>
            <a:solidFill>
              <a:srgbClr val="C4268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Arrow Connector 50">
            <a:extLst>
              <a:ext uri="{FF2B5EF4-FFF2-40B4-BE49-F238E27FC236}">
                <a16:creationId xmlns:a16="http://schemas.microsoft.com/office/drawing/2014/main" id="{BEA6FF79-3D43-8D51-72D4-856572DF75E1}"/>
              </a:ext>
            </a:extLst>
          </p:cNvPr>
          <p:cNvCxnSpPr>
            <a:cxnSpLocks/>
          </p:cNvCxnSpPr>
          <p:nvPr/>
        </p:nvCxnSpPr>
        <p:spPr>
          <a:xfrm>
            <a:off x="4768684" y="2227058"/>
            <a:ext cx="234377" cy="0"/>
          </a:xfrm>
          <a:prstGeom prst="straightConnector1">
            <a:avLst/>
          </a:prstGeom>
          <a:ln>
            <a:solidFill>
              <a:srgbClr val="C4268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Arrow Connector 51">
            <a:extLst>
              <a:ext uri="{FF2B5EF4-FFF2-40B4-BE49-F238E27FC236}">
                <a16:creationId xmlns:a16="http://schemas.microsoft.com/office/drawing/2014/main" id="{7505B007-A90B-AC29-E06F-88A9AC495C7E}"/>
              </a:ext>
            </a:extLst>
          </p:cNvPr>
          <p:cNvCxnSpPr>
            <a:cxnSpLocks/>
          </p:cNvCxnSpPr>
          <p:nvPr/>
        </p:nvCxnSpPr>
        <p:spPr>
          <a:xfrm>
            <a:off x="4766240" y="2596297"/>
            <a:ext cx="234377" cy="0"/>
          </a:xfrm>
          <a:prstGeom prst="straightConnector1">
            <a:avLst/>
          </a:prstGeom>
          <a:ln>
            <a:solidFill>
              <a:srgbClr val="C4268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Straight Arrow Connector 52">
            <a:extLst>
              <a:ext uri="{FF2B5EF4-FFF2-40B4-BE49-F238E27FC236}">
                <a16:creationId xmlns:a16="http://schemas.microsoft.com/office/drawing/2014/main" id="{53077401-053A-047F-0121-4E44406E5102}"/>
              </a:ext>
            </a:extLst>
          </p:cNvPr>
          <p:cNvCxnSpPr>
            <a:cxnSpLocks/>
          </p:cNvCxnSpPr>
          <p:nvPr/>
        </p:nvCxnSpPr>
        <p:spPr>
          <a:xfrm>
            <a:off x="4764366" y="2982200"/>
            <a:ext cx="234377" cy="0"/>
          </a:xfrm>
          <a:prstGeom prst="straightConnector1">
            <a:avLst/>
          </a:prstGeom>
          <a:ln>
            <a:solidFill>
              <a:srgbClr val="C4268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Straight Arrow Connector 53">
            <a:extLst>
              <a:ext uri="{FF2B5EF4-FFF2-40B4-BE49-F238E27FC236}">
                <a16:creationId xmlns:a16="http://schemas.microsoft.com/office/drawing/2014/main" id="{4CA98B0D-5AAA-3B6B-98DF-F8FEA499B21F}"/>
              </a:ext>
            </a:extLst>
          </p:cNvPr>
          <p:cNvCxnSpPr>
            <a:cxnSpLocks/>
          </p:cNvCxnSpPr>
          <p:nvPr/>
        </p:nvCxnSpPr>
        <p:spPr>
          <a:xfrm>
            <a:off x="4780394" y="3313052"/>
            <a:ext cx="234377" cy="0"/>
          </a:xfrm>
          <a:prstGeom prst="straightConnector1">
            <a:avLst/>
          </a:prstGeom>
          <a:ln>
            <a:solidFill>
              <a:srgbClr val="C4268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Rectangle: Rounded Corners 54">
            <a:extLst>
              <a:ext uri="{FF2B5EF4-FFF2-40B4-BE49-F238E27FC236}">
                <a16:creationId xmlns:a16="http://schemas.microsoft.com/office/drawing/2014/main" id="{14451B48-F38D-F918-19B9-F2324D92A749}"/>
              </a:ext>
            </a:extLst>
          </p:cNvPr>
          <p:cNvSpPr/>
          <p:nvPr/>
        </p:nvSpPr>
        <p:spPr>
          <a:xfrm>
            <a:off x="552519" y="4592345"/>
            <a:ext cx="1633772" cy="1382846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D6FE923D-FE9A-9E9D-3780-1EFC47A0E27C}"/>
              </a:ext>
            </a:extLst>
          </p:cNvPr>
          <p:cNvSpPr txBox="1"/>
          <p:nvPr/>
        </p:nvSpPr>
        <p:spPr>
          <a:xfrm>
            <a:off x="552519" y="4729901"/>
            <a:ext cx="1633771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Sam</a:t>
            </a:r>
          </a:p>
          <a:p>
            <a:pPr algn="ctr"/>
            <a:r>
              <a:rPr lang="en-US" sz="1200" dirty="0"/>
              <a:t>(Product Owner)</a:t>
            </a:r>
            <a:endParaRPr lang="en-US" dirty="0"/>
          </a:p>
        </p:txBody>
      </p:sp>
      <p:sp>
        <p:nvSpPr>
          <p:cNvPr id="57" name="Rectangle: Rounded Corners 56">
            <a:extLst>
              <a:ext uri="{FF2B5EF4-FFF2-40B4-BE49-F238E27FC236}">
                <a16:creationId xmlns:a16="http://schemas.microsoft.com/office/drawing/2014/main" id="{44AFC8EF-1F82-B754-FD34-11DCB158E603}"/>
              </a:ext>
            </a:extLst>
          </p:cNvPr>
          <p:cNvSpPr/>
          <p:nvPr/>
        </p:nvSpPr>
        <p:spPr>
          <a:xfrm>
            <a:off x="4236414" y="4588951"/>
            <a:ext cx="3113885" cy="1382846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0B51C605-0D61-D4A0-2487-D04E5CF517A7}"/>
              </a:ext>
            </a:extLst>
          </p:cNvPr>
          <p:cNvSpPr txBox="1"/>
          <p:nvPr/>
        </p:nvSpPr>
        <p:spPr>
          <a:xfrm>
            <a:off x="4210379" y="4612605"/>
            <a:ext cx="31138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Development Team</a:t>
            </a:r>
          </a:p>
        </p:txBody>
      </p:sp>
      <p:cxnSp>
        <p:nvCxnSpPr>
          <p:cNvPr id="62" name="Straight Arrow Connector 61">
            <a:extLst>
              <a:ext uri="{FF2B5EF4-FFF2-40B4-BE49-F238E27FC236}">
                <a16:creationId xmlns:a16="http://schemas.microsoft.com/office/drawing/2014/main" id="{0469878E-7904-ADC8-9845-25CB12FD2F9F}"/>
              </a:ext>
            </a:extLst>
          </p:cNvPr>
          <p:cNvCxnSpPr>
            <a:stCxn id="55" idx="0"/>
            <a:endCxn id="22" idx="2"/>
          </p:cNvCxnSpPr>
          <p:nvPr/>
        </p:nvCxnSpPr>
        <p:spPr>
          <a:xfrm flipV="1">
            <a:off x="1369405" y="4005618"/>
            <a:ext cx="3202" cy="586727"/>
          </a:xfrm>
          <a:prstGeom prst="straightConnector1">
            <a:avLst/>
          </a:prstGeom>
          <a:ln w="19050">
            <a:solidFill>
              <a:srgbClr val="C4268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Straight Arrow Connector 2">
            <a:extLst>
              <a:ext uri="{FF2B5EF4-FFF2-40B4-BE49-F238E27FC236}">
                <a16:creationId xmlns:a16="http://schemas.microsoft.com/office/drawing/2014/main" id="{57D51120-AE2A-06D1-F84F-ECB8C5498C6A}"/>
              </a:ext>
            </a:extLst>
          </p:cNvPr>
          <p:cNvCxnSpPr>
            <a:cxnSpLocks/>
          </p:cNvCxnSpPr>
          <p:nvPr/>
        </p:nvCxnSpPr>
        <p:spPr>
          <a:xfrm>
            <a:off x="1628293" y="2507216"/>
            <a:ext cx="1794985" cy="0"/>
          </a:xfrm>
          <a:prstGeom prst="straightConnector1">
            <a:avLst/>
          </a:prstGeom>
          <a:ln w="19050">
            <a:solidFill>
              <a:srgbClr val="C4268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Connector: Elbow 4">
            <a:extLst>
              <a:ext uri="{FF2B5EF4-FFF2-40B4-BE49-F238E27FC236}">
                <a16:creationId xmlns:a16="http://schemas.microsoft.com/office/drawing/2014/main" id="{CE3D6010-FFAE-CBAF-618E-817823E7C377}"/>
              </a:ext>
            </a:extLst>
          </p:cNvPr>
          <p:cNvCxnSpPr>
            <a:endCxn id="27" idx="1"/>
          </p:cNvCxnSpPr>
          <p:nvPr/>
        </p:nvCxnSpPr>
        <p:spPr>
          <a:xfrm rot="5400000" flipH="1" flipV="1">
            <a:off x="1567910" y="3126569"/>
            <a:ext cx="2473749" cy="1236988"/>
          </a:xfrm>
          <a:prstGeom prst="bentConnector2">
            <a:avLst/>
          </a:prstGeom>
          <a:ln w="19050">
            <a:solidFill>
              <a:srgbClr val="C4268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TextBox 46">
            <a:extLst>
              <a:ext uri="{FF2B5EF4-FFF2-40B4-BE49-F238E27FC236}">
                <a16:creationId xmlns:a16="http://schemas.microsoft.com/office/drawing/2014/main" id="{101604DC-96CF-3D91-A7B6-CF2A6BF95755}"/>
              </a:ext>
            </a:extLst>
          </p:cNvPr>
          <p:cNvSpPr txBox="1"/>
          <p:nvPr/>
        </p:nvSpPr>
        <p:spPr>
          <a:xfrm>
            <a:off x="366665" y="4091232"/>
            <a:ext cx="1066318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050" dirty="0"/>
              <a:t>Reviews </a:t>
            </a:r>
          </a:p>
          <a:p>
            <a:pPr algn="r"/>
            <a:r>
              <a:rPr lang="en-US" sz="1050" dirty="0"/>
              <a:t>Product Backlog</a:t>
            </a:r>
          </a:p>
        </p:txBody>
      </p:sp>
      <p:graphicFrame>
        <p:nvGraphicFramePr>
          <p:cNvPr id="22" name="Table 22">
            <a:extLst>
              <a:ext uri="{FF2B5EF4-FFF2-40B4-BE49-F238E27FC236}">
                <a16:creationId xmlns:a16="http://schemas.microsoft.com/office/drawing/2014/main" id="{AB7BF46E-6CD1-1218-6524-419ADB3491DF}"/>
              </a:ext>
            </a:extLst>
          </p:cNvPr>
          <p:cNvGraphicFramePr>
            <a:graphicFrameLocks noGrp="1"/>
          </p:cNvGraphicFramePr>
          <p:nvPr/>
        </p:nvGraphicFramePr>
        <p:xfrm>
          <a:off x="811267" y="1038898"/>
          <a:ext cx="1122680" cy="296672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122680">
                  <a:extLst>
                    <a:ext uri="{9D8B030D-6E8A-4147-A177-3AD203B41FA5}">
                      <a16:colId xmlns:a16="http://schemas.microsoft.com/office/drawing/2014/main" val="252953950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810651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182343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21708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0385411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945153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821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7736356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821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5538872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821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2392486"/>
                  </a:ext>
                </a:extLst>
              </a:tr>
            </a:tbl>
          </a:graphicData>
        </a:graphic>
      </p:graphicFrame>
      <p:sp>
        <p:nvSpPr>
          <p:cNvPr id="48" name="TextBox 47">
            <a:extLst>
              <a:ext uri="{FF2B5EF4-FFF2-40B4-BE49-F238E27FC236}">
                <a16:creationId xmlns:a16="http://schemas.microsoft.com/office/drawing/2014/main" id="{B8C4FD8C-33ED-25A6-C3FB-7F27D64BBAA0}"/>
              </a:ext>
            </a:extLst>
          </p:cNvPr>
          <p:cNvSpPr txBox="1"/>
          <p:nvPr/>
        </p:nvSpPr>
        <p:spPr>
          <a:xfrm>
            <a:off x="2138156" y="2507216"/>
            <a:ext cx="1380506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dirty="0"/>
              <a:t>Product Owner</a:t>
            </a:r>
          </a:p>
          <a:p>
            <a:r>
              <a:rPr lang="en-US" sz="1050" dirty="0"/>
              <a:t>moves user story </a:t>
            </a:r>
          </a:p>
          <a:p>
            <a:r>
              <a:rPr lang="en-US" sz="1050" dirty="0"/>
              <a:t>From Product backlog</a:t>
            </a:r>
          </a:p>
          <a:p>
            <a:r>
              <a:rPr lang="en-US" sz="1050" dirty="0"/>
              <a:t>to Sprint backlog</a:t>
            </a:r>
          </a:p>
        </p:txBody>
      </p:sp>
      <p:cxnSp>
        <p:nvCxnSpPr>
          <p:cNvPr id="49" name="Straight Arrow Connector 48">
            <a:extLst>
              <a:ext uri="{FF2B5EF4-FFF2-40B4-BE49-F238E27FC236}">
                <a16:creationId xmlns:a16="http://schemas.microsoft.com/office/drawing/2014/main" id="{F0D487A0-32D5-E2D9-D89B-6534F1BE2FAB}"/>
              </a:ext>
            </a:extLst>
          </p:cNvPr>
          <p:cNvCxnSpPr>
            <a:cxnSpLocks/>
            <a:endCxn id="57" idx="1"/>
          </p:cNvCxnSpPr>
          <p:nvPr/>
        </p:nvCxnSpPr>
        <p:spPr>
          <a:xfrm flipV="1">
            <a:off x="2186290" y="5280374"/>
            <a:ext cx="2050124" cy="7856"/>
          </a:xfrm>
          <a:prstGeom prst="straightConnector1">
            <a:avLst/>
          </a:prstGeom>
          <a:ln w="19050">
            <a:solidFill>
              <a:srgbClr val="C4268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262C45E7-5A47-71F5-6511-E38029E9E444}"/>
              </a:ext>
            </a:extLst>
          </p:cNvPr>
          <p:cNvCxnSpPr>
            <a:stCxn id="27" idx="2"/>
            <a:endCxn id="58" idx="0"/>
          </p:cNvCxnSpPr>
          <p:nvPr/>
        </p:nvCxnSpPr>
        <p:spPr>
          <a:xfrm>
            <a:off x="4885875" y="4086918"/>
            <a:ext cx="907482" cy="502033"/>
          </a:xfrm>
          <a:prstGeom prst="line">
            <a:avLst/>
          </a:prstGeom>
          <a:ln w="19050">
            <a:solidFill>
              <a:srgbClr val="C4268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TextBox 58">
            <a:extLst>
              <a:ext uri="{FF2B5EF4-FFF2-40B4-BE49-F238E27FC236}">
                <a16:creationId xmlns:a16="http://schemas.microsoft.com/office/drawing/2014/main" id="{A520C9FF-836C-521E-9D17-4B17045C4B01}"/>
              </a:ext>
            </a:extLst>
          </p:cNvPr>
          <p:cNvSpPr txBox="1"/>
          <p:nvPr/>
        </p:nvSpPr>
        <p:spPr>
          <a:xfrm>
            <a:off x="2468507" y="5280374"/>
            <a:ext cx="1752403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dirty="0"/>
              <a:t>Product Owner</a:t>
            </a:r>
          </a:p>
          <a:p>
            <a:r>
              <a:rPr lang="en-US" sz="1050" dirty="0"/>
              <a:t>validates with developer </a:t>
            </a:r>
          </a:p>
          <a:p>
            <a:r>
              <a:rPr lang="en-US" sz="1050" dirty="0"/>
              <a:t>to make sure user stories </a:t>
            </a:r>
          </a:p>
          <a:p>
            <a:r>
              <a:rPr lang="en-US" sz="1050" dirty="0"/>
              <a:t>are within capacity for sprint</a:t>
            </a:r>
          </a:p>
        </p:txBody>
      </p:sp>
      <p:sp>
        <p:nvSpPr>
          <p:cNvPr id="60" name="Rectangle 59">
            <a:extLst>
              <a:ext uri="{FF2B5EF4-FFF2-40B4-BE49-F238E27FC236}">
                <a16:creationId xmlns:a16="http://schemas.microsoft.com/office/drawing/2014/main" id="{E9C25954-F039-EFA7-81DF-77E2073C00FC}"/>
              </a:ext>
            </a:extLst>
          </p:cNvPr>
          <p:cNvSpPr/>
          <p:nvPr/>
        </p:nvSpPr>
        <p:spPr>
          <a:xfrm>
            <a:off x="0" y="1704513"/>
            <a:ext cx="470517" cy="2849732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7218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5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8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31" grpId="0" animBg="1"/>
      <p:bldP spid="32" grpId="0" animBg="1"/>
      <p:bldP spid="33" grpId="0" animBg="1"/>
      <p:bldP spid="34" grpId="0" animBg="1"/>
      <p:bldP spid="36" grpId="0" animBg="1"/>
      <p:bldP spid="37" grpId="0" animBg="1"/>
      <p:bldP spid="39" grpId="0" animBg="1"/>
      <p:bldP spid="42" grpId="0" animBg="1"/>
      <p:bldP spid="43" grpId="0" animBg="1"/>
      <p:bldP spid="44" grpId="0" animBg="1"/>
      <p:bldP spid="45" grpId="0"/>
      <p:bldP spid="46" grpId="0"/>
      <p:bldP spid="57" grpId="0" animBg="1"/>
      <p:bldP spid="58" grpId="0"/>
      <p:bldP spid="5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6">
            <a:extLst>
              <a:ext uri="{FF2B5EF4-FFF2-40B4-BE49-F238E27FC236}">
                <a16:creationId xmlns:a16="http://schemas.microsoft.com/office/drawing/2014/main" id="{D9A29279-A3B4-4CAB-9052-DED77B0DC3C8}"/>
              </a:ext>
            </a:extLst>
          </p:cNvPr>
          <p:cNvSpPr txBox="1"/>
          <p:nvPr/>
        </p:nvSpPr>
        <p:spPr>
          <a:xfrm>
            <a:off x="9912197" y="84338"/>
            <a:ext cx="3590956" cy="3407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What is </a:t>
            </a:r>
            <a:r>
              <a:rPr lang="en-US" sz="1200" b="1" dirty="0">
                <a:solidFill>
                  <a:schemeClr val="accent4"/>
                </a:solidFill>
              </a:rPr>
              <a:t>Sprint?</a:t>
            </a:r>
          </a:p>
        </p:txBody>
      </p:sp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D37F47E3-2F25-4689-8AE4-71C2F0430A1F}"/>
              </a:ext>
            </a:extLst>
          </p:cNvPr>
          <p:cNvSpPr/>
          <p:nvPr/>
        </p:nvSpPr>
        <p:spPr>
          <a:xfrm rot="1084180">
            <a:off x="-135335" y="6436313"/>
            <a:ext cx="4163790" cy="2561576"/>
          </a:xfrm>
          <a:prstGeom prst="roundRect">
            <a:avLst/>
          </a:prstGeom>
          <a:gradFill>
            <a:gsLst>
              <a:gs pos="0">
                <a:schemeClr val="accent4"/>
              </a:gs>
              <a:gs pos="100000">
                <a:schemeClr val="accent4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6C376CC4-AA05-415F-8F2B-93C90A17ED22}"/>
              </a:ext>
            </a:extLst>
          </p:cNvPr>
          <p:cNvSpPr/>
          <p:nvPr/>
        </p:nvSpPr>
        <p:spPr>
          <a:xfrm>
            <a:off x="10298097" y="6445188"/>
            <a:ext cx="1793289" cy="328474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Picture 11" descr="Icon&#10;&#10;Description automatically generated">
            <a:extLst>
              <a:ext uri="{FF2B5EF4-FFF2-40B4-BE49-F238E27FC236}">
                <a16:creationId xmlns:a16="http://schemas.microsoft.com/office/drawing/2014/main" id="{2DACB6B9-AB50-BA3D-1D9B-9283C603BC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0514" y="5378200"/>
            <a:ext cx="517779" cy="517779"/>
          </a:xfrm>
          <a:prstGeom prst="rect">
            <a:avLst/>
          </a:prstGeom>
        </p:spPr>
      </p:pic>
      <p:pic>
        <p:nvPicPr>
          <p:cNvPr id="14" name="Picture 13" descr="Shape, icon&#10;&#10;Description automatically generated">
            <a:extLst>
              <a:ext uri="{FF2B5EF4-FFF2-40B4-BE49-F238E27FC236}">
                <a16:creationId xmlns:a16="http://schemas.microsoft.com/office/drawing/2014/main" id="{2A358DCC-E715-25F5-7C53-74592EAD473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1961" y="5108703"/>
            <a:ext cx="788443" cy="788443"/>
          </a:xfrm>
          <a:prstGeom prst="rect">
            <a:avLst/>
          </a:prstGeom>
        </p:spPr>
      </p:pic>
      <p:pic>
        <p:nvPicPr>
          <p:cNvPr id="16" name="Picture 15" descr="Icon&#10;&#10;Description automatically generated">
            <a:extLst>
              <a:ext uri="{FF2B5EF4-FFF2-40B4-BE49-F238E27FC236}">
                <a16:creationId xmlns:a16="http://schemas.microsoft.com/office/drawing/2014/main" id="{88ED48C3-9BB2-F631-5B6E-216B86A8D0D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338825" y="5007523"/>
            <a:ext cx="871162" cy="871162"/>
          </a:xfrm>
          <a:prstGeom prst="rect">
            <a:avLst/>
          </a:prstGeom>
        </p:spPr>
      </p:pic>
      <p:pic>
        <p:nvPicPr>
          <p:cNvPr id="21" name="Picture 20" descr="Icon&#10;&#10;Description automatically generated with low confidence">
            <a:extLst>
              <a:ext uri="{FF2B5EF4-FFF2-40B4-BE49-F238E27FC236}">
                <a16:creationId xmlns:a16="http://schemas.microsoft.com/office/drawing/2014/main" id="{F02C27AC-23F4-E812-DADF-1BDA7017C3C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6542" y="5043316"/>
            <a:ext cx="853830" cy="853830"/>
          </a:xfrm>
          <a:prstGeom prst="rect">
            <a:avLst/>
          </a:prstGeom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id="{C019C96C-B2B6-87B4-3F02-225048C1712C}"/>
              </a:ext>
            </a:extLst>
          </p:cNvPr>
          <p:cNvSpPr txBox="1"/>
          <p:nvPr/>
        </p:nvSpPr>
        <p:spPr>
          <a:xfrm>
            <a:off x="527119" y="572260"/>
            <a:ext cx="16909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Product backlog</a:t>
            </a:r>
          </a:p>
        </p:txBody>
      </p:sp>
      <p:sp>
        <p:nvSpPr>
          <p:cNvPr id="27" name="Rectangle: Rounded Corners 26">
            <a:extLst>
              <a:ext uri="{FF2B5EF4-FFF2-40B4-BE49-F238E27FC236}">
                <a16:creationId xmlns:a16="http://schemas.microsoft.com/office/drawing/2014/main" id="{E6E16A1C-6866-B9CF-B351-72B19A12BC99}"/>
              </a:ext>
            </a:extLst>
          </p:cNvPr>
          <p:cNvSpPr/>
          <p:nvPr/>
        </p:nvSpPr>
        <p:spPr>
          <a:xfrm>
            <a:off x="3423278" y="929458"/>
            <a:ext cx="2925193" cy="3157460"/>
          </a:xfrm>
          <a:prstGeom prst="roundRect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00FCB94A-ADF3-8137-382E-5637B8BDACAE}"/>
              </a:ext>
            </a:extLst>
          </p:cNvPr>
          <p:cNvSpPr txBox="1"/>
          <p:nvPr/>
        </p:nvSpPr>
        <p:spPr>
          <a:xfrm>
            <a:off x="4129352" y="596095"/>
            <a:ext cx="16829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Sprint 1 backlog</a:t>
            </a:r>
          </a:p>
        </p:txBody>
      </p:sp>
      <p:graphicFrame>
        <p:nvGraphicFramePr>
          <p:cNvPr id="29" name="Table 22">
            <a:extLst>
              <a:ext uri="{FF2B5EF4-FFF2-40B4-BE49-F238E27FC236}">
                <a16:creationId xmlns:a16="http://schemas.microsoft.com/office/drawing/2014/main" id="{2E7F56B2-39DF-B6A5-FE6C-44668E8B375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13211203"/>
              </p:ext>
            </p:extLst>
          </p:nvPr>
        </p:nvGraphicFramePr>
        <p:xfrm>
          <a:off x="3646554" y="1651058"/>
          <a:ext cx="1122680" cy="148336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122680">
                  <a:extLst>
                    <a:ext uri="{9D8B030D-6E8A-4147-A177-3AD203B41FA5}">
                      <a16:colId xmlns:a16="http://schemas.microsoft.com/office/drawing/2014/main" val="252953950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810651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182343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21708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03854119"/>
                  </a:ext>
                </a:extLst>
              </a:tr>
            </a:tbl>
          </a:graphicData>
        </a:graphic>
      </p:graphicFrame>
      <p:sp>
        <p:nvSpPr>
          <p:cNvPr id="30" name="Rectangle 29">
            <a:extLst>
              <a:ext uri="{FF2B5EF4-FFF2-40B4-BE49-F238E27FC236}">
                <a16:creationId xmlns:a16="http://schemas.microsoft.com/office/drawing/2014/main" id="{38F65D99-ACCC-4C68-2D79-843A40AEDB2C}"/>
              </a:ext>
            </a:extLst>
          </p:cNvPr>
          <p:cNvSpPr/>
          <p:nvPr/>
        </p:nvSpPr>
        <p:spPr>
          <a:xfrm>
            <a:off x="5014906" y="1711522"/>
            <a:ext cx="274015" cy="25926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976A6241-7C71-B045-936F-42045A82D2B8}"/>
              </a:ext>
            </a:extLst>
          </p:cNvPr>
          <p:cNvSpPr/>
          <p:nvPr/>
        </p:nvSpPr>
        <p:spPr>
          <a:xfrm>
            <a:off x="5337055" y="1711522"/>
            <a:ext cx="274015" cy="25926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13479E3D-8F5A-A8A5-569F-8D23DABDD870}"/>
              </a:ext>
            </a:extLst>
          </p:cNvPr>
          <p:cNvSpPr/>
          <p:nvPr/>
        </p:nvSpPr>
        <p:spPr>
          <a:xfrm>
            <a:off x="5672675" y="1711522"/>
            <a:ext cx="274015" cy="25926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C868DB25-8F7B-31EB-FC1E-E9C925DBE890}"/>
              </a:ext>
            </a:extLst>
          </p:cNvPr>
          <p:cNvSpPr/>
          <p:nvPr/>
        </p:nvSpPr>
        <p:spPr>
          <a:xfrm>
            <a:off x="5014502" y="2100598"/>
            <a:ext cx="274015" cy="25926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393E5B83-36AF-A5D2-0060-D8FFB8D42A6C}"/>
              </a:ext>
            </a:extLst>
          </p:cNvPr>
          <p:cNvSpPr/>
          <p:nvPr/>
        </p:nvSpPr>
        <p:spPr>
          <a:xfrm>
            <a:off x="5336651" y="2100598"/>
            <a:ext cx="274015" cy="25926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EBF83A32-AD22-C34C-1E73-3DDE80C2E835}"/>
              </a:ext>
            </a:extLst>
          </p:cNvPr>
          <p:cNvSpPr/>
          <p:nvPr/>
        </p:nvSpPr>
        <p:spPr>
          <a:xfrm>
            <a:off x="5018037" y="2469116"/>
            <a:ext cx="274015" cy="25926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0D919C05-6AE3-D4F9-B956-581DDF7D1973}"/>
              </a:ext>
            </a:extLst>
          </p:cNvPr>
          <p:cNvSpPr/>
          <p:nvPr/>
        </p:nvSpPr>
        <p:spPr>
          <a:xfrm>
            <a:off x="5013274" y="2843515"/>
            <a:ext cx="274015" cy="25926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642A9F02-C49F-A709-E3A7-6CF0D1A09CD5}"/>
              </a:ext>
            </a:extLst>
          </p:cNvPr>
          <p:cNvSpPr/>
          <p:nvPr/>
        </p:nvSpPr>
        <p:spPr>
          <a:xfrm>
            <a:off x="5335423" y="2843515"/>
            <a:ext cx="274015" cy="25926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5FD589BA-F9C7-C4A5-E4E8-EA29408756C4}"/>
              </a:ext>
            </a:extLst>
          </p:cNvPr>
          <p:cNvSpPr/>
          <p:nvPr/>
        </p:nvSpPr>
        <p:spPr>
          <a:xfrm>
            <a:off x="5671043" y="2843515"/>
            <a:ext cx="274015" cy="25926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D3247B27-95F6-2A07-7FBD-044686F53EFF}"/>
              </a:ext>
            </a:extLst>
          </p:cNvPr>
          <p:cNvSpPr txBox="1"/>
          <p:nvPr/>
        </p:nvSpPr>
        <p:spPr>
          <a:xfrm>
            <a:off x="3849013" y="1315497"/>
            <a:ext cx="6724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Story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A50ED7CE-DE01-149F-638E-29AF5F0EB93F}"/>
              </a:ext>
            </a:extLst>
          </p:cNvPr>
          <p:cNvSpPr txBox="1"/>
          <p:nvPr/>
        </p:nvSpPr>
        <p:spPr>
          <a:xfrm>
            <a:off x="5039589" y="1315497"/>
            <a:ext cx="5834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Task</a:t>
            </a:r>
          </a:p>
        </p:txBody>
      </p:sp>
      <p:cxnSp>
        <p:nvCxnSpPr>
          <p:cNvPr id="50" name="Straight Arrow Connector 49">
            <a:extLst>
              <a:ext uri="{FF2B5EF4-FFF2-40B4-BE49-F238E27FC236}">
                <a16:creationId xmlns:a16="http://schemas.microsoft.com/office/drawing/2014/main" id="{0023F015-9CDD-C03C-FE45-AFCD1EBF076C}"/>
              </a:ext>
            </a:extLst>
          </p:cNvPr>
          <p:cNvCxnSpPr>
            <a:cxnSpLocks/>
          </p:cNvCxnSpPr>
          <p:nvPr/>
        </p:nvCxnSpPr>
        <p:spPr>
          <a:xfrm>
            <a:off x="4770558" y="1841155"/>
            <a:ext cx="234377" cy="0"/>
          </a:xfrm>
          <a:prstGeom prst="straightConnector1">
            <a:avLst/>
          </a:prstGeom>
          <a:ln>
            <a:solidFill>
              <a:srgbClr val="C4268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Arrow Connector 50">
            <a:extLst>
              <a:ext uri="{FF2B5EF4-FFF2-40B4-BE49-F238E27FC236}">
                <a16:creationId xmlns:a16="http://schemas.microsoft.com/office/drawing/2014/main" id="{BEA6FF79-3D43-8D51-72D4-856572DF75E1}"/>
              </a:ext>
            </a:extLst>
          </p:cNvPr>
          <p:cNvCxnSpPr>
            <a:cxnSpLocks/>
          </p:cNvCxnSpPr>
          <p:nvPr/>
        </p:nvCxnSpPr>
        <p:spPr>
          <a:xfrm>
            <a:off x="4768684" y="2227058"/>
            <a:ext cx="234377" cy="0"/>
          </a:xfrm>
          <a:prstGeom prst="straightConnector1">
            <a:avLst/>
          </a:prstGeom>
          <a:ln>
            <a:solidFill>
              <a:srgbClr val="C4268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Arrow Connector 51">
            <a:extLst>
              <a:ext uri="{FF2B5EF4-FFF2-40B4-BE49-F238E27FC236}">
                <a16:creationId xmlns:a16="http://schemas.microsoft.com/office/drawing/2014/main" id="{7505B007-A90B-AC29-E06F-88A9AC495C7E}"/>
              </a:ext>
            </a:extLst>
          </p:cNvPr>
          <p:cNvCxnSpPr>
            <a:cxnSpLocks/>
          </p:cNvCxnSpPr>
          <p:nvPr/>
        </p:nvCxnSpPr>
        <p:spPr>
          <a:xfrm>
            <a:off x="4766240" y="2596297"/>
            <a:ext cx="234377" cy="0"/>
          </a:xfrm>
          <a:prstGeom prst="straightConnector1">
            <a:avLst/>
          </a:prstGeom>
          <a:ln>
            <a:solidFill>
              <a:srgbClr val="C4268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Straight Arrow Connector 52">
            <a:extLst>
              <a:ext uri="{FF2B5EF4-FFF2-40B4-BE49-F238E27FC236}">
                <a16:creationId xmlns:a16="http://schemas.microsoft.com/office/drawing/2014/main" id="{53077401-053A-047F-0121-4E44406E5102}"/>
              </a:ext>
            </a:extLst>
          </p:cNvPr>
          <p:cNvCxnSpPr>
            <a:cxnSpLocks/>
          </p:cNvCxnSpPr>
          <p:nvPr/>
        </p:nvCxnSpPr>
        <p:spPr>
          <a:xfrm>
            <a:off x="4764366" y="2982200"/>
            <a:ext cx="234377" cy="0"/>
          </a:xfrm>
          <a:prstGeom prst="straightConnector1">
            <a:avLst/>
          </a:prstGeom>
          <a:ln>
            <a:solidFill>
              <a:srgbClr val="C4268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Rectangle: Rounded Corners 54">
            <a:extLst>
              <a:ext uri="{FF2B5EF4-FFF2-40B4-BE49-F238E27FC236}">
                <a16:creationId xmlns:a16="http://schemas.microsoft.com/office/drawing/2014/main" id="{14451B48-F38D-F918-19B9-F2324D92A749}"/>
              </a:ext>
            </a:extLst>
          </p:cNvPr>
          <p:cNvSpPr/>
          <p:nvPr/>
        </p:nvSpPr>
        <p:spPr>
          <a:xfrm>
            <a:off x="552519" y="4592345"/>
            <a:ext cx="1633772" cy="1382846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D6FE923D-FE9A-9E9D-3780-1EFC47A0E27C}"/>
              </a:ext>
            </a:extLst>
          </p:cNvPr>
          <p:cNvSpPr txBox="1"/>
          <p:nvPr/>
        </p:nvSpPr>
        <p:spPr>
          <a:xfrm>
            <a:off x="552519" y="4729901"/>
            <a:ext cx="1633771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Sam</a:t>
            </a:r>
          </a:p>
          <a:p>
            <a:pPr algn="ctr"/>
            <a:r>
              <a:rPr lang="en-US" sz="1200" dirty="0"/>
              <a:t>(Product Owner)</a:t>
            </a:r>
            <a:endParaRPr lang="en-US" dirty="0"/>
          </a:p>
        </p:txBody>
      </p:sp>
      <p:sp>
        <p:nvSpPr>
          <p:cNvPr id="57" name="Rectangle: Rounded Corners 56">
            <a:extLst>
              <a:ext uri="{FF2B5EF4-FFF2-40B4-BE49-F238E27FC236}">
                <a16:creationId xmlns:a16="http://schemas.microsoft.com/office/drawing/2014/main" id="{44AFC8EF-1F82-B754-FD34-11DCB158E603}"/>
              </a:ext>
            </a:extLst>
          </p:cNvPr>
          <p:cNvSpPr/>
          <p:nvPr/>
        </p:nvSpPr>
        <p:spPr>
          <a:xfrm>
            <a:off x="4236414" y="4588951"/>
            <a:ext cx="3113885" cy="1382846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0B51C605-0D61-D4A0-2487-D04E5CF517A7}"/>
              </a:ext>
            </a:extLst>
          </p:cNvPr>
          <p:cNvSpPr txBox="1"/>
          <p:nvPr/>
        </p:nvSpPr>
        <p:spPr>
          <a:xfrm>
            <a:off x="4210379" y="4612605"/>
            <a:ext cx="31138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Development Team</a:t>
            </a:r>
          </a:p>
        </p:txBody>
      </p:sp>
      <p:pic>
        <p:nvPicPr>
          <p:cNvPr id="60" name="Picture 59" descr="Logo, icon&#10;&#10;Description automatically generated">
            <a:extLst>
              <a:ext uri="{FF2B5EF4-FFF2-40B4-BE49-F238E27FC236}">
                <a16:creationId xmlns:a16="http://schemas.microsoft.com/office/drawing/2014/main" id="{110D3803-5234-BDAA-14AB-DC7E2240878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75726" y="4229398"/>
            <a:ext cx="813918" cy="813918"/>
          </a:xfrm>
          <a:prstGeom prst="rect">
            <a:avLst/>
          </a:prstGeom>
        </p:spPr>
      </p:pic>
      <p:cxnSp>
        <p:nvCxnSpPr>
          <p:cNvPr id="62" name="Straight Arrow Connector 61">
            <a:extLst>
              <a:ext uri="{FF2B5EF4-FFF2-40B4-BE49-F238E27FC236}">
                <a16:creationId xmlns:a16="http://schemas.microsoft.com/office/drawing/2014/main" id="{0469878E-7904-ADC8-9845-25CB12FD2F9F}"/>
              </a:ext>
            </a:extLst>
          </p:cNvPr>
          <p:cNvCxnSpPr>
            <a:stCxn id="55" idx="0"/>
            <a:endCxn id="22" idx="2"/>
          </p:cNvCxnSpPr>
          <p:nvPr/>
        </p:nvCxnSpPr>
        <p:spPr>
          <a:xfrm flipV="1">
            <a:off x="1369405" y="4005618"/>
            <a:ext cx="3202" cy="586727"/>
          </a:xfrm>
          <a:prstGeom prst="straightConnector1">
            <a:avLst/>
          </a:prstGeom>
          <a:ln w="19050">
            <a:solidFill>
              <a:srgbClr val="C4268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Straight Arrow Connector 2">
            <a:extLst>
              <a:ext uri="{FF2B5EF4-FFF2-40B4-BE49-F238E27FC236}">
                <a16:creationId xmlns:a16="http://schemas.microsoft.com/office/drawing/2014/main" id="{57D51120-AE2A-06D1-F84F-ECB8C5498C6A}"/>
              </a:ext>
            </a:extLst>
          </p:cNvPr>
          <p:cNvCxnSpPr>
            <a:cxnSpLocks/>
          </p:cNvCxnSpPr>
          <p:nvPr/>
        </p:nvCxnSpPr>
        <p:spPr>
          <a:xfrm>
            <a:off x="1628293" y="2507216"/>
            <a:ext cx="1794985" cy="0"/>
          </a:xfrm>
          <a:prstGeom prst="straightConnector1">
            <a:avLst/>
          </a:prstGeom>
          <a:ln w="19050">
            <a:solidFill>
              <a:srgbClr val="C4268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Connector: Elbow 4">
            <a:extLst>
              <a:ext uri="{FF2B5EF4-FFF2-40B4-BE49-F238E27FC236}">
                <a16:creationId xmlns:a16="http://schemas.microsoft.com/office/drawing/2014/main" id="{CE3D6010-FFAE-CBAF-618E-817823E7C377}"/>
              </a:ext>
            </a:extLst>
          </p:cNvPr>
          <p:cNvCxnSpPr>
            <a:endCxn id="27" idx="1"/>
          </p:cNvCxnSpPr>
          <p:nvPr/>
        </p:nvCxnSpPr>
        <p:spPr>
          <a:xfrm rot="5400000" flipH="1" flipV="1">
            <a:off x="1567910" y="3126569"/>
            <a:ext cx="2473749" cy="1236988"/>
          </a:xfrm>
          <a:prstGeom prst="bentConnector2">
            <a:avLst/>
          </a:prstGeom>
          <a:ln w="19050">
            <a:solidFill>
              <a:srgbClr val="C4268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TextBox 46">
            <a:extLst>
              <a:ext uri="{FF2B5EF4-FFF2-40B4-BE49-F238E27FC236}">
                <a16:creationId xmlns:a16="http://schemas.microsoft.com/office/drawing/2014/main" id="{101604DC-96CF-3D91-A7B6-CF2A6BF95755}"/>
              </a:ext>
            </a:extLst>
          </p:cNvPr>
          <p:cNvSpPr txBox="1"/>
          <p:nvPr/>
        </p:nvSpPr>
        <p:spPr>
          <a:xfrm>
            <a:off x="366665" y="4091232"/>
            <a:ext cx="1066318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050" dirty="0"/>
              <a:t>Reviews </a:t>
            </a:r>
          </a:p>
          <a:p>
            <a:pPr algn="r"/>
            <a:r>
              <a:rPr lang="en-US" sz="1050" dirty="0"/>
              <a:t>Product Backlog</a:t>
            </a:r>
          </a:p>
        </p:txBody>
      </p:sp>
      <p:graphicFrame>
        <p:nvGraphicFramePr>
          <p:cNvPr id="22" name="Table 22">
            <a:extLst>
              <a:ext uri="{FF2B5EF4-FFF2-40B4-BE49-F238E27FC236}">
                <a16:creationId xmlns:a16="http://schemas.microsoft.com/office/drawing/2014/main" id="{AB7BF46E-6CD1-1218-6524-419ADB3491D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0735813"/>
              </p:ext>
            </p:extLst>
          </p:nvPr>
        </p:nvGraphicFramePr>
        <p:xfrm>
          <a:off x="811267" y="1038898"/>
          <a:ext cx="1122680" cy="296672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122680">
                  <a:extLst>
                    <a:ext uri="{9D8B030D-6E8A-4147-A177-3AD203B41FA5}">
                      <a16:colId xmlns:a16="http://schemas.microsoft.com/office/drawing/2014/main" val="252953950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810651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182343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21708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endParaRPr lang="en-US" sz="18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821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0385411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945153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821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7736356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821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5538872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821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2392486"/>
                  </a:ext>
                </a:extLst>
              </a:tr>
            </a:tbl>
          </a:graphicData>
        </a:graphic>
      </p:graphicFrame>
      <p:sp>
        <p:nvSpPr>
          <p:cNvPr id="48" name="TextBox 47">
            <a:extLst>
              <a:ext uri="{FF2B5EF4-FFF2-40B4-BE49-F238E27FC236}">
                <a16:creationId xmlns:a16="http://schemas.microsoft.com/office/drawing/2014/main" id="{B8C4FD8C-33ED-25A6-C3FB-7F27D64BBAA0}"/>
              </a:ext>
            </a:extLst>
          </p:cNvPr>
          <p:cNvSpPr txBox="1"/>
          <p:nvPr/>
        </p:nvSpPr>
        <p:spPr>
          <a:xfrm>
            <a:off x="2138156" y="2507216"/>
            <a:ext cx="1380506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dirty="0"/>
              <a:t>Product Owner</a:t>
            </a:r>
          </a:p>
          <a:p>
            <a:r>
              <a:rPr lang="en-US" sz="1050" dirty="0"/>
              <a:t>moves user story </a:t>
            </a:r>
          </a:p>
          <a:p>
            <a:r>
              <a:rPr lang="en-US" sz="1050" dirty="0"/>
              <a:t>From Product backlog</a:t>
            </a:r>
          </a:p>
          <a:p>
            <a:r>
              <a:rPr lang="en-US" sz="1050" dirty="0"/>
              <a:t>to Sprint backlog</a:t>
            </a:r>
          </a:p>
        </p:txBody>
      </p:sp>
      <p:cxnSp>
        <p:nvCxnSpPr>
          <p:cNvPr id="49" name="Straight Arrow Connector 48">
            <a:extLst>
              <a:ext uri="{FF2B5EF4-FFF2-40B4-BE49-F238E27FC236}">
                <a16:creationId xmlns:a16="http://schemas.microsoft.com/office/drawing/2014/main" id="{F0D487A0-32D5-E2D9-D89B-6534F1BE2FAB}"/>
              </a:ext>
            </a:extLst>
          </p:cNvPr>
          <p:cNvCxnSpPr>
            <a:cxnSpLocks/>
            <a:endCxn id="57" idx="1"/>
          </p:cNvCxnSpPr>
          <p:nvPr/>
        </p:nvCxnSpPr>
        <p:spPr>
          <a:xfrm flipV="1">
            <a:off x="2186290" y="5280374"/>
            <a:ext cx="2050124" cy="7856"/>
          </a:xfrm>
          <a:prstGeom prst="straightConnector1">
            <a:avLst/>
          </a:prstGeom>
          <a:ln w="19050">
            <a:solidFill>
              <a:srgbClr val="C4268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262C45E7-5A47-71F5-6511-E38029E9E444}"/>
              </a:ext>
            </a:extLst>
          </p:cNvPr>
          <p:cNvCxnSpPr>
            <a:stCxn id="27" idx="2"/>
            <a:endCxn id="58" idx="0"/>
          </p:cNvCxnSpPr>
          <p:nvPr/>
        </p:nvCxnSpPr>
        <p:spPr>
          <a:xfrm>
            <a:off x="4885875" y="4086918"/>
            <a:ext cx="907482" cy="502033"/>
          </a:xfrm>
          <a:prstGeom prst="line">
            <a:avLst/>
          </a:prstGeom>
          <a:ln w="19050">
            <a:solidFill>
              <a:srgbClr val="C4268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TextBox 58">
            <a:extLst>
              <a:ext uri="{FF2B5EF4-FFF2-40B4-BE49-F238E27FC236}">
                <a16:creationId xmlns:a16="http://schemas.microsoft.com/office/drawing/2014/main" id="{A520C9FF-836C-521E-9D17-4B17045C4B01}"/>
              </a:ext>
            </a:extLst>
          </p:cNvPr>
          <p:cNvSpPr txBox="1"/>
          <p:nvPr/>
        </p:nvSpPr>
        <p:spPr>
          <a:xfrm>
            <a:off x="2468507" y="5280374"/>
            <a:ext cx="1752403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dirty="0"/>
              <a:t>Product Owner</a:t>
            </a:r>
          </a:p>
          <a:p>
            <a:r>
              <a:rPr lang="en-US" sz="1050" dirty="0"/>
              <a:t>validates with developer </a:t>
            </a:r>
          </a:p>
          <a:p>
            <a:r>
              <a:rPr lang="en-US" sz="1050" dirty="0"/>
              <a:t>to make sure user stories </a:t>
            </a:r>
          </a:p>
          <a:p>
            <a:r>
              <a:rPr lang="en-US" sz="1050" dirty="0"/>
              <a:t>are within capacity for sprint</a:t>
            </a:r>
          </a:p>
        </p:txBody>
      </p:sp>
      <p:sp>
        <p:nvSpPr>
          <p:cNvPr id="61" name="Rectangle: Rounded Corners 60">
            <a:extLst>
              <a:ext uri="{FF2B5EF4-FFF2-40B4-BE49-F238E27FC236}">
                <a16:creationId xmlns:a16="http://schemas.microsoft.com/office/drawing/2014/main" id="{73CC2703-AD7E-EAF3-125A-C5385D14DD83}"/>
              </a:ext>
            </a:extLst>
          </p:cNvPr>
          <p:cNvSpPr/>
          <p:nvPr/>
        </p:nvSpPr>
        <p:spPr>
          <a:xfrm>
            <a:off x="7180646" y="890386"/>
            <a:ext cx="2925193" cy="3157460"/>
          </a:xfrm>
          <a:prstGeom prst="roundRect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70AAB03A-7F15-7AEE-CF88-17843FE9C5E2}"/>
              </a:ext>
            </a:extLst>
          </p:cNvPr>
          <p:cNvSpPr txBox="1"/>
          <p:nvPr/>
        </p:nvSpPr>
        <p:spPr>
          <a:xfrm>
            <a:off x="7886720" y="557023"/>
            <a:ext cx="16829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Sprint 2 backlog</a:t>
            </a:r>
          </a:p>
        </p:txBody>
      </p:sp>
      <p:graphicFrame>
        <p:nvGraphicFramePr>
          <p:cNvPr id="64" name="Table 22">
            <a:extLst>
              <a:ext uri="{FF2B5EF4-FFF2-40B4-BE49-F238E27FC236}">
                <a16:creationId xmlns:a16="http://schemas.microsoft.com/office/drawing/2014/main" id="{6256EEE0-D214-DAAE-B1C5-79A214BCFE7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97687030"/>
              </p:ext>
            </p:extLst>
          </p:nvPr>
        </p:nvGraphicFramePr>
        <p:xfrm>
          <a:off x="7403922" y="1611986"/>
          <a:ext cx="1122680" cy="148336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122680">
                  <a:extLst>
                    <a:ext uri="{9D8B030D-6E8A-4147-A177-3AD203B41FA5}">
                      <a16:colId xmlns:a16="http://schemas.microsoft.com/office/drawing/2014/main" val="252953950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821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810651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D821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182343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821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21708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821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03854119"/>
                  </a:ext>
                </a:extLst>
              </a:tr>
            </a:tbl>
          </a:graphicData>
        </a:graphic>
      </p:graphicFrame>
      <p:sp>
        <p:nvSpPr>
          <p:cNvPr id="65" name="Rectangle 64">
            <a:extLst>
              <a:ext uri="{FF2B5EF4-FFF2-40B4-BE49-F238E27FC236}">
                <a16:creationId xmlns:a16="http://schemas.microsoft.com/office/drawing/2014/main" id="{04815582-495A-D958-962A-1584AE48A7B6}"/>
              </a:ext>
            </a:extLst>
          </p:cNvPr>
          <p:cNvSpPr/>
          <p:nvPr/>
        </p:nvSpPr>
        <p:spPr>
          <a:xfrm>
            <a:off x="8772274" y="1672450"/>
            <a:ext cx="274015" cy="259266"/>
          </a:xfrm>
          <a:prstGeom prst="rect">
            <a:avLst/>
          </a:prstGeom>
          <a:solidFill>
            <a:srgbClr val="DD821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6" name="Rectangle 65">
            <a:extLst>
              <a:ext uri="{FF2B5EF4-FFF2-40B4-BE49-F238E27FC236}">
                <a16:creationId xmlns:a16="http://schemas.microsoft.com/office/drawing/2014/main" id="{E2797AC0-9B9B-8D90-E76A-04D0FA408A30}"/>
              </a:ext>
            </a:extLst>
          </p:cNvPr>
          <p:cNvSpPr/>
          <p:nvPr/>
        </p:nvSpPr>
        <p:spPr>
          <a:xfrm>
            <a:off x="9094423" y="1672450"/>
            <a:ext cx="274015" cy="259266"/>
          </a:xfrm>
          <a:prstGeom prst="rect">
            <a:avLst/>
          </a:prstGeom>
          <a:solidFill>
            <a:srgbClr val="DD821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7" name="Rectangle 66">
            <a:extLst>
              <a:ext uri="{FF2B5EF4-FFF2-40B4-BE49-F238E27FC236}">
                <a16:creationId xmlns:a16="http://schemas.microsoft.com/office/drawing/2014/main" id="{320C9A8B-6611-C9E0-E63D-C2C33E31B051}"/>
              </a:ext>
            </a:extLst>
          </p:cNvPr>
          <p:cNvSpPr/>
          <p:nvPr/>
        </p:nvSpPr>
        <p:spPr>
          <a:xfrm>
            <a:off x="9430043" y="1672450"/>
            <a:ext cx="274015" cy="259266"/>
          </a:xfrm>
          <a:prstGeom prst="rect">
            <a:avLst/>
          </a:prstGeom>
          <a:solidFill>
            <a:srgbClr val="DD821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8" name="Rectangle 67">
            <a:extLst>
              <a:ext uri="{FF2B5EF4-FFF2-40B4-BE49-F238E27FC236}">
                <a16:creationId xmlns:a16="http://schemas.microsoft.com/office/drawing/2014/main" id="{012612BF-8F5B-2E1D-20B0-5AA6E11ACE3D}"/>
              </a:ext>
            </a:extLst>
          </p:cNvPr>
          <p:cNvSpPr/>
          <p:nvPr/>
        </p:nvSpPr>
        <p:spPr>
          <a:xfrm>
            <a:off x="8771870" y="2061526"/>
            <a:ext cx="274015" cy="259266"/>
          </a:xfrm>
          <a:prstGeom prst="rect">
            <a:avLst/>
          </a:prstGeom>
          <a:solidFill>
            <a:srgbClr val="DD821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9" name="Rectangle 68">
            <a:extLst>
              <a:ext uri="{FF2B5EF4-FFF2-40B4-BE49-F238E27FC236}">
                <a16:creationId xmlns:a16="http://schemas.microsoft.com/office/drawing/2014/main" id="{68844D3F-99DF-5164-323A-DA7989B71AE3}"/>
              </a:ext>
            </a:extLst>
          </p:cNvPr>
          <p:cNvSpPr/>
          <p:nvPr/>
        </p:nvSpPr>
        <p:spPr>
          <a:xfrm>
            <a:off x="9094019" y="2061526"/>
            <a:ext cx="274015" cy="259266"/>
          </a:xfrm>
          <a:prstGeom prst="rect">
            <a:avLst/>
          </a:prstGeom>
          <a:solidFill>
            <a:srgbClr val="DD821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Rectangle 69">
            <a:extLst>
              <a:ext uri="{FF2B5EF4-FFF2-40B4-BE49-F238E27FC236}">
                <a16:creationId xmlns:a16="http://schemas.microsoft.com/office/drawing/2014/main" id="{0222FF21-0620-ACE3-2FA3-FABC8AA8C716}"/>
              </a:ext>
            </a:extLst>
          </p:cNvPr>
          <p:cNvSpPr/>
          <p:nvPr/>
        </p:nvSpPr>
        <p:spPr>
          <a:xfrm>
            <a:off x="8775405" y="2430044"/>
            <a:ext cx="274015" cy="259266"/>
          </a:xfrm>
          <a:prstGeom prst="rect">
            <a:avLst/>
          </a:prstGeom>
          <a:solidFill>
            <a:srgbClr val="DD821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Rectangle 70">
            <a:extLst>
              <a:ext uri="{FF2B5EF4-FFF2-40B4-BE49-F238E27FC236}">
                <a16:creationId xmlns:a16="http://schemas.microsoft.com/office/drawing/2014/main" id="{A44ADAAA-D366-531A-5896-D93FCFD57754}"/>
              </a:ext>
            </a:extLst>
          </p:cNvPr>
          <p:cNvSpPr/>
          <p:nvPr/>
        </p:nvSpPr>
        <p:spPr>
          <a:xfrm>
            <a:off x="8770642" y="2804443"/>
            <a:ext cx="274015" cy="259266"/>
          </a:xfrm>
          <a:prstGeom prst="rect">
            <a:avLst/>
          </a:prstGeom>
          <a:solidFill>
            <a:srgbClr val="DD821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2" name="Rectangle 71">
            <a:extLst>
              <a:ext uri="{FF2B5EF4-FFF2-40B4-BE49-F238E27FC236}">
                <a16:creationId xmlns:a16="http://schemas.microsoft.com/office/drawing/2014/main" id="{EA452929-9A18-84C2-A4CD-F260CE1482CE}"/>
              </a:ext>
            </a:extLst>
          </p:cNvPr>
          <p:cNvSpPr/>
          <p:nvPr/>
        </p:nvSpPr>
        <p:spPr>
          <a:xfrm>
            <a:off x="9092791" y="2804443"/>
            <a:ext cx="274015" cy="259266"/>
          </a:xfrm>
          <a:prstGeom prst="rect">
            <a:avLst/>
          </a:prstGeom>
          <a:solidFill>
            <a:srgbClr val="DD821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3" name="Rectangle 72">
            <a:extLst>
              <a:ext uri="{FF2B5EF4-FFF2-40B4-BE49-F238E27FC236}">
                <a16:creationId xmlns:a16="http://schemas.microsoft.com/office/drawing/2014/main" id="{3E1B04E1-6C55-83DA-991F-5758FF161EB9}"/>
              </a:ext>
            </a:extLst>
          </p:cNvPr>
          <p:cNvSpPr/>
          <p:nvPr/>
        </p:nvSpPr>
        <p:spPr>
          <a:xfrm>
            <a:off x="9428411" y="2804443"/>
            <a:ext cx="274015" cy="259266"/>
          </a:xfrm>
          <a:prstGeom prst="rect">
            <a:avLst/>
          </a:prstGeom>
          <a:solidFill>
            <a:srgbClr val="DD821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E0D8EA68-E27C-196D-56F5-1242578090FC}"/>
              </a:ext>
            </a:extLst>
          </p:cNvPr>
          <p:cNvSpPr txBox="1"/>
          <p:nvPr/>
        </p:nvSpPr>
        <p:spPr>
          <a:xfrm>
            <a:off x="7606381" y="1276425"/>
            <a:ext cx="6724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Story</a:t>
            </a:r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1F21F05D-E6E6-9573-12B7-F77CFB2252FA}"/>
              </a:ext>
            </a:extLst>
          </p:cNvPr>
          <p:cNvSpPr txBox="1"/>
          <p:nvPr/>
        </p:nvSpPr>
        <p:spPr>
          <a:xfrm>
            <a:off x="8796957" y="1276425"/>
            <a:ext cx="5834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Task</a:t>
            </a:r>
          </a:p>
        </p:txBody>
      </p:sp>
      <p:cxnSp>
        <p:nvCxnSpPr>
          <p:cNvPr id="76" name="Straight Arrow Connector 75">
            <a:extLst>
              <a:ext uri="{FF2B5EF4-FFF2-40B4-BE49-F238E27FC236}">
                <a16:creationId xmlns:a16="http://schemas.microsoft.com/office/drawing/2014/main" id="{35ED8736-A2DD-4B83-5072-7AC70F0F4E4B}"/>
              </a:ext>
            </a:extLst>
          </p:cNvPr>
          <p:cNvCxnSpPr>
            <a:cxnSpLocks/>
          </p:cNvCxnSpPr>
          <p:nvPr/>
        </p:nvCxnSpPr>
        <p:spPr>
          <a:xfrm>
            <a:off x="8527926" y="1802083"/>
            <a:ext cx="234377" cy="0"/>
          </a:xfrm>
          <a:prstGeom prst="straightConnector1">
            <a:avLst/>
          </a:prstGeom>
          <a:ln>
            <a:solidFill>
              <a:srgbClr val="C4268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Straight Arrow Connector 76">
            <a:extLst>
              <a:ext uri="{FF2B5EF4-FFF2-40B4-BE49-F238E27FC236}">
                <a16:creationId xmlns:a16="http://schemas.microsoft.com/office/drawing/2014/main" id="{2DBA6936-0484-07DA-6A27-87553D54168D}"/>
              </a:ext>
            </a:extLst>
          </p:cNvPr>
          <p:cNvCxnSpPr>
            <a:cxnSpLocks/>
          </p:cNvCxnSpPr>
          <p:nvPr/>
        </p:nvCxnSpPr>
        <p:spPr>
          <a:xfrm>
            <a:off x="8526052" y="2187986"/>
            <a:ext cx="234377" cy="0"/>
          </a:xfrm>
          <a:prstGeom prst="straightConnector1">
            <a:avLst/>
          </a:prstGeom>
          <a:ln>
            <a:solidFill>
              <a:srgbClr val="C4268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Straight Arrow Connector 77">
            <a:extLst>
              <a:ext uri="{FF2B5EF4-FFF2-40B4-BE49-F238E27FC236}">
                <a16:creationId xmlns:a16="http://schemas.microsoft.com/office/drawing/2014/main" id="{A8A6BDD5-FA42-7C54-6951-3AF2BC86F76E}"/>
              </a:ext>
            </a:extLst>
          </p:cNvPr>
          <p:cNvCxnSpPr>
            <a:cxnSpLocks/>
          </p:cNvCxnSpPr>
          <p:nvPr/>
        </p:nvCxnSpPr>
        <p:spPr>
          <a:xfrm>
            <a:off x="8523608" y="2557225"/>
            <a:ext cx="234377" cy="0"/>
          </a:xfrm>
          <a:prstGeom prst="straightConnector1">
            <a:avLst/>
          </a:prstGeom>
          <a:ln>
            <a:solidFill>
              <a:srgbClr val="C4268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Straight Arrow Connector 78">
            <a:extLst>
              <a:ext uri="{FF2B5EF4-FFF2-40B4-BE49-F238E27FC236}">
                <a16:creationId xmlns:a16="http://schemas.microsoft.com/office/drawing/2014/main" id="{2B0BB81D-5B76-73FC-EA82-9FDCB5646DFE}"/>
              </a:ext>
            </a:extLst>
          </p:cNvPr>
          <p:cNvCxnSpPr>
            <a:cxnSpLocks/>
          </p:cNvCxnSpPr>
          <p:nvPr/>
        </p:nvCxnSpPr>
        <p:spPr>
          <a:xfrm>
            <a:off x="8521734" y="2943128"/>
            <a:ext cx="234377" cy="0"/>
          </a:xfrm>
          <a:prstGeom prst="straightConnector1">
            <a:avLst/>
          </a:prstGeom>
          <a:ln>
            <a:solidFill>
              <a:srgbClr val="C4268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Straight Connector 79">
            <a:extLst>
              <a:ext uri="{FF2B5EF4-FFF2-40B4-BE49-F238E27FC236}">
                <a16:creationId xmlns:a16="http://schemas.microsoft.com/office/drawing/2014/main" id="{C4880518-25E6-FDE0-425C-83B07D9FD66F}"/>
              </a:ext>
            </a:extLst>
          </p:cNvPr>
          <p:cNvCxnSpPr>
            <a:cxnSpLocks/>
          </p:cNvCxnSpPr>
          <p:nvPr/>
        </p:nvCxnSpPr>
        <p:spPr>
          <a:xfrm flipH="1">
            <a:off x="5785610" y="4047846"/>
            <a:ext cx="2232438" cy="546471"/>
          </a:xfrm>
          <a:prstGeom prst="line">
            <a:avLst/>
          </a:prstGeom>
          <a:ln w="19050">
            <a:solidFill>
              <a:srgbClr val="C4268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1" name="Rectangle 80">
            <a:extLst>
              <a:ext uri="{FF2B5EF4-FFF2-40B4-BE49-F238E27FC236}">
                <a16:creationId xmlns:a16="http://schemas.microsoft.com/office/drawing/2014/main" id="{9F63B847-40A3-1E16-7435-F9C5235A2BB7}"/>
              </a:ext>
            </a:extLst>
          </p:cNvPr>
          <p:cNvSpPr/>
          <p:nvPr/>
        </p:nvSpPr>
        <p:spPr>
          <a:xfrm>
            <a:off x="0" y="1704513"/>
            <a:ext cx="470517" cy="2849732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51011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3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6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5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8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1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4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7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0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3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6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" grpId="0" animBg="1"/>
      <p:bldP spid="63" grpId="0"/>
      <p:bldP spid="65" grpId="0" animBg="1"/>
      <p:bldP spid="66" grpId="0" animBg="1"/>
      <p:bldP spid="67" grpId="0" animBg="1"/>
      <p:bldP spid="68" grpId="0" animBg="1"/>
      <p:bldP spid="69" grpId="0" animBg="1"/>
      <p:bldP spid="70" grpId="0" animBg="1"/>
      <p:bldP spid="71" grpId="0" animBg="1"/>
      <p:bldP spid="72" grpId="0" animBg="1"/>
      <p:bldP spid="73" grpId="0" animBg="1"/>
      <p:bldP spid="74" grpId="0"/>
      <p:bldP spid="7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6">
            <a:extLst>
              <a:ext uri="{FF2B5EF4-FFF2-40B4-BE49-F238E27FC236}">
                <a16:creationId xmlns:a16="http://schemas.microsoft.com/office/drawing/2014/main" id="{D9A29279-A3B4-4CAB-9052-DED77B0DC3C8}"/>
              </a:ext>
            </a:extLst>
          </p:cNvPr>
          <p:cNvSpPr txBox="1"/>
          <p:nvPr/>
        </p:nvSpPr>
        <p:spPr>
          <a:xfrm>
            <a:off x="9912197" y="84338"/>
            <a:ext cx="3590956" cy="3407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What is </a:t>
            </a:r>
            <a:r>
              <a:rPr lang="en-US" sz="1200" b="1" dirty="0">
                <a:solidFill>
                  <a:schemeClr val="accent4"/>
                </a:solidFill>
              </a:rPr>
              <a:t>Sprint?</a:t>
            </a:r>
          </a:p>
        </p:txBody>
      </p:sp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D37F47E3-2F25-4689-8AE4-71C2F0430A1F}"/>
              </a:ext>
            </a:extLst>
          </p:cNvPr>
          <p:cNvSpPr/>
          <p:nvPr/>
        </p:nvSpPr>
        <p:spPr>
          <a:xfrm rot="1084180">
            <a:off x="-135335" y="6436313"/>
            <a:ext cx="4163790" cy="2561576"/>
          </a:xfrm>
          <a:prstGeom prst="roundRect">
            <a:avLst/>
          </a:prstGeom>
          <a:gradFill>
            <a:gsLst>
              <a:gs pos="0">
                <a:schemeClr val="accent4"/>
              </a:gs>
              <a:gs pos="100000">
                <a:schemeClr val="accent4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6C376CC4-AA05-415F-8F2B-93C90A17ED22}"/>
              </a:ext>
            </a:extLst>
          </p:cNvPr>
          <p:cNvSpPr/>
          <p:nvPr/>
        </p:nvSpPr>
        <p:spPr>
          <a:xfrm>
            <a:off x="10298097" y="6445188"/>
            <a:ext cx="1793289" cy="328474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Picture 11" descr="Icon&#10;&#10;Description automatically generated">
            <a:extLst>
              <a:ext uri="{FF2B5EF4-FFF2-40B4-BE49-F238E27FC236}">
                <a16:creationId xmlns:a16="http://schemas.microsoft.com/office/drawing/2014/main" id="{2DACB6B9-AB50-BA3D-1D9B-9283C603BC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0514" y="5378200"/>
            <a:ext cx="517779" cy="517779"/>
          </a:xfrm>
          <a:prstGeom prst="rect">
            <a:avLst/>
          </a:prstGeom>
        </p:spPr>
      </p:pic>
      <p:pic>
        <p:nvPicPr>
          <p:cNvPr id="14" name="Picture 13" descr="Shape, icon&#10;&#10;Description automatically generated">
            <a:extLst>
              <a:ext uri="{FF2B5EF4-FFF2-40B4-BE49-F238E27FC236}">
                <a16:creationId xmlns:a16="http://schemas.microsoft.com/office/drawing/2014/main" id="{2A358DCC-E715-25F5-7C53-74592EAD473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1961" y="5108703"/>
            <a:ext cx="788443" cy="788443"/>
          </a:xfrm>
          <a:prstGeom prst="rect">
            <a:avLst/>
          </a:prstGeom>
        </p:spPr>
      </p:pic>
      <p:pic>
        <p:nvPicPr>
          <p:cNvPr id="16" name="Picture 15" descr="Icon&#10;&#10;Description automatically generated">
            <a:extLst>
              <a:ext uri="{FF2B5EF4-FFF2-40B4-BE49-F238E27FC236}">
                <a16:creationId xmlns:a16="http://schemas.microsoft.com/office/drawing/2014/main" id="{88ED48C3-9BB2-F631-5B6E-216B86A8D0D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338825" y="5007523"/>
            <a:ext cx="871162" cy="871162"/>
          </a:xfrm>
          <a:prstGeom prst="rect">
            <a:avLst/>
          </a:prstGeom>
        </p:spPr>
      </p:pic>
      <p:pic>
        <p:nvPicPr>
          <p:cNvPr id="21" name="Picture 20" descr="Icon&#10;&#10;Description automatically generated with low confidence">
            <a:extLst>
              <a:ext uri="{FF2B5EF4-FFF2-40B4-BE49-F238E27FC236}">
                <a16:creationId xmlns:a16="http://schemas.microsoft.com/office/drawing/2014/main" id="{F02C27AC-23F4-E812-DADF-1BDA7017C3C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6542" y="5043316"/>
            <a:ext cx="853830" cy="853830"/>
          </a:xfrm>
          <a:prstGeom prst="rect">
            <a:avLst/>
          </a:prstGeom>
        </p:spPr>
      </p:pic>
      <p:graphicFrame>
        <p:nvGraphicFramePr>
          <p:cNvPr id="22" name="Table 22">
            <a:extLst>
              <a:ext uri="{FF2B5EF4-FFF2-40B4-BE49-F238E27FC236}">
                <a16:creationId xmlns:a16="http://schemas.microsoft.com/office/drawing/2014/main" id="{AB7BF46E-6CD1-1218-6524-419ADB3491DF}"/>
              </a:ext>
            </a:extLst>
          </p:cNvPr>
          <p:cNvGraphicFramePr>
            <a:graphicFrameLocks noGrp="1"/>
          </p:cNvGraphicFramePr>
          <p:nvPr/>
        </p:nvGraphicFramePr>
        <p:xfrm>
          <a:off x="811267" y="1038898"/>
          <a:ext cx="1122680" cy="296672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122680">
                  <a:extLst>
                    <a:ext uri="{9D8B030D-6E8A-4147-A177-3AD203B41FA5}">
                      <a16:colId xmlns:a16="http://schemas.microsoft.com/office/drawing/2014/main" val="252953950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810651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182343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21708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0385411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945153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821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7736356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821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5538872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821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2392486"/>
                  </a:ext>
                </a:extLst>
              </a:tr>
            </a:tbl>
          </a:graphicData>
        </a:graphic>
      </p:graphicFrame>
      <p:sp>
        <p:nvSpPr>
          <p:cNvPr id="23" name="TextBox 22">
            <a:extLst>
              <a:ext uri="{FF2B5EF4-FFF2-40B4-BE49-F238E27FC236}">
                <a16:creationId xmlns:a16="http://schemas.microsoft.com/office/drawing/2014/main" id="{C019C96C-B2B6-87B4-3F02-225048C1712C}"/>
              </a:ext>
            </a:extLst>
          </p:cNvPr>
          <p:cNvSpPr txBox="1"/>
          <p:nvPr/>
        </p:nvSpPr>
        <p:spPr>
          <a:xfrm>
            <a:off x="527119" y="572260"/>
            <a:ext cx="16909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Product backlog</a:t>
            </a:r>
          </a:p>
        </p:txBody>
      </p:sp>
      <p:sp>
        <p:nvSpPr>
          <p:cNvPr id="27" name="Rectangle: Rounded Corners 26">
            <a:extLst>
              <a:ext uri="{FF2B5EF4-FFF2-40B4-BE49-F238E27FC236}">
                <a16:creationId xmlns:a16="http://schemas.microsoft.com/office/drawing/2014/main" id="{E6E16A1C-6866-B9CF-B351-72B19A12BC99}"/>
              </a:ext>
            </a:extLst>
          </p:cNvPr>
          <p:cNvSpPr/>
          <p:nvPr/>
        </p:nvSpPr>
        <p:spPr>
          <a:xfrm>
            <a:off x="2559678" y="929458"/>
            <a:ext cx="2925193" cy="3157460"/>
          </a:xfrm>
          <a:prstGeom prst="roundRect">
            <a:avLst/>
          </a:prstGeom>
          <a:noFill/>
          <a:ln>
            <a:solidFill>
              <a:srgbClr val="C4268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00FCB94A-ADF3-8137-382E-5637B8BDACAE}"/>
              </a:ext>
            </a:extLst>
          </p:cNvPr>
          <p:cNvSpPr txBox="1"/>
          <p:nvPr/>
        </p:nvSpPr>
        <p:spPr>
          <a:xfrm>
            <a:off x="3265752" y="596095"/>
            <a:ext cx="163006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Sprint1 backlog</a:t>
            </a:r>
          </a:p>
        </p:txBody>
      </p:sp>
      <p:graphicFrame>
        <p:nvGraphicFramePr>
          <p:cNvPr id="29" name="Table 22">
            <a:extLst>
              <a:ext uri="{FF2B5EF4-FFF2-40B4-BE49-F238E27FC236}">
                <a16:creationId xmlns:a16="http://schemas.microsoft.com/office/drawing/2014/main" id="{2E7F56B2-39DF-B6A5-FE6C-44668E8B3758}"/>
              </a:ext>
            </a:extLst>
          </p:cNvPr>
          <p:cNvGraphicFramePr>
            <a:graphicFrameLocks noGrp="1"/>
          </p:cNvGraphicFramePr>
          <p:nvPr/>
        </p:nvGraphicFramePr>
        <p:xfrm>
          <a:off x="2782954" y="1651058"/>
          <a:ext cx="1122680" cy="18542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122680">
                  <a:extLst>
                    <a:ext uri="{9D8B030D-6E8A-4147-A177-3AD203B41FA5}">
                      <a16:colId xmlns:a16="http://schemas.microsoft.com/office/drawing/2014/main" val="252953950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810651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182343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21708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0385411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94515341"/>
                  </a:ext>
                </a:extLst>
              </a:tr>
            </a:tbl>
          </a:graphicData>
        </a:graphic>
      </p:graphicFrame>
      <p:sp>
        <p:nvSpPr>
          <p:cNvPr id="30" name="Rectangle 29">
            <a:extLst>
              <a:ext uri="{FF2B5EF4-FFF2-40B4-BE49-F238E27FC236}">
                <a16:creationId xmlns:a16="http://schemas.microsoft.com/office/drawing/2014/main" id="{38F65D99-ACCC-4C68-2D79-843A40AEDB2C}"/>
              </a:ext>
            </a:extLst>
          </p:cNvPr>
          <p:cNvSpPr/>
          <p:nvPr/>
        </p:nvSpPr>
        <p:spPr>
          <a:xfrm>
            <a:off x="4151306" y="1711522"/>
            <a:ext cx="274015" cy="25926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976A6241-7C71-B045-936F-42045A82D2B8}"/>
              </a:ext>
            </a:extLst>
          </p:cNvPr>
          <p:cNvSpPr/>
          <p:nvPr/>
        </p:nvSpPr>
        <p:spPr>
          <a:xfrm>
            <a:off x="4473455" y="1711522"/>
            <a:ext cx="274015" cy="25926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13479E3D-8F5A-A8A5-569F-8D23DABDD870}"/>
              </a:ext>
            </a:extLst>
          </p:cNvPr>
          <p:cNvSpPr/>
          <p:nvPr/>
        </p:nvSpPr>
        <p:spPr>
          <a:xfrm>
            <a:off x="4809075" y="1711522"/>
            <a:ext cx="274015" cy="25926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A42050E7-457E-555B-7A7C-E2D6218556FF}"/>
              </a:ext>
            </a:extLst>
          </p:cNvPr>
          <p:cNvSpPr/>
          <p:nvPr/>
        </p:nvSpPr>
        <p:spPr>
          <a:xfrm>
            <a:off x="4159200" y="3198561"/>
            <a:ext cx="274015" cy="25926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D5E49573-D6EF-3BA4-12AC-F642DD7DBBE5}"/>
              </a:ext>
            </a:extLst>
          </p:cNvPr>
          <p:cNvSpPr/>
          <p:nvPr/>
        </p:nvSpPr>
        <p:spPr>
          <a:xfrm>
            <a:off x="4481349" y="3198561"/>
            <a:ext cx="274015" cy="25926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C868DB25-8F7B-31EB-FC1E-E9C925DBE890}"/>
              </a:ext>
            </a:extLst>
          </p:cNvPr>
          <p:cNvSpPr/>
          <p:nvPr/>
        </p:nvSpPr>
        <p:spPr>
          <a:xfrm>
            <a:off x="4150902" y="2100598"/>
            <a:ext cx="274015" cy="25926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393E5B83-36AF-A5D2-0060-D8FFB8D42A6C}"/>
              </a:ext>
            </a:extLst>
          </p:cNvPr>
          <p:cNvSpPr/>
          <p:nvPr/>
        </p:nvSpPr>
        <p:spPr>
          <a:xfrm>
            <a:off x="4473051" y="2100598"/>
            <a:ext cx="274015" cy="25926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EBF83A32-AD22-C34C-1E73-3DDE80C2E835}"/>
              </a:ext>
            </a:extLst>
          </p:cNvPr>
          <p:cNvSpPr/>
          <p:nvPr/>
        </p:nvSpPr>
        <p:spPr>
          <a:xfrm>
            <a:off x="4154437" y="2469116"/>
            <a:ext cx="274015" cy="25926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0D919C05-6AE3-D4F9-B956-581DDF7D1973}"/>
              </a:ext>
            </a:extLst>
          </p:cNvPr>
          <p:cNvSpPr/>
          <p:nvPr/>
        </p:nvSpPr>
        <p:spPr>
          <a:xfrm>
            <a:off x="4149674" y="2843515"/>
            <a:ext cx="274015" cy="25926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642A9F02-C49F-A709-E3A7-6CF0D1A09CD5}"/>
              </a:ext>
            </a:extLst>
          </p:cNvPr>
          <p:cNvSpPr/>
          <p:nvPr/>
        </p:nvSpPr>
        <p:spPr>
          <a:xfrm>
            <a:off x="4471823" y="2843515"/>
            <a:ext cx="274015" cy="25926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5FD589BA-F9C7-C4A5-E4E8-EA29408756C4}"/>
              </a:ext>
            </a:extLst>
          </p:cNvPr>
          <p:cNvSpPr/>
          <p:nvPr/>
        </p:nvSpPr>
        <p:spPr>
          <a:xfrm>
            <a:off x="4807443" y="2843515"/>
            <a:ext cx="274015" cy="25926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D3247B27-95F6-2A07-7FBD-044686F53EFF}"/>
              </a:ext>
            </a:extLst>
          </p:cNvPr>
          <p:cNvSpPr txBox="1"/>
          <p:nvPr/>
        </p:nvSpPr>
        <p:spPr>
          <a:xfrm>
            <a:off x="2985413" y="1315497"/>
            <a:ext cx="6724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Story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A50ED7CE-DE01-149F-638E-29AF5F0EB93F}"/>
              </a:ext>
            </a:extLst>
          </p:cNvPr>
          <p:cNvSpPr txBox="1"/>
          <p:nvPr/>
        </p:nvSpPr>
        <p:spPr>
          <a:xfrm>
            <a:off x="4175989" y="1315497"/>
            <a:ext cx="5834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Task</a:t>
            </a:r>
          </a:p>
        </p:txBody>
      </p:sp>
      <p:cxnSp>
        <p:nvCxnSpPr>
          <p:cNvPr id="50" name="Straight Arrow Connector 49">
            <a:extLst>
              <a:ext uri="{FF2B5EF4-FFF2-40B4-BE49-F238E27FC236}">
                <a16:creationId xmlns:a16="http://schemas.microsoft.com/office/drawing/2014/main" id="{0023F015-9CDD-C03C-FE45-AFCD1EBF076C}"/>
              </a:ext>
            </a:extLst>
          </p:cNvPr>
          <p:cNvCxnSpPr>
            <a:cxnSpLocks/>
          </p:cNvCxnSpPr>
          <p:nvPr/>
        </p:nvCxnSpPr>
        <p:spPr>
          <a:xfrm>
            <a:off x="3906958" y="1841155"/>
            <a:ext cx="234377" cy="0"/>
          </a:xfrm>
          <a:prstGeom prst="straightConnector1">
            <a:avLst/>
          </a:prstGeom>
          <a:ln>
            <a:solidFill>
              <a:srgbClr val="C4268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Arrow Connector 50">
            <a:extLst>
              <a:ext uri="{FF2B5EF4-FFF2-40B4-BE49-F238E27FC236}">
                <a16:creationId xmlns:a16="http://schemas.microsoft.com/office/drawing/2014/main" id="{BEA6FF79-3D43-8D51-72D4-856572DF75E1}"/>
              </a:ext>
            </a:extLst>
          </p:cNvPr>
          <p:cNvCxnSpPr>
            <a:cxnSpLocks/>
          </p:cNvCxnSpPr>
          <p:nvPr/>
        </p:nvCxnSpPr>
        <p:spPr>
          <a:xfrm>
            <a:off x="3905084" y="2227058"/>
            <a:ext cx="234377" cy="0"/>
          </a:xfrm>
          <a:prstGeom prst="straightConnector1">
            <a:avLst/>
          </a:prstGeom>
          <a:ln>
            <a:solidFill>
              <a:srgbClr val="C4268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Arrow Connector 51">
            <a:extLst>
              <a:ext uri="{FF2B5EF4-FFF2-40B4-BE49-F238E27FC236}">
                <a16:creationId xmlns:a16="http://schemas.microsoft.com/office/drawing/2014/main" id="{7505B007-A90B-AC29-E06F-88A9AC495C7E}"/>
              </a:ext>
            </a:extLst>
          </p:cNvPr>
          <p:cNvCxnSpPr>
            <a:cxnSpLocks/>
          </p:cNvCxnSpPr>
          <p:nvPr/>
        </p:nvCxnSpPr>
        <p:spPr>
          <a:xfrm>
            <a:off x="3902640" y="2596297"/>
            <a:ext cx="234377" cy="0"/>
          </a:xfrm>
          <a:prstGeom prst="straightConnector1">
            <a:avLst/>
          </a:prstGeom>
          <a:ln>
            <a:solidFill>
              <a:srgbClr val="C4268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Straight Arrow Connector 52">
            <a:extLst>
              <a:ext uri="{FF2B5EF4-FFF2-40B4-BE49-F238E27FC236}">
                <a16:creationId xmlns:a16="http://schemas.microsoft.com/office/drawing/2014/main" id="{53077401-053A-047F-0121-4E44406E5102}"/>
              </a:ext>
            </a:extLst>
          </p:cNvPr>
          <p:cNvCxnSpPr>
            <a:cxnSpLocks/>
          </p:cNvCxnSpPr>
          <p:nvPr/>
        </p:nvCxnSpPr>
        <p:spPr>
          <a:xfrm>
            <a:off x="3900766" y="2982200"/>
            <a:ext cx="234377" cy="0"/>
          </a:xfrm>
          <a:prstGeom prst="straightConnector1">
            <a:avLst/>
          </a:prstGeom>
          <a:ln>
            <a:solidFill>
              <a:srgbClr val="C4268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Straight Arrow Connector 53">
            <a:extLst>
              <a:ext uri="{FF2B5EF4-FFF2-40B4-BE49-F238E27FC236}">
                <a16:creationId xmlns:a16="http://schemas.microsoft.com/office/drawing/2014/main" id="{4CA98B0D-5AAA-3B6B-98DF-F8FEA499B21F}"/>
              </a:ext>
            </a:extLst>
          </p:cNvPr>
          <p:cNvCxnSpPr>
            <a:cxnSpLocks/>
          </p:cNvCxnSpPr>
          <p:nvPr/>
        </p:nvCxnSpPr>
        <p:spPr>
          <a:xfrm>
            <a:off x="3916794" y="3313052"/>
            <a:ext cx="234377" cy="0"/>
          </a:xfrm>
          <a:prstGeom prst="straightConnector1">
            <a:avLst/>
          </a:prstGeom>
          <a:ln>
            <a:solidFill>
              <a:srgbClr val="C4268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Rectangle: Rounded Corners 54">
            <a:extLst>
              <a:ext uri="{FF2B5EF4-FFF2-40B4-BE49-F238E27FC236}">
                <a16:creationId xmlns:a16="http://schemas.microsoft.com/office/drawing/2014/main" id="{14451B48-F38D-F918-19B9-F2324D92A749}"/>
              </a:ext>
            </a:extLst>
          </p:cNvPr>
          <p:cNvSpPr/>
          <p:nvPr/>
        </p:nvSpPr>
        <p:spPr>
          <a:xfrm>
            <a:off x="552519" y="4592345"/>
            <a:ext cx="1633772" cy="1382846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D6FE923D-FE9A-9E9D-3780-1EFC47A0E27C}"/>
              </a:ext>
            </a:extLst>
          </p:cNvPr>
          <p:cNvSpPr txBox="1"/>
          <p:nvPr/>
        </p:nvSpPr>
        <p:spPr>
          <a:xfrm>
            <a:off x="552519" y="4729901"/>
            <a:ext cx="1633771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Sam</a:t>
            </a:r>
          </a:p>
          <a:p>
            <a:pPr algn="ctr"/>
            <a:r>
              <a:rPr lang="en-US" sz="1200" dirty="0"/>
              <a:t>(Product Owner)</a:t>
            </a:r>
            <a:endParaRPr lang="en-US" dirty="0"/>
          </a:p>
        </p:txBody>
      </p:sp>
      <p:sp>
        <p:nvSpPr>
          <p:cNvPr id="57" name="Rectangle: Rounded Corners 56">
            <a:extLst>
              <a:ext uri="{FF2B5EF4-FFF2-40B4-BE49-F238E27FC236}">
                <a16:creationId xmlns:a16="http://schemas.microsoft.com/office/drawing/2014/main" id="{44AFC8EF-1F82-B754-FD34-11DCB158E603}"/>
              </a:ext>
            </a:extLst>
          </p:cNvPr>
          <p:cNvSpPr/>
          <p:nvPr/>
        </p:nvSpPr>
        <p:spPr>
          <a:xfrm>
            <a:off x="4236414" y="4588951"/>
            <a:ext cx="3113885" cy="1382846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0B51C605-0D61-D4A0-2487-D04E5CF517A7}"/>
              </a:ext>
            </a:extLst>
          </p:cNvPr>
          <p:cNvSpPr txBox="1"/>
          <p:nvPr/>
        </p:nvSpPr>
        <p:spPr>
          <a:xfrm>
            <a:off x="4210379" y="4612605"/>
            <a:ext cx="31138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Development Team</a:t>
            </a:r>
          </a:p>
        </p:txBody>
      </p:sp>
      <p:pic>
        <p:nvPicPr>
          <p:cNvPr id="60" name="Picture 59" descr="Logo, icon&#10;&#10;Description automatically generated">
            <a:extLst>
              <a:ext uri="{FF2B5EF4-FFF2-40B4-BE49-F238E27FC236}">
                <a16:creationId xmlns:a16="http://schemas.microsoft.com/office/drawing/2014/main" id="{110D3803-5234-BDAA-14AB-DC7E2240878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75726" y="4229398"/>
            <a:ext cx="813918" cy="813918"/>
          </a:xfrm>
          <a:prstGeom prst="rect">
            <a:avLst/>
          </a:prstGeom>
        </p:spPr>
      </p:pic>
      <p:cxnSp>
        <p:nvCxnSpPr>
          <p:cNvPr id="62" name="Straight Arrow Connector 61">
            <a:extLst>
              <a:ext uri="{FF2B5EF4-FFF2-40B4-BE49-F238E27FC236}">
                <a16:creationId xmlns:a16="http://schemas.microsoft.com/office/drawing/2014/main" id="{0469878E-7904-ADC8-9845-25CB12FD2F9F}"/>
              </a:ext>
            </a:extLst>
          </p:cNvPr>
          <p:cNvCxnSpPr>
            <a:stCxn id="55" idx="0"/>
            <a:endCxn id="22" idx="2"/>
          </p:cNvCxnSpPr>
          <p:nvPr/>
        </p:nvCxnSpPr>
        <p:spPr>
          <a:xfrm flipV="1">
            <a:off x="1369405" y="4005618"/>
            <a:ext cx="3202" cy="58672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TextBox 62">
            <a:extLst>
              <a:ext uri="{FF2B5EF4-FFF2-40B4-BE49-F238E27FC236}">
                <a16:creationId xmlns:a16="http://schemas.microsoft.com/office/drawing/2014/main" id="{40B3DD52-0D44-DCDD-E08D-3113292316B7}"/>
              </a:ext>
            </a:extLst>
          </p:cNvPr>
          <p:cNvSpPr txBox="1"/>
          <p:nvPr/>
        </p:nvSpPr>
        <p:spPr>
          <a:xfrm>
            <a:off x="1369403" y="4124259"/>
            <a:ext cx="1095172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dirty="0"/>
              <a:t>Moves story </a:t>
            </a:r>
          </a:p>
          <a:p>
            <a:r>
              <a:rPr lang="en-US" sz="1050" dirty="0"/>
              <a:t>to sprint backlog</a:t>
            </a:r>
          </a:p>
        </p:txBody>
      </p:sp>
    </p:spTree>
    <p:extLst>
      <p:ext uri="{BB962C8B-B14F-4D97-AF65-F5344CB8AC3E}">
        <p14:creationId xmlns:p14="http://schemas.microsoft.com/office/powerpoint/2010/main" val="57922643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TextBox 47">
            <a:extLst>
              <a:ext uri="{FF2B5EF4-FFF2-40B4-BE49-F238E27FC236}">
                <a16:creationId xmlns:a16="http://schemas.microsoft.com/office/drawing/2014/main" id="{4C98FED7-6451-4DE0-96DC-E709964F4148}"/>
              </a:ext>
            </a:extLst>
          </p:cNvPr>
          <p:cNvSpPr txBox="1"/>
          <p:nvPr/>
        </p:nvSpPr>
        <p:spPr>
          <a:xfrm>
            <a:off x="4575872" y="418017"/>
            <a:ext cx="304025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7200" dirty="0">
                <a:solidFill>
                  <a:schemeClr val="accent3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DevOps</a:t>
            </a:r>
            <a:endParaRPr lang="en-US" sz="7200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35" name="Rectangle: Rounded Corners 34">
            <a:extLst>
              <a:ext uri="{FF2B5EF4-FFF2-40B4-BE49-F238E27FC236}">
                <a16:creationId xmlns:a16="http://schemas.microsoft.com/office/drawing/2014/main" id="{14FA6AB4-800B-497F-8D4E-9C4641A73EF1}"/>
              </a:ext>
            </a:extLst>
          </p:cNvPr>
          <p:cNvSpPr/>
          <p:nvPr/>
        </p:nvSpPr>
        <p:spPr>
          <a:xfrm rot="2700000">
            <a:off x="-263605" y="5791200"/>
            <a:ext cx="2133600" cy="2133600"/>
          </a:xfrm>
          <a:prstGeom prst="roundRect">
            <a:avLst/>
          </a:prstGeom>
          <a:gradFill>
            <a:gsLst>
              <a:gs pos="0">
                <a:schemeClr val="accent4"/>
              </a:gs>
              <a:gs pos="100000">
                <a:schemeClr val="accent4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F45833EE-575B-4B8D-9C39-0E95C7669221}"/>
              </a:ext>
            </a:extLst>
          </p:cNvPr>
          <p:cNvSpPr/>
          <p:nvPr/>
        </p:nvSpPr>
        <p:spPr>
          <a:xfrm>
            <a:off x="10298097" y="6445188"/>
            <a:ext cx="1793289" cy="328474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A7290651-A99C-45C6-90E9-E18F2338BB72}"/>
              </a:ext>
            </a:extLst>
          </p:cNvPr>
          <p:cNvSpPr/>
          <p:nvPr/>
        </p:nvSpPr>
        <p:spPr>
          <a:xfrm>
            <a:off x="0" y="1704513"/>
            <a:ext cx="470517" cy="2849732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D002C9B7-23C2-4BB9-97FE-9D1CD4D7A7BC}"/>
              </a:ext>
            </a:extLst>
          </p:cNvPr>
          <p:cNvSpPr txBox="1"/>
          <p:nvPr/>
        </p:nvSpPr>
        <p:spPr>
          <a:xfrm>
            <a:off x="6962313" y="6424759"/>
            <a:ext cx="66715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https://azure.microsoft.com/en-us/services/devops/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46C7951-9A86-4402-9AC2-74E9C4391D8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5471" y="1618346"/>
            <a:ext cx="10301057" cy="3837340"/>
          </a:xfrm>
          <a:prstGeom prst="rect">
            <a:avLst/>
          </a:prstGeom>
          <a:ln>
            <a:solidFill>
              <a:schemeClr val="tx2"/>
            </a:solidFill>
          </a:ln>
        </p:spPr>
      </p:pic>
    </p:spTree>
    <p:extLst>
      <p:ext uri="{BB962C8B-B14F-4D97-AF65-F5344CB8AC3E}">
        <p14:creationId xmlns:p14="http://schemas.microsoft.com/office/powerpoint/2010/main" val="34768283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6">
            <a:extLst>
              <a:ext uri="{FF2B5EF4-FFF2-40B4-BE49-F238E27FC236}">
                <a16:creationId xmlns:a16="http://schemas.microsoft.com/office/drawing/2014/main" id="{D9A29279-A3B4-4CAB-9052-DED77B0DC3C8}"/>
              </a:ext>
            </a:extLst>
          </p:cNvPr>
          <p:cNvSpPr txBox="1"/>
          <p:nvPr/>
        </p:nvSpPr>
        <p:spPr>
          <a:xfrm>
            <a:off x="653897" y="220593"/>
            <a:ext cx="3590956" cy="3407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What is </a:t>
            </a:r>
            <a:r>
              <a:rPr lang="en-US" sz="1200" b="1" dirty="0">
                <a:solidFill>
                  <a:schemeClr val="accent4"/>
                </a:solidFill>
              </a:rPr>
              <a:t>Sprint?</a:t>
            </a:r>
          </a:p>
        </p:txBody>
      </p:sp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D37F47E3-2F25-4689-8AE4-71C2F0430A1F}"/>
              </a:ext>
            </a:extLst>
          </p:cNvPr>
          <p:cNvSpPr/>
          <p:nvPr/>
        </p:nvSpPr>
        <p:spPr>
          <a:xfrm rot="2700000">
            <a:off x="-263605" y="5791200"/>
            <a:ext cx="2133600" cy="2133600"/>
          </a:xfrm>
          <a:prstGeom prst="roundRect">
            <a:avLst/>
          </a:prstGeom>
          <a:gradFill>
            <a:gsLst>
              <a:gs pos="0">
                <a:schemeClr val="accent4"/>
              </a:gs>
              <a:gs pos="100000">
                <a:schemeClr val="accent4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6C376CC4-AA05-415F-8F2B-93C90A17ED22}"/>
              </a:ext>
            </a:extLst>
          </p:cNvPr>
          <p:cNvSpPr/>
          <p:nvPr/>
        </p:nvSpPr>
        <p:spPr>
          <a:xfrm>
            <a:off x="10298097" y="6445188"/>
            <a:ext cx="1793289" cy="328474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8C208579-D12E-4CF6-B981-BAC1F7023DD0}"/>
              </a:ext>
            </a:extLst>
          </p:cNvPr>
          <p:cNvSpPr/>
          <p:nvPr/>
        </p:nvSpPr>
        <p:spPr>
          <a:xfrm>
            <a:off x="0" y="1704513"/>
            <a:ext cx="470517" cy="2849732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Freeform: Shape 24">
            <a:extLst>
              <a:ext uri="{FF2B5EF4-FFF2-40B4-BE49-F238E27FC236}">
                <a16:creationId xmlns:a16="http://schemas.microsoft.com/office/drawing/2014/main" id="{7BB47017-1A09-4F99-97D6-E5418FB7A323}"/>
              </a:ext>
            </a:extLst>
          </p:cNvPr>
          <p:cNvSpPr/>
          <p:nvPr/>
        </p:nvSpPr>
        <p:spPr>
          <a:xfrm flipH="1">
            <a:off x="357732" y="1059216"/>
            <a:ext cx="1170295" cy="879776"/>
          </a:xfrm>
          <a:custGeom>
            <a:avLst/>
            <a:gdLst/>
            <a:ahLst/>
            <a:cxnLst/>
            <a:rect l="l" t="t" r="r" b="b"/>
            <a:pathLst>
              <a:path w="1360093" h="1022458">
                <a:moveTo>
                  <a:pt x="1142776" y="0"/>
                </a:moveTo>
                <a:cubicBezTo>
                  <a:pt x="1181964" y="0"/>
                  <a:pt x="1215215" y="2078"/>
                  <a:pt x="1242528" y="6234"/>
                </a:cubicBezTo>
                <a:cubicBezTo>
                  <a:pt x="1269841" y="10390"/>
                  <a:pt x="1292107" y="19000"/>
                  <a:pt x="1309326" y="32063"/>
                </a:cubicBezTo>
                <a:cubicBezTo>
                  <a:pt x="1326545" y="45126"/>
                  <a:pt x="1339311" y="63829"/>
                  <a:pt x="1347624" y="88173"/>
                </a:cubicBezTo>
                <a:cubicBezTo>
                  <a:pt x="1355936" y="112518"/>
                  <a:pt x="1360093" y="144878"/>
                  <a:pt x="1360093" y="185253"/>
                </a:cubicBezTo>
                <a:cubicBezTo>
                  <a:pt x="1360093" y="230379"/>
                  <a:pt x="1358015" y="271943"/>
                  <a:pt x="1353858" y="309944"/>
                </a:cubicBezTo>
                <a:cubicBezTo>
                  <a:pt x="1349702" y="347944"/>
                  <a:pt x="1342874" y="384164"/>
                  <a:pt x="1333374" y="418602"/>
                </a:cubicBezTo>
                <a:cubicBezTo>
                  <a:pt x="1323873" y="453040"/>
                  <a:pt x="1311107" y="486291"/>
                  <a:pt x="1295076" y="518354"/>
                </a:cubicBezTo>
                <a:cubicBezTo>
                  <a:pt x="1279044" y="550417"/>
                  <a:pt x="1259747" y="583074"/>
                  <a:pt x="1237184" y="616325"/>
                </a:cubicBezTo>
                <a:lnTo>
                  <a:pt x="1009179" y="956551"/>
                </a:lnTo>
                <a:cubicBezTo>
                  <a:pt x="1000867" y="968426"/>
                  <a:pt x="992257" y="978520"/>
                  <a:pt x="983351" y="986833"/>
                </a:cubicBezTo>
                <a:cubicBezTo>
                  <a:pt x="974444" y="995145"/>
                  <a:pt x="963163" y="1001974"/>
                  <a:pt x="949506" y="1007317"/>
                </a:cubicBezTo>
                <a:cubicBezTo>
                  <a:pt x="935850" y="1012661"/>
                  <a:pt x="919521" y="1016521"/>
                  <a:pt x="900521" y="1018896"/>
                </a:cubicBezTo>
                <a:cubicBezTo>
                  <a:pt x="881520" y="1021271"/>
                  <a:pt x="858364" y="1022458"/>
                  <a:pt x="831051" y="1022458"/>
                </a:cubicBezTo>
                <a:cubicBezTo>
                  <a:pt x="800175" y="1022458"/>
                  <a:pt x="775237" y="1021271"/>
                  <a:pt x="756237" y="1018896"/>
                </a:cubicBezTo>
                <a:cubicBezTo>
                  <a:pt x="737236" y="1016521"/>
                  <a:pt x="722986" y="1012067"/>
                  <a:pt x="713486" y="1005536"/>
                </a:cubicBezTo>
                <a:cubicBezTo>
                  <a:pt x="703986" y="999005"/>
                  <a:pt x="699236" y="990989"/>
                  <a:pt x="699236" y="981489"/>
                </a:cubicBezTo>
                <a:cubicBezTo>
                  <a:pt x="699236" y="971988"/>
                  <a:pt x="701611" y="960707"/>
                  <a:pt x="706361" y="947644"/>
                </a:cubicBezTo>
                <a:lnTo>
                  <a:pt x="916552" y="461353"/>
                </a:lnTo>
                <a:lnTo>
                  <a:pt x="916552" y="185253"/>
                </a:lnTo>
                <a:cubicBezTo>
                  <a:pt x="916552" y="144878"/>
                  <a:pt x="921006" y="112518"/>
                  <a:pt x="929912" y="88173"/>
                </a:cubicBezTo>
                <a:cubicBezTo>
                  <a:pt x="938818" y="63829"/>
                  <a:pt x="952475" y="45126"/>
                  <a:pt x="970882" y="32063"/>
                </a:cubicBezTo>
                <a:cubicBezTo>
                  <a:pt x="989288" y="19000"/>
                  <a:pt x="1012742" y="10390"/>
                  <a:pt x="1041243" y="6234"/>
                </a:cubicBezTo>
                <a:cubicBezTo>
                  <a:pt x="1069743" y="2078"/>
                  <a:pt x="1103588" y="0"/>
                  <a:pt x="1142776" y="0"/>
                </a:cubicBezTo>
                <a:close/>
                <a:moveTo>
                  <a:pt x="442730" y="0"/>
                </a:moveTo>
                <a:cubicBezTo>
                  <a:pt x="481918" y="0"/>
                  <a:pt x="515169" y="2078"/>
                  <a:pt x="542482" y="6234"/>
                </a:cubicBezTo>
                <a:cubicBezTo>
                  <a:pt x="569795" y="10390"/>
                  <a:pt x="592358" y="19000"/>
                  <a:pt x="610171" y="32063"/>
                </a:cubicBezTo>
                <a:cubicBezTo>
                  <a:pt x="627984" y="45126"/>
                  <a:pt x="640750" y="63829"/>
                  <a:pt x="648469" y="88173"/>
                </a:cubicBezTo>
                <a:cubicBezTo>
                  <a:pt x="656188" y="112518"/>
                  <a:pt x="660047" y="144878"/>
                  <a:pt x="660047" y="185253"/>
                </a:cubicBezTo>
                <a:cubicBezTo>
                  <a:pt x="660047" y="230379"/>
                  <a:pt x="657969" y="271943"/>
                  <a:pt x="653813" y="309944"/>
                </a:cubicBezTo>
                <a:cubicBezTo>
                  <a:pt x="649656" y="347944"/>
                  <a:pt x="642828" y="384164"/>
                  <a:pt x="633328" y="418602"/>
                </a:cubicBezTo>
                <a:cubicBezTo>
                  <a:pt x="623828" y="453040"/>
                  <a:pt x="611062" y="486291"/>
                  <a:pt x="595030" y="518354"/>
                </a:cubicBezTo>
                <a:cubicBezTo>
                  <a:pt x="578999" y="550417"/>
                  <a:pt x="559701" y="583074"/>
                  <a:pt x="537138" y="616325"/>
                </a:cubicBezTo>
                <a:lnTo>
                  <a:pt x="310915" y="956551"/>
                </a:lnTo>
                <a:cubicBezTo>
                  <a:pt x="302602" y="968426"/>
                  <a:pt x="293993" y="978520"/>
                  <a:pt x="285086" y="986833"/>
                </a:cubicBezTo>
                <a:cubicBezTo>
                  <a:pt x="276180" y="995145"/>
                  <a:pt x="264898" y="1001974"/>
                  <a:pt x="251242" y="1007317"/>
                </a:cubicBezTo>
                <a:cubicBezTo>
                  <a:pt x="237585" y="1012661"/>
                  <a:pt x="221257" y="1016521"/>
                  <a:pt x="202256" y="1018896"/>
                </a:cubicBezTo>
                <a:cubicBezTo>
                  <a:pt x="183256" y="1021271"/>
                  <a:pt x="159506" y="1022458"/>
                  <a:pt x="131005" y="1022458"/>
                </a:cubicBezTo>
                <a:cubicBezTo>
                  <a:pt x="100130" y="1022458"/>
                  <a:pt x="75192" y="1021271"/>
                  <a:pt x="56191" y="1018896"/>
                </a:cubicBezTo>
                <a:cubicBezTo>
                  <a:pt x="37191" y="1016521"/>
                  <a:pt x="23237" y="1012067"/>
                  <a:pt x="14331" y="1005536"/>
                </a:cubicBezTo>
                <a:cubicBezTo>
                  <a:pt x="5424" y="999005"/>
                  <a:pt x="674" y="990989"/>
                  <a:pt x="80" y="981489"/>
                </a:cubicBezTo>
                <a:cubicBezTo>
                  <a:pt x="-513" y="971988"/>
                  <a:pt x="2159" y="960707"/>
                  <a:pt x="8096" y="947644"/>
                </a:cubicBezTo>
                <a:lnTo>
                  <a:pt x="216507" y="461353"/>
                </a:lnTo>
                <a:lnTo>
                  <a:pt x="216507" y="185253"/>
                </a:lnTo>
                <a:cubicBezTo>
                  <a:pt x="216507" y="144878"/>
                  <a:pt x="220960" y="112518"/>
                  <a:pt x="229866" y="88173"/>
                </a:cubicBezTo>
                <a:cubicBezTo>
                  <a:pt x="238773" y="63829"/>
                  <a:pt x="252430" y="45126"/>
                  <a:pt x="270836" y="32063"/>
                </a:cubicBezTo>
                <a:cubicBezTo>
                  <a:pt x="289243" y="19000"/>
                  <a:pt x="312993" y="10390"/>
                  <a:pt x="342088" y="6234"/>
                </a:cubicBezTo>
                <a:cubicBezTo>
                  <a:pt x="371182" y="2078"/>
                  <a:pt x="404730" y="0"/>
                  <a:pt x="442730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6" name="Freeform: Shape 25">
            <a:extLst>
              <a:ext uri="{FF2B5EF4-FFF2-40B4-BE49-F238E27FC236}">
                <a16:creationId xmlns:a16="http://schemas.microsoft.com/office/drawing/2014/main" id="{24600E11-2EEF-43F9-BC92-21A6A9DDC3B1}"/>
              </a:ext>
            </a:extLst>
          </p:cNvPr>
          <p:cNvSpPr/>
          <p:nvPr/>
        </p:nvSpPr>
        <p:spPr>
          <a:xfrm>
            <a:off x="10609593" y="4909428"/>
            <a:ext cx="1170295" cy="879776"/>
          </a:xfrm>
          <a:custGeom>
            <a:avLst/>
            <a:gdLst/>
            <a:ahLst/>
            <a:cxnLst/>
            <a:rect l="l" t="t" r="r" b="b"/>
            <a:pathLst>
              <a:path w="1360093" h="1022458">
                <a:moveTo>
                  <a:pt x="1142776" y="0"/>
                </a:moveTo>
                <a:cubicBezTo>
                  <a:pt x="1181964" y="0"/>
                  <a:pt x="1215215" y="2078"/>
                  <a:pt x="1242528" y="6234"/>
                </a:cubicBezTo>
                <a:cubicBezTo>
                  <a:pt x="1269841" y="10390"/>
                  <a:pt x="1292107" y="19000"/>
                  <a:pt x="1309326" y="32063"/>
                </a:cubicBezTo>
                <a:cubicBezTo>
                  <a:pt x="1326545" y="45126"/>
                  <a:pt x="1339311" y="63829"/>
                  <a:pt x="1347624" y="88173"/>
                </a:cubicBezTo>
                <a:cubicBezTo>
                  <a:pt x="1355936" y="112518"/>
                  <a:pt x="1360093" y="144878"/>
                  <a:pt x="1360093" y="185253"/>
                </a:cubicBezTo>
                <a:cubicBezTo>
                  <a:pt x="1360093" y="230379"/>
                  <a:pt x="1358015" y="271943"/>
                  <a:pt x="1353858" y="309944"/>
                </a:cubicBezTo>
                <a:cubicBezTo>
                  <a:pt x="1349702" y="347944"/>
                  <a:pt x="1342874" y="384164"/>
                  <a:pt x="1333374" y="418602"/>
                </a:cubicBezTo>
                <a:cubicBezTo>
                  <a:pt x="1323873" y="453040"/>
                  <a:pt x="1311107" y="486291"/>
                  <a:pt x="1295076" y="518354"/>
                </a:cubicBezTo>
                <a:cubicBezTo>
                  <a:pt x="1279044" y="550417"/>
                  <a:pt x="1259747" y="583074"/>
                  <a:pt x="1237184" y="616325"/>
                </a:cubicBezTo>
                <a:lnTo>
                  <a:pt x="1009179" y="956551"/>
                </a:lnTo>
                <a:cubicBezTo>
                  <a:pt x="1000867" y="968426"/>
                  <a:pt x="992257" y="978520"/>
                  <a:pt x="983351" y="986833"/>
                </a:cubicBezTo>
                <a:cubicBezTo>
                  <a:pt x="974444" y="995145"/>
                  <a:pt x="963163" y="1001974"/>
                  <a:pt x="949506" y="1007317"/>
                </a:cubicBezTo>
                <a:cubicBezTo>
                  <a:pt x="935850" y="1012661"/>
                  <a:pt x="919521" y="1016521"/>
                  <a:pt x="900521" y="1018896"/>
                </a:cubicBezTo>
                <a:cubicBezTo>
                  <a:pt x="881520" y="1021271"/>
                  <a:pt x="858364" y="1022458"/>
                  <a:pt x="831051" y="1022458"/>
                </a:cubicBezTo>
                <a:cubicBezTo>
                  <a:pt x="800175" y="1022458"/>
                  <a:pt x="775237" y="1021271"/>
                  <a:pt x="756237" y="1018896"/>
                </a:cubicBezTo>
                <a:cubicBezTo>
                  <a:pt x="737236" y="1016521"/>
                  <a:pt x="722986" y="1012067"/>
                  <a:pt x="713486" y="1005536"/>
                </a:cubicBezTo>
                <a:cubicBezTo>
                  <a:pt x="703986" y="999005"/>
                  <a:pt x="699236" y="990989"/>
                  <a:pt x="699236" y="981489"/>
                </a:cubicBezTo>
                <a:cubicBezTo>
                  <a:pt x="699236" y="971988"/>
                  <a:pt x="701611" y="960707"/>
                  <a:pt x="706361" y="947644"/>
                </a:cubicBezTo>
                <a:lnTo>
                  <a:pt x="916552" y="461353"/>
                </a:lnTo>
                <a:lnTo>
                  <a:pt x="916552" y="185253"/>
                </a:lnTo>
                <a:cubicBezTo>
                  <a:pt x="916552" y="144878"/>
                  <a:pt x="921006" y="112518"/>
                  <a:pt x="929912" y="88173"/>
                </a:cubicBezTo>
                <a:cubicBezTo>
                  <a:pt x="938818" y="63829"/>
                  <a:pt x="952475" y="45126"/>
                  <a:pt x="970882" y="32063"/>
                </a:cubicBezTo>
                <a:cubicBezTo>
                  <a:pt x="989288" y="19000"/>
                  <a:pt x="1012742" y="10390"/>
                  <a:pt x="1041243" y="6234"/>
                </a:cubicBezTo>
                <a:cubicBezTo>
                  <a:pt x="1069743" y="2078"/>
                  <a:pt x="1103588" y="0"/>
                  <a:pt x="1142776" y="0"/>
                </a:cubicBezTo>
                <a:close/>
                <a:moveTo>
                  <a:pt x="442730" y="0"/>
                </a:moveTo>
                <a:cubicBezTo>
                  <a:pt x="481918" y="0"/>
                  <a:pt x="515169" y="2078"/>
                  <a:pt x="542482" y="6234"/>
                </a:cubicBezTo>
                <a:cubicBezTo>
                  <a:pt x="569795" y="10390"/>
                  <a:pt x="592358" y="19000"/>
                  <a:pt x="610171" y="32063"/>
                </a:cubicBezTo>
                <a:cubicBezTo>
                  <a:pt x="627984" y="45126"/>
                  <a:pt x="640750" y="63829"/>
                  <a:pt x="648469" y="88173"/>
                </a:cubicBezTo>
                <a:cubicBezTo>
                  <a:pt x="656188" y="112518"/>
                  <a:pt x="660047" y="144878"/>
                  <a:pt x="660047" y="185253"/>
                </a:cubicBezTo>
                <a:cubicBezTo>
                  <a:pt x="660047" y="230379"/>
                  <a:pt x="657969" y="271943"/>
                  <a:pt x="653813" y="309944"/>
                </a:cubicBezTo>
                <a:cubicBezTo>
                  <a:pt x="649656" y="347944"/>
                  <a:pt x="642828" y="384164"/>
                  <a:pt x="633328" y="418602"/>
                </a:cubicBezTo>
                <a:cubicBezTo>
                  <a:pt x="623828" y="453040"/>
                  <a:pt x="611062" y="486291"/>
                  <a:pt x="595030" y="518354"/>
                </a:cubicBezTo>
                <a:cubicBezTo>
                  <a:pt x="578999" y="550417"/>
                  <a:pt x="559701" y="583074"/>
                  <a:pt x="537138" y="616325"/>
                </a:cubicBezTo>
                <a:lnTo>
                  <a:pt x="310915" y="956551"/>
                </a:lnTo>
                <a:cubicBezTo>
                  <a:pt x="302602" y="968426"/>
                  <a:pt x="293993" y="978520"/>
                  <a:pt x="285086" y="986833"/>
                </a:cubicBezTo>
                <a:cubicBezTo>
                  <a:pt x="276180" y="995145"/>
                  <a:pt x="264898" y="1001974"/>
                  <a:pt x="251242" y="1007317"/>
                </a:cubicBezTo>
                <a:cubicBezTo>
                  <a:pt x="237585" y="1012661"/>
                  <a:pt x="221257" y="1016521"/>
                  <a:pt x="202256" y="1018896"/>
                </a:cubicBezTo>
                <a:cubicBezTo>
                  <a:pt x="183256" y="1021271"/>
                  <a:pt x="159506" y="1022458"/>
                  <a:pt x="131005" y="1022458"/>
                </a:cubicBezTo>
                <a:cubicBezTo>
                  <a:pt x="100130" y="1022458"/>
                  <a:pt x="75192" y="1021271"/>
                  <a:pt x="56191" y="1018896"/>
                </a:cubicBezTo>
                <a:cubicBezTo>
                  <a:pt x="37191" y="1016521"/>
                  <a:pt x="23237" y="1012067"/>
                  <a:pt x="14331" y="1005536"/>
                </a:cubicBezTo>
                <a:cubicBezTo>
                  <a:pt x="5424" y="999005"/>
                  <a:pt x="674" y="990989"/>
                  <a:pt x="80" y="981489"/>
                </a:cubicBezTo>
                <a:cubicBezTo>
                  <a:pt x="-513" y="971988"/>
                  <a:pt x="2159" y="960707"/>
                  <a:pt x="8096" y="947644"/>
                </a:cubicBezTo>
                <a:lnTo>
                  <a:pt x="216507" y="461353"/>
                </a:lnTo>
                <a:lnTo>
                  <a:pt x="216507" y="185253"/>
                </a:lnTo>
                <a:cubicBezTo>
                  <a:pt x="216507" y="144878"/>
                  <a:pt x="220960" y="112518"/>
                  <a:pt x="229866" y="88173"/>
                </a:cubicBezTo>
                <a:cubicBezTo>
                  <a:pt x="238773" y="63829"/>
                  <a:pt x="252430" y="45126"/>
                  <a:pt x="270836" y="32063"/>
                </a:cubicBezTo>
                <a:cubicBezTo>
                  <a:pt x="289243" y="19000"/>
                  <a:pt x="312993" y="10390"/>
                  <a:pt x="342088" y="6234"/>
                </a:cubicBezTo>
                <a:cubicBezTo>
                  <a:pt x="371182" y="2078"/>
                  <a:pt x="404730" y="0"/>
                  <a:pt x="442730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6657103-1DE7-5A4B-69F2-7CEC5E92A14E}"/>
              </a:ext>
            </a:extLst>
          </p:cNvPr>
          <p:cNvSpPr txBox="1"/>
          <p:nvPr/>
        </p:nvSpPr>
        <p:spPr>
          <a:xfrm>
            <a:off x="1246222" y="1022050"/>
            <a:ext cx="913594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bg1">
                    <a:lumMod val="65000"/>
                  </a:schemeClr>
                </a:solidFill>
                <a:sym typeface="Roboto Regular"/>
              </a:rPr>
              <a:t>A </a:t>
            </a:r>
            <a:r>
              <a:rPr lang="en-US" sz="2800" dirty="0">
                <a:solidFill>
                  <a:schemeClr val="accent3"/>
                </a:solidFill>
                <a:sym typeface="Roboto Regular"/>
              </a:rPr>
              <a:t>sprint</a:t>
            </a:r>
            <a:r>
              <a:rPr lang="en-US" sz="2800" dirty="0">
                <a:solidFill>
                  <a:schemeClr val="bg1">
                    <a:lumMod val="65000"/>
                  </a:schemeClr>
                </a:solidFill>
                <a:sym typeface="Roboto Regular"/>
              </a:rPr>
              <a:t> is short amount of time, a team has to complete predefined amount of work.</a:t>
            </a:r>
          </a:p>
        </p:txBody>
      </p:sp>
      <p:pic>
        <p:nvPicPr>
          <p:cNvPr id="5" name="Picture 4" descr="Icon&#10;&#10;Description automatically generated">
            <a:extLst>
              <a:ext uri="{FF2B5EF4-FFF2-40B4-BE49-F238E27FC236}">
                <a16:creationId xmlns:a16="http://schemas.microsoft.com/office/drawing/2014/main" id="{FF232A39-38AC-C1EF-709F-0AB08E18B09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7316" y="2155623"/>
            <a:ext cx="973756" cy="973756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6C9B420E-3278-8EBB-6E89-D297DA1CE207}"/>
              </a:ext>
            </a:extLst>
          </p:cNvPr>
          <p:cNvSpPr txBox="1"/>
          <p:nvPr/>
        </p:nvSpPr>
        <p:spPr>
          <a:xfrm>
            <a:off x="1528027" y="5437180"/>
            <a:ext cx="91359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bg1">
                    <a:lumMod val="65000"/>
                  </a:schemeClr>
                </a:solidFill>
                <a:sym typeface="Roboto Regular"/>
              </a:rPr>
              <a:t>A </a:t>
            </a:r>
            <a:r>
              <a:rPr lang="en-US" sz="2800" dirty="0">
                <a:solidFill>
                  <a:schemeClr val="accent3"/>
                </a:solidFill>
                <a:sym typeface="Roboto Regular"/>
              </a:rPr>
              <a:t>sprint</a:t>
            </a:r>
            <a:r>
              <a:rPr lang="en-US" sz="2800" dirty="0">
                <a:solidFill>
                  <a:schemeClr val="bg1">
                    <a:lumMod val="65000"/>
                  </a:schemeClr>
                </a:solidFill>
                <a:sym typeface="Roboto Regular"/>
              </a:rPr>
              <a:t> is “running at top speed for a short distance”</a:t>
            </a:r>
          </a:p>
        </p:txBody>
      </p:sp>
      <p:pic>
        <p:nvPicPr>
          <p:cNvPr id="13" name="Picture 12" descr="Icon&#10;&#10;Description automatically generated">
            <a:extLst>
              <a:ext uri="{FF2B5EF4-FFF2-40B4-BE49-F238E27FC236}">
                <a16:creationId xmlns:a16="http://schemas.microsoft.com/office/drawing/2014/main" id="{789241E7-00DE-7771-81B0-E52E5C971BC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9120" y="4170204"/>
            <a:ext cx="1041952" cy="1041952"/>
          </a:xfrm>
          <a:prstGeom prst="rect">
            <a:avLst/>
          </a:prstGeom>
        </p:spPr>
      </p:pic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BAD792CF-B4ED-D972-3F8F-2ECE8C2079FF}"/>
              </a:ext>
            </a:extLst>
          </p:cNvPr>
          <p:cNvCxnSpPr/>
          <p:nvPr/>
        </p:nvCxnSpPr>
        <p:spPr>
          <a:xfrm>
            <a:off x="722376" y="3511296"/>
            <a:ext cx="10472364" cy="0"/>
          </a:xfrm>
          <a:prstGeom prst="line">
            <a:avLst/>
          </a:prstGeom>
          <a:ln w="19050">
            <a:solidFill>
              <a:srgbClr val="C4268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153704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Arrow: Bent 60">
            <a:extLst>
              <a:ext uri="{FF2B5EF4-FFF2-40B4-BE49-F238E27FC236}">
                <a16:creationId xmlns:a16="http://schemas.microsoft.com/office/drawing/2014/main" id="{3BCBC215-7BC1-4284-9B79-16F332A9F7B3}"/>
              </a:ext>
            </a:extLst>
          </p:cNvPr>
          <p:cNvSpPr/>
          <p:nvPr/>
        </p:nvSpPr>
        <p:spPr>
          <a:xfrm rot="10800000" flipH="1">
            <a:off x="6494615" y="2010887"/>
            <a:ext cx="1158492" cy="451796"/>
          </a:xfrm>
          <a:prstGeom prst="bentArrow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51" name="Rectangle 50">
            <a:extLst>
              <a:ext uri="{FF2B5EF4-FFF2-40B4-BE49-F238E27FC236}">
                <a16:creationId xmlns:a16="http://schemas.microsoft.com/office/drawing/2014/main" id="{DC891A68-9200-45AC-AC05-D44810E715BD}"/>
              </a:ext>
            </a:extLst>
          </p:cNvPr>
          <p:cNvSpPr/>
          <p:nvPr/>
        </p:nvSpPr>
        <p:spPr>
          <a:xfrm>
            <a:off x="5292278" y="1401040"/>
            <a:ext cx="1605522" cy="696124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ECD23C02-372E-4B0D-A963-A26D676AF5F4}"/>
              </a:ext>
            </a:extLst>
          </p:cNvPr>
          <p:cNvSpPr txBox="1"/>
          <p:nvPr/>
        </p:nvSpPr>
        <p:spPr>
          <a:xfrm>
            <a:off x="5058775" y="1595214"/>
            <a:ext cx="207252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</a:rPr>
              <a:t>EPIC 1</a:t>
            </a: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1829761F-48BA-A714-2967-70B29E1658D9}"/>
              </a:ext>
            </a:extLst>
          </p:cNvPr>
          <p:cNvSpPr/>
          <p:nvPr/>
        </p:nvSpPr>
        <p:spPr>
          <a:xfrm>
            <a:off x="7647575" y="3256583"/>
            <a:ext cx="1621822" cy="6961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67CF9EE2-D3C0-C2BC-D526-BEF4D0682F2E}"/>
              </a:ext>
            </a:extLst>
          </p:cNvPr>
          <p:cNvSpPr txBox="1"/>
          <p:nvPr/>
        </p:nvSpPr>
        <p:spPr>
          <a:xfrm>
            <a:off x="7647575" y="3423661"/>
            <a:ext cx="162182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</a:rPr>
              <a:t>User Story 3</a:t>
            </a:r>
          </a:p>
        </p:txBody>
      </p:sp>
      <p:sp>
        <p:nvSpPr>
          <p:cNvPr id="41" name="Arrow: Down 40">
            <a:extLst>
              <a:ext uri="{FF2B5EF4-FFF2-40B4-BE49-F238E27FC236}">
                <a16:creationId xmlns:a16="http://schemas.microsoft.com/office/drawing/2014/main" id="{32675918-B1ED-6DA1-318F-0BDCE2A0E80C}"/>
              </a:ext>
            </a:extLst>
          </p:cNvPr>
          <p:cNvSpPr/>
          <p:nvPr/>
        </p:nvSpPr>
        <p:spPr>
          <a:xfrm>
            <a:off x="8355761" y="2903058"/>
            <a:ext cx="203300" cy="347037"/>
          </a:xfrm>
          <a:prstGeom prst="downArrow">
            <a:avLst/>
          </a:prstGeom>
          <a:solidFill>
            <a:srgbClr val="D9D9D9"/>
          </a:solidFill>
          <a:ln>
            <a:solidFill>
              <a:srgbClr val="D9D9D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id="{D9897B6D-B9A9-4FE5-AECC-0A884C35C8AD}"/>
              </a:ext>
            </a:extLst>
          </p:cNvPr>
          <p:cNvSpPr/>
          <p:nvPr/>
        </p:nvSpPr>
        <p:spPr>
          <a:xfrm>
            <a:off x="7647575" y="2218708"/>
            <a:ext cx="1605522" cy="696124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56750AD5-71C5-49C5-A8E0-77C1455692E0}"/>
              </a:ext>
            </a:extLst>
          </p:cNvPr>
          <p:cNvSpPr txBox="1"/>
          <p:nvPr/>
        </p:nvSpPr>
        <p:spPr>
          <a:xfrm>
            <a:off x="7495560" y="2412880"/>
            <a:ext cx="192370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</a:rPr>
              <a:t>FEATURE 2</a:t>
            </a:r>
          </a:p>
        </p:txBody>
      </p:sp>
      <p:sp>
        <p:nvSpPr>
          <p:cNvPr id="44" name="Rectangle: Rounded Corners 43">
            <a:extLst>
              <a:ext uri="{FF2B5EF4-FFF2-40B4-BE49-F238E27FC236}">
                <a16:creationId xmlns:a16="http://schemas.microsoft.com/office/drawing/2014/main" id="{4566DBA0-3B0C-F458-2723-82D8D7E0480F}"/>
              </a:ext>
            </a:extLst>
          </p:cNvPr>
          <p:cNvSpPr/>
          <p:nvPr/>
        </p:nvSpPr>
        <p:spPr>
          <a:xfrm>
            <a:off x="7976148" y="4397186"/>
            <a:ext cx="1035759" cy="501950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54299118-FC7D-2068-EE74-089A8D2A160C}"/>
              </a:ext>
            </a:extLst>
          </p:cNvPr>
          <p:cNvSpPr txBox="1"/>
          <p:nvPr/>
        </p:nvSpPr>
        <p:spPr>
          <a:xfrm>
            <a:off x="8040787" y="4485959"/>
            <a:ext cx="9064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</a:rPr>
              <a:t>TASK 14</a:t>
            </a:r>
          </a:p>
        </p:txBody>
      </p:sp>
      <p:sp>
        <p:nvSpPr>
          <p:cNvPr id="46" name="Arrow: Down 45">
            <a:extLst>
              <a:ext uri="{FF2B5EF4-FFF2-40B4-BE49-F238E27FC236}">
                <a16:creationId xmlns:a16="http://schemas.microsoft.com/office/drawing/2014/main" id="{FFA56F10-DCA0-F5B1-E7D2-A369A325D4B8}"/>
              </a:ext>
            </a:extLst>
          </p:cNvPr>
          <p:cNvSpPr/>
          <p:nvPr/>
        </p:nvSpPr>
        <p:spPr>
          <a:xfrm>
            <a:off x="8348686" y="3966260"/>
            <a:ext cx="203300" cy="422612"/>
          </a:xfrm>
          <a:prstGeom prst="downArrow">
            <a:avLst/>
          </a:prstGeom>
          <a:solidFill>
            <a:srgbClr val="D9D9D9"/>
          </a:solidFill>
          <a:ln>
            <a:solidFill>
              <a:srgbClr val="D9D9D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Arrow: Bent 70">
            <a:extLst>
              <a:ext uri="{FF2B5EF4-FFF2-40B4-BE49-F238E27FC236}">
                <a16:creationId xmlns:a16="http://schemas.microsoft.com/office/drawing/2014/main" id="{91A97D98-43EC-D64E-5A59-3173DDF45BD9}"/>
              </a:ext>
            </a:extLst>
          </p:cNvPr>
          <p:cNvSpPr/>
          <p:nvPr/>
        </p:nvSpPr>
        <p:spPr>
          <a:xfrm flipH="1" flipV="1">
            <a:off x="10934002" y="3944394"/>
            <a:ext cx="332555" cy="862016"/>
          </a:xfrm>
          <a:prstGeom prst="bentArrow">
            <a:avLst>
              <a:gd name="adj1" fmla="val 29999"/>
              <a:gd name="adj2" fmla="val 33749"/>
              <a:gd name="adj3" fmla="val 25000"/>
              <a:gd name="adj4" fmla="val 43750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72" name="Rectangle 71">
            <a:extLst>
              <a:ext uri="{FF2B5EF4-FFF2-40B4-BE49-F238E27FC236}">
                <a16:creationId xmlns:a16="http://schemas.microsoft.com/office/drawing/2014/main" id="{B1496058-FF7E-D587-92B4-401638B1A1D2}"/>
              </a:ext>
            </a:extLst>
          </p:cNvPr>
          <p:cNvSpPr/>
          <p:nvPr/>
        </p:nvSpPr>
        <p:spPr>
          <a:xfrm>
            <a:off x="9863073" y="3248270"/>
            <a:ext cx="1621822" cy="696124"/>
          </a:xfrm>
          <a:prstGeom prst="rect">
            <a:avLst/>
          </a:prstGeom>
          <a:solidFill>
            <a:srgbClr val="D04E1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4EB0C2E1-F54D-1C0F-3C64-A391B67FE438}"/>
              </a:ext>
            </a:extLst>
          </p:cNvPr>
          <p:cNvSpPr txBox="1"/>
          <p:nvPr/>
        </p:nvSpPr>
        <p:spPr>
          <a:xfrm>
            <a:off x="9863073" y="3423661"/>
            <a:ext cx="162182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</a:rPr>
              <a:t>Bug 2</a:t>
            </a:r>
          </a:p>
        </p:txBody>
      </p:sp>
      <p:sp>
        <p:nvSpPr>
          <p:cNvPr id="74" name="Rectangle: Rounded Corners 73">
            <a:extLst>
              <a:ext uri="{FF2B5EF4-FFF2-40B4-BE49-F238E27FC236}">
                <a16:creationId xmlns:a16="http://schemas.microsoft.com/office/drawing/2014/main" id="{D0A52499-D513-B3B5-61D9-8C3E34B9752B}"/>
              </a:ext>
            </a:extLst>
          </p:cNvPr>
          <p:cNvSpPr/>
          <p:nvPr/>
        </p:nvSpPr>
        <p:spPr>
          <a:xfrm>
            <a:off x="9898245" y="4472362"/>
            <a:ext cx="1035759" cy="501950"/>
          </a:xfrm>
          <a:prstGeom prst="roundRect">
            <a:avLst/>
          </a:prstGeom>
          <a:solidFill>
            <a:srgbClr val="D04E1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A27D5498-225C-FE4F-1D24-04BB2DFE738B}"/>
              </a:ext>
            </a:extLst>
          </p:cNvPr>
          <p:cNvSpPr txBox="1"/>
          <p:nvPr/>
        </p:nvSpPr>
        <p:spPr>
          <a:xfrm>
            <a:off x="9957781" y="4562677"/>
            <a:ext cx="9064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</a:rPr>
              <a:t>TASK 15</a:t>
            </a:r>
          </a:p>
        </p:txBody>
      </p:sp>
      <p:sp>
        <p:nvSpPr>
          <p:cNvPr id="76" name="Arrow: Bent 75">
            <a:extLst>
              <a:ext uri="{FF2B5EF4-FFF2-40B4-BE49-F238E27FC236}">
                <a16:creationId xmlns:a16="http://schemas.microsoft.com/office/drawing/2014/main" id="{2B2D80A8-8712-8773-9E3A-81BC6D374B23}"/>
              </a:ext>
            </a:extLst>
          </p:cNvPr>
          <p:cNvSpPr/>
          <p:nvPr/>
        </p:nvSpPr>
        <p:spPr>
          <a:xfrm rot="5400000">
            <a:off x="9656260" y="2346100"/>
            <a:ext cx="510465" cy="1320640"/>
          </a:xfrm>
          <a:prstGeom prst="bentArrow">
            <a:avLst>
              <a:gd name="adj1" fmla="val 25000"/>
              <a:gd name="adj2" fmla="val 25000"/>
              <a:gd name="adj3" fmla="val 25000"/>
              <a:gd name="adj4" fmla="val 43750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cxnSp>
        <p:nvCxnSpPr>
          <p:cNvPr id="78" name="Straight Connector 77">
            <a:extLst>
              <a:ext uri="{FF2B5EF4-FFF2-40B4-BE49-F238E27FC236}">
                <a16:creationId xmlns:a16="http://schemas.microsoft.com/office/drawing/2014/main" id="{D8B3A925-C5EA-5306-35BC-C00AA7724615}"/>
              </a:ext>
            </a:extLst>
          </p:cNvPr>
          <p:cNvCxnSpPr>
            <a:cxnSpLocks/>
            <a:endCxn id="73" idx="1"/>
          </p:cNvCxnSpPr>
          <p:nvPr/>
        </p:nvCxnSpPr>
        <p:spPr>
          <a:xfrm>
            <a:off x="9272535" y="3570454"/>
            <a:ext cx="590538" cy="7096"/>
          </a:xfrm>
          <a:prstGeom prst="line">
            <a:avLst/>
          </a:prstGeom>
          <a:ln w="76200">
            <a:solidFill>
              <a:srgbClr val="D9D9D9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9" name="Rectangle 78">
            <a:extLst>
              <a:ext uri="{FF2B5EF4-FFF2-40B4-BE49-F238E27FC236}">
                <a16:creationId xmlns:a16="http://schemas.microsoft.com/office/drawing/2014/main" id="{08314FE7-D20A-639D-4C08-A3F190B4D11C}"/>
              </a:ext>
            </a:extLst>
          </p:cNvPr>
          <p:cNvSpPr/>
          <p:nvPr/>
        </p:nvSpPr>
        <p:spPr>
          <a:xfrm>
            <a:off x="6055" y="1642438"/>
            <a:ext cx="470517" cy="2849732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0" name="Rectangle 79">
            <a:extLst>
              <a:ext uri="{FF2B5EF4-FFF2-40B4-BE49-F238E27FC236}">
                <a16:creationId xmlns:a16="http://schemas.microsoft.com/office/drawing/2014/main" id="{A1D176C9-59D0-F28D-5C94-366346B0E8C5}"/>
              </a:ext>
            </a:extLst>
          </p:cNvPr>
          <p:cNvSpPr/>
          <p:nvPr/>
        </p:nvSpPr>
        <p:spPr>
          <a:xfrm rot="5400000">
            <a:off x="1330661" y="5197876"/>
            <a:ext cx="470517" cy="2849732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1" name="Rectangle 80">
            <a:extLst>
              <a:ext uri="{FF2B5EF4-FFF2-40B4-BE49-F238E27FC236}">
                <a16:creationId xmlns:a16="http://schemas.microsoft.com/office/drawing/2014/main" id="{9BD45DCC-23D6-1439-7AF6-E3E8DE9D4190}"/>
              </a:ext>
            </a:extLst>
          </p:cNvPr>
          <p:cNvSpPr/>
          <p:nvPr/>
        </p:nvSpPr>
        <p:spPr>
          <a:xfrm rot="5400000">
            <a:off x="10483231" y="5197875"/>
            <a:ext cx="470517" cy="2849732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2" name="Rectangle: Rounded Corners 81">
            <a:extLst>
              <a:ext uri="{FF2B5EF4-FFF2-40B4-BE49-F238E27FC236}">
                <a16:creationId xmlns:a16="http://schemas.microsoft.com/office/drawing/2014/main" id="{A7E366A5-AFFA-98BE-A313-EE5FDB558F34}"/>
              </a:ext>
            </a:extLst>
          </p:cNvPr>
          <p:cNvSpPr/>
          <p:nvPr/>
        </p:nvSpPr>
        <p:spPr>
          <a:xfrm rot="2700000">
            <a:off x="-263605" y="5791200"/>
            <a:ext cx="2133600" cy="2133600"/>
          </a:xfrm>
          <a:prstGeom prst="roundRect">
            <a:avLst/>
          </a:prstGeom>
          <a:gradFill>
            <a:gsLst>
              <a:gs pos="0">
                <a:schemeClr val="accent4"/>
              </a:gs>
              <a:gs pos="100000">
                <a:schemeClr val="accent4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3" name="TextBox 82">
            <a:extLst>
              <a:ext uri="{FF2B5EF4-FFF2-40B4-BE49-F238E27FC236}">
                <a16:creationId xmlns:a16="http://schemas.microsoft.com/office/drawing/2014/main" id="{6C2019A7-B3E5-3E7D-1FF6-B9BA9CCD08B1}"/>
              </a:ext>
            </a:extLst>
          </p:cNvPr>
          <p:cNvSpPr txBox="1"/>
          <p:nvPr/>
        </p:nvSpPr>
        <p:spPr>
          <a:xfrm>
            <a:off x="3164896" y="27194"/>
            <a:ext cx="5799921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7200" dirty="0">
                <a:solidFill>
                  <a:schemeClr val="accent3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DevOps</a:t>
            </a:r>
            <a:r>
              <a:rPr lang="en-US" sz="7200" dirty="0">
                <a:latin typeface="Calibri Light" panose="020F0302020204030204" pitchFamily="34" charset="0"/>
                <a:cs typeface="Calibri Light" panose="020F0302020204030204" pitchFamily="34" charset="0"/>
              </a:rPr>
              <a:t> Boards</a:t>
            </a:r>
          </a:p>
        </p:txBody>
      </p:sp>
    </p:spTree>
    <p:extLst>
      <p:ext uri="{BB962C8B-B14F-4D97-AF65-F5344CB8AC3E}">
        <p14:creationId xmlns:p14="http://schemas.microsoft.com/office/powerpoint/2010/main" val="1833176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4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0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3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6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9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" grpId="0" animBg="1"/>
      <p:bldP spid="51" grpId="0" animBg="1"/>
      <p:bldP spid="62" grpId="0"/>
      <p:bldP spid="39" grpId="0" animBg="1"/>
      <p:bldP spid="40" grpId="0"/>
      <p:bldP spid="41" grpId="0" animBg="1"/>
      <p:bldP spid="52" grpId="0" animBg="1"/>
      <p:bldP spid="66" grpId="0"/>
      <p:bldP spid="44" grpId="0" animBg="1"/>
      <p:bldP spid="45" grpId="0"/>
      <p:bldP spid="46" grpId="0" animBg="1"/>
      <p:bldP spid="71" grpId="0" animBg="1"/>
      <p:bldP spid="72" grpId="0" animBg="1"/>
      <p:bldP spid="74" grpId="0" animBg="1"/>
      <p:bldP spid="75" grpId="0"/>
      <p:bldP spid="7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51437334-D51C-4022-9CC9-755FF66D39B4}"/>
              </a:ext>
            </a:extLst>
          </p:cNvPr>
          <p:cNvSpPr/>
          <p:nvPr/>
        </p:nvSpPr>
        <p:spPr>
          <a:xfrm rot="2700000">
            <a:off x="10470250" y="4510299"/>
            <a:ext cx="1174111" cy="1174111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838200" dist="393700" dir="8100000" algn="tr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032FB542-3465-44AD-B81B-72A1E87352BB}"/>
              </a:ext>
            </a:extLst>
          </p:cNvPr>
          <p:cNvSpPr/>
          <p:nvPr/>
        </p:nvSpPr>
        <p:spPr>
          <a:xfrm rot="2700000">
            <a:off x="675835" y="-38548"/>
            <a:ext cx="1174111" cy="1174111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838200" dist="393700" dir="8100000" algn="tr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4C43C0A5-39C6-40C0-9797-B27AF09064CA}"/>
              </a:ext>
            </a:extLst>
          </p:cNvPr>
          <p:cNvSpPr/>
          <p:nvPr/>
        </p:nvSpPr>
        <p:spPr>
          <a:xfrm rot="2700000">
            <a:off x="5317889" y="4978456"/>
            <a:ext cx="621540" cy="621540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838200" dist="393700" dir="8100000" algn="tr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BAAD391C-9E7F-4851-B555-F80FD04C13B3}"/>
              </a:ext>
            </a:extLst>
          </p:cNvPr>
          <p:cNvSpPr/>
          <p:nvPr/>
        </p:nvSpPr>
        <p:spPr>
          <a:xfrm rot="2700000">
            <a:off x="10453416" y="292744"/>
            <a:ext cx="621540" cy="621540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838200" dist="393700" dir="8100000" algn="tr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Placeholder 3" descr="A picture containing text&#10;&#10;Description automatically generated">
            <a:extLst>
              <a:ext uri="{FF2B5EF4-FFF2-40B4-BE49-F238E27FC236}">
                <a16:creationId xmlns:a16="http://schemas.microsoft.com/office/drawing/2014/main" id="{0A288C3C-D7CD-4D8D-A982-56A2E4C031FB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240" r="12240"/>
          <a:stretch>
            <a:fillRect/>
          </a:stretch>
        </p:blipFill>
        <p:spPr>
          <a:xfrm>
            <a:off x="646607" y="1085054"/>
            <a:ext cx="4746744" cy="3804528"/>
          </a:xfr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BA108116-80C6-4A2A-9930-1296C1258C10}"/>
              </a:ext>
            </a:extLst>
          </p:cNvPr>
          <p:cNvSpPr txBox="1"/>
          <p:nvPr/>
        </p:nvSpPr>
        <p:spPr>
          <a:xfrm>
            <a:off x="5746753" y="1813230"/>
            <a:ext cx="5798640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7200" dirty="0">
                <a:latin typeface="Calibri Light" panose="020F0302020204030204" pitchFamily="34" charset="0"/>
                <a:cs typeface="Calibri Light" panose="020F0302020204030204" pitchFamily="34" charset="0"/>
              </a:rPr>
              <a:t>What is </a:t>
            </a:r>
          </a:p>
          <a:p>
            <a:pPr algn="ctr"/>
            <a:r>
              <a:rPr lang="en-US" sz="7200" dirty="0">
                <a:latin typeface="Calibri Light" panose="020F0302020204030204" pitchFamily="34" charset="0"/>
                <a:cs typeface="Calibri Light" panose="020F0302020204030204" pitchFamily="34" charset="0"/>
              </a:rPr>
              <a:t>Azure </a:t>
            </a:r>
            <a:r>
              <a:rPr lang="en-US" sz="7200" dirty="0">
                <a:solidFill>
                  <a:schemeClr val="accent3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DevOps</a:t>
            </a:r>
            <a:r>
              <a:rPr lang="en-US" sz="7200" dirty="0">
                <a:latin typeface="Calibri Light" panose="020F0302020204030204" pitchFamily="34" charset="0"/>
                <a:cs typeface="Calibri Light" panose="020F0302020204030204" pitchFamily="34" charset="0"/>
              </a:rPr>
              <a:t>?</a:t>
            </a:r>
          </a:p>
        </p:txBody>
      </p:sp>
      <p:sp>
        <p:nvSpPr>
          <p:cNvPr id="20" name="Rectangle: Rounded Corners 19">
            <a:extLst>
              <a:ext uri="{FF2B5EF4-FFF2-40B4-BE49-F238E27FC236}">
                <a16:creationId xmlns:a16="http://schemas.microsoft.com/office/drawing/2014/main" id="{EC64E151-0C5B-469A-BE50-1FA30C0E0646}"/>
              </a:ext>
            </a:extLst>
          </p:cNvPr>
          <p:cNvSpPr/>
          <p:nvPr/>
        </p:nvSpPr>
        <p:spPr>
          <a:xfrm rot="2700000">
            <a:off x="-263605" y="5791200"/>
            <a:ext cx="2133600" cy="2133600"/>
          </a:xfrm>
          <a:prstGeom prst="roundRect">
            <a:avLst/>
          </a:prstGeom>
          <a:gradFill>
            <a:gsLst>
              <a:gs pos="0">
                <a:schemeClr val="accent4"/>
              </a:gs>
              <a:gs pos="100000">
                <a:schemeClr val="accent4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2D31AFBA-EDD6-4151-8A07-76679F222064}"/>
              </a:ext>
            </a:extLst>
          </p:cNvPr>
          <p:cNvSpPr/>
          <p:nvPr/>
        </p:nvSpPr>
        <p:spPr>
          <a:xfrm>
            <a:off x="10298097" y="6445188"/>
            <a:ext cx="1793289" cy="328474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E2CA709E-8CDF-42A8-94AD-78B1969302C9}"/>
              </a:ext>
            </a:extLst>
          </p:cNvPr>
          <p:cNvSpPr/>
          <p:nvPr/>
        </p:nvSpPr>
        <p:spPr>
          <a:xfrm>
            <a:off x="0" y="1704513"/>
            <a:ext cx="470517" cy="2849732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00426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>
            <a:extLst>
              <a:ext uri="{FF2B5EF4-FFF2-40B4-BE49-F238E27FC236}">
                <a16:creationId xmlns:a16="http://schemas.microsoft.com/office/drawing/2014/main" id="{AB450DF7-F73A-47DB-8045-FDF7CF66B396}"/>
              </a:ext>
            </a:extLst>
          </p:cNvPr>
          <p:cNvSpPr txBox="1"/>
          <p:nvPr/>
        </p:nvSpPr>
        <p:spPr>
          <a:xfrm>
            <a:off x="1528027" y="2436881"/>
            <a:ext cx="9135945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bg1">
                    <a:lumMod val="65000"/>
                  </a:schemeClr>
                </a:solidFill>
                <a:sym typeface="Roboto Regular"/>
              </a:rPr>
              <a:t>Azure </a:t>
            </a:r>
            <a:r>
              <a:rPr lang="en-US" sz="2800" dirty="0">
                <a:solidFill>
                  <a:schemeClr val="accent3"/>
                </a:solidFill>
                <a:sym typeface="Roboto Regular"/>
              </a:rPr>
              <a:t>DevOps</a:t>
            </a:r>
            <a:r>
              <a:rPr lang="en-US" sz="2800" dirty="0">
                <a:solidFill>
                  <a:schemeClr val="bg1">
                    <a:lumMod val="65000"/>
                  </a:schemeClr>
                </a:solidFill>
                <a:sym typeface="Roboto Regular"/>
              </a:rPr>
              <a:t> provides developer services for allowing teams to plan work, collaborate on code development, and build and deploy applications. 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D9A29279-A3B4-4CAB-9052-DED77B0DC3C8}"/>
              </a:ext>
            </a:extLst>
          </p:cNvPr>
          <p:cNvSpPr txBox="1"/>
          <p:nvPr/>
        </p:nvSpPr>
        <p:spPr>
          <a:xfrm>
            <a:off x="653897" y="220593"/>
            <a:ext cx="3590956" cy="3407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What is </a:t>
            </a:r>
            <a:r>
              <a:rPr lang="en-US" sz="1200" b="1" dirty="0">
                <a:solidFill>
                  <a:schemeClr val="accent4"/>
                </a:solidFill>
              </a:rPr>
              <a:t>Azure DevOps?</a:t>
            </a:r>
          </a:p>
        </p:txBody>
      </p:sp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D37F47E3-2F25-4689-8AE4-71C2F0430A1F}"/>
              </a:ext>
            </a:extLst>
          </p:cNvPr>
          <p:cNvSpPr/>
          <p:nvPr/>
        </p:nvSpPr>
        <p:spPr>
          <a:xfrm rot="2700000">
            <a:off x="-263605" y="5791200"/>
            <a:ext cx="2133600" cy="2133600"/>
          </a:xfrm>
          <a:prstGeom prst="roundRect">
            <a:avLst/>
          </a:prstGeom>
          <a:gradFill>
            <a:gsLst>
              <a:gs pos="0">
                <a:schemeClr val="accent4"/>
              </a:gs>
              <a:gs pos="100000">
                <a:schemeClr val="accent4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6C376CC4-AA05-415F-8F2B-93C90A17ED22}"/>
              </a:ext>
            </a:extLst>
          </p:cNvPr>
          <p:cNvSpPr/>
          <p:nvPr/>
        </p:nvSpPr>
        <p:spPr>
          <a:xfrm>
            <a:off x="10298097" y="6445188"/>
            <a:ext cx="1793289" cy="328474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8C208579-D12E-4CF6-B981-BAC1F7023DD0}"/>
              </a:ext>
            </a:extLst>
          </p:cNvPr>
          <p:cNvSpPr/>
          <p:nvPr/>
        </p:nvSpPr>
        <p:spPr>
          <a:xfrm>
            <a:off x="0" y="1704513"/>
            <a:ext cx="470517" cy="2849732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D4C6908-2091-4939-8673-47E69015DB85}"/>
              </a:ext>
            </a:extLst>
          </p:cNvPr>
          <p:cNvSpPr txBox="1"/>
          <p:nvPr/>
        </p:nvSpPr>
        <p:spPr>
          <a:xfrm>
            <a:off x="4244853" y="6404330"/>
            <a:ext cx="79049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https://docs.microsoft.com/en-us/azure/devops/user-guide/what-is-azure-devops</a:t>
            </a:r>
          </a:p>
        </p:txBody>
      </p:sp>
      <p:sp>
        <p:nvSpPr>
          <p:cNvPr id="25" name="Freeform: Shape 24">
            <a:extLst>
              <a:ext uri="{FF2B5EF4-FFF2-40B4-BE49-F238E27FC236}">
                <a16:creationId xmlns:a16="http://schemas.microsoft.com/office/drawing/2014/main" id="{7BB47017-1A09-4F99-97D6-E5418FB7A323}"/>
              </a:ext>
            </a:extLst>
          </p:cNvPr>
          <p:cNvSpPr/>
          <p:nvPr/>
        </p:nvSpPr>
        <p:spPr>
          <a:xfrm flipH="1">
            <a:off x="357732" y="1059216"/>
            <a:ext cx="1170295" cy="879776"/>
          </a:xfrm>
          <a:custGeom>
            <a:avLst/>
            <a:gdLst/>
            <a:ahLst/>
            <a:cxnLst/>
            <a:rect l="l" t="t" r="r" b="b"/>
            <a:pathLst>
              <a:path w="1360093" h="1022458">
                <a:moveTo>
                  <a:pt x="1142776" y="0"/>
                </a:moveTo>
                <a:cubicBezTo>
                  <a:pt x="1181964" y="0"/>
                  <a:pt x="1215215" y="2078"/>
                  <a:pt x="1242528" y="6234"/>
                </a:cubicBezTo>
                <a:cubicBezTo>
                  <a:pt x="1269841" y="10390"/>
                  <a:pt x="1292107" y="19000"/>
                  <a:pt x="1309326" y="32063"/>
                </a:cubicBezTo>
                <a:cubicBezTo>
                  <a:pt x="1326545" y="45126"/>
                  <a:pt x="1339311" y="63829"/>
                  <a:pt x="1347624" y="88173"/>
                </a:cubicBezTo>
                <a:cubicBezTo>
                  <a:pt x="1355936" y="112518"/>
                  <a:pt x="1360093" y="144878"/>
                  <a:pt x="1360093" y="185253"/>
                </a:cubicBezTo>
                <a:cubicBezTo>
                  <a:pt x="1360093" y="230379"/>
                  <a:pt x="1358015" y="271943"/>
                  <a:pt x="1353858" y="309944"/>
                </a:cubicBezTo>
                <a:cubicBezTo>
                  <a:pt x="1349702" y="347944"/>
                  <a:pt x="1342874" y="384164"/>
                  <a:pt x="1333374" y="418602"/>
                </a:cubicBezTo>
                <a:cubicBezTo>
                  <a:pt x="1323873" y="453040"/>
                  <a:pt x="1311107" y="486291"/>
                  <a:pt x="1295076" y="518354"/>
                </a:cubicBezTo>
                <a:cubicBezTo>
                  <a:pt x="1279044" y="550417"/>
                  <a:pt x="1259747" y="583074"/>
                  <a:pt x="1237184" y="616325"/>
                </a:cubicBezTo>
                <a:lnTo>
                  <a:pt x="1009179" y="956551"/>
                </a:lnTo>
                <a:cubicBezTo>
                  <a:pt x="1000867" y="968426"/>
                  <a:pt x="992257" y="978520"/>
                  <a:pt x="983351" y="986833"/>
                </a:cubicBezTo>
                <a:cubicBezTo>
                  <a:pt x="974444" y="995145"/>
                  <a:pt x="963163" y="1001974"/>
                  <a:pt x="949506" y="1007317"/>
                </a:cubicBezTo>
                <a:cubicBezTo>
                  <a:pt x="935850" y="1012661"/>
                  <a:pt x="919521" y="1016521"/>
                  <a:pt x="900521" y="1018896"/>
                </a:cubicBezTo>
                <a:cubicBezTo>
                  <a:pt x="881520" y="1021271"/>
                  <a:pt x="858364" y="1022458"/>
                  <a:pt x="831051" y="1022458"/>
                </a:cubicBezTo>
                <a:cubicBezTo>
                  <a:pt x="800175" y="1022458"/>
                  <a:pt x="775237" y="1021271"/>
                  <a:pt x="756237" y="1018896"/>
                </a:cubicBezTo>
                <a:cubicBezTo>
                  <a:pt x="737236" y="1016521"/>
                  <a:pt x="722986" y="1012067"/>
                  <a:pt x="713486" y="1005536"/>
                </a:cubicBezTo>
                <a:cubicBezTo>
                  <a:pt x="703986" y="999005"/>
                  <a:pt x="699236" y="990989"/>
                  <a:pt x="699236" y="981489"/>
                </a:cubicBezTo>
                <a:cubicBezTo>
                  <a:pt x="699236" y="971988"/>
                  <a:pt x="701611" y="960707"/>
                  <a:pt x="706361" y="947644"/>
                </a:cubicBezTo>
                <a:lnTo>
                  <a:pt x="916552" y="461353"/>
                </a:lnTo>
                <a:lnTo>
                  <a:pt x="916552" y="185253"/>
                </a:lnTo>
                <a:cubicBezTo>
                  <a:pt x="916552" y="144878"/>
                  <a:pt x="921006" y="112518"/>
                  <a:pt x="929912" y="88173"/>
                </a:cubicBezTo>
                <a:cubicBezTo>
                  <a:pt x="938818" y="63829"/>
                  <a:pt x="952475" y="45126"/>
                  <a:pt x="970882" y="32063"/>
                </a:cubicBezTo>
                <a:cubicBezTo>
                  <a:pt x="989288" y="19000"/>
                  <a:pt x="1012742" y="10390"/>
                  <a:pt x="1041243" y="6234"/>
                </a:cubicBezTo>
                <a:cubicBezTo>
                  <a:pt x="1069743" y="2078"/>
                  <a:pt x="1103588" y="0"/>
                  <a:pt x="1142776" y="0"/>
                </a:cubicBezTo>
                <a:close/>
                <a:moveTo>
                  <a:pt x="442730" y="0"/>
                </a:moveTo>
                <a:cubicBezTo>
                  <a:pt x="481918" y="0"/>
                  <a:pt x="515169" y="2078"/>
                  <a:pt x="542482" y="6234"/>
                </a:cubicBezTo>
                <a:cubicBezTo>
                  <a:pt x="569795" y="10390"/>
                  <a:pt x="592358" y="19000"/>
                  <a:pt x="610171" y="32063"/>
                </a:cubicBezTo>
                <a:cubicBezTo>
                  <a:pt x="627984" y="45126"/>
                  <a:pt x="640750" y="63829"/>
                  <a:pt x="648469" y="88173"/>
                </a:cubicBezTo>
                <a:cubicBezTo>
                  <a:pt x="656188" y="112518"/>
                  <a:pt x="660047" y="144878"/>
                  <a:pt x="660047" y="185253"/>
                </a:cubicBezTo>
                <a:cubicBezTo>
                  <a:pt x="660047" y="230379"/>
                  <a:pt x="657969" y="271943"/>
                  <a:pt x="653813" y="309944"/>
                </a:cubicBezTo>
                <a:cubicBezTo>
                  <a:pt x="649656" y="347944"/>
                  <a:pt x="642828" y="384164"/>
                  <a:pt x="633328" y="418602"/>
                </a:cubicBezTo>
                <a:cubicBezTo>
                  <a:pt x="623828" y="453040"/>
                  <a:pt x="611062" y="486291"/>
                  <a:pt x="595030" y="518354"/>
                </a:cubicBezTo>
                <a:cubicBezTo>
                  <a:pt x="578999" y="550417"/>
                  <a:pt x="559701" y="583074"/>
                  <a:pt x="537138" y="616325"/>
                </a:cubicBezTo>
                <a:lnTo>
                  <a:pt x="310915" y="956551"/>
                </a:lnTo>
                <a:cubicBezTo>
                  <a:pt x="302602" y="968426"/>
                  <a:pt x="293993" y="978520"/>
                  <a:pt x="285086" y="986833"/>
                </a:cubicBezTo>
                <a:cubicBezTo>
                  <a:pt x="276180" y="995145"/>
                  <a:pt x="264898" y="1001974"/>
                  <a:pt x="251242" y="1007317"/>
                </a:cubicBezTo>
                <a:cubicBezTo>
                  <a:pt x="237585" y="1012661"/>
                  <a:pt x="221257" y="1016521"/>
                  <a:pt x="202256" y="1018896"/>
                </a:cubicBezTo>
                <a:cubicBezTo>
                  <a:pt x="183256" y="1021271"/>
                  <a:pt x="159506" y="1022458"/>
                  <a:pt x="131005" y="1022458"/>
                </a:cubicBezTo>
                <a:cubicBezTo>
                  <a:pt x="100130" y="1022458"/>
                  <a:pt x="75192" y="1021271"/>
                  <a:pt x="56191" y="1018896"/>
                </a:cubicBezTo>
                <a:cubicBezTo>
                  <a:pt x="37191" y="1016521"/>
                  <a:pt x="23237" y="1012067"/>
                  <a:pt x="14331" y="1005536"/>
                </a:cubicBezTo>
                <a:cubicBezTo>
                  <a:pt x="5424" y="999005"/>
                  <a:pt x="674" y="990989"/>
                  <a:pt x="80" y="981489"/>
                </a:cubicBezTo>
                <a:cubicBezTo>
                  <a:pt x="-513" y="971988"/>
                  <a:pt x="2159" y="960707"/>
                  <a:pt x="8096" y="947644"/>
                </a:cubicBezTo>
                <a:lnTo>
                  <a:pt x="216507" y="461353"/>
                </a:lnTo>
                <a:lnTo>
                  <a:pt x="216507" y="185253"/>
                </a:lnTo>
                <a:cubicBezTo>
                  <a:pt x="216507" y="144878"/>
                  <a:pt x="220960" y="112518"/>
                  <a:pt x="229866" y="88173"/>
                </a:cubicBezTo>
                <a:cubicBezTo>
                  <a:pt x="238773" y="63829"/>
                  <a:pt x="252430" y="45126"/>
                  <a:pt x="270836" y="32063"/>
                </a:cubicBezTo>
                <a:cubicBezTo>
                  <a:pt x="289243" y="19000"/>
                  <a:pt x="312993" y="10390"/>
                  <a:pt x="342088" y="6234"/>
                </a:cubicBezTo>
                <a:cubicBezTo>
                  <a:pt x="371182" y="2078"/>
                  <a:pt x="404730" y="0"/>
                  <a:pt x="442730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6" name="Freeform: Shape 25">
            <a:extLst>
              <a:ext uri="{FF2B5EF4-FFF2-40B4-BE49-F238E27FC236}">
                <a16:creationId xmlns:a16="http://schemas.microsoft.com/office/drawing/2014/main" id="{24600E11-2EEF-43F9-BC92-21A6A9DDC3B1}"/>
              </a:ext>
            </a:extLst>
          </p:cNvPr>
          <p:cNvSpPr/>
          <p:nvPr/>
        </p:nvSpPr>
        <p:spPr>
          <a:xfrm>
            <a:off x="10609593" y="4909428"/>
            <a:ext cx="1170295" cy="879776"/>
          </a:xfrm>
          <a:custGeom>
            <a:avLst/>
            <a:gdLst/>
            <a:ahLst/>
            <a:cxnLst/>
            <a:rect l="l" t="t" r="r" b="b"/>
            <a:pathLst>
              <a:path w="1360093" h="1022458">
                <a:moveTo>
                  <a:pt x="1142776" y="0"/>
                </a:moveTo>
                <a:cubicBezTo>
                  <a:pt x="1181964" y="0"/>
                  <a:pt x="1215215" y="2078"/>
                  <a:pt x="1242528" y="6234"/>
                </a:cubicBezTo>
                <a:cubicBezTo>
                  <a:pt x="1269841" y="10390"/>
                  <a:pt x="1292107" y="19000"/>
                  <a:pt x="1309326" y="32063"/>
                </a:cubicBezTo>
                <a:cubicBezTo>
                  <a:pt x="1326545" y="45126"/>
                  <a:pt x="1339311" y="63829"/>
                  <a:pt x="1347624" y="88173"/>
                </a:cubicBezTo>
                <a:cubicBezTo>
                  <a:pt x="1355936" y="112518"/>
                  <a:pt x="1360093" y="144878"/>
                  <a:pt x="1360093" y="185253"/>
                </a:cubicBezTo>
                <a:cubicBezTo>
                  <a:pt x="1360093" y="230379"/>
                  <a:pt x="1358015" y="271943"/>
                  <a:pt x="1353858" y="309944"/>
                </a:cubicBezTo>
                <a:cubicBezTo>
                  <a:pt x="1349702" y="347944"/>
                  <a:pt x="1342874" y="384164"/>
                  <a:pt x="1333374" y="418602"/>
                </a:cubicBezTo>
                <a:cubicBezTo>
                  <a:pt x="1323873" y="453040"/>
                  <a:pt x="1311107" y="486291"/>
                  <a:pt x="1295076" y="518354"/>
                </a:cubicBezTo>
                <a:cubicBezTo>
                  <a:pt x="1279044" y="550417"/>
                  <a:pt x="1259747" y="583074"/>
                  <a:pt x="1237184" y="616325"/>
                </a:cubicBezTo>
                <a:lnTo>
                  <a:pt x="1009179" y="956551"/>
                </a:lnTo>
                <a:cubicBezTo>
                  <a:pt x="1000867" y="968426"/>
                  <a:pt x="992257" y="978520"/>
                  <a:pt x="983351" y="986833"/>
                </a:cubicBezTo>
                <a:cubicBezTo>
                  <a:pt x="974444" y="995145"/>
                  <a:pt x="963163" y="1001974"/>
                  <a:pt x="949506" y="1007317"/>
                </a:cubicBezTo>
                <a:cubicBezTo>
                  <a:pt x="935850" y="1012661"/>
                  <a:pt x="919521" y="1016521"/>
                  <a:pt x="900521" y="1018896"/>
                </a:cubicBezTo>
                <a:cubicBezTo>
                  <a:pt x="881520" y="1021271"/>
                  <a:pt x="858364" y="1022458"/>
                  <a:pt x="831051" y="1022458"/>
                </a:cubicBezTo>
                <a:cubicBezTo>
                  <a:pt x="800175" y="1022458"/>
                  <a:pt x="775237" y="1021271"/>
                  <a:pt x="756237" y="1018896"/>
                </a:cubicBezTo>
                <a:cubicBezTo>
                  <a:pt x="737236" y="1016521"/>
                  <a:pt x="722986" y="1012067"/>
                  <a:pt x="713486" y="1005536"/>
                </a:cubicBezTo>
                <a:cubicBezTo>
                  <a:pt x="703986" y="999005"/>
                  <a:pt x="699236" y="990989"/>
                  <a:pt x="699236" y="981489"/>
                </a:cubicBezTo>
                <a:cubicBezTo>
                  <a:pt x="699236" y="971988"/>
                  <a:pt x="701611" y="960707"/>
                  <a:pt x="706361" y="947644"/>
                </a:cubicBezTo>
                <a:lnTo>
                  <a:pt x="916552" y="461353"/>
                </a:lnTo>
                <a:lnTo>
                  <a:pt x="916552" y="185253"/>
                </a:lnTo>
                <a:cubicBezTo>
                  <a:pt x="916552" y="144878"/>
                  <a:pt x="921006" y="112518"/>
                  <a:pt x="929912" y="88173"/>
                </a:cubicBezTo>
                <a:cubicBezTo>
                  <a:pt x="938818" y="63829"/>
                  <a:pt x="952475" y="45126"/>
                  <a:pt x="970882" y="32063"/>
                </a:cubicBezTo>
                <a:cubicBezTo>
                  <a:pt x="989288" y="19000"/>
                  <a:pt x="1012742" y="10390"/>
                  <a:pt x="1041243" y="6234"/>
                </a:cubicBezTo>
                <a:cubicBezTo>
                  <a:pt x="1069743" y="2078"/>
                  <a:pt x="1103588" y="0"/>
                  <a:pt x="1142776" y="0"/>
                </a:cubicBezTo>
                <a:close/>
                <a:moveTo>
                  <a:pt x="442730" y="0"/>
                </a:moveTo>
                <a:cubicBezTo>
                  <a:pt x="481918" y="0"/>
                  <a:pt x="515169" y="2078"/>
                  <a:pt x="542482" y="6234"/>
                </a:cubicBezTo>
                <a:cubicBezTo>
                  <a:pt x="569795" y="10390"/>
                  <a:pt x="592358" y="19000"/>
                  <a:pt x="610171" y="32063"/>
                </a:cubicBezTo>
                <a:cubicBezTo>
                  <a:pt x="627984" y="45126"/>
                  <a:pt x="640750" y="63829"/>
                  <a:pt x="648469" y="88173"/>
                </a:cubicBezTo>
                <a:cubicBezTo>
                  <a:pt x="656188" y="112518"/>
                  <a:pt x="660047" y="144878"/>
                  <a:pt x="660047" y="185253"/>
                </a:cubicBezTo>
                <a:cubicBezTo>
                  <a:pt x="660047" y="230379"/>
                  <a:pt x="657969" y="271943"/>
                  <a:pt x="653813" y="309944"/>
                </a:cubicBezTo>
                <a:cubicBezTo>
                  <a:pt x="649656" y="347944"/>
                  <a:pt x="642828" y="384164"/>
                  <a:pt x="633328" y="418602"/>
                </a:cubicBezTo>
                <a:cubicBezTo>
                  <a:pt x="623828" y="453040"/>
                  <a:pt x="611062" y="486291"/>
                  <a:pt x="595030" y="518354"/>
                </a:cubicBezTo>
                <a:cubicBezTo>
                  <a:pt x="578999" y="550417"/>
                  <a:pt x="559701" y="583074"/>
                  <a:pt x="537138" y="616325"/>
                </a:cubicBezTo>
                <a:lnTo>
                  <a:pt x="310915" y="956551"/>
                </a:lnTo>
                <a:cubicBezTo>
                  <a:pt x="302602" y="968426"/>
                  <a:pt x="293993" y="978520"/>
                  <a:pt x="285086" y="986833"/>
                </a:cubicBezTo>
                <a:cubicBezTo>
                  <a:pt x="276180" y="995145"/>
                  <a:pt x="264898" y="1001974"/>
                  <a:pt x="251242" y="1007317"/>
                </a:cubicBezTo>
                <a:cubicBezTo>
                  <a:pt x="237585" y="1012661"/>
                  <a:pt x="221257" y="1016521"/>
                  <a:pt x="202256" y="1018896"/>
                </a:cubicBezTo>
                <a:cubicBezTo>
                  <a:pt x="183256" y="1021271"/>
                  <a:pt x="159506" y="1022458"/>
                  <a:pt x="131005" y="1022458"/>
                </a:cubicBezTo>
                <a:cubicBezTo>
                  <a:pt x="100130" y="1022458"/>
                  <a:pt x="75192" y="1021271"/>
                  <a:pt x="56191" y="1018896"/>
                </a:cubicBezTo>
                <a:cubicBezTo>
                  <a:pt x="37191" y="1016521"/>
                  <a:pt x="23237" y="1012067"/>
                  <a:pt x="14331" y="1005536"/>
                </a:cubicBezTo>
                <a:cubicBezTo>
                  <a:pt x="5424" y="999005"/>
                  <a:pt x="674" y="990989"/>
                  <a:pt x="80" y="981489"/>
                </a:cubicBezTo>
                <a:cubicBezTo>
                  <a:pt x="-513" y="971988"/>
                  <a:pt x="2159" y="960707"/>
                  <a:pt x="8096" y="947644"/>
                </a:cubicBezTo>
                <a:lnTo>
                  <a:pt x="216507" y="461353"/>
                </a:lnTo>
                <a:lnTo>
                  <a:pt x="216507" y="185253"/>
                </a:lnTo>
                <a:cubicBezTo>
                  <a:pt x="216507" y="144878"/>
                  <a:pt x="220960" y="112518"/>
                  <a:pt x="229866" y="88173"/>
                </a:cubicBezTo>
                <a:cubicBezTo>
                  <a:pt x="238773" y="63829"/>
                  <a:pt x="252430" y="45126"/>
                  <a:pt x="270836" y="32063"/>
                </a:cubicBezTo>
                <a:cubicBezTo>
                  <a:pt x="289243" y="19000"/>
                  <a:pt x="312993" y="10390"/>
                  <a:pt x="342088" y="6234"/>
                </a:cubicBezTo>
                <a:cubicBezTo>
                  <a:pt x="371182" y="2078"/>
                  <a:pt x="404730" y="0"/>
                  <a:pt x="442730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464832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3F1D6C9D-85B4-F323-CFD6-BDF71D8733FB}"/>
              </a:ext>
            </a:extLst>
          </p:cNvPr>
          <p:cNvSpPr/>
          <p:nvPr/>
        </p:nvSpPr>
        <p:spPr>
          <a:xfrm rot="2700000">
            <a:off x="-263605" y="5791200"/>
            <a:ext cx="2133600" cy="2133600"/>
          </a:xfrm>
          <a:prstGeom prst="roundRect">
            <a:avLst/>
          </a:prstGeom>
          <a:gradFill>
            <a:gsLst>
              <a:gs pos="0">
                <a:schemeClr val="accent4"/>
              </a:gs>
              <a:gs pos="100000">
                <a:schemeClr val="accent4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9ADCC1E4-F864-0ED8-54BB-A76C6680F05E}"/>
              </a:ext>
            </a:extLst>
          </p:cNvPr>
          <p:cNvSpPr/>
          <p:nvPr/>
        </p:nvSpPr>
        <p:spPr>
          <a:xfrm>
            <a:off x="10298097" y="6445188"/>
            <a:ext cx="1793289" cy="328474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BE5428FA-8923-C960-F3C8-52E96EA54C64}"/>
              </a:ext>
            </a:extLst>
          </p:cNvPr>
          <p:cNvSpPr/>
          <p:nvPr/>
        </p:nvSpPr>
        <p:spPr>
          <a:xfrm>
            <a:off x="0" y="1704513"/>
            <a:ext cx="470517" cy="2849732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39F20ED-18D8-238C-910F-7428536A42DD}"/>
              </a:ext>
            </a:extLst>
          </p:cNvPr>
          <p:cNvSpPr txBox="1"/>
          <p:nvPr/>
        </p:nvSpPr>
        <p:spPr>
          <a:xfrm>
            <a:off x="5071361" y="3109536"/>
            <a:ext cx="102463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>
                <a:solidFill>
                  <a:srgbClr val="C42680"/>
                </a:solidFill>
                <a:latin typeface="Baskerville Old Face" panose="02020602080505020303" pitchFamily="18" charset="0"/>
              </a:rPr>
              <a:t>Dev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5D5227B3-93B4-D407-855A-49E03478F679}"/>
              </a:ext>
            </a:extLst>
          </p:cNvPr>
          <p:cNvSpPr txBox="1"/>
          <p:nvPr/>
        </p:nvSpPr>
        <p:spPr>
          <a:xfrm>
            <a:off x="5958038" y="3109536"/>
            <a:ext cx="105189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>
                <a:solidFill>
                  <a:srgbClr val="C42680"/>
                </a:solidFill>
                <a:latin typeface="Baskerville Old Face" panose="02020602080505020303" pitchFamily="18" charset="0"/>
              </a:rPr>
              <a:t>Ops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B6C54AC9-DC0C-6BCD-1488-7308BD24AD7F}"/>
              </a:ext>
            </a:extLst>
          </p:cNvPr>
          <p:cNvSpPr txBox="1"/>
          <p:nvPr/>
        </p:nvSpPr>
        <p:spPr>
          <a:xfrm>
            <a:off x="4942671" y="1909207"/>
            <a:ext cx="2306657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7200" dirty="0">
                <a:latin typeface="Calibri Light" panose="020F0302020204030204" pitchFamily="34" charset="0"/>
                <a:cs typeface="Calibri Light" panose="020F0302020204030204" pitchFamily="34" charset="0"/>
              </a:rPr>
              <a:t>Azure</a:t>
            </a:r>
          </a:p>
        </p:txBody>
      </p:sp>
    </p:spTree>
    <p:extLst>
      <p:ext uri="{BB962C8B-B14F-4D97-AF65-F5344CB8AC3E}">
        <p14:creationId xmlns:p14="http://schemas.microsoft.com/office/powerpoint/2010/main" val="45298849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30" grpId="0"/>
      <p:bldP spid="21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electronics&#10;&#10;Description automatically generated">
            <a:extLst>
              <a:ext uri="{FF2B5EF4-FFF2-40B4-BE49-F238E27FC236}">
                <a16:creationId xmlns:a16="http://schemas.microsoft.com/office/drawing/2014/main" id="{1A8287C6-023B-2270-B452-FD5EA60CAB6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5834" y="0"/>
            <a:ext cx="9528048" cy="6352032"/>
          </a:xfrm>
          <a:prstGeom prst="rect">
            <a:avLst/>
          </a:prstGeom>
        </p:spPr>
      </p:pic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3F1D6C9D-85B4-F323-CFD6-BDF71D8733FB}"/>
              </a:ext>
            </a:extLst>
          </p:cNvPr>
          <p:cNvSpPr/>
          <p:nvPr/>
        </p:nvSpPr>
        <p:spPr>
          <a:xfrm rot="2700000">
            <a:off x="-263605" y="5791200"/>
            <a:ext cx="2133600" cy="2133600"/>
          </a:xfrm>
          <a:prstGeom prst="roundRect">
            <a:avLst/>
          </a:prstGeom>
          <a:gradFill>
            <a:gsLst>
              <a:gs pos="0">
                <a:schemeClr val="accent4"/>
              </a:gs>
              <a:gs pos="100000">
                <a:schemeClr val="accent4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9ADCC1E4-F864-0ED8-54BB-A76C6680F05E}"/>
              </a:ext>
            </a:extLst>
          </p:cNvPr>
          <p:cNvSpPr/>
          <p:nvPr/>
        </p:nvSpPr>
        <p:spPr>
          <a:xfrm>
            <a:off x="10298097" y="6445188"/>
            <a:ext cx="1793289" cy="328474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BE5428FA-8923-C960-F3C8-52E96EA54C64}"/>
              </a:ext>
            </a:extLst>
          </p:cNvPr>
          <p:cNvSpPr/>
          <p:nvPr/>
        </p:nvSpPr>
        <p:spPr>
          <a:xfrm>
            <a:off x="0" y="1704513"/>
            <a:ext cx="470517" cy="2849732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39F20ED-18D8-238C-910F-7428536A42DD}"/>
              </a:ext>
            </a:extLst>
          </p:cNvPr>
          <p:cNvSpPr txBox="1"/>
          <p:nvPr/>
        </p:nvSpPr>
        <p:spPr>
          <a:xfrm>
            <a:off x="5071361" y="3109536"/>
            <a:ext cx="102463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>
                <a:solidFill>
                  <a:srgbClr val="C42680"/>
                </a:solidFill>
                <a:latin typeface="Baskerville Old Face" panose="02020602080505020303" pitchFamily="18" charset="0"/>
              </a:rPr>
              <a:t>Dev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5D5227B3-93B4-D407-855A-49E03478F679}"/>
              </a:ext>
            </a:extLst>
          </p:cNvPr>
          <p:cNvSpPr txBox="1"/>
          <p:nvPr/>
        </p:nvSpPr>
        <p:spPr>
          <a:xfrm>
            <a:off x="5958038" y="3109536"/>
            <a:ext cx="105189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>
                <a:solidFill>
                  <a:srgbClr val="C42680"/>
                </a:solidFill>
                <a:latin typeface="Baskerville Old Face" panose="02020602080505020303" pitchFamily="18" charset="0"/>
              </a:rPr>
              <a:t>Ops</a:t>
            </a:r>
          </a:p>
        </p:txBody>
      </p:sp>
    </p:spTree>
    <p:extLst>
      <p:ext uri="{BB962C8B-B14F-4D97-AF65-F5344CB8AC3E}">
        <p14:creationId xmlns:p14="http://schemas.microsoft.com/office/powerpoint/2010/main" val="10736384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0833E-6 -2.59259E-6 L -0.08398 -2.59259E-6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206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-2.59259E-6 L 0.08399 -0.00023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193" y="-2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30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Rectangle: Rounded Corners 34">
            <a:extLst>
              <a:ext uri="{FF2B5EF4-FFF2-40B4-BE49-F238E27FC236}">
                <a16:creationId xmlns:a16="http://schemas.microsoft.com/office/drawing/2014/main" id="{14FA6AB4-800B-497F-8D4E-9C4641A73EF1}"/>
              </a:ext>
            </a:extLst>
          </p:cNvPr>
          <p:cNvSpPr/>
          <p:nvPr/>
        </p:nvSpPr>
        <p:spPr>
          <a:xfrm rot="2700000">
            <a:off x="-263605" y="5791200"/>
            <a:ext cx="2133600" cy="2133600"/>
          </a:xfrm>
          <a:prstGeom prst="roundRect">
            <a:avLst/>
          </a:prstGeom>
          <a:gradFill>
            <a:gsLst>
              <a:gs pos="0">
                <a:schemeClr val="accent4"/>
              </a:gs>
              <a:gs pos="100000">
                <a:schemeClr val="accent4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F45833EE-575B-4B8D-9C39-0E95C7669221}"/>
              </a:ext>
            </a:extLst>
          </p:cNvPr>
          <p:cNvSpPr/>
          <p:nvPr/>
        </p:nvSpPr>
        <p:spPr>
          <a:xfrm>
            <a:off x="10298097" y="6445188"/>
            <a:ext cx="1793289" cy="328474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A7290651-A99C-45C6-90E9-E18F2338BB72}"/>
              </a:ext>
            </a:extLst>
          </p:cNvPr>
          <p:cNvSpPr/>
          <p:nvPr/>
        </p:nvSpPr>
        <p:spPr>
          <a:xfrm>
            <a:off x="0" y="1618346"/>
            <a:ext cx="470517" cy="2849732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55CBE67B-3E05-91A7-AF90-4B45326E2F7C}"/>
              </a:ext>
            </a:extLst>
          </p:cNvPr>
          <p:cNvGrpSpPr/>
          <p:nvPr/>
        </p:nvGrpSpPr>
        <p:grpSpPr>
          <a:xfrm>
            <a:off x="803195" y="4445637"/>
            <a:ext cx="2172832" cy="1058907"/>
            <a:chOff x="792170" y="4383281"/>
            <a:chExt cx="2172832" cy="1058907"/>
          </a:xfrm>
        </p:grpSpPr>
        <p:pic>
          <p:nvPicPr>
            <p:cNvPr id="14" name="Picture 13" descr="Icon&#10;&#10;Description automatically generated">
              <a:extLst>
                <a:ext uri="{FF2B5EF4-FFF2-40B4-BE49-F238E27FC236}">
                  <a16:creationId xmlns:a16="http://schemas.microsoft.com/office/drawing/2014/main" id="{FCFAC29D-9659-7283-6773-045A1CDE9A9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90633" y="4428546"/>
              <a:ext cx="642491" cy="642491"/>
            </a:xfrm>
            <a:prstGeom prst="rect">
              <a:avLst/>
            </a:prstGeom>
          </p:spPr>
        </p:pic>
        <p:pic>
          <p:nvPicPr>
            <p:cNvPr id="40" name="Picture 39" descr="Icon&#10;&#10;Description automatically generated">
              <a:extLst>
                <a:ext uri="{FF2B5EF4-FFF2-40B4-BE49-F238E27FC236}">
                  <a16:creationId xmlns:a16="http://schemas.microsoft.com/office/drawing/2014/main" id="{AECAA3C2-9314-B486-6BD7-303D41BC7FC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20291" y="4430298"/>
              <a:ext cx="642491" cy="642491"/>
            </a:xfrm>
            <a:prstGeom prst="rect">
              <a:avLst/>
            </a:prstGeom>
          </p:spPr>
        </p:pic>
        <p:sp>
          <p:nvSpPr>
            <p:cNvPr id="15" name="Rectangle: Rounded Corners 14">
              <a:extLst>
                <a:ext uri="{FF2B5EF4-FFF2-40B4-BE49-F238E27FC236}">
                  <a16:creationId xmlns:a16="http://schemas.microsoft.com/office/drawing/2014/main" id="{35B2283F-E05D-FE58-6F97-B90FB097A4A4}"/>
                </a:ext>
              </a:extLst>
            </p:cNvPr>
            <p:cNvSpPr/>
            <p:nvPr/>
          </p:nvSpPr>
          <p:spPr>
            <a:xfrm>
              <a:off x="792170" y="4383281"/>
              <a:ext cx="2172832" cy="1039066"/>
            </a:xfrm>
            <a:prstGeom prst="roundRect">
              <a:avLst/>
            </a:prstGeom>
            <a:noFill/>
            <a:ln w="9525" cap="flat" cmpd="sng" algn="ctr">
              <a:solidFill>
                <a:schemeClr val="accent5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5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B9AD0006-79DD-D6E4-CB13-0DAB0A14020D}"/>
                </a:ext>
              </a:extLst>
            </p:cNvPr>
            <p:cNvSpPr txBox="1"/>
            <p:nvPr/>
          </p:nvSpPr>
          <p:spPr>
            <a:xfrm>
              <a:off x="1009218" y="5103634"/>
              <a:ext cx="1841402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dirty="0"/>
                <a:t>Requirements Team</a:t>
              </a:r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CCF211DD-15CE-B6BB-ACEA-3EEC6961828B}"/>
              </a:ext>
            </a:extLst>
          </p:cNvPr>
          <p:cNvGrpSpPr/>
          <p:nvPr/>
        </p:nvGrpSpPr>
        <p:grpSpPr>
          <a:xfrm>
            <a:off x="4697901" y="2604423"/>
            <a:ext cx="2172832" cy="1071962"/>
            <a:chOff x="763690" y="3107669"/>
            <a:chExt cx="2172832" cy="1071962"/>
          </a:xfrm>
        </p:grpSpPr>
        <p:pic>
          <p:nvPicPr>
            <p:cNvPr id="8" name="Picture 7" descr="Icon&#10;&#10;Description automatically generated">
              <a:extLst>
                <a:ext uri="{FF2B5EF4-FFF2-40B4-BE49-F238E27FC236}">
                  <a16:creationId xmlns:a16="http://schemas.microsoft.com/office/drawing/2014/main" id="{B1824943-5CEC-67D7-578E-DDB10E15531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860155" y="3243752"/>
              <a:ext cx="634192" cy="634192"/>
            </a:xfrm>
            <a:prstGeom prst="rect">
              <a:avLst/>
            </a:prstGeom>
          </p:spPr>
        </p:pic>
        <p:pic>
          <p:nvPicPr>
            <p:cNvPr id="32" name="Picture 31" descr="Icon&#10;&#10;Description automatically generated">
              <a:extLst>
                <a:ext uri="{FF2B5EF4-FFF2-40B4-BE49-F238E27FC236}">
                  <a16:creationId xmlns:a16="http://schemas.microsoft.com/office/drawing/2014/main" id="{D0D40D80-3AFD-F585-DF60-2FB7DB1578D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1561490" y="3243752"/>
              <a:ext cx="634192" cy="634192"/>
            </a:xfrm>
            <a:prstGeom prst="rect">
              <a:avLst/>
            </a:prstGeom>
          </p:spPr>
        </p:pic>
        <p:pic>
          <p:nvPicPr>
            <p:cNvPr id="38" name="Picture 37" descr="Icon&#10;&#10;Description automatically generated">
              <a:extLst>
                <a:ext uri="{FF2B5EF4-FFF2-40B4-BE49-F238E27FC236}">
                  <a16:creationId xmlns:a16="http://schemas.microsoft.com/office/drawing/2014/main" id="{75D5DBD2-E584-34A6-1AFF-C13C08D467A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2262825" y="3243752"/>
              <a:ext cx="634192" cy="634192"/>
            </a:xfrm>
            <a:prstGeom prst="rect">
              <a:avLst/>
            </a:prstGeom>
          </p:spPr>
        </p:pic>
        <p:sp>
          <p:nvSpPr>
            <p:cNvPr id="42" name="Rectangle: Rounded Corners 41">
              <a:extLst>
                <a:ext uri="{FF2B5EF4-FFF2-40B4-BE49-F238E27FC236}">
                  <a16:creationId xmlns:a16="http://schemas.microsoft.com/office/drawing/2014/main" id="{1ADA5677-7D4F-5F2C-BB07-A2389AF72F82}"/>
                </a:ext>
              </a:extLst>
            </p:cNvPr>
            <p:cNvSpPr/>
            <p:nvPr/>
          </p:nvSpPr>
          <p:spPr>
            <a:xfrm>
              <a:off x="763690" y="3107669"/>
              <a:ext cx="2172832" cy="1039066"/>
            </a:xfrm>
            <a:prstGeom prst="roundRect">
              <a:avLst/>
            </a:prstGeom>
            <a:noFill/>
            <a:ln w="9525" cap="flat" cmpd="sng" algn="ctr">
              <a:solidFill>
                <a:schemeClr val="accent5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5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877EBE0C-9FDE-6D03-1177-FD6FFC1CE06B}"/>
                </a:ext>
              </a:extLst>
            </p:cNvPr>
            <p:cNvSpPr txBox="1"/>
            <p:nvPr/>
          </p:nvSpPr>
          <p:spPr>
            <a:xfrm>
              <a:off x="1412240" y="3841077"/>
              <a:ext cx="932691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dirty="0"/>
                <a:t>QA Team</a:t>
              </a:r>
            </a:p>
          </p:txBody>
        </p: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229E2AF5-4BEF-25FC-034D-9A43FA190763}"/>
              </a:ext>
            </a:extLst>
          </p:cNvPr>
          <p:cNvGrpSpPr/>
          <p:nvPr/>
        </p:nvGrpSpPr>
        <p:grpSpPr>
          <a:xfrm>
            <a:off x="792170" y="1858267"/>
            <a:ext cx="2172832" cy="1308751"/>
            <a:chOff x="792170" y="1858267"/>
            <a:chExt cx="2172832" cy="1308751"/>
          </a:xfrm>
        </p:grpSpPr>
        <p:pic>
          <p:nvPicPr>
            <p:cNvPr id="3" name="Picture 2" descr="Icon&#10;&#10;Description automatically generated">
              <a:extLst>
                <a:ext uri="{FF2B5EF4-FFF2-40B4-BE49-F238E27FC236}">
                  <a16:creationId xmlns:a16="http://schemas.microsoft.com/office/drawing/2014/main" id="{1E98EE53-5634-8DE0-1359-E4E662BED39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03195" y="1975368"/>
              <a:ext cx="634192" cy="634192"/>
            </a:xfrm>
            <a:prstGeom prst="rect">
              <a:avLst/>
            </a:prstGeom>
          </p:spPr>
        </p:pic>
        <p:pic>
          <p:nvPicPr>
            <p:cNvPr id="24" name="Picture 23" descr="Icon&#10;&#10;Description automatically generated">
              <a:extLst>
                <a:ext uri="{FF2B5EF4-FFF2-40B4-BE49-F238E27FC236}">
                  <a16:creationId xmlns:a16="http://schemas.microsoft.com/office/drawing/2014/main" id="{6B34061A-A80A-53DF-7DCB-DDB5D5FF1D4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33010" y="1975368"/>
              <a:ext cx="634192" cy="634192"/>
            </a:xfrm>
            <a:prstGeom prst="rect">
              <a:avLst/>
            </a:prstGeom>
          </p:spPr>
        </p:pic>
        <p:pic>
          <p:nvPicPr>
            <p:cNvPr id="25" name="Picture 24" descr="Icon&#10;&#10;Description automatically generated">
              <a:extLst>
                <a:ext uri="{FF2B5EF4-FFF2-40B4-BE49-F238E27FC236}">
                  <a16:creationId xmlns:a16="http://schemas.microsoft.com/office/drawing/2014/main" id="{9E4C249F-8FDF-8966-5138-EC7E8DF068B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62825" y="1975368"/>
              <a:ext cx="634192" cy="634192"/>
            </a:xfrm>
            <a:prstGeom prst="rect">
              <a:avLst/>
            </a:prstGeom>
          </p:spPr>
        </p:pic>
        <p:sp>
          <p:nvSpPr>
            <p:cNvPr id="45" name="Rectangle: Rounded Corners 44">
              <a:extLst>
                <a:ext uri="{FF2B5EF4-FFF2-40B4-BE49-F238E27FC236}">
                  <a16:creationId xmlns:a16="http://schemas.microsoft.com/office/drawing/2014/main" id="{7C276BAE-4013-72DE-1725-6B57D6747909}"/>
                </a:ext>
              </a:extLst>
            </p:cNvPr>
            <p:cNvSpPr/>
            <p:nvPr/>
          </p:nvSpPr>
          <p:spPr>
            <a:xfrm>
              <a:off x="792170" y="1858267"/>
              <a:ext cx="2172832" cy="1308751"/>
            </a:xfrm>
            <a:prstGeom prst="roundRect">
              <a:avLst/>
            </a:prstGeom>
            <a:noFill/>
            <a:ln w="9525" cap="flat" cmpd="sng" algn="ctr">
              <a:solidFill>
                <a:schemeClr val="accent5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5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TextBox 45">
              <a:extLst>
                <a:ext uri="{FF2B5EF4-FFF2-40B4-BE49-F238E27FC236}">
                  <a16:creationId xmlns:a16="http://schemas.microsoft.com/office/drawing/2014/main" id="{AD610F32-68BE-9533-A9C2-D3A9D3CDF94E}"/>
                </a:ext>
              </a:extLst>
            </p:cNvPr>
            <p:cNvSpPr txBox="1"/>
            <p:nvPr/>
          </p:nvSpPr>
          <p:spPr>
            <a:xfrm>
              <a:off x="1240370" y="2611816"/>
              <a:ext cx="1120691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dirty="0"/>
                <a:t>Developers</a:t>
              </a:r>
            </a:p>
          </p:txBody>
        </p:sp>
      </p:grpSp>
      <p:grpSp>
        <p:nvGrpSpPr>
          <p:cNvPr id="41" name="Group 40">
            <a:extLst>
              <a:ext uri="{FF2B5EF4-FFF2-40B4-BE49-F238E27FC236}">
                <a16:creationId xmlns:a16="http://schemas.microsoft.com/office/drawing/2014/main" id="{FAA462B8-35EE-1D6E-499A-BB6932122E07}"/>
              </a:ext>
            </a:extLst>
          </p:cNvPr>
          <p:cNvGrpSpPr/>
          <p:nvPr/>
        </p:nvGrpSpPr>
        <p:grpSpPr>
          <a:xfrm>
            <a:off x="7648290" y="423992"/>
            <a:ext cx="2194048" cy="1457608"/>
            <a:chOff x="7170345" y="2199992"/>
            <a:chExt cx="2809946" cy="2000816"/>
          </a:xfrm>
        </p:grpSpPr>
        <p:pic>
          <p:nvPicPr>
            <p:cNvPr id="27" name="Picture 26" descr="Graphical user interface&#10;&#10;Description automatically generated with medium confidence">
              <a:extLst>
                <a:ext uri="{FF2B5EF4-FFF2-40B4-BE49-F238E27FC236}">
                  <a16:creationId xmlns:a16="http://schemas.microsoft.com/office/drawing/2014/main" id="{D8C45D04-20D9-E6E5-F4D4-B80B6815603D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02683" y="2362004"/>
              <a:ext cx="1200741" cy="1200741"/>
            </a:xfrm>
            <a:prstGeom prst="rect">
              <a:avLst/>
            </a:prstGeom>
          </p:spPr>
        </p:pic>
        <p:pic>
          <p:nvPicPr>
            <p:cNvPr id="29" name="Picture 28" descr="Logo, company name&#10;&#10;Description automatically generated">
              <a:extLst>
                <a:ext uri="{FF2B5EF4-FFF2-40B4-BE49-F238E27FC236}">
                  <a16:creationId xmlns:a16="http://schemas.microsoft.com/office/drawing/2014/main" id="{C66655DF-85AF-D9E8-922E-3CF47E810FF6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983722" y="2733707"/>
              <a:ext cx="619009" cy="619009"/>
            </a:xfrm>
            <a:prstGeom prst="rect">
              <a:avLst/>
            </a:prstGeom>
          </p:spPr>
        </p:pic>
        <p:sp>
          <p:nvSpPr>
            <p:cNvPr id="30" name="Rectangle: Rounded Corners 29">
              <a:extLst>
                <a:ext uri="{FF2B5EF4-FFF2-40B4-BE49-F238E27FC236}">
                  <a16:creationId xmlns:a16="http://schemas.microsoft.com/office/drawing/2014/main" id="{FEC5E8A4-0D04-3C32-CD1C-4E2FAA9CE81C}"/>
                </a:ext>
              </a:extLst>
            </p:cNvPr>
            <p:cNvSpPr/>
            <p:nvPr/>
          </p:nvSpPr>
          <p:spPr>
            <a:xfrm>
              <a:off x="7170345" y="2199992"/>
              <a:ext cx="2758830" cy="2000816"/>
            </a:xfrm>
            <a:prstGeom prst="roundRect">
              <a:avLst/>
            </a:prstGeom>
            <a:noFill/>
            <a:ln w="9525" cap="flat" cmpd="sng" algn="ctr">
              <a:solidFill>
                <a:schemeClr val="accent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6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B079ADD6-398B-2632-E91C-A82C8256211A}"/>
                </a:ext>
              </a:extLst>
            </p:cNvPr>
            <p:cNvSpPr txBox="1"/>
            <p:nvPr/>
          </p:nvSpPr>
          <p:spPr>
            <a:xfrm>
              <a:off x="7519087" y="3643265"/>
              <a:ext cx="2461204" cy="38022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/>
                <a:t>Web Project (Development)</a:t>
              </a:r>
            </a:p>
          </p:txBody>
        </p:sp>
      </p:grpSp>
      <p:sp>
        <p:nvSpPr>
          <p:cNvPr id="44" name="Wave 43">
            <a:extLst>
              <a:ext uri="{FF2B5EF4-FFF2-40B4-BE49-F238E27FC236}">
                <a16:creationId xmlns:a16="http://schemas.microsoft.com/office/drawing/2014/main" id="{E500F272-1D1D-D1BD-2144-52F37735D4B9}"/>
              </a:ext>
            </a:extLst>
          </p:cNvPr>
          <p:cNvSpPr/>
          <p:nvPr/>
        </p:nvSpPr>
        <p:spPr>
          <a:xfrm>
            <a:off x="2777974" y="5107614"/>
            <a:ext cx="1789577" cy="1049590"/>
          </a:xfrm>
          <a:prstGeom prst="wav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Gathers Requirement</a:t>
            </a:r>
          </a:p>
        </p:txBody>
      </p:sp>
      <p:cxnSp>
        <p:nvCxnSpPr>
          <p:cNvPr id="49" name="Straight Arrow Connector 48">
            <a:extLst>
              <a:ext uri="{FF2B5EF4-FFF2-40B4-BE49-F238E27FC236}">
                <a16:creationId xmlns:a16="http://schemas.microsoft.com/office/drawing/2014/main" id="{835CF0A1-1E88-7D0B-C6B4-B29C79C38CD6}"/>
              </a:ext>
            </a:extLst>
          </p:cNvPr>
          <p:cNvCxnSpPr>
            <a:cxnSpLocks/>
            <a:endCxn id="25" idx="2"/>
          </p:cNvCxnSpPr>
          <p:nvPr/>
        </p:nvCxnSpPr>
        <p:spPr>
          <a:xfrm flipH="1" flipV="1">
            <a:off x="2579921" y="2609560"/>
            <a:ext cx="9348" cy="1836077"/>
          </a:xfrm>
          <a:prstGeom prst="straightConnector1">
            <a:avLst/>
          </a:prstGeom>
          <a:ln w="28575">
            <a:solidFill>
              <a:srgbClr val="C4268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TextBox 50">
            <a:extLst>
              <a:ext uri="{FF2B5EF4-FFF2-40B4-BE49-F238E27FC236}">
                <a16:creationId xmlns:a16="http://schemas.microsoft.com/office/drawing/2014/main" id="{47605D46-E09A-CE6F-8CD9-856E527B8BE4}"/>
              </a:ext>
            </a:extLst>
          </p:cNvPr>
          <p:cNvSpPr txBox="1"/>
          <p:nvPr/>
        </p:nvSpPr>
        <p:spPr>
          <a:xfrm>
            <a:off x="1602064" y="3574131"/>
            <a:ext cx="989373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100" dirty="0"/>
              <a:t>Sends </a:t>
            </a:r>
          </a:p>
          <a:p>
            <a:pPr algn="r"/>
            <a:r>
              <a:rPr lang="en-US" sz="1100" dirty="0"/>
              <a:t>Requirements</a:t>
            </a:r>
          </a:p>
        </p:txBody>
      </p:sp>
      <p:cxnSp>
        <p:nvCxnSpPr>
          <p:cNvPr id="67" name="Straight Arrow Connector 66">
            <a:extLst>
              <a:ext uri="{FF2B5EF4-FFF2-40B4-BE49-F238E27FC236}">
                <a16:creationId xmlns:a16="http://schemas.microsoft.com/office/drawing/2014/main" id="{3797B2AC-B69B-E7D5-D003-6CFEA820BADB}"/>
              </a:ext>
            </a:extLst>
          </p:cNvPr>
          <p:cNvCxnSpPr>
            <a:cxnSpLocks/>
          </p:cNvCxnSpPr>
          <p:nvPr/>
        </p:nvCxnSpPr>
        <p:spPr>
          <a:xfrm flipH="1" flipV="1">
            <a:off x="2560346" y="1322708"/>
            <a:ext cx="1044" cy="637237"/>
          </a:xfrm>
          <a:prstGeom prst="straightConnector1">
            <a:avLst/>
          </a:prstGeom>
          <a:ln w="28575">
            <a:solidFill>
              <a:srgbClr val="C4268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9" name="Group 58">
            <a:extLst>
              <a:ext uri="{FF2B5EF4-FFF2-40B4-BE49-F238E27FC236}">
                <a16:creationId xmlns:a16="http://schemas.microsoft.com/office/drawing/2014/main" id="{E4046D97-3952-8F51-7AC5-0AE1DA46268B}"/>
              </a:ext>
            </a:extLst>
          </p:cNvPr>
          <p:cNvGrpSpPr/>
          <p:nvPr/>
        </p:nvGrpSpPr>
        <p:grpSpPr>
          <a:xfrm>
            <a:off x="1742675" y="547314"/>
            <a:ext cx="1882644" cy="758518"/>
            <a:chOff x="2051545" y="360648"/>
            <a:chExt cx="931665" cy="758518"/>
          </a:xfrm>
        </p:grpSpPr>
        <p:pic>
          <p:nvPicPr>
            <p:cNvPr id="53" name="Picture 52" descr="A screenshot of a computer&#10;&#10;Description automatically generated with low confidence">
              <a:extLst>
                <a:ext uri="{FF2B5EF4-FFF2-40B4-BE49-F238E27FC236}">
                  <a16:creationId xmlns:a16="http://schemas.microsoft.com/office/drawing/2014/main" id="{E4FA2D31-BDB5-9F70-F801-183876AC4EC9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378235" y="695423"/>
              <a:ext cx="214421" cy="334313"/>
            </a:xfrm>
            <a:prstGeom prst="rect">
              <a:avLst/>
            </a:prstGeom>
          </p:spPr>
        </p:pic>
        <p:sp>
          <p:nvSpPr>
            <p:cNvPr id="57" name="Rectangle: Rounded Corners 56">
              <a:extLst>
                <a:ext uri="{FF2B5EF4-FFF2-40B4-BE49-F238E27FC236}">
                  <a16:creationId xmlns:a16="http://schemas.microsoft.com/office/drawing/2014/main" id="{5C699A28-CCB1-DA65-776B-030432C8C28B}"/>
                </a:ext>
              </a:extLst>
            </p:cNvPr>
            <p:cNvSpPr/>
            <p:nvPr/>
          </p:nvSpPr>
          <p:spPr>
            <a:xfrm>
              <a:off x="2051545" y="371532"/>
              <a:ext cx="931665" cy="747634"/>
            </a:xfrm>
            <a:prstGeom prst="roundRect">
              <a:avLst/>
            </a:prstGeom>
            <a:noFill/>
            <a:ln w="9525" cap="flat" cmpd="sng" algn="ctr">
              <a:solidFill>
                <a:schemeClr val="accent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6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TextBox 57">
              <a:extLst>
                <a:ext uri="{FF2B5EF4-FFF2-40B4-BE49-F238E27FC236}">
                  <a16:creationId xmlns:a16="http://schemas.microsoft.com/office/drawing/2014/main" id="{9AEEE4A2-34B9-B953-0FC9-FC9B61C2E8A7}"/>
                </a:ext>
              </a:extLst>
            </p:cNvPr>
            <p:cNvSpPr txBox="1"/>
            <p:nvPr/>
          </p:nvSpPr>
          <p:spPr>
            <a:xfrm>
              <a:off x="2254202" y="360648"/>
              <a:ext cx="616760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000" dirty="0"/>
                <a:t>Local Machine</a:t>
              </a:r>
            </a:p>
          </p:txBody>
        </p:sp>
      </p:grpSp>
      <p:sp>
        <p:nvSpPr>
          <p:cNvPr id="79" name="TextBox 78">
            <a:extLst>
              <a:ext uri="{FF2B5EF4-FFF2-40B4-BE49-F238E27FC236}">
                <a16:creationId xmlns:a16="http://schemas.microsoft.com/office/drawing/2014/main" id="{470F516A-560E-2610-103E-CE643AAB5CD7}"/>
              </a:ext>
            </a:extLst>
          </p:cNvPr>
          <p:cNvSpPr txBox="1"/>
          <p:nvPr/>
        </p:nvSpPr>
        <p:spPr>
          <a:xfrm>
            <a:off x="1581828" y="1371346"/>
            <a:ext cx="970137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100" dirty="0"/>
              <a:t>Develops on </a:t>
            </a:r>
          </a:p>
          <a:p>
            <a:pPr algn="r"/>
            <a:r>
              <a:rPr lang="en-US" sz="1100" dirty="0"/>
              <a:t>local machine</a:t>
            </a:r>
          </a:p>
        </p:txBody>
      </p:sp>
      <p:grpSp>
        <p:nvGrpSpPr>
          <p:cNvPr id="81" name="Group 80">
            <a:extLst>
              <a:ext uri="{FF2B5EF4-FFF2-40B4-BE49-F238E27FC236}">
                <a16:creationId xmlns:a16="http://schemas.microsoft.com/office/drawing/2014/main" id="{240B1FF2-F96A-E140-4620-70DC5C97ABF8}"/>
              </a:ext>
            </a:extLst>
          </p:cNvPr>
          <p:cNvGrpSpPr/>
          <p:nvPr/>
        </p:nvGrpSpPr>
        <p:grpSpPr>
          <a:xfrm>
            <a:off x="7648290" y="2049022"/>
            <a:ext cx="2154136" cy="1457608"/>
            <a:chOff x="7170345" y="2199992"/>
            <a:chExt cx="2758830" cy="2000816"/>
          </a:xfrm>
        </p:grpSpPr>
        <p:pic>
          <p:nvPicPr>
            <p:cNvPr id="83" name="Picture 82" descr="Graphical user interface&#10;&#10;Description automatically generated with medium confidence">
              <a:extLst>
                <a:ext uri="{FF2B5EF4-FFF2-40B4-BE49-F238E27FC236}">
                  <a16:creationId xmlns:a16="http://schemas.microsoft.com/office/drawing/2014/main" id="{38F18DF4-1434-B145-D15B-3ED3C039EE0B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02683" y="2362004"/>
              <a:ext cx="1200741" cy="1200741"/>
            </a:xfrm>
            <a:prstGeom prst="rect">
              <a:avLst/>
            </a:prstGeom>
          </p:spPr>
        </p:pic>
        <p:pic>
          <p:nvPicPr>
            <p:cNvPr id="84" name="Picture 83" descr="Logo, company name&#10;&#10;Description automatically generated">
              <a:extLst>
                <a:ext uri="{FF2B5EF4-FFF2-40B4-BE49-F238E27FC236}">
                  <a16:creationId xmlns:a16="http://schemas.microsoft.com/office/drawing/2014/main" id="{0395667A-BC6A-2871-3F45-364E6F5BC959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983722" y="2733707"/>
              <a:ext cx="619009" cy="619009"/>
            </a:xfrm>
            <a:prstGeom prst="rect">
              <a:avLst/>
            </a:prstGeom>
          </p:spPr>
        </p:pic>
        <p:sp>
          <p:nvSpPr>
            <p:cNvPr id="85" name="Rectangle: Rounded Corners 84">
              <a:extLst>
                <a:ext uri="{FF2B5EF4-FFF2-40B4-BE49-F238E27FC236}">
                  <a16:creationId xmlns:a16="http://schemas.microsoft.com/office/drawing/2014/main" id="{ECBC16D8-FCB2-53A3-D217-AAB1D2CAD707}"/>
                </a:ext>
              </a:extLst>
            </p:cNvPr>
            <p:cNvSpPr/>
            <p:nvPr/>
          </p:nvSpPr>
          <p:spPr>
            <a:xfrm>
              <a:off x="7170345" y="2199992"/>
              <a:ext cx="2758830" cy="2000816"/>
            </a:xfrm>
            <a:prstGeom prst="roundRect">
              <a:avLst/>
            </a:prstGeom>
            <a:noFill/>
            <a:ln w="9525" cap="flat" cmpd="sng" algn="ctr">
              <a:solidFill>
                <a:schemeClr val="accent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6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TextBox 85">
              <a:extLst>
                <a:ext uri="{FF2B5EF4-FFF2-40B4-BE49-F238E27FC236}">
                  <a16:creationId xmlns:a16="http://schemas.microsoft.com/office/drawing/2014/main" id="{C0DCADBD-832E-FBB5-226C-9F978FEA51F8}"/>
                </a:ext>
              </a:extLst>
            </p:cNvPr>
            <p:cNvSpPr txBox="1"/>
            <p:nvPr/>
          </p:nvSpPr>
          <p:spPr>
            <a:xfrm>
              <a:off x="7519087" y="3643265"/>
              <a:ext cx="2294008" cy="38022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/>
                <a:t>Web Project (Staging/QA)</a:t>
              </a:r>
            </a:p>
          </p:txBody>
        </p:sp>
      </p:grpSp>
      <p:cxnSp>
        <p:nvCxnSpPr>
          <p:cNvPr id="87" name="Straight Arrow Connector 86">
            <a:extLst>
              <a:ext uri="{FF2B5EF4-FFF2-40B4-BE49-F238E27FC236}">
                <a16:creationId xmlns:a16="http://schemas.microsoft.com/office/drawing/2014/main" id="{5E649D49-BAA7-7556-D2EB-426186AACA9F}"/>
              </a:ext>
            </a:extLst>
          </p:cNvPr>
          <p:cNvCxnSpPr>
            <a:cxnSpLocks/>
          </p:cNvCxnSpPr>
          <p:nvPr/>
        </p:nvCxnSpPr>
        <p:spPr>
          <a:xfrm flipV="1">
            <a:off x="2931009" y="781607"/>
            <a:ext cx="4717281" cy="1233342"/>
          </a:xfrm>
          <a:prstGeom prst="straightConnector1">
            <a:avLst/>
          </a:prstGeom>
          <a:ln w="28575">
            <a:solidFill>
              <a:srgbClr val="C4268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8" name="TextBox 87">
            <a:extLst>
              <a:ext uri="{FF2B5EF4-FFF2-40B4-BE49-F238E27FC236}">
                <a16:creationId xmlns:a16="http://schemas.microsoft.com/office/drawing/2014/main" id="{B54611AC-6801-3AF1-3FEE-931BF70D51AF}"/>
              </a:ext>
            </a:extLst>
          </p:cNvPr>
          <p:cNvSpPr txBox="1"/>
          <p:nvPr/>
        </p:nvSpPr>
        <p:spPr>
          <a:xfrm rot="20734801">
            <a:off x="3667415" y="1209732"/>
            <a:ext cx="263886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100" dirty="0"/>
              <a:t>Deploy to Dev, once it looks good on local.</a:t>
            </a:r>
          </a:p>
        </p:txBody>
      </p:sp>
      <p:cxnSp>
        <p:nvCxnSpPr>
          <p:cNvPr id="89" name="Straight Arrow Connector 88">
            <a:extLst>
              <a:ext uri="{FF2B5EF4-FFF2-40B4-BE49-F238E27FC236}">
                <a16:creationId xmlns:a16="http://schemas.microsoft.com/office/drawing/2014/main" id="{061022F6-A1E5-2044-EBE0-71B335734785}"/>
              </a:ext>
            </a:extLst>
          </p:cNvPr>
          <p:cNvCxnSpPr>
            <a:cxnSpLocks/>
          </p:cNvCxnSpPr>
          <p:nvPr/>
        </p:nvCxnSpPr>
        <p:spPr>
          <a:xfrm flipV="1">
            <a:off x="2950965" y="1133081"/>
            <a:ext cx="4717281" cy="1233342"/>
          </a:xfrm>
          <a:prstGeom prst="straightConnector1">
            <a:avLst/>
          </a:prstGeom>
          <a:ln w="28575">
            <a:solidFill>
              <a:srgbClr val="C4268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0" name="TextBox 89">
            <a:extLst>
              <a:ext uri="{FF2B5EF4-FFF2-40B4-BE49-F238E27FC236}">
                <a16:creationId xmlns:a16="http://schemas.microsoft.com/office/drawing/2014/main" id="{FA7F3D0F-38E4-F9C0-581E-816B5DA63179}"/>
              </a:ext>
            </a:extLst>
          </p:cNvPr>
          <p:cNvSpPr txBox="1"/>
          <p:nvPr/>
        </p:nvSpPr>
        <p:spPr>
          <a:xfrm rot="20734801">
            <a:off x="4206079" y="1575506"/>
            <a:ext cx="172034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100" dirty="0"/>
              <a:t>Tests on Dev environment.</a:t>
            </a:r>
          </a:p>
        </p:txBody>
      </p:sp>
      <p:cxnSp>
        <p:nvCxnSpPr>
          <p:cNvPr id="91" name="Straight Arrow Connector 90">
            <a:extLst>
              <a:ext uri="{FF2B5EF4-FFF2-40B4-BE49-F238E27FC236}">
                <a16:creationId xmlns:a16="http://schemas.microsoft.com/office/drawing/2014/main" id="{97DF27C2-5056-F9EA-2442-946FDAA42E39}"/>
              </a:ext>
            </a:extLst>
          </p:cNvPr>
          <p:cNvCxnSpPr>
            <a:cxnSpLocks/>
          </p:cNvCxnSpPr>
          <p:nvPr/>
        </p:nvCxnSpPr>
        <p:spPr>
          <a:xfrm>
            <a:off x="2964062" y="2395655"/>
            <a:ext cx="4718220" cy="12480"/>
          </a:xfrm>
          <a:prstGeom prst="straightConnector1">
            <a:avLst/>
          </a:prstGeom>
          <a:ln w="28575">
            <a:solidFill>
              <a:srgbClr val="C4268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2" name="TextBox 91">
            <a:extLst>
              <a:ext uri="{FF2B5EF4-FFF2-40B4-BE49-F238E27FC236}">
                <a16:creationId xmlns:a16="http://schemas.microsoft.com/office/drawing/2014/main" id="{AEECADF6-9DD8-C59C-1CC9-332C8126CDC2}"/>
              </a:ext>
            </a:extLst>
          </p:cNvPr>
          <p:cNvSpPr txBox="1"/>
          <p:nvPr/>
        </p:nvSpPr>
        <p:spPr>
          <a:xfrm>
            <a:off x="4049122" y="2179265"/>
            <a:ext cx="275748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100" dirty="0"/>
              <a:t>Deploy to Staging, once it looks good on Dev.</a:t>
            </a:r>
          </a:p>
        </p:txBody>
      </p:sp>
      <p:cxnSp>
        <p:nvCxnSpPr>
          <p:cNvPr id="93" name="Straight Arrow Connector 92">
            <a:extLst>
              <a:ext uri="{FF2B5EF4-FFF2-40B4-BE49-F238E27FC236}">
                <a16:creationId xmlns:a16="http://schemas.microsoft.com/office/drawing/2014/main" id="{0067FE84-1E20-5DE7-DDDF-DD4142C38974}"/>
              </a:ext>
            </a:extLst>
          </p:cNvPr>
          <p:cNvCxnSpPr>
            <a:cxnSpLocks/>
          </p:cNvCxnSpPr>
          <p:nvPr/>
        </p:nvCxnSpPr>
        <p:spPr>
          <a:xfrm>
            <a:off x="2976027" y="2627100"/>
            <a:ext cx="1818339" cy="18893"/>
          </a:xfrm>
          <a:prstGeom prst="straightConnector1">
            <a:avLst/>
          </a:prstGeom>
          <a:ln w="28575">
            <a:solidFill>
              <a:srgbClr val="C4268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5" name="TextBox 94">
            <a:extLst>
              <a:ext uri="{FF2B5EF4-FFF2-40B4-BE49-F238E27FC236}">
                <a16:creationId xmlns:a16="http://schemas.microsoft.com/office/drawing/2014/main" id="{B8B76156-3C6A-751E-6C04-902691A19E70}"/>
              </a:ext>
            </a:extLst>
          </p:cNvPr>
          <p:cNvSpPr txBox="1"/>
          <p:nvPr/>
        </p:nvSpPr>
        <p:spPr>
          <a:xfrm>
            <a:off x="3156822" y="2442542"/>
            <a:ext cx="159777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QA can test on staging</a:t>
            </a:r>
          </a:p>
        </p:txBody>
      </p:sp>
      <p:cxnSp>
        <p:nvCxnSpPr>
          <p:cNvPr id="96" name="Straight Arrow Connector 95">
            <a:extLst>
              <a:ext uri="{FF2B5EF4-FFF2-40B4-BE49-F238E27FC236}">
                <a16:creationId xmlns:a16="http://schemas.microsoft.com/office/drawing/2014/main" id="{3CA0621E-91B9-FE63-6188-C3F399E1CE96}"/>
              </a:ext>
            </a:extLst>
          </p:cNvPr>
          <p:cNvCxnSpPr>
            <a:cxnSpLocks/>
          </p:cNvCxnSpPr>
          <p:nvPr/>
        </p:nvCxnSpPr>
        <p:spPr>
          <a:xfrm>
            <a:off x="6867580" y="2679334"/>
            <a:ext cx="800666" cy="0"/>
          </a:xfrm>
          <a:prstGeom prst="straightConnector1">
            <a:avLst/>
          </a:prstGeom>
          <a:ln w="28575">
            <a:solidFill>
              <a:srgbClr val="C4268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8" name="TextBox 97">
            <a:extLst>
              <a:ext uri="{FF2B5EF4-FFF2-40B4-BE49-F238E27FC236}">
                <a16:creationId xmlns:a16="http://schemas.microsoft.com/office/drawing/2014/main" id="{B55010E7-3741-DAA9-88DA-67049B605644}"/>
              </a:ext>
            </a:extLst>
          </p:cNvPr>
          <p:cNvSpPr txBox="1"/>
          <p:nvPr/>
        </p:nvSpPr>
        <p:spPr>
          <a:xfrm>
            <a:off x="6867580" y="2482560"/>
            <a:ext cx="962123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dirty="0"/>
              <a:t>Tests the </a:t>
            </a:r>
          </a:p>
          <a:p>
            <a:r>
              <a:rPr lang="en-US" sz="1050" dirty="0"/>
              <a:t>requirements</a:t>
            </a:r>
          </a:p>
        </p:txBody>
      </p:sp>
      <p:grpSp>
        <p:nvGrpSpPr>
          <p:cNvPr id="99" name="Group 98">
            <a:extLst>
              <a:ext uri="{FF2B5EF4-FFF2-40B4-BE49-F238E27FC236}">
                <a16:creationId xmlns:a16="http://schemas.microsoft.com/office/drawing/2014/main" id="{C60257F3-A718-2D60-FFDF-A6384658D7CC}"/>
              </a:ext>
            </a:extLst>
          </p:cNvPr>
          <p:cNvGrpSpPr/>
          <p:nvPr/>
        </p:nvGrpSpPr>
        <p:grpSpPr>
          <a:xfrm>
            <a:off x="7773154" y="4653770"/>
            <a:ext cx="2154136" cy="1457608"/>
            <a:chOff x="7170345" y="2199992"/>
            <a:chExt cx="2758830" cy="2000816"/>
          </a:xfrm>
        </p:grpSpPr>
        <p:pic>
          <p:nvPicPr>
            <p:cNvPr id="100" name="Picture 99" descr="Graphical user interface&#10;&#10;Description automatically generated with medium confidence">
              <a:extLst>
                <a:ext uri="{FF2B5EF4-FFF2-40B4-BE49-F238E27FC236}">
                  <a16:creationId xmlns:a16="http://schemas.microsoft.com/office/drawing/2014/main" id="{F5D1FD88-7A01-E317-6E0F-628542C46C4E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02683" y="2362004"/>
              <a:ext cx="1200741" cy="1200741"/>
            </a:xfrm>
            <a:prstGeom prst="rect">
              <a:avLst/>
            </a:prstGeom>
          </p:spPr>
        </p:pic>
        <p:pic>
          <p:nvPicPr>
            <p:cNvPr id="101" name="Picture 100" descr="Logo, company name&#10;&#10;Description automatically generated">
              <a:extLst>
                <a:ext uri="{FF2B5EF4-FFF2-40B4-BE49-F238E27FC236}">
                  <a16:creationId xmlns:a16="http://schemas.microsoft.com/office/drawing/2014/main" id="{8B50579B-CCBE-22BE-F12E-D0F6AEA34781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983722" y="2733707"/>
              <a:ext cx="619009" cy="619009"/>
            </a:xfrm>
            <a:prstGeom prst="rect">
              <a:avLst/>
            </a:prstGeom>
          </p:spPr>
        </p:pic>
        <p:sp>
          <p:nvSpPr>
            <p:cNvPr id="102" name="Rectangle: Rounded Corners 101">
              <a:extLst>
                <a:ext uri="{FF2B5EF4-FFF2-40B4-BE49-F238E27FC236}">
                  <a16:creationId xmlns:a16="http://schemas.microsoft.com/office/drawing/2014/main" id="{3D06F9AD-FDA1-0200-DE7D-762BB58AE767}"/>
                </a:ext>
              </a:extLst>
            </p:cNvPr>
            <p:cNvSpPr/>
            <p:nvPr/>
          </p:nvSpPr>
          <p:spPr>
            <a:xfrm>
              <a:off x="7170345" y="2199992"/>
              <a:ext cx="2758830" cy="2000816"/>
            </a:xfrm>
            <a:prstGeom prst="roundRect">
              <a:avLst/>
            </a:prstGeom>
            <a:noFill/>
            <a:ln w="9525" cap="flat" cmpd="sng" algn="ctr">
              <a:solidFill>
                <a:schemeClr val="accent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6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TextBox 102">
              <a:extLst>
                <a:ext uri="{FF2B5EF4-FFF2-40B4-BE49-F238E27FC236}">
                  <a16:creationId xmlns:a16="http://schemas.microsoft.com/office/drawing/2014/main" id="{C17BBD61-D3B0-46C7-5213-A9E9548E37AC}"/>
                </a:ext>
              </a:extLst>
            </p:cNvPr>
            <p:cNvSpPr txBox="1"/>
            <p:nvPr/>
          </p:nvSpPr>
          <p:spPr>
            <a:xfrm>
              <a:off x="7519087" y="3643265"/>
              <a:ext cx="2261488" cy="38022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/>
                <a:t>Web Project (Production)</a:t>
              </a:r>
            </a:p>
          </p:txBody>
        </p:sp>
      </p:grpSp>
      <p:pic>
        <p:nvPicPr>
          <p:cNvPr id="77" name="Picture 76" descr="Logo, icon&#10;&#10;Description automatically generated">
            <a:extLst>
              <a:ext uri="{FF2B5EF4-FFF2-40B4-BE49-F238E27FC236}">
                <a16:creationId xmlns:a16="http://schemas.microsoft.com/office/drawing/2014/main" id="{630ED3B6-442A-E246-6298-D184164E5ACD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79947" y="2832654"/>
            <a:ext cx="535604" cy="535604"/>
          </a:xfrm>
          <a:prstGeom prst="rect">
            <a:avLst/>
          </a:prstGeom>
        </p:spPr>
      </p:pic>
      <p:cxnSp>
        <p:nvCxnSpPr>
          <p:cNvPr id="104" name="Straight Arrow Connector 103">
            <a:extLst>
              <a:ext uri="{FF2B5EF4-FFF2-40B4-BE49-F238E27FC236}">
                <a16:creationId xmlns:a16="http://schemas.microsoft.com/office/drawing/2014/main" id="{5FC15A68-A430-6C1C-146E-3E423F162BEB}"/>
              </a:ext>
            </a:extLst>
          </p:cNvPr>
          <p:cNvCxnSpPr>
            <a:cxnSpLocks/>
            <a:endCxn id="102" idx="1"/>
          </p:cNvCxnSpPr>
          <p:nvPr/>
        </p:nvCxnSpPr>
        <p:spPr>
          <a:xfrm>
            <a:off x="2868586" y="3168685"/>
            <a:ext cx="4904568" cy="2213889"/>
          </a:xfrm>
          <a:prstGeom prst="straightConnector1">
            <a:avLst/>
          </a:prstGeom>
          <a:ln w="28575">
            <a:solidFill>
              <a:srgbClr val="C4268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8" name="TextBox 117">
            <a:extLst>
              <a:ext uri="{FF2B5EF4-FFF2-40B4-BE49-F238E27FC236}">
                <a16:creationId xmlns:a16="http://schemas.microsoft.com/office/drawing/2014/main" id="{3DFCB080-6E12-7EE5-A887-CAFC09CB7DA6}"/>
              </a:ext>
            </a:extLst>
          </p:cNvPr>
          <p:cNvSpPr txBox="1"/>
          <p:nvPr/>
        </p:nvSpPr>
        <p:spPr>
          <a:xfrm rot="1428296">
            <a:off x="4094432" y="4066292"/>
            <a:ext cx="2560317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100" dirty="0"/>
              <a:t>Deploy to Production, once QA Approves.</a:t>
            </a:r>
          </a:p>
        </p:txBody>
      </p:sp>
      <p:sp>
        <p:nvSpPr>
          <p:cNvPr id="119" name="Flowchart: Terminator 118">
            <a:extLst>
              <a:ext uri="{FF2B5EF4-FFF2-40B4-BE49-F238E27FC236}">
                <a16:creationId xmlns:a16="http://schemas.microsoft.com/office/drawing/2014/main" id="{F2D7B4DA-B742-F760-0C3F-6B865B4ACD5F}"/>
              </a:ext>
            </a:extLst>
          </p:cNvPr>
          <p:cNvSpPr/>
          <p:nvPr/>
        </p:nvSpPr>
        <p:spPr>
          <a:xfrm>
            <a:off x="1894645" y="3975040"/>
            <a:ext cx="569504" cy="286346"/>
          </a:xfrm>
          <a:prstGeom prst="flowChartTerminator">
            <a:avLst/>
          </a:prstGeom>
          <a:solidFill>
            <a:srgbClr val="DD82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dirty="0"/>
              <a:t>Email</a:t>
            </a:r>
          </a:p>
        </p:txBody>
      </p:sp>
      <p:cxnSp>
        <p:nvCxnSpPr>
          <p:cNvPr id="120" name="Straight Arrow Connector 119">
            <a:extLst>
              <a:ext uri="{FF2B5EF4-FFF2-40B4-BE49-F238E27FC236}">
                <a16:creationId xmlns:a16="http://schemas.microsoft.com/office/drawing/2014/main" id="{6AFF2B2F-8197-9D9A-2BE5-C35787B46385}"/>
              </a:ext>
            </a:extLst>
          </p:cNvPr>
          <p:cNvCxnSpPr>
            <a:cxnSpLocks/>
            <a:endCxn id="25" idx="2"/>
          </p:cNvCxnSpPr>
          <p:nvPr/>
        </p:nvCxnSpPr>
        <p:spPr>
          <a:xfrm flipV="1">
            <a:off x="1027224" y="2609560"/>
            <a:ext cx="1552697" cy="1858518"/>
          </a:xfrm>
          <a:prstGeom prst="straightConnector1">
            <a:avLst/>
          </a:prstGeom>
          <a:ln w="28575">
            <a:solidFill>
              <a:srgbClr val="C4268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1" name="TextBox 120">
            <a:extLst>
              <a:ext uri="{FF2B5EF4-FFF2-40B4-BE49-F238E27FC236}">
                <a16:creationId xmlns:a16="http://schemas.microsoft.com/office/drawing/2014/main" id="{A810D695-B28A-9586-4A74-948349AF33C9}"/>
              </a:ext>
            </a:extLst>
          </p:cNvPr>
          <p:cNvSpPr txBox="1"/>
          <p:nvPr/>
        </p:nvSpPr>
        <p:spPr>
          <a:xfrm>
            <a:off x="545702" y="3509659"/>
            <a:ext cx="1080745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100" dirty="0"/>
              <a:t>Sends Updated </a:t>
            </a:r>
          </a:p>
          <a:p>
            <a:pPr algn="ctr"/>
            <a:r>
              <a:rPr lang="en-US" sz="1100" dirty="0"/>
              <a:t>Requirements</a:t>
            </a:r>
          </a:p>
        </p:txBody>
      </p:sp>
      <p:sp>
        <p:nvSpPr>
          <p:cNvPr id="122" name="Flowchart: Terminator 121">
            <a:extLst>
              <a:ext uri="{FF2B5EF4-FFF2-40B4-BE49-F238E27FC236}">
                <a16:creationId xmlns:a16="http://schemas.microsoft.com/office/drawing/2014/main" id="{9369EB2A-A5C5-8254-5E0C-C379547E16C6}"/>
              </a:ext>
            </a:extLst>
          </p:cNvPr>
          <p:cNvSpPr/>
          <p:nvPr/>
        </p:nvSpPr>
        <p:spPr>
          <a:xfrm>
            <a:off x="679409" y="3965122"/>
            <a:ext cx="569504" cy="286346"/>
          </a:xfrm>
          <a:prstGeom prst="flowChartTerminator">
            <a:avLst/>
          </a:prstGeom>
          <a:solidFill>
            <a:srgbClr val="DD82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dirty="0"/>
              <a:t>Email</a:t>
            </a:r>
          </a:p>
        </p:txBody>
      </p:sp>
      <p:pic>
        <p:nvPicPr>
          <p:cNvPr id="126" name="Picture 125" descr="Icon&#10;&#10;Description automatically generated">
            <a:extLst>
              <a:ext uri="{FF2B5EF4-FFF2-40B4-BE49-F238E27FC236}">
                <a16:creationId xmlns:a16="http://schemas.microsoft.com/office/drawing/2014/main" id="{9B0BE371-F0EE-935F-F46B-788B4107B875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9918" y="759021"/>
            <a:ext cx="435589" cy="435589"/>
          </a:xfrm>
          <a:prstGeom prst="rect">
            <a:avLst/>
          </a:prstGeom>
        </p:spPr>
      </p:pic>
      <p:pic>
        <p:nvPicPr>
          <p:cNvPr id="128" name="Picture 127" descr="Icon&#10;&#10;Description automatically generated">
            <a:extLst>
              <a:ext uri="{FF2B5EF4-FFF2-40B4-BE49-F238E27FC236}">
                <a16:creationId xmlns:a16="http://schemas.microsoft.com/office/drawing/2014/main" id="{52EA303F-71FE-2B4E-BF2A-FF7DEFB8473E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2886" y="457279"/>
            <a:ext cx="419234" cy="419234"/>
          </a:xfrm>
          <a:prstGeom prst="rect">
            <a:avLst/>
          </a:prstGeom>
        </p:spPr>
      </p:pic>
      <p:pic>
        <p:nvPicPr>
          <p:cNvPr id="130" name="Picture 129" descr="Shape&#10;&#10;Description automatically generated with low confidence">
            <a:extLst>
              <a:ext uri="{FF2B5EF4-FFF2-40B4-BE49-F238E27FC236}">
                <a16:creationId xmlns:a16="http://schemas.microsoft.com/office/drawing/2014/main" id="{AC21CF73-0045-82F6-3D0D-4C696B6DF8FC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774" y="423992"/>
            <a:ext cx="680869" cy="680869"/>
          </a:xfrm>
          <a:prstGeom prst="rect">
            <a:avLst/>
          </a:prstGeom>
        </p:spPr>
      </p:pic>
      <p:sp>
        <p:nvSpPr>
          <p:cNvPr id="131" name="Rectangle: Rounded Corners 130">
            <a:extLst>
              <a:ext uri="{FF2B5EF4-FFF2-40B4-BE49-F238E27FC236}">
                <a16:creationId xmlns:a16="http://schemas.microsoft.com/office/drawing/2014/main" id="{35337BEA-E2D1-5144-F498-E1B2DE1D0BCC}"/>
              </a:ext>
            </a:extLst>
          </p:cNvPr>
          <p:cNvSpPr/>
          <p:nvPr/>
        </p:nvSpPr>
        <p:spPr>
          <a:xfrm>
            <a:off x="62788" y="163308"/>
            <a:ext cx="1257383" cy="1452782"/>
          </a:xfrm>
          <a:prstGeom prst="roundRect">
            <a:avLst/>
          </a:prstGeom>
          <a:noFill/>
          <a:ln w="9525" cap="flat" cmpd="sng" algn="ctr">
            <a:solidFill>
              <a:schemeClr val="accent6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6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2" name="TextBox 131">
            <a:extLst>
              <a:ext uri="{FF2B5EF4-FFF2-40B4-BE49-F238E27FC236}">
                <a16:creationId xmlns:a16="http://schemas.microsoft.com/office/drawing/2014/main" id="{B93554A9-11DD-39BF-B8DD-64F027DFC298}"/>
              </a:ext>
            </a:extLst>
          </p:cNvPr>
          <p:cNvSpPr txBox="1"/>
          <p:nvPr/>
        </p:nvSpPr>
        <p:spPr>
          <a:xfrm>
            <a:off x="53974" y="1125540"/>
            <a:ext cx="1287532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100" dirty="0"/>
              <a:t>Main Code Base </a:t>
            </a:r>
          </a:p>
          <a:p>
            <a:r>
              <a:rPr lang="en-US" sz="1100" dirty="0"/>
              <a:t>for all environment</a:t>
            </a:r>
          </a:p>
        </p:txBody>
      </p:sp>
      <p:pic>
        <p:nvPicPr>
          <p:cNvPr id="133" name="Picture 132" descr="Shape&#10;&#10;Description automatically generated with low confidence">
            <a:extLst>
              <a:ext uri="{FF2B5EF4-FFF2-40B4-BE49-F238E27FC236}">
                <a16:creationId xmlns:a16="http://schemas.microsoft.com/office/drawing/2014/main" id="{826D1CE4-D2A3-6E82-CB36-36213AB26706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9809" y="795679"/>
            <a:ext cx="410311" cy="410311"/>
          </a:xfrm>
          <a:prstGeom prst="rect">
            <a:avLst/>
          </a:prstGeom>
        </p:spPr>
      </p:pic>
      <p:pic>
        <p:nvPicPr>
          <p:cNvPr id="134" name="Picture 133" descr="Icon&#10;&#10;Description automatically generated">
            <a:extLst>
              <a:ext uri="{FF2B5EF4-FFF2-40B4-BE49-F238E27FC236}">
                <a16:creationId xmlns:a16="http://schemas.microsoft.com/office/drawing/2014/main" id="{C382D10A-7A05-12FF-C6EE-0EC80746A197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2222" y="59013"/>
            <a:ext cx="419234" cy="419234"/>
          </a:xfrm>
          <a:prstGeom prst="rect">
            <a:avLst/>
          </a:prstGeom>
        </p:spPr>
      </p:pic>
      <p:pic>
        <p:nvPicPr>
          <p:cNvPr id="153" name="Picture 152" descr="Icon&#10;&#10;Description automatically generated">
            <a:extLst>
              <a:ext uri="{FF2B5EF4-FFF2-40B4-BE49-F238E27FC236}">
                <a16:creationId xmlns:a16="http://schemas.microsoft.com/office/drawing/2014/main" id="{1137CFAE-7A9D-C8A1-2AF7-7F93C6C48757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700" y="3845363"/>
            <a:ext cx="314204" cy="3142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300820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3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6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4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5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0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3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6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6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9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4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7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2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7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0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3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8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1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6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9" dur="5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2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7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0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5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8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1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4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9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 animBg="1"/>
      <p:bldP spid="51" grpId="0"/>
      <p:bldP spid="79" grpId="0"/>
      <p:bldP spid="88" grpId="0"/>
      <p:bldP spid="90" grpId="0"/>
      <p:bldP spid="92" grpId="0"/>
      <p:bldP spid="95" grpId="0"/>
      <p:bldP spid="98" grpId="0"/>
      <p:bldP spid="118" grpId="0"/>
      <p:bldP spid="119" grpId="0" animBg="1"/>
      <p:bldP spid="121" grpId="0"/>
      <p:bldP spid="122" grpId="0" animBg="1"/>
      <p:bldP spid="131" grpId="0" animBg="1"/>
      <p:bldP spid="13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Rectangle: Rounded Corners 34">
            <a:extLst>
              <a:ext uri="{FF2B5EF4-FFF2-40B4-BE49-F238E27FC236}">
                <a16:creationId xmlns:a16="http://schemas.microsoft.com/office/drawing/2014/main" id="{14FA6AB4-800B-497F-8D4E-9C4641A73EF1}"/>
              </a:ext>
            </a:extLst>
          </p:cNvPr>
          <p:cNvSpPr/>
          <p:nvPr/>
        </p:nvSpPr>
        <p:spPr>
          <a:xfrm rot="2700000">
            <a:off x="-263605" y="5791200"/>
            <a:ext cx="2133600" cy="2133600"/>
          </a:xfrm>
          <a:prstGeom prst="roundRect">
            <a:avLst/>
          </a:prstGeom>
          <a:gradFill>
            <a:gsLst>
              <a:gs pos="0">
                <a:schemeClr val="accent4"/>
              </a:gs>
              <a:gs pos="100000">
                <a:schemeClr val="accent4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F45833EE-575B-4B8D-9C39-0E95C7669221}"/>
              </a:ext>
            </a:extLst>
          </p:cNvPr>
          <p:cNvSpPr/>
          <p:nvPr/>
        </p:nvSpPr>
        <p:spPr>
          <a:xfrm>
            <a:off x="10298097" y="6445188"/>
            <a:ext cx="1793289" cy="328474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A7290651-A99C-45C6-90E9-E18F2338BB72}"/>
              </a:ext>
            </a:extLst>
          </p:cNvPr>
          <p:cNvSpPr/>
          <p:nvPr/>
        </p:nvSpPr>
        <p:spPr>
          <a:xfrm>
            <a:off x="0" y="1618346"/>
            <a:ext cx="470517" cy="2849732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55CBE67B-3E05-91A7-AF90-4B45326E2F7C}"/>
              </a:ext>
            </a:extLst>
          </p:cNvPr>
          <p:cNvGrpSpPr/>
          <p:nvPr/>
        </p:nvGrpSpPr>
        <p:grpSpPr>
          <a:xfrm>
            <a:off x="803195" y="4445637"/>
            <a:ext cx="2172832" cy="1058907"/>
            <a:chOff x="792170" y="4383281"/>
            <a:chExt cx="2172832" cy="1058907"/>
          </a:xfrm>
        </p:grpSpPr>
        <p:pic>
          <p:nvPicPr>
            <p:cNvPr id="14" name="Picture 13" descr="Icon&#10;&#10;Description automatically generated">
              <a:extLst>
                <a:ext uri="{FF2B5EF4-FFF2-40B4-BE49-F238E27FC236}">
                  <a16:creationId xmlns:a16="http://schemas.microsoft.com/office/drawing/2014/main" id="{FCFAC29D-9659-7283-6773-045A1CDE9A9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90633" y="4428546"/>
              <a:ext cx="642491" cy="642491"/>
            </a:xfrm>
            <a:prstGeom prst="rect">
              <a:avLst/>
            </a:prstGeom>
          </p:spPr>
        </p:pic>
        <p:pic>
          <p:nvPicPr>
            <p:cNvPr id="40" name="Picture 39" descr="Icon&#10;&#10;Description automatically generated">
              <a:extLst>
                <a:ext uri="{FF2B5EF4-FFF2-40B4-BE49-F238E27FC236}">
                  <a16:creationId xmlns:a16="http://schemas.microsoft.com/office/drawing/2014/main" id="{AECAA3C2-9314-B486-6BD7-303D41BC7FC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20291" y="4430298"/>
              <a:ext cx="642491" cy="642491"/>
            </a:xfrm>
            <a:prstGeom prst="rect">
              <a:avLst/>
            </a:prstGeom>
          </p:spPr>
        </p:pic>
        <p:sp>
          <p:nvSpPr>
            <p:cNvPr id="15" name="Rectangle: Rounded Corners 14">
              <a:extLst>
                <a:ext uri="{FF2B5EF4-FFF2-40B4-BE49-F238E27FC236}">
                  <a16:creationId xmlns:a16="http://schemas.microsoft.com/office/drawing/2014/main" id="{35B2283F-E05D-FE58-6F97-B90FB097A4A4}"/>
                </a:ext>
              </a:extLst>
            </p:cNvPr>
            <p:cNvSpPr/>
            <p:nvPr/>
          </p:nvSpPr>
          <p:spPr>
            <a:xfrm>
              <a:off x="792170" y="4383281"/>
              <a:ext cx="2172832" cy="1039066"/>
            </a:xfrm>
            <a:prstGeom prst="roundRect">
              <a:avLst/>
            </a:prstGeom>
            <a:noFill/>
            <a:ln w="9525" cap="flat" cmpd="sng" algn="ctr">
              <a:solidFill>
                <a:schemeClr val="accent5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5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B9AD0006-79DD-D6E4-CB13-0DAB0A14020D}"/>
                </a:ext>
              </a:extLst>
            </p:cNvPr>
            <p:cNvSpPr txBox="1"/>
            <p:nvPr/>
          </p:nvSpPr>
          <p:spPr>
            <a:xfrm>
              <a:off x="1009218" y="5103634"/>
              <a:ext cx="1841402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dirty="0"/>
                <a:t>Requirements Team</a:t>
              </a:r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CCF211DD-15CE-B6BB-ACEA-3EEC6961828B}"/>
              </a:ext>
            </a:extLst>
          </p:cNvPr>
          <p:cNvGrpSpPr/>
          <p:nvPr/>
        </p:nvGrpSpPr>
        <p:grpSpPr>
          <a:xfrm>
            <a:off x="4697901" y="2604423"/>
            <a:ext cx="2172832" cy="1071962"/>
            <a:chOff x="763690" y="3107669"/>
            <a:chExt cx="2172832" cy="1071962"/>
          </a:xfrm>
        </p:grpSpPr>
        <p:pic>
          <p:nvPicPr>
            <p:cNvPr id="8" name="Picture 7" descr="Icon&#10;&#10;Description automatically generated">
              <a:extLst>
                <a:ext uri="{FF2B5EF4-FFF2-40B4-BE49-F238E27FC236}">
                  <a16:creationId xmlns:a16="http://schemas.microsoft.com/office/drawing/2014/main" id="{B1824943-5CEC-67D7-578E-DDB10E15531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860155" y="3243752"/>
              <a:ext cx="634192" cy="634192"/>
            </a:xfrm>
            <a:prstGeom prst="rect">
              <a:avLst/>
            </a:prstGeom>
          </p:spPr>
        </p:pic>
        <p:pic>
          <p:nvPicPr>
            <p:cNvPr id="32" name="Picture 31" descr="Icon&#10;&#10;Description automatically generated">
              <a:extLst>
                <a:ext uri="{FF2B5EF4-FFF2-40B4-BE49-F238E27FC236}">
                  <a16:creationId xmlns:a16="http://schemas.microsoft.com/office/drawing/2014/main" id="{D0D40D80-3AFD-F585-DF60-2FB7DB1578D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1561490" y="3243752"/>
              <a:ext cx="634192" cy="634192"/>
            </a:xfrm>
            <a:prstGeom prst="rect">
              <a:avLst/>
            </a:prstGeom>
          </p:spPr>
        </p:pic>
        <p:pic>
          <p:nvPicPr>
            <p:cNvPr id="38" name="Picture 37" descr="Icon&#10;&#10;Description automatically generated">
              <a:extLst>
                <a:ext uri="{FF2B5EF4-FFF2-40B4-BE49-F238E27FC236}">
                  <a16:creationId xmlns:a16="http://schemas.microsoft.com/office/drawing/2014/main" id="{75D5DBD2-E584-34A6-1AFF-C13C08D467A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2262825" y="3243752"/>
              <a:ext cx="634192" cy="634192"/>
            </a:xfrm>
            <a:prstGeom prst="rect">
              <a:avLst/>
            </a:prstGeom>
          </p:spPr>
        </p:pic>
        <p:sp>
          <p:nvSpPr>
            <p:cNvPr id="42" name="Rectangle: Rounded Corners 41">
              <a:extLst>
                <a:ext uri="{FF2B5EF4-FFF2-40B4-BE49-F238E27FC236}">
                  <a16:creationId xmlns:a16="http://schemas.microsoft.com/office/drawing/2014/main" id="{1ADA5677-7D4F-5F2C-BB07-A2389AF72F82}"/>
                </a:ext>
              </a:extLst>
            </p:cNvPr>
            <p:cNvSpPr/>
            <p:nvPr/>
          </p:nvSpPr>
          <p:spPr>
            <a:xfrm>
              <a:off x="763690" y="3107669"/>
              <a:ext cx="2172832" cy="1039066"/>
            </a:xfrm>
            <a:prstGeom prst="roundRect">
              <a:avLst/>
            </a:prstGeom>
            <a:noFill/>
            <a:ln w="9525" cap="flat" cmpd="sng" algn="ctr">
              <a:solidFill>
                <a:schemeClr val="accent5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5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877EBE0C-9FDE-6D03-1177-FD6FFC1CE06B}"/>
                </a:ext>
              </a:extLst>
            </p:cNvPr>
            <p:cNvSpPr txBox="1"/>
            <p:nvPr/>
          </p:nvSpPr>
          <p:spPr>
            <a:xfrm>
              <a:off x="1412240" y="3841077"/>
              <a:ext cx="932691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dirty="0"/>
                <a:t>QA Team</a:t>
              </a:r>
            </a:p>
          </p:txBody>
        </p: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229E2AF5-4BEF-25FC-034D-9A43FA190763}"/>
              </a:ext>
            </a:extLst>
          </p:cNvPr>
          <p:cNvGrpSpPr/>
          <p:nvPr/>
        </p:nvGrpSpPr>
        <p:grpSpPr>
          <a:xfrm>
            <a:off x="792170" y="1858267"/>
            <a:ext cx="2172832" cy="1308751"/>
            <a:chOff x="792170" y="1858267"/>
            <a:chExt cx="2172832" cy="1308751"/>
          </a:xfrm>
        </p:grpSpPr>
        <p:pic>
          <p:nvPicPr>
            <p:cNvPr id="3" name="Picture 2" descr="Icon&#10;&#10;Description automatically generated">
              <a:extLst>
                <a:ext uri="{FF2B5EF4-FFF2-40B4-BE49-F238E27FC236}">
                  <a16:creationId xmlns:a16="http://schemas.microsoft.com/office/drawing/2014/main" id="{1E98EE53-5634-8DE0-1359-E4E662BED39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03195" y="1975368"/>
              <a:ext cx="634192" cy="634192"/>
            </a:xfrm>
            <a:prstGeom prst="rect">
              <a:avLst/>
            </a:prstGeom>
          </p:spPr>
        </p:pic>
        <p:pic>
          <p:nvPicPr>
            <p:cNvPr id="24" name="Picture 23" descr="Icon&#10;&#10;Description automatically generated">
              <a:extLst>
                <a:ext uri="{FF2B5EF4-FFF2-40B4-BE49-F238E27FC236}">
                  <a16:creationId xmlns:a16="http://schemas.microsoft.com/office/drawing/2014/main" id="{6B34061A-A80A-53DF-7DCB-DDB5D5FF1D4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33010" y="1975368"/>
              <a:ext cx="634192" cy="634192"/>
            </a:xfrm>
            <a:prstGeom prst="rect">
              <a:avLst/>
            </a:prstGeom>
          </p:spPr>
        </p:pic>
        <p:pic>
          <p:nvPicPr>
            <p:cNvPr id="25" name="Picture 24" descr="Icon&#10;&#10;Description automatically generated">
              <a:extLst>
                <a:ext uri="{FF2B5EF4-FFF2-40B4-BE49-F238E27FC236}">
                  <a16:creationId xmlns:a16="http://schemas.microsoft.com/office/drawing/2014/main" id="{9E4C249F-8FDF-8966-5138-EC7E8DF068B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62825" y="1975368"/>
              <a:ext cx="634192" cy="634192"/>
            </a:xfrm>
            <a:prstGeom prst="rect">
              <a:avLst/>
            </a:prstGeom>
          </p:spPr>
        </p:pic>
        <p:sp>
          <p:nvSpPr>
            <p:cNvPr id="45" name="Rectangle: Rounded Corners 44">
              <a:extLst>
                <a:ext uri="{FF2B5EF4-FFF2-40B4-BE49-F238E27FC236}">
                  <a16:creationId xmlns:a16="http://schemas.microsoft.com/office/drawing/2014/main" id="{7C276BAE-4013-72DE-1725-6B57D6747909}"/>
                </a:ext>
              </a:extLst>
            </p:cNvPr>
            <p:cNvSpPr/>
            <p:nvPr/>
          </p:nvSpPr>
          <p:spPr>
            <a:xfrm>
              <a:off x="792170" y="1858267"/>
              <a:ext cx="2172832" cy="1308751"/>
            </a:xfrm>
            <a:prstGeom prst="roundRect">
              <a:avLst/>
            </a:prstGeom>
            <a:noFill/>
            <a:ln w="9525" cap="flat" cmpd="sng" algn="ctr">
              <a:solidFill>
                <a:schemeClr val="accent5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5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TextBox 45">
              <a:extLst>
                <a:ext uri="{FF2B5EF4-FFF2-40B4-BE49-F238E27FC236}">
                  <a16:creationId xmlns:a16="http://schemas.microsoft.com/office/drawing/2014/main" id="{AD610F32-68BE-9533-A9C2-D3A9D3CDF94E}"/>
                </a:ext>
              </a:extLst>
            </p:cNvPr>
            <p:cNvSpPr txBox="1"/>
            <p:nvPr/>
          </p:nvSpPr>
          <p:spPr>
            <a:xfrm>
              <a:off x="1240370" y="2611816"/>
              <a:ext cx="1120691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dirty="0"/>
                <a:t>Developers</a:t>
              </a:r>
            </a:p>
          </p:txBody>
        </p:sp>
      </p:grpSp>
      <p:grpSp>
        <p:nvGrpSpPr>
          <p:cNvPr id="41" name="Group 40">
            <a:extLst>
              <a:ext uri="{FF2B5EF4-FFF2-40B4-BE49-F238E27FC236}">
                <a16:creationId xmlns:a16="http://schemas.microsoft.com/office/drawing/2014/main" id="{FAA462B8-35EE-1D6E-499A-BB6932122E07}"/>
              </a:ext>
            </a:extLst>
          </p:cNvPr>
          <p:cNvGrpSpPr/>
          <p:nvPr/>
        </p:nvGrpSpPr>
        <p:grpSpPr>
          <a:xfrm>
            <a:off x="7648290" y="423992"/>
            <a:ext cx="2194048" cy="1457608"/>
            <a:chOff x="7170345" y="2199992"/>
            <a:chExt cx="2809946" cy="2000816"/>
          </a:xfrm>
        </p:grpSpPr>
        <p:pic>
          <p:nvPicPr>
            <p:cNvPr id="27" name="Picture 26" descr="Graphical user interface&#10;&#10;Description automatically generated with medium confidence">
              <a:extLst>
                <a:ext uri="{FF2B5EF4-FFF2-40B4-BE49-F238E27FC236}">
                  <a16:creationId xmlns:a16="http://schemas.microsoft.com/office/drawing/2014/main" id="{D8C45D04-20D9-E6E5-F4D4-B80B6815603D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02683" y="2362004"/>
              <a:ext cx="1200741" cy="1200741"/>
            </a:xfrm>
            <a:prstGeom prst="rect">
              <a:avLst/>
            </a:prstGeom>
          </p:spPr>
        </p:pic>
        <p:pic>
          <p:nvPicPr>
            <p:cNvPr id="29" name="Picture 28" descr="Logo, company name&#10;&#10;Description automatically generated">
              <a:extLst>
                <a:ext uri="{FF2B5EF4-FFF2-40B4-BE49-F238E27FC236}">
                  <a16:creationId xmlns:a16="http://schemas.microsoft.com/office/drawing/2014/main" id="{C66655DF-85AF-D9E8-922E-3CF47E810FF6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983722" y="2733707"/>
              <a:ext cx="619009" cy="619009"/>
            </a:xfrm>
            <a:prstGeom prst="rect">
              <a:avLst/>
            </a:prstGeom>
          </p:spPr>
        </p:pic>
        <p:sp>
          <p:nvSpPr>
            <p:cNvPr id="30" name="Rectangle: Rounded Corners 29">
              <a:extLst>
                <a:ext uri="{FF2B5EF4-FFF2-40B4-BE49-F238E27FC236}">
                  <a16:creationId xmlns:a16="http://schemas.microsoft.com/office/drawing/2014/main" id="{FEC5E8A4-0D04-3C32-CD1C-4E2FAA9CE81C}"/>
                </a:ext>
              </a:extLst>
            </p:cNvPr>
            <p:cNvSpPr/>
            <p:nvPr/>
          </p:nvSpPr>
          <p:spPr>
            <a:xfrm>
              <a:off x="7170345" y="2199992"/>
              <a:ext cx="2758830" cy="2000816"/>
            </a:xfrm>
            <a:prstGeom prst="roundRect">
              <a:avLst/>
            </a:prstGeom>
            <a:noFill/>
            <a:ln w="9525" cap="flat" cmpd="sng" algn="ctr">
              <a:solidFill>
                <a:schemeClr val="accent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6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B079ADD6-398B-2632-E91C-A82C8256211A}"/>
                </a:ext>
              </a:extLst>
            </p:cNvPr>
            <p:cNvSpPr txBox="1"/>
            <p:nvPr/>
          </p:nvSpPr>
          <p:spPr>
            <a:xfrm>
              <a:off x="7519087" y="3643265"/>
              <a:ext cx="2461204" cy="38022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/>
                <a:t>Web Project (Development)</a:t>
              </a:r>
            </a:p>
          </p:txBody>
        </p:sp>
      </p:grpSp>
      <p:sp>
        <p:nvSpPr>
          <p:cNvPr id="44" name="Wave 43">
            <a:extLst>
              <a:ext uri="{FF2B5EF4-FFF2-40B4-BE49-F238E27FC236}">
                <a16:creationId xmlns:a16="http://schemas.microsoft.com/office/drawing/2014/main" id="{E500F272-1D1D-D1BD-2144-52F37735D4B9}"/>
              </a:ext>
            </a:extLst>
          </p:cNvPr>
          <p:cNvSpPr/>
          <p:nvPr/>
        </p:nvSpPr>
        <p:spPr>
          <a:xfrm>
            <a:off x="2777974" y="5107614"/>
            <a:ext cx="1789577" cy="1049590"/>
          </a:xfrm>
          <a:prstGeom prst="wav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Gathers Requirement</a:t>
            </a:r>
          </a:p>
        </p:txBody>
      </p:sp>
      <p:cxnSp>
        <p:nvCxnSpPr>
          <p:cNvPr id="49" name="Straight Arrow Connector 48">
            <a:extLst>
              <a:ext uri="{FF2B5EF4-FFF2-40B4-BE49-F238E27FC236}">
                <a16:creationId xmlns:a16="http://schemas.microsoft.com/office/drawing/2014/main" id="{835CF0A1-1E88-7D0B-C6B4-B29C79C38CD6}"/>
              </a:ext>
            </a:extLst>
          </p:cNvPr>
          <p:cNvCxnSpPr>
            <a:cxnSpLocks/>
            <a:endCxn id="25" idx="2"/>
          </p:cNvCxnSpPr>
          <p:nvPr/>
        </p:nvCxnSpPr>
        <p:spPr>
          <a:xfrm flipH="1" flipV="1">
            <a:off x="2579921" y="2609560"/>
            <a:ext cx="9348" cy="1836077"/>
          </a:xfrm>
          <a:prstGeom prst="straightConnector1">
            <a:avLst/>
          </a:prstGeom>
          <a:ln w="28575">
            <a:solidFill>
              <a:srgbClr val="C4268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TextBox 50">
            <a:extLst>
              <a:ext uri="{FF2B5EF4-FFF2-40B4-BE49-F238E27FC236}">
                <a16:creationId xmlns:a16="http://schemas.microsoft.com/office/drawing/2014/main" id="{47605D46-E09A-CE6F-8CD9-856E527B8BE4}"/>
              </a:ext>
            </a:extLst>
          </p:cNvPr>
          <p:cNvSpPr txBox="1"/>
          <p:nvPr/>
        </p:nvSpPr>
        <p:spPr>
          <a:xfrm>
            <a:off x="1602064" y="3574131"/>
            <a:ext cx="989373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100" dirty="0"/>
              <a:t>Sends </a:t>
            </a:r>
          </a:p>
          <a:p>
            <a:pPr algn="r"/>
            <a:r>
              <a:rPr lang="en-US" sz="1100" dirty="0"/>
              <a:t>Requirements</a:t>
            </a:r>
          </a:p>
        </p:txBody>
      </p:sp>
      <p:cxnSp>
        <p:nvCxnSpPr>
          <p:cNvPr id="67" name="Straight Arrow Connector 66">
            <a:extLst>
              <a:ext uri="{FF2B5EF4-FFF2-40B4-BE49-F238E27FC236}">
                <a16:creationId xmlns:a16="http://schemas.microsoft.com/office/drawing/2014/main" id="{3797B2AC-B69B-E7D5-D003-6CFEA820BADB}"/>
              </a:ext>
            </a:extLst>
          </p:cNvPr>
          <p:cNvCxnSpPr>
            <a:cxnSpLocks/>
          </p:cNvCxnSpPr>
          <p:nvPr/>
        </p:nvCxnSpPr>
        <p:spPr>
          <a:xfrm flipH="1" flipV="1">
            <a:off x="2560346" y="1322708"/>
            <a:ext cx="1044" cy="637237"/>
          </a:xfrm>
          <a:prstGeom prst="straightConnector1">
            <a:avLst/>
          </a:prstGeom>
          <a:ln w="28575">
            <a:solidFill>
              <a:srgbClr val="C4268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9" name="Group 58">
            <a:extLst>
              <a:ext uri="{FF2B5EF4-FFF2-40B4-BE49-F238E27FC236}">
                <a16:creationId xmlns:a16="http://schemas.microsoft.com/office/drawing/2014/main" id="{E4046D97-3952-8F51-7AC5-0AE1DA46268B}"/>
              </a:ext>
            </a:extLst>
          </p:cNvPr>
          <p:cNvGrpSpPr/>
          <p:nvPr/>
        </p:nvGrpSpPr>
        <p:grpSpPr>
          <a:xfrm>
            <a:off x="1742675" y="547314"/>
            <a:ext cx="1882644" cy="758518"/>
            <a:chOff x="2051545" y="360648"/>
            <a:chExt cx="931665" cy="758518"/>
          </a:xfrm>
        </p:grpSpPr>
        <p:pic>
          <p:nvPicPr>
            <p:cNvPr id="53" name="Picture 52" descr="A screenshot of a computer&#10;&#10;Description automatically generated with low confidence">
              <a:extLst>
                <a:ext uri="{FF2B5EF4-FFF2-40B4-BE49-F238E27FC236}">
                  <a16:creationId xmlns:a16="http://schemas.microsoft.com/office/drawing/2014/main" id="{E4FA2D31-BDB5-9F70-F801-183876AC4EC9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378235" y="695423"/>
              <a:ext cx="214421" cy="334313"/>
            </a:xfrm>
            <a:prstGeom prst="rect">
              <a:avLst/>
            </a:prstGeom>
          </p:spPr>
        </p:pic>
        <p:sp>
          <p:nvSpPr>
            <p:cNvPr id="57" name="Rectangle: Rounded Corners 56">
              <a:extLst>
                <a:ext uri="{FF2B5EF4-FFF2-40B4-BE49-F238E27FC236}">
                  <a16:creationId xmlns:a16="http://schemas.microsoft.com/office/drawing/2014/main" id="{5C699A28-CCB1-DA65-776B-030432C8C28B}"/>
                </a:ext>
              </a:extLst>
            </p:cNvPr>
            <p:cNvSpPr/>
            <p:nvPr/>
          </p:nvSpPr>
          <p:spPr>
            <a:xfrm>
              <a:off x="2051545" y="371532"/>
              <a:ext cx="931665" cy="747634"/>
            </a:xfrm>
            <a:prstGeom prst="roundRect">
              <a:avLst/>
            </a:prstGeom>
            <a:noFill/>
            <a:ln w="9525" cap="flat" cmpd="sng" algn="ctr">
              <a:solidFill>
                <a:schemeClr val="accent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6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TextBox 57">
              <a:extLst>
                <a:ext uri="{FF2B5EF4-FFF2-40B4-BE49-F238E27FC236}">
                  <a16:creationId xmlns:a16="http://schemas.microsoft.com/office/drawing/2014/main" id="{9AEEE4A2-34B9-B953-0FC9-FC9B61C2E8A7}"/>
                </a:ext>
              </a:extLst>
            </p:cNvPr>
            <p:cNvSpPr txBox="1"/>
            <p:nvPr/>
          </p:nvSpPr>
          <p:spPr>
            <a:xfrm>
              <a:off x="2254202" y="360648"/>
              <a:ext cx="616760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000" dirty="0"/>
                <a:t>Local Machine</a:t>
              </a:r>
            </a:p>
          </p:txBody>
        </p:sp>
      </p:grpSp>
      <p:sp>
        <p:nvSpPr>
          <p:cNvPr id="79" name="TextBox 78">
            <a:extLst>
              <a:ext uri="{FF2B5EF4-FFF2-40B4-BE49-F238E27FC236}">
                <a16:creationId xmlns:a16="http://schemas.microsoft.com/office/drawing/2014/main" id="{470F516A-560E-2610-103E-CE643AAB5CD7}"/>
              </a:ext>
            </a:extLst>
          </p:cNvPr>
          <p:cNvSpPr txBox="1"/>
          <p:nvPr/>
        </p:nvSpPr>
        <p:spPr>
          <a:xfrm>
            <a:off x="1581828" y="1371346"/>
            <a:ext cx="970137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100" dirty="0"/>
              <a:t>Develops on </a:t>
            </a:r>
          </a:p>
          <a:p>
            <a:pPr algn="r"/>
            <a:r>
              <a:rPr lang="en-US" sz="1100" dirty="0"/>
              <a:t>local machine</a:t>
            </a:r>
          </a:p>
        </p:txBody>
      </p:sp>
      <p:grpSp>
        <p:nvGrpSpPr>
          <p:cNvPr id="81" name="Group 80">
            <a:extLst>
              <a:ext uri="{FF2B5EF4-FFF2-40B4-BE49-F238E27FC236}">
                <a16:creationId xmlns:a16="http://schemas.microsoft.com/office/drawing/2014/main" id="{240B1FF2-F96A-E140-4620-70DC5C97ABF8}"/>
              </a:ext>
            </a:extLst>
          </p:cNvPr>
          <p:cNvGrpSpPr/>
          <p:nvPr/>
        </p:nvGrpSpPr>
        <p:grpSpPr>
          <a:xfrm>
            <a:off x="7648290" y="2049022"/>
            <a:ext cx="2154136" cy="1457608"/>
            <a:chOff x="7170345" y="2199992"/>
            <a:chExt cx="2758830" cy="2000816"/>
          </a:xfrm>
        </p:grpSpPr>
        <p:pic>
          <p:nvPicPr>
            <p:cNvPr id="83" name="Picture 82" descr="Graphical user interface&#10;&#10;Description automatically generated with medium confidence">
              <a:extLst>
                <a:ext uri="{FF2B5EF4-FFF2-40B4-BE49-F238E27FC236}">
                  <a16:creationId xmlns:a16="http://schemas.microsoft.com/office/drawing/2014/main" id="{38F18DF4-1434-B145-D15B-3ED3C039EE0B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02683" y="2362004"/>
              <a:ext cx="1200741" cy="1200741"/>
            </a:xfrm>
            <a:prstGeom prst="rect">
              <a:avLst/>
            </a:prstGeom>
          </p:spPr>
        </p:pic>
        <p:pic>
          <p:nvPicPr>
            <p:cNvPr id="84" name="Picture 83" descr="Logo, company name&#10;&#10;Description automatically generated">
              <a:extLst>
                <a:ext uri="{FF2B5EF4-FFF2-40B4-BE49-F238E27FC236}">
                  <a16:creationId xmlns:a16="http://schemas.microsoft.com/office/drawing/2014/main" id="{0395667A-BC6A-2871-3F45-364E6F5BC959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983722" y="2733707"/>
              <a:ext cx="619009" cy="619009"/>
            </a:xfrm>
            <a:prstGeom prst="rect">
              <a:avLst/>
            </a:prstGeom>
          </p:spPr>
        </p:pic>
        <p:sp>
          <p:nvSpPr>
            <p:cNvPr id="85" name="Rectangle: Rounded Corners 84">
              <a:extLst>
                <a:ext uri="{FF2B5EF4-FFF2-40B4-BE49-F238E27FC236}">
                  <a16:creationId xmlns:a16="http://schemas.microsoft.com/office/drawing/2014/main" id="{ECBC16D8-FCB2-53A3-D217-AAB1D2CAD707}"/>
                </a:ext>
              </a:extLst>
            </p:cNvPr>
            <p:cNvSpPr/>
            <p:nvPr/>
          </p:nvSpPr>
          <p:spPr>
            <a:xfrm>
              <a:off x="7170345" y="2199992"/>
              <a:ext cx="2758830" cy="2000816"/>
            </a:xfrm>
            <a:prstGeom prst="roundRect">
              <a:avLst/>
            </a:prstGeom>
            <a:noFill/>
            <a:ln w="9525" cap="flat" cmpd="sng" algn="ctr">
              <a:solidFill>
                <a:schemeClr val="accent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6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TextBox 85">
              <a:extLst>
                <a:ext uri="{FF2B5EF4-FFF2-40B4-BE49-F238E27FC236}">
                  <a16:creationId xmlns:a16="http://schemas.microsoft.com/office/drawing/2014/main" id="{C0DCADBD-832E-FBB5-226C-9F978FEA51F8}"/>
                </a:ext>
              </a:extLst>
            </p:cNvPr>
            <p:cNvSpPr txBox="1"/>
            <p:nvPr/>
          </p:nvSpPr>
          <p:spPr>
            <a:xfrm>
              <a:off x="7519087" y="3643265"/>
              <a:ext cx="2294008" cy="38022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/>
                <a:t>Web Project (Staging/QA)</a:t>
              </a:r>
            </a:p>
          </p:txBody>
        </p:sp>
      </p:grpSp>
      <p:cxnSp>
        <p:nvCxnSpPr>
          <p:cNvPr id="87" name="Straight Arrow Connector 86">
            <a:extLst>
              <a:ext uri="{FF2B5EF4-FFF2-40B4-BE49-F238E27FC236}">
                <a16:creationId xmlns:a16="http://schemas.microsoft.com/office/drawing/2014/main" id="{5E649D49-BAA7-7556-D2EB-426186AACA9F}"/>
              </a:ext>
            </a:extLst>
          </p:cNvPr>
          <p:cNvCxnSpPr>
            <a:cxnSpLocks/>
          </p:cNvCxnSpPr>
          <p:nvPr/>
        </p:nvCxnSpPr>
        <p:spPr>
          <a:xfrm flipV="1">
            <a:off x="2931009" y="781607"/>
            <a:ext cx="4717281" cy="1233342"/>
          </a:xfrm>
          <a:prstGeom prst="straightConnector1">
            <a:avLst/>
          </a:prstGeom>
          <a:ln w="28575">
            <a:solidFill>
              <a:srgbClr val="C4268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8" name="TextBox 87">
            <a:extLst>
              <a:ext uri="{FF2B5EF4-FFF2-40B4-BE49-F238E27FC236}">
                <a16:creationId xmlns:a16="http://schemas.microsoft.com/office/drawing/2014/main" id="{B54611AC-6801-3AF1-3FEE-931BF70D51AF}"/>
              </a:ext>
            </a:extLst>
          </p:cNvPr>
          <p:cNvSpPr txBox="1"/>
          <p:nvPr/>
        </p:nvSpPr>
        <p:spPr>
          <a:xfrm rot="20734801">
            <a:off x="3667415" y="1209732"/>
            <a:ext cx="263886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100" dirty="0"/>
              <a:t>Deploy to Dev, once it looks good on local.</a:t>
            </a:r>
          </a:p>
        </p:txBody>
      </p:sp>
      <p:cxnSp>
        <p:nvCxnSpPr>
          <p:cNvPr id="89" name="Straight Arrow Connector 88">
            <a:extLst>
              <a:ext uri="{FF2B5EF4-FFF2-40B4-BE49-F238E27FC236}">
                <a16:creationId xmlns:a16="http://schemas.microsoft.com/office/drawing/2014/main" id="{061022F6-A1E5-2044-EBE0-71B335734785}"/>
              </a:ext>
            </a:extLst>
          </p:cNvPr>
          <p:cNvCxnSpPr>
            <a:cxnSpLocks/>
          </p:cNvCxnSpPr>
          <p:nvPr/>
        </p:nvCxnSpPr>
        <p:spPr>
          <a:xfrm flipV="1">
            <a:off x="2950965" y="1133081"/>
            <a:ext cx="4717281" cy="1233342"/>
          </a:xfrm>
          <a:prstGeom prst="straightConnector1">
            <a:avLst/>
          </a:prstGeom>
          <a:ln w="28575">
            <a:solidFill>
              <a:srgbClr val="C4268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0" name="TextBox 89">
            <a:extLst>
              <a:ext uri="{FF2B5EF4-FFF2-40B4-BE49-F238E27FC236}">
                <a16:creationId xmlns:a16="http://schemas.microsoft.com/office/drawing/2014/main" id="{FA7F3D0F-38E4-F9C0-581E-816B5DA63179}"/>
              </a:ext>
            </a:extLst>
          </p:cNvPr>
          <p:cNvSpPr txBox="1"/>
          <p:nvPr/>
        </p:nvSpPr>
        <p:spPr>
          <a:xfrm rot="20734801">
            <a:off x="4206079" y="1575506"/>
            <a:ext cx="172034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100" dirty="0"/>
              <a:t>Tests on Dev environment.</a:t>
            </a:r>
          </a:p>
        </p:txBody>
      </p:sp>
      <p:cxnSp>
        <p:nvCxnSpPr>
          <p:cNvPr id="91" name="Straight Arrow Connector 90">
            <a:extLst>
              <a:ext uri="{FF2B5EF4-FFF2-40B4-BE49-F238E27FC236}">
                <a16:creationId xmlns:a16="http://schemas.microsoft.com/office/drawing/2014/main" id="{97DF27C2-5056-F9EA-2442-946FDAA42E39}"/>
              </a:ext>
            </a:extLst>
          </p:cNvPr>
          <p:cNvCxnSpPr>
            <a:cxnSpLocks/>
          </p:cNvCxnSpPr>
          <p:nvPr/>
        </p:nvCxnSpPr>
        <p:spPr>
          <a:xfrm>
            <a:off x="2964062" y="2395655"/>
            <a:ext cx="4718220" cy="12480"/>
          </a:xfrm>
          <a:prstGeom prst="straightConnector1">
            <a:avLst/>
          </a:prstGeom>
          <a:ln w="28575">
            <a:solidFill>
              <a:srgbClr val="C4268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2" name="TextBox 91">
            <a:extLst>
              <a:ext uri="{FF2B5EF4-FFF2-40B4-BE49-F238E27FC236}">
                <a16:creationId xmlns:a16="http://schemas.microsoft.com/office/drawing/2014/main" id="{AEECADF6-9DD8-C59C-1CC9-332C8126CDC2}"/>
              </a:ext>
            </a:extLst>
          </p:cNvPr>
          <p:cNvSpPr txBox="1"/>
          <p:nvPr/>
        </p:nvSpPr>
        <p:spPr>
          <a:xfrm>
            <a:off x="4049122" y="2179265"/>
            <a:ext cx="275748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100" dirty="0"/>
              <a:t>Deploy to Staging, once it looks good on Dev.</a:t>
            </a:r>
          </a:p>
        </p:txBody>
      </p:sp>
      <p:cxnSp>
        <p:nvCxnSpPr>
          <p:cNvPr id="93" name="Straight Arrow Connector 92">
            <a:extLst>
              <a:ext uri="{FF2B5EF4-FFF2-40B4-BE49-F238E27FC236}">
                <a16:creationId xmlns:a16="http://schemas.microsoft.com/office/drawing/2014/main" id="{0067FE84-1E20-5DE7-DDDF-DD4142C38974}"/>
              </a:ext>
            </a:extLst>
          </p:cNvPr>
          <p:cNvCxnSpPr>
            <a:cxnSpLocks/>
          </p:cNvCxnSpPr>
          <p:nvPr/>
        </p:nvCxnSpPr>
        <p:spPr>
          <a:xfrm>
            <a:off x="2976027" y="2627100"/>
            <a:ext cx="1818339" cy="18893"/>
          </a:xfrm>
          <a:prstGeom prst="straightConnector1">
            <a:avLst/>
          </a:prstGeom>
          <a:ln w="28575">
            <a:solidFill>
              <a:srgbClr val="C4268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5" name="TextBox 94">
            <a:extLst>
              <a:ext uri="{FF2B5EF4-FFF2-40B4-BE49-F238E27FC236}">
                <a16:creationId xmlns:a16="http://schemas.microsoft.com/office/drawing/2014/main" id="{B8B76156-3C6A-751E-6C04-902691A19E70}"/>
              </a:ext>
            </a:extLst>
          </p:cNvPr>
          <p:cNvSpPr txBox="1"/>
          <p:nvPr/>
        </p:nvSpPr>
        <p:spPr>
          <a:xfrm>
            <a:off x="3156822" y="2442542"/>
            <a:ext cx="159777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QA can test on staging</a:t>
            </a:r>
          </a:p>
        </p:txBody>
      </p:sp>
      <p:cxnSp>
        <p:nvCxnSpPr>
          <p:cNvPr id="96" name="Straight Arrow Connector 95">
            <a:extLst>
              <a:ext uri="{FF2B5EF4-FFF2-40B4-BE49-F238E27FC236}">
                <a16:creationId xmlns:a16="http://schemas.microsoft.com/office/drawing/2014/main" id="{3CA0621E-91B9-FE63-6188-C3F399E1CE96}"/>
              </a:ext>
            </a:extLst>
          </p:cNvPr>
          <p:cNvCxnSpPr>
            <a:cxnSpLocks/>
          </p:cNvCxnSpPr>
          <p:nvPr/>
        </p:nvCxnSpPr>
        <p:spPr>
          <a:xfrm>
            <a:off x="6867580" y="2679334"/>
            <a:ext cx="800666" cy="0"/>
          </a:xfrm>
          <a:prstGeom prst="straightConnector1">
            <a:avLst/>
          </a:prstGeom>
          <a:ln w="28575">
            <a:solidFill>
              <a:srgbClr val="C4268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8" name="TextBox 97">
            <a:extLst>
              <a:ext uri="{FF2B5EF4-FFF2-40B4-BE49-F238E27FC236}">
                <a16:creationId xmlns:a16="http://schemas.microsoft.com/office/drawing/2014/main" id="{B55010E7-3741-DAA9-88DA-67049B605644}"/>
              </a:ext>
            </a:extLst>
          </p:cNvPr>
          <p:cNvSpPr txBox="1"/>
          <p:nvPr/>
        </p:nvSpPr>
        <p:spPr>
          <a:xfrm>
            <a:off x="6867580" y="2482560"/>
            <a:ext cx="962123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dirty="0"/>
              <a:t>Tests the </a:t>
            </a:r>
          </a:p>
          <a:p>
            <a:r>
              <a:rPr lang="en-US" sz="1050" dirty="0"/>
              <a:t>requirements</a:t>
            </a:r>
          </a:p>
        </p:txBody>
      </p:sp>
      <p:grpSp>
        <p:nvGrpSpPr>
          <p:cNvPr id="99" name="Group 98">
            <a:extLst>
              <a:ext uri="{FF2B5EF4-FFF2-40B4-BE49-F238E27FC236}">
                <a16:creationId xmlns:a16="http://schemas.microsoft.com/office/drawing/2014/main" id="{C60257F3-A718-2D60-FFDF-A6384658D7CC}"/>
              </a:ext>
            </a:extLst>
          </p:cNvPr>
          <p:cNvGrpSpPr/>
          <p:nvPr/>
        </p:nvGrpSpPr>
        <p:grpSpPr>
          <a:xfrm>
            <a:off x="7773154" y="4653770"/>
            <a:ext cx="2154136" cy="1457608"/>
            <a:chOff x="7170345" y="2199992"/>
            <a:chExt cx="2758830" cy="2000816"/>
          </a:xfrm>
        </p:grpSpPr>
        <p:pic>
          <p:nvPicPr>
            <p:cNvPr id="100" name="Picture 99" descr="Graphical user interface&#10;&#10;Description automatically generated with medium confidence">
              <a:extLst>
                <a:ext uri="{FF2B5EF4-FFF2-40B4-BE49-F238E27FC236}">
                  <a16:creationId xmlns:a16="http://schemas.microsoft.com/office/drawing/2014/main" id="{F5D1FD88-7A01-E317-6E0F-628542C46C4E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02683" y="2362004"/>
              <a:ext cx="1200741" cy="1200741"/>
            </a:xfrm>
            <a:prstGeom prst="rect">
              <a:avLst/>
            </a:prstGeom>
          </p:spPr>
        </p:pic>
        <p:pic>
          <p:nvPicPr>
            <p:cNvPr id="101" name="Picture 100" descr="Logo, company name&#10;&#10;Description automatically generated">
              <a:extLst>
                <a:ext uri="{FF2B5EF4-FFF2-40B4-BE49-F238E27FC236}">
                  <a16:creationId xmlns:a16="http://schemas.microsoft.com/office/drawing/2014/main" id="{8B50579B-CCBE-22BE-F12E-D0F6AEA34781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983722" y="2733707"/>
              <a:ext cx="619009" cy="619009"/>
            </a:xfrm>
            <a:prstGeom prst="rect">
              <a:avLst/>
            </a:prstGeom>
          </p:spPr>
        </p:pic>
        <p:sp>
          <p:nvSpPr>
            <p:cNvPr id="102" name="Rectangle: Rounded Corners 101">
              <a:extLst>
                <a:ext uri="{FF2B5EF4-FFF2-40B4-BE49-F238E27FC236}">
                  <a16:creationId xmlns:a16="http://schemas.microsoft.com/office/drawing/2014/main" id="{3D06F9AD-FDA1-0200-DE7D-762BB58AE767}"/>
                </a:ext>
              </a:extLst>
            </p:cNvPr>
            <p:cNvSpPr/>
            <p:nvPr/>
          </p:nvSpPr>
          <p:spPr>
            <a:xfrm>
              <a:off x="7170345" y="2199992"/>
              <a:ext cx="2758830" cy="2000816"/>
            </a:xfrm>
            <a:prstGeom prst="roundRect">
              <a:avLst/>
            </a:prstGeom>
            <a:noFill/>
            <a:ln w="9525" cap="flat" cmpd="sng" algn="ctr">
              <a:solidFill>
                <a:schemeClr val="accent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6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TextBox 102">
              <a:extLst>
                <a:ext uri="{FF2B5EF4-FFF2-40B4-BE49-F238E27FC236}">
                  <a16:creationId xmlns:a16="http://schemas.microsoft.com/office/drawing/2014/main" id="{C17BBD61-D3B0-46C7-5213-A9E9548E37AC}"/>
                </a:ext>
              </a:extLst>
            </p:cNvPr>
            <p:cNvSpPr txBox="1"/>
            <p:nvPr/>
          </p:nvSpPr>
          <p:spPr>
            <a:xfrm>
              <a:off x="7519087" y="3643265"/>
              <a:ext cx="2261488" cy="38022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/>
                <a:t>Web Project (Production)</a:t>
              </a:r>
            </a:p>
          </p:txBody>
        </p:sp>
      </p:grpSp>
      <p:cxnSp>
        <p:nvCxnSpPr>
          <p:cNvPr id="104" name="Straight Arrow Connector 103">
            <a:extLst>
              <a:ext uri="{FF2B5EF4-FFF2-40B4-BE49-F238E27FC236}">
                <a16:creationId xmlns:a16="http://schemas.microsoft.com/office/drawing/2014/main" id="{5FC15A68-A430-6C1C-146E-3E423F162BEB}"/>
              </a:ext>
            </a:extLst>
          </p:cNvPr>
          <p:cNvCxnSpPr>
            <a:cxnSpLocks/>
            <a:endCxn id="102" idx="1"/>
          </p:cNvCxnSpPr>
          <p:nvPr/>
        </p:nvCxnSpPr>
        <p:spPr>
          <a:xfrm>
            <a:off x="2868586" y="3168685"/>
            <a:ext cx="4904568" cy="2213889"/>
          </a:xfrm>
          <a:prstGeom prst="straightConnector1">
            <a:avLst/>
          </a:prstGeom>
          <a:ln w="28575">
            <a:solidFill>
              <a:srgbClr val="C4268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8" name="TextBox 117">
            <a:extLst>
              <a:ext uri="{FF2B5EF4-FFF2-40B4-BE49-F238E27FC236}">
                <a16:creationId xmlns:a16="http://schemas.microsoft.com/office/drawing/2014/main" id="{3DFCB080-6E12-7EE5-A887-CAFC09CB7DA6}"/>
              </a:ext>
            </a:extLst>
          </p:cNvPr>
          <p:cNvSpPr txBox="1"/>
          <p:nvPr/>
        </p:nvSpPr>
        <p:spPr>
          <a:xfrm rot="1428296">
            <a:off x="4094432" y="4066292"/>
            <a:ext cx="2560317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100" dirty="0"/>
              <a:t>Deploy to Production, once QA Approves.</a:t>
            </a:r>
          </a:p>
        </p:txBody>
      </p:sp>
      <p:sp>
        <p:nvSpPr>
          <p:cNvPr id="119" name="Flowchart: Terminator 118">
            <a:extLst>
              <a:ext uri="{FF2B5EF4-FFF2-40B4-BE49-F238E27FC236}">
                <a16:creationId xmlns:a16="http://schemas.microsoft.com/office/drawing/2014/main" id="{F2D7B4DA-B742-F760-0C3F-6B865B4ACD5F}"/>
              </a:ext>
            </a:extLst>
          </p:cNvPr>
          <p:cNvSpPr/>
          <p:nvPr/>
        </p:nvSpPr>
        <p:spPr>
          <a:xfrm>
            <a:off x="1894645" y="3975040"/>
            <a:ext cx="569504" cy="286346"/>
          </a:xfrm>
          <a:prstGeom prst="flowChartTerminator">
            <a:avLst/>
          </a:prstGeom>
          <a:solidFill>
            <a:srgbClr val="DD82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dirty="0"/>
              <a:t>Email</a:t>
            </a:r>
          </a:p>
        </p:txBody>
      </p:sp>
      <p:cxnSp>
        <p:nvCxnSpPr>
          <p:cNvPr id="120" name="Straight Arrow Connector 119">
            <a:extLst>
              <a:ext uri="{FF2B5EF4-FFF2-40B4-BE49-F238E27FC236}">
                <a16:creationId xmlns:a16="http://schemas.microsoft.com/office/drawing/2014/main" id="{6AFF2B2F-8197-9D9A-2BE5-C35787B46385}"/>
              </a:ext>
            </a:extLst>
          </p:cNvPr>
          <p:cNvCxnSpPr>
            <a:cxnSpLocks/>
            <a:endCxn id="25" idx="2"/>
          </p:cNvCxnSpPr>
          <p:nvPr/>
        </p:nvCxnSpPr>
        <p:spPr>
          <a:xfrm flipV="1">
            <a:off x="1027224" y="2609560"/>
            <a:ext cx="1552697" cy="1858518"/>
          </a:xfrm>
          <a:prstGeom prst="straightConnector1">
            <a:avLst/>
          </a:prstGeom>
          <a:ln w="28575">
            <a:solidFill>
              <a:srgbClr val="C4268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1" name="TextBox 120">
            <a:extLst>
              <a:ext uri="{FF2B5EF4-FFF2-40B4-BE49-F238E27FC236}">
                <a16:creationId xmlns:a16="http://schemas.microsoft.com/office/drawing/2014/main" id="{A810D695-B28A-9586-4A74-948349AF33C9}"/>
              </a:ext>
            </a:extLst>
          </p:cNvPr>
          <p:cNvSpPr txBox="1"/>
          <p:nvPr/>
        </p:nvSpPr>
        <p:spPr>
          <a:xfrm>
            <a:off x="545702" y="3509659"/>
            <a:ext cx="1080745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100" dirty="0"/>
              <a:t>Sends Updated </a:t>
            </a:r>
          </a:p>
          <a:p>
            <a:pPr algn="ctr"/>
            <a:r>
              <a:rPr lang="en-US" sz="1100" dirty="0"/>
              <a:t>Requirements</a:t>
            </a:r>
          </a:p>
        </p:txBody>
      </p:sp>
      <p:sp>
        <p:nvSpPr>
          <p:cNvPr id="122" name="Flowchart: Terminator 121">
            <a:extLst>
              <a:ext uri="{FF2B5EF4-FFF2-40B4-BE49-F238E27FC236}">
                <a16:creationId xmlns:a16="http://schemas.microsoft.com/office/drawing/2014/main" id="{9369EB2A-A5C5-8254-5E0C-C379547E16C6}"/>
              </a:ext>
            </a:extLst>
          </p:cNvPr>
          <p:cNvSpPr/>
          <p:nvPr/>
        </p:nvSpPr>
        <p:spPr>
          <a:xfrm>
            <a:off x="679409" y="3965122"/>
            <a:ext cx="569504" cy="286346"/>
          </a:xfrm>
          <a:prstGeom prst="flowChartTerminator">
            <a:avLst/>
          </a:prstGeom>
          <a:solidFill>
            <a:srgbClr val="DD82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dirty="0"/>
              <a:t>Email</a:t>
            </a:r>
          </a:p>
        </p:txBody>
      </p:sp>
      <p:pic>
        <p:nvPicPr>
          <p:cNvPr id="126" name="Picture 125" descr="Icon&#10;&#10;Description automatically generated">
            <a:extLst>
              <a:ext uri="{FF2B5EF4-FFF2-40B4-BE49-F238E27FC236}">
                <a16:creationId xmlns:a16="http://schemas.microsoft.com/office/drawing/2014/main" id="{9B0BE371-F0EE-935F-F46B-788B4107B875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9918" y="759021"/>
            <a:ext cx="435589" cy="435589"/>
          </a:xfrm>
          <a:prstGeom prst="rect">
            <a:avLst/>
          </a:prstGeom>
        </p:spPr>
      </p:pic>
      <p:pic>
        <p:nvPicPr>
          <p:cNvPr id="128" name="Picture 127" descr="Icon&#10;&#10;Description automatically generated">
            <a:extLst>
              <a:ext uri="{FF2B5EF4-FFF2-40B4-BE49-F238E27FC236}">
                <a16:creationId xmlns:a16="http://schemas.microsoft.com/office/drawing/2014/main" id="{52EA303F-71FE-2B4E-BF2A-FF7DEFB8473E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2886" y="457279"/>
            <a:ext cx="419234" cy="419234"/>
          </a:xfrm>
          <a:prstGeom prst="rect">
            <a:avLst/>
          </a:prstGeom>
        </p:spPr>
      </p:pic>
      <p:pic>
        <p:nvPicPr>
          <p:cNvPr id="130" name="Picture 129" descr="Shape&#10;&#10;Description automatically generated with low confidence">
            <a:extLst>
              <a:ext uri="{FF2B5EF4-FFF2-40B4-BE49-F238E27FC236}">
                <a16:creationId xmlns:a16="http://schemas.microsoft.com/office/drawing/2014/main" id="{AC21CF73-0045-82F6-3D0D-4C696B6DF8FC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774" y="423992"/>
            <a:ext cx="680869" cy="680869"/>
          </a:xfrm>
          <a:prstGeom prst="rect">
            <a:avLst/>
          </a:prstGeom>
        </p:spPr>
      </p:pic>
      <p:sp>
        <p:nvSpPr>
          <p:cNvPr id="131" name="Rectangle: Rounded Corners 130">
            <a:extLst>
              <a:ext uri="{FF2B5EF4-FFF2-40B4-BE49-F238E27FC236}">
                <a16:creationId xmlns:a16="http://schemas.microsoft.com/office/drawing/2014/main" id="{35337BEA-E2D1-5144-F498-E1B2DE1D0BCC}"/>
              </a:ext>
            </a:extLst>
          </p:cNvPr>
          <p:cNvSpPr/>
          <p:nvPr/>
        </p:nvSpPr>
        <p:spPr>
          <a:xfrm>
            <a:off x="62788" y="163308"/>
            <a:ext cx="1257383" cy="1452782"/>
          </a:xfrm>
          <a:prstGeom prst="roundRect">
            <a:avLst/>
          </a:prstGeom>
          <a:noFill/>
          <a:ln w="9525" cap="flat" cmpd="sng" algn="ctr">
            <a:solidFill>
              <a:schemeClr val="accent6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6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2" name="TextBox 131">
            <a:extLst>
              <a:ext uri="{FF2B5EF4-FFF2-40B4-BE49-F238E27FC236}">
                <a16:creationId xmlns:a16="http://schemas.microsoft.com/office/drawing/2014/main" id="{B93554A9-11DD-39BF-B8DD-64F027DFC298}"/>
              </a:ext>
            </a:extLst>
          </p:cNvPr>
          <p:cNvSpPr txBox="1"/>
          <p:nvPr/>
        </p:nvSpPr>
        <p:spPr>
          <a:xfrm>
            <a:off x="53974" y="1125540"/>
            <a:ext cx="1287532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100" dirty="0"/>
              <a:t>Main Code Base </a:t>
            </a:r>
          </a:p>
          <a:p>
            <a:r>
              <a:rPr lang="en-US" sz="1100" dirty="0"/>
              <a:t>for all environment</a:t>
            </a:r>
          </a:p>
        </p:txBody>
      </p:sp>
      <p:pic>
        <p:nvPicPr>
          <p:cNvPr id="133" name="Picture 132" descr="Shape&#10;&#10;Description automatically generated with low confidence">
            <a:extLst>
              <a:ext uri="{FF2B5EF4-FFF2-40B4-BE49-F238E27FC236}">
                <a16:creationId xmlns:a16="http://schemas.microsoft.com/office/drawing/2014/main" id="{826D1CE4-D2A3-6E82-CB36-36213AB26706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9809" y="795679"/>
            <a:ext cx="410311" cy="410311"/>
          </a:xfrm>
          <a:prstGeom prst="rect">
            <a:avLst/>
          </a:prstGeom>
        </p:spPr>
      </p:pic>
      <p:pic>
        <p:nvPicPr>
          <p:cNvPr id="134" name="Picture 133" descr="Icon&#10;&#10;Description automatically generated">
            <a:extLst>
              <a:ext uri="{FF2B5EF4-FFF2-40B4-BE49-F238E27FC236}">
                <a16:creationId xmlns:a16="http://schemas.microsoft.com/office/drawing/2014/main" id="{C382D10A-7A05-12FF-C6EE-0EC80746A197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2222" y="59013"/>
            <a:ext cx="419234" cy="419234"/>
          </a:xfrm>
          <a:prstGeom prst="rect">
            <a:avLst/>
          </a:prstGeom>
        </p:spPr>
      </p:pic>
      <p:pic>
        <p:nvPicPr>
          <p:cNvPr id="143" name="Picture 142" descr="Icon&#10;&#10;Description automatically generated">
            <a:extLst>
              <a:ext uri="{FF2B5EF4-FFF2-40B4-BE49-F238E27FC236}">
                <a16:creationId xmlns:a16="http://schemas.microsoft.com/office/drawing/2014/main" id="{F30BB378-1ABD-53AF-5496-DBE48D59FCFA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26685" y="2962811"/>
            <a:ext cx="322289" cy="322289"/>
          </a:xfrm>
          <a:prstGeom prst="rect">
            <a:avLst/>
          </a:prstGeom>
        </p:spPr>
      </p:pic>
      <p:cxnSp>
        <p:nvCxnSpPr>
          <p:cNvPr id="144" name="Straight Arrow Connector 143">
            <a:extLst>
              <a:ext uri="{FF2B5EF4-FFF2-40B4-BE49-F238E27FC236}">
                <a16:creationId xmlns:a16="http://schemas.microsoft.com/office/drawing/2014/main" id="{B7AFCE34-716C-AC18-B872-57C50B89D093}"/>
              </a:ext>
            </a:extLst>
          </p:cNvPr>
          <p:cNvCxnSpPr>
            <a:cxnSpLocks/>
          </p:cNvCxnSpPr>
          <p:nvPr/>
        </p:nvCxnSpPr>
        <p:spPr>
          <a:xfrm flipH="1" flipV="1">
            <a:off x="2950685" y="2871514"/>
            <a:ext cx="1730842" cy="7591"/>
          </a:xfrm>
          <a:prstGeom prst="straightConnector1">
            <a:avLst/>
          </a:prstGeom>
          <a:ln w="28575">
            <a:solidFill>
              <a:srgbClr val="C4268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9" name="TextBox 148">
            <a:extLst>
              <a:ext uri="{FF2B5EF4-FFF2-40B4-BE49-F238E27FC236}">
                <a16:creationId xmlns:a16="http://schemas.microsoft.com/office/drawing/2014/main" id="{0287C95A-1161-D3B0-95B1-E02A37CC8ED9}"/>
              </a:ext>
            </a:extLst>
          </p:cNvPr>
          <p:cNvSpPr txBox="1"/>
          <p:nvPr/>
        </p:nvSpPr>
        <p:spPr>
          <a:xfrm>
            <a:off x="3390735" y="2676139"/>
            <a:ext cx="159777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Emails the Bug/Issue</a:t>
            </a:r>
          </a:p>
        </p:txBody>
      </p:sp>
      <p:pic>
        <p:nvPicPr>
          <p:cNvPr id="153" name="Picture 152" descr="Icon&#10;&#10;Description automatically generated">
            <a:extLst>
              <a:ext uri="{FF2B5EF4-FFF2-40B4-BE49-F238E27FC236}">
                <a16:creationId xmlns:a16="http://schemas.microsoft.com/office/drawing/2014/main" id="{1137CFAE-7A9D-C8A1-2AF7-7F93C6C48757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700" y="3845363"/>
            <a:ext cx="314204" cy="314204"/>
          </a:xfrm>
          <a:prstGeom prst="rect">
            <a:avLst/>
          </a:prstGeom>
        </p:spPr>
      </p:pic>
      <p:pic>
        <p:nvPicPr>
          <p:cNvPr id="76" name="Picture 75" descr="Icon&#10;&#10;Description automatically generated">
            <a:extLst>
              <a:ext uri="{FF2B5EF4-FFF2-40B4-BE49-F238E27FC236}">
                <a16:creationId xmlns:a16="http://schemas.microsoft.com/office/drawing/2014/main" id="{09182BBB-8396-2EFF-D655-8C05AB218F4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7399" y="2721068"/>
            <a:ext cx="314204" cy="3142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02639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9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>
            <a:extLst>
              <a:ext uri="{FF2B5EF4-FFF2-40B4-BE49-F238E27FC236}">
                <a16:creationId xmlns:a16="http://schemas.microsoft.com/office/drawing/2014/main" id="{A1B567E5-01CD-4068-A38C-99E4A698CCA1}"/>
              </a:ext>
            </a:extLst>
          </p:cNvPr>
          <p:cNvSpPr/>
          <p:nvPr/>
        </p:nvSpPr>
        <p:spPr>
          <a:xfrm>
            <a:off x="1620545" y="2943225"/>
            <a:ext cx="971550" cy="97155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Oval 61">
            <a:extLst>
              <a:ext uri="{FF2B5EF4-FFF2-40B4-BE49-F238E27FC236}">
                <a16:creationId xmlns:a16="http://schemas.microsoft.com/office/drawing/2014/main" id="{92DC6734-7112-4BBF-BE28-1A1206885B30}"/>
              </a:ext>
            </a:extLst>
          </p:cNvPr>
          <p:cNvSpPr/>
          <p:nvPr/>
        </p:nvSpPr>
        <p:spPr>
          <a:xfrm>
            <a:off x="4230835" y="2943225"/>
            <a:ext cx="971550" cy="97155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3" name="Oval 62">
            <a:extLst>
              <a:ext uri="{FF2B5EF4-FFF2-40B4-BE49-F238E27FC236}">
                <a16:creationId xmlns:a16="http://schemas.microsoft.com/office/drawing/2014/main" id="{66BE703B-B171-46F7-91C3-783F21615685}"/>
              </a:ext>
            </a:extLst>
          </p:cNvPr>
          <p:cNvSpPr/>
          <p:nvPr/>
        </p:nvSpPr>
        <p:spPr>
          <a:xfrm>
            <a:off x="6841125" y="2943225"/>
            <a:ext cx="971550" cy="97155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4" name="Oval 63">
            <a:extLst>
              <a:ext uri="{FF2B5EF4-FFF2-40B4-BE49-F238E27FC236}">
                <a16:creationId xmlns:a16="http://schemas.microsoft.com/office/drawing/2014/main" id="{7E9CA493-BA41-408B-95F9-2B95655C3DE0}"/>
              </a:ext>
            </a:extLst>
          </p:cNvPr>
          <p:cNvSpPr/>
          <p:nvPr/>
        </p:nvSpPr>
        <p:spPr>
          <a:xfrm>
            <a:off x="9451415" y="2943225"/>
            <a:ext cx="971550" cy="97155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4" name="Rectangle 73">
            <a:extLst>
              <a:ext uri="{FF2B5EF4-FFF2-40B4-BE49-F238E27FC236}">
                <a16:creationId xmlns:a16="http://schemas.microsoft.com/office/drawing/2014/main" id="{AC3448D0-EB03-4CFA-9ED7-EC814B55DA1B}"/>
              </a:ext>
            </a:extLst>
          </p:cNvPr>
          <p:cNvSpPr/>
          <p:nvPr/>
        </p:nvSpPr>
        <p:spPr>
          <a:xfrm>
            <a:off x="1413806" y="4031583"/>
            <a:ext cx="139243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6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PROJECT </a:t>
            </a:r>
          </a:p>
          <a:p>
            <a:pPr algn="ctr"/>
            <a:r>
              <a:rPr lang="en-US" sz="16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MANAGMENT</a:t>
            </a:r>
          </a:p>
        </p:txBody>
      </p:sp>
      <p:sp>
        <p:nvSpPr>
          <p:cNvPr id="78" name="Rectangle 77">
            <a:extLst>
              <a:ext uri="{FF2B5EF4-FFF2-40B4-BE49-F238E27FC236}">
                <a16:creationId xmlns:a16="http://schemas.microsoft.com/office/drawing/2014/main" id="{D6C7F5D0-ECC3-474D-BC7E-87E4B388EF76}"/>
              </a:ext>
            </a:extLst>
          </p:cNvPr>
          <p:cNvSpPr/>
          <p:nvPr/>
        </p:nvSpPr>
        <p:spPr>
          <a:xfrm>
            <a:off x="4019568" y="4031583"/>
            <a:ext cx="139243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6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CODE </a:t>
            </a:r>
          </a:p>
          <a:p>
            <a:pPr algn="ctr"/>
            <a:r>
              <a:rPr lang="en-US" sz="16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MANAGMENT</a:t>
            </a:r>
          </a:p>
        </p:txBody>
      </p:sp>
      <p:sp>
        <p:nvSpPr>
          <p:cNvPr id="80" name="Rectangle 79">
            <a:extLst>
              <a:ext uri="{FF2B5EF4-FFF2-40B4-BE49-F238E27FC236}">
                <a16:creationId xmlns:a16="http://schemas.microsoft.com/office/drawing/2014/main" id="{852C6379-99B7-4F42-BAB5-A5F91CCC6418}"/>
              </a:ext>
            </a:extLst>
          </p:cNvPr>
          <p:cNvSpPr/>
          <p:nvPr/>
        </p:nvSpPr>
        <p:spPr>
          <a:xfrm>
            <a:off x="6625330" y="4024566"/>
            <a:ext cx="140314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6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CONTINUOUS</a:t>
            </a:r>
          </a:p>
          <a:p>
            <a:pPr algn="ctr"/>
            <a:r>
              <a:rPr lang="en-US" sz="16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INTEGRATION</a:t>
            </a:r>
          </a:p>
        </p:txBody>
      </p:sp>
      <p:sp>
        <p:nvSpPr>
          <p:cNvPr id="82" name="Rectangle 81">
            <a:extLst>
              <a:ext uri="{FF2B5EF4-FFF2-40B4-BE49-F238E27FC236}">
                <a16:creationId xmlns:a16="http://schemas.microsoft.com/office/drawing/2014/main" id="{2E1A5406-C577-4854-A7BC-963E966043BF}"/>
              </a:ext>
            </a:extLst>
          </p:cNvPr>
          <p:cNvSpPr/>
          <p:nvPr/>
        </p:nvSpPr>
        <p:spPr>
          <a:xfrm>
            <a:off x="9267871" y="4031583"/>
            <a:ext cx="140724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6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CONTINUOUS</a:t>
            </a:r>
          </a:p>
          <a:p>
            <a:pPr algn="ctr"/>
            <a:r>
              <a:rPr lang="en-US" sz="16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DEPLOYMENT</a:t>
            </a:r>
          </a:p>
        </p:txBody>
      </p:sp>
      <p:sp>
        <p:nvSpPr>
          <p:cNvPr id="111" name="TextBox 110">
            <a:extLst>
              <a:ext uri="{FF2B5EF4-FFF2-40B4-BE49-F238E27FC236}">
                <a16:creationId xmlns:a16="http://schemas.microsoft.com/office/drawing/2014/main" id="{39FEA482-0477-4C11-B2A9-175C01087EBB}"/>
              </a:ext>
            </a:extLst>
          </p:cNvPr>
          <p:cNvSpPr txBox="1"/>
          <p:nvPr/>
        </p:nvSpPr>
        <p:spPr>
          <a:xfrm>
            <a:off x="1884144" y="3228945"/>
            <a:ext cx="44435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bg1"/>
                </a:solidFill>
              </a:rPr>
              <a:t>01</a:t>
            </a:r>
          </a:p>
        </p:txBody>
      </p:sp>
      <p:sp>
        <p:nvSpPr>
          <p:cNvPr id="112" name="TextBox 111">
            <a:extLst>
              <a:ext uri="{FF2B5EF4-FFF2-40B4-BE49-F238E27FC236}">
                <a16:creationId xmlns:a16="http://schemas.microsoft.com/office/drawing/2014/main" id="{0BBBB282-55EB-47FE-B683-E552A2A87EE1}"/>
              </a:ext>
            </a:extLst>
          </p:cNvPr>
          <p:cNvSpPr txBox="1"/>
          <p:nvPr/>
        </p:nvSpPr>
        <p:spPr>
          <a:xfrm>
            <a:off x="4494434" y="3228945"/>
            <a:ext cx="44435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bg1"/>
                </a:solidFill>
              </a:rPr>
              <a:t>02</a:t>
            </a:r>
          </a:p>
        </p:txBody>
      </p:sp>
      <p:sp>
        <p:nvSpPr>
          <p:cNvPr id="113" name="TextBox 112">
            <a:extLst>
              <a:ext uri="{FF2B5EF4-FFF2-40B4-BE49-F238E27FC236}">
                <a16:creationId xmlns:a16="http://schemas.microsoft.com/office/drawing/2014/main" id="{7204DFFE-DD56-420A-8471-31558A477975}"/>
              </a:ext>
            </a:extLst>
          </p:cNvPr>
          <p:cNvSpPr txBox="1"/>
          <p:nvPr/>
        </p:nvSpPr>
        <p:spPr>
          <a:xfrm>
            <a:off x="7104724" y="3228945"/>
            <a:ext cx="44435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bg1"/>
                </a:solidFill>
              </a:rPr>
              <a:t>03</a:t>
            </a:r>
          </a:p>
        </p:txBody>
      </p:sp>
      <p:sp>
        <p:nvSpPr>
          <p:cNvPr id="114" name="TextBox 113">
            <a:extLst>
              <a:ext uri="{FF2B5EF4-FFF2-40B4-BE49-F238E27FC236}">
                <a16:creationId xmlns:a16="http://schemas.microsoft.com/office/drawing/2014/main" id="{812135D3-7397-40E8-8C85-0BF351D7D001}"/>
              </a:ext>
            </a:extLst>
          </p:cNvPr>
          <p:cNvSpPr txBox="1"/>
          <p:nvPr/>
        </p:nvSpPr>
        <p:spPr>
          <a:xfrm>
            <a:off x="9715014" y="3228945"/>
            <a:ext cx="44435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bg1"/>
                </a:solidFill>
              </a:rPr>
              <a:t>04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4C98FED7-6451-4DE0-96DC-E709964F4148}"/>
              </a:ext>
            </a:extLst>
          </p:cNvPr>
          <p:cNvSpPr txBox="1"/>
          <p:nvPr/>
        </p:nvSpPr>
        <p:spPr>
          <a:xfrm>
            <a:off x="2725846" y="418017"/>
            <a:ext cx="6740308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7200" dirty="0">
                <a:solidFill>
                  <a:schemeClr val="accent3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DevOps</a:t>
            </a:r>
            <a:r>
              <a:rPr lang="en-US" sz="7200" dirty="0">
                <a:latin typeface="Calibri Light" panose="020F0302020204030204" pitchFamily="34" charset="0"/>
                <a:cs typeface="Calibri Light" panose="020F0302020204030204" pitchFamily="34" charset="0"/>
              </a:rPr>
              <a:t> Overview</a:t>
            </a:r>
          </a:p>
        </p:txBody>
      </p:sp>
      <p:sp>
        <p:nvSpPr>
          <p:cNvPr id="35" name="Rectangle: Rounded Corners 34">
            <a:extLst>
              <a:ext uri="{FF2B5EF4-FFF2-40B4-BE49-F238E27FC236}">
                <a16:creationId xmlns:a16="http://schemas.microsoft.com/office/drawing/2014/main" id="{14FA6AB4-800B-497F-8D4E-9C4641A73EF1}"/>
              </a:ext>
            </a:extLst>
          </p:cNvPr>
          <p:cNvSpPr/>
          <p:nvPr/>
        </p:nvSpPr>
        <p:spPr>
          <a:xfrm rot="2700000">
            <a:off x="-263605" y="5791200"/>
            <a:ext cx="2133600" cy="2133600"/>
          </a:xfrm>
          <a:prstGeom prst="roundRect">
            <a:avLst/>
          </a:prstGeom>
          <a:gradFill>
            <a:gsLst>
              <a:gs pos="0">
                <a:schemeClr val="accent4"/>
              </a:gs>
              <a:gs pos="100000">
                <a:schemeClr val="accent4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F45833EE-575B-4B8D-9C39-0E95C7669221}"/>
              </a:ext>
            </a:extLst>
          </p:cNvPr>
          <p:cNvSpPr/>
          <p:nvPr/>
        </p:nvSpPr>
        <p:spPr>
          <a:xfrm>
            <a:off x="10298097" y="6445188"/>
            <a:ext cx="1793289" cy="328474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A7290651-A99C-45C6-90E9-E18F2338BB72}"/>
              </a:ext>
            </a:extLst>
          </p:cNvPr>
          <p:cNvSpPr/>
          <p:nvPr/>
        </p:nvSpPr>
        <p:spPr>
          <a:xfrm>
            <a:off x="0" y="1704513"/>
            <a:ext cx="470517" cy="2849732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181697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3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6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2" grpId="0" animBg="1"/>
      <p:bldP spid="63" grpId="0" animBg="1"/>
      <p:bldP spid="64" grpId="0" animBg="1"/>
      <p:bldP spid="74" grpId="0"/>
      <p:bldP spid="78" grpId="0"/>
      <p:bldP spid="80" grpId="0"/>
      <p:bldP spid="82" grpId="0"/>
      <p:bldP spid="111" grpId="0"/>
      <p:bldP spid="112" grpId="0"/>
      <p:bldP spid="113" grpId="0"/>
      <p:bldP spid="114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TextBox 47">
            <a:extLst>
              <a:ext uri="{FF2B5EF4-FFF2-40B4-BE49-F238E27FC236}">
                <a16:creationId xmlns:a16="http://schemas.microsoft.com/office/drawing/2014/main" id="{4C98FED7-6451-4DE0-96DC-E709964F4148}"/>
              </a:ext>
            </a:extLst>
          </p:cNvPr>
          <p:cNvSpPr txBox="1"/>
          <p:nvPr/>
        </p:nvSpPr>
        <p:spPr>
          <a:xfrm>
            <a:off x="2725846" y="418017"/>
            <a:ext cx="6740308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7200" dirty="0">
                <a:solidFill>
                  <a:schemeClr val="accent3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DevOps</a:t>
            </a:r>
            <a:r>
              <a:rPr lang="en-US" sz="7200" dirty="0">
                <a:latin typeface="Calibri Light" panose="020F0302020204030204" pitchFamily="34" charset="0"/>
                <a:cs typeface="Calibri Light" panose="020F0302020204030204" pitchFamily="34" charset="0"/>
              </a:rPr>
              <a:t> Overview</a:t>
            </a:r>
          </a:p>
        </p:txBody>
      </p:sp>
      <p:sp>
        <p:nvSpPr>
          <p:cNvPr id="35" name="Rectangle: Rounded Corners 34">
            <a:extLst>
              <a:ext uri="{FF2B5EF4-FFF2-40B4-BE49-F238E27FC236}">
                <a16:creationId xmlns:a16="http://schemas.microsoft.com/office/drawing/2014/main" id="{14FA6AB4-800B-497F-8D4E-9C4641A73EF1}"/>
              </a:ext>
            </a:extLst>
          </p:cNvPr>
          <p:cNvSpPr/>
          <p:nvPr/>
        </p:nvSpPr>
        <p:spPr>
          <a:xfrm rot="2700000">
            <a:off x="-263605" y="5791200"/>
            <a:ext cx="2133600" cy="2133600"/>
          </a:xfrm>
          <a:prstGeom prst="roundRect">
            <a:avLst/>
          </a:prstGeom>
          <a:gradFill>
            <a:gsLst>
              <a:gs pos="0">
                <a:schemeClr val="accent4"/>
              </a:gs>
              <a:gs pos="100000">
                <a:schemeClr val="accent4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F45833EE-575B-4B8D-9C39-0E95C7669221}"/>
              </a:ext>
            </a:extLst>
          </p:cNvPr>
          <p:cNvSpPr/>
          <p:nvPr/>
        </p:nvSpPr>
        <p:spPr>
          <a:xfrm>
            <a:off x="10298097" y="6445188"/>
            <a:ext cx="1793289" cy="328474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A7290651-A99C-45C6-90E9-E18F2338BB72}"/>
              </a:ext>
            </a:extLst>
          </p:cNvPr>
          <p:cNvSpPr/>
          <p:nvPr/>
        </p:nvSpPr>
        <p:spPr>
          <a:xfrm>
            <a:off x="0" y="1704513"/>
            <a:ext cx="470517" cy="2849732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D002C9B7-23C2-4BB9-97FE-9D1CD4D7A7BC}"/>
              </a:ext>
            </a:extLst>
          </p:cNvPr>
          <p:cNvSpPr txBox="1"/>
          <p:nvPr/>
        </p:nvSpPr>
        <p:spPr>
          <a:xfrm>
            <a:off x="6962313" y="6424759"/>
            <a:ext cx="66715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https://azure.microsoft.com/en-us/services/devops/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46C7951-9A86-4402-9AC2-74E9C4391D8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5471" y="1618346"/>
            <a:ext cx="10301057" cy="3837340"/>
          </a:xfrm>
          <a:prstGeom prst="rect">
            <a:avLst/>
          </a:prstGeom>
          <a:ln>
            <a:solidFill>
              <a:schemeClr val="tx2"/>
            </a:solidFill>
          </a:ln>
        </p:spPr>
      </p:pic>
    </p:spTree>
    <p:extLst>
      <p:ext uri="{BB962C8B-B14F-4D97-AF65-F5344CB8AC3E}">
        <p14:creationId xmlns:p14="http://schemas.microsoft.com/office/powerpoint/2010/main" val="4095929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D37F47E3-2F25-4689-8AE4-71C2F0430A1F}"/>
              </a:ext>
            </a:extLst>
          </p:cNvPr>
          <p:cNvSpPr/>
          <p:nvPr/>
        </p:nvSpPr>
        <p:spPr>
          <a:xfrm rot="2700000">
            <a:off x="-263605" y="5791200"/>
            <a:ext cx="2133600" cy="2133600"/>
          </a:xfrm>
          <a:prstGeom prst="roundRect">
            <a:avLst/>
          </a:prstGeom>
          <a:gradFill>
            <a:gsLst>
              <a:gs pos="0">
                <a:schemeClr val="accent4"/>
              </a:gs>
              <a:gs pos="100000">
                <a:schemeClr val="accent4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6C376CC4-AA05-415F-8F2B-93C90A17ED22}"/>
              </a:ext>
            </a:extLst>
          </p:cNvPr>
          <p:cNvSpPr/>
          <p:nvPr/>
        </p:nvSpPr>
        <p:spPr>
          <a:xfrm>
            <a:off x="10298097" y="6445188"/>
            <a:ext cx="1793289" cy="328474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8C208579-D12E-4CF6-B981-BAC1F7023DD0}"/>
              </a:ext>
            </a:extLst>
          </p:cNvPr>
          <p:cNvSpPr/>
          <p:nvPr/>
        </p:nvSpPr>
        <p:spPr>
          <a:xfrm>
            <a:off x="0" y="1704513"/>
            <a:ext cx="470517" cy="2849732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Freeform: Shape 24">
            <a:extLst>
              <a:ext uri="{FF2B5EF4-FFF2-40B4-BE49-F238E27FC236}">
                <a16:creationId xmlns:a16="http://schemas.microsoft.com/office/drawing/2014/main" id="{7BB47017-1A09-4F99-97D6-E5418FB7A323}"/>
              </a:ext>
            </a:extLst>
          </p:cNvPr>
          <p:cNvSpPr/>
          <p:nvPr/>
        </p:nvSpPr>
        <p:spPr>
          <a:xfrm flipH="1">
            <a:off x="1737061" y="1704513"/>
            <a:ext cx="8872532" cy="4322641"/>
          </a:xfrm>
          <a:custGeom>
            <a:avLst/>
            <a:gdLst/>
            <a:ahLst/>
            <a:cxnLst/>
            <a:rect l="l" t="t" r="r" b="b"/>
            <a:pathLst>
              <a:path w="1360093" h="1022458">
                <a:moveTo>
                  <a:pt x="1142776" y="0"/>
                </a:moveTo>
                <a:cubicBezTo>
                  <a:pt x="1181964" y="0"/>
                  <a:pt x="1215215" y="2078"/>
                  <a:pt x="1242528" y="6234"/>
                </a:cubicBezTo>
                <a:cubicBezTo>
                  <a:pt x="1269841" y="10390"/>
                  <a:pt x="1292107" y="19000"/>
                  <a:pt x="1309326" y="32063"/>
                </a:cubicBezTo>
                <a:cubicBezTo>
                  <a:pt x="1326545" y="45126"/>
                  <a:pt x="1339311" y="63829"/>
                  <a:pt x="1347624" y="88173"/>
                </a:cubicBezTo>
                <a:cubicBezTo>
                  <a:pt x="1355936" y="112518"/>
                  <a:pt x="1360093" y="144878"/>
                  <a:pt x="1360093" y="185253"/>
                </a:cubicBezTo>
                <a:cubicBezTo>
                  <a:pt x="1360093" y="230379"/>
                  <a:pt x="1358015" y="271943"/>
                  <a:pt x="1353858" y="309944"/>
                </a:cubicBezTo>
                <a:cubicBezTo>
                  <a:pt x="1349702" y="347944"/>
                  <a:pt x="1342874" y="384164"/>
                  <a:pt x="1333374" y="418602"/>
                </a:cubicBezTo>
                <a:cubicBezTo>
                  <a:pt x="1323873" y="453040"/>
                  <a:pt x="1311107" y="486291"/>
                  <a:pt x="1295076" y="518354"/>
                </a:cubicBezTo>
                <a:cubicBezTo>
                  <a:pt x="1279044" y="550417"/>
                  <a:pt x="1259747" y="583074"/>
                  <a:pt x="1237184" y="616325"/>
                </a:cubicBezTo>
                <a:lnTo>
                  <a:pt x="1009179" y="956551"/>
                </a:lnTo>
                <a:cubicBezTo>
                  <a:pt x="1000867" y="968426"/>
                  <a:pt x="992257" y="978520"/>
                  <a:pt x="983351" y="986833"/>
                </a:cubicBezTo>
                <a:cubicBezTo>
                  <a:pt x="974444" y="995145"/>
                  <a:pt x="963163" y="1001974"/>
                  <a:pt x="949506" y="1007317"/>
                </a:cubicBezTo>
                <a:cubicBezTo>
                  <a:pt x="935850" y="1012661"/>
                  <a:pt x="919521" y="1016521"/>
                  <a:pt x="900521" y="1018896"/>
                </a:cubicBezTo>
                <a:cubicBezTo>
                  <a:pt x="881520" y="1021271"/>
                  <a:pt x="858364" y="1022458"/>
                  <a:pt x="831051" y="1022458"/>
                </a:cubicBezTo>
                <a:cubicBezTo>
                  <a:pt x="800175" y="1022458"/>
                  <a:pt x="775237" y="1021271"/>
                  <a:pt x="756237" y="1018896"/>
                </a:cubicBezTo>
                <a:cubicBezTo>
                  <a:pt x="737236" y="1016521"/>
                  <a:pt x="722986" y="1012067"/>
                  <a:pt x="713486" y="1005536"/>
                </a:cubicBezTo>
                <a:cubicBezTo>
                  <a:pt x="703986" y="999005"/>
                  <a:pt x="699236" y="990989"/>
                  <a:pt x="699236" y="981489"/>
                </a:cubicBezTo>
                <a:cubicBezTo>
                  <a:pt x="699236" y="971988"/>
                  <a:pt x="701611" y="960707"/>
                  <a:pt x="706361" y="947644"/>
                </a:cubicBezTo>
                <a:lnTo>
                  <a:pt x="916552" y="461353"/>
                </a:lnTo>
                <a:lnTo>
                  <a:pt x="916552" y="185253"/>
                </a:lnTo>
                <a:cubicBezTo>
                  <a:pt x="916552" y="144878"/>
                  <a:pt x="921006" y="112518"/>
                  <a:pt x="929912" y="88173"/>
                </a:cubicBezTo>
                <a:cubicBezTo>
                  <a:pt x="938818" y="63829"/>
                  <a:pt x="952475" y="45126"/>
                  <a:pt x="970882" y="32063"/>
                </a:cubicBezTo>
                <a:cubicBezTo>
                  <a:pt x="989288" y="19000"/>
                  <a:pt x="1012742" y="10390"/>
                  <a:pt x="1041243" y="6234"/>
                </a:cubicBezTo>
                <a:cubicBezTo>
                  <a:pt x="1069743" y="2078"/>
                  <a:pt x="1103588" y="0"/>
                  <a:pt x="1142776" y="0"/>
                </a:cubicBezTo>
                <a:close/>
                <a:moveTo>
                  <a:pt x="442730" y="0"/>
                </a:moveTo>
                <a:cubicBezTo>
                  <a:pt x="481918" y="0"/>
                  <a:pt x="515169" y="2078"/>
                  <a:pt x="542482" y="6234"/>
                </a:cubicBezTo>
                <a:cubicBezTo>
                  <a:pt x="569795" y="10390"/>
                  <a:pt x="592358" y="19000"/>
                  <a:pt x="610171" y="32063"/>
                </a:cubicBezTo>
                <a:cubicBezTo>
                  <a:pt x="627984" y="45126"/>
                  <a:pt x="640750" y="63829"/>
                  <a:pt x="648469" y="88173"/>
                </a:cubicBezTo>
                <a:cubicBezTo>
                  <a:pt x="656188" y="112518"/>
                  <a:pt x="660047" y="144878"/>
                  <a:pt x="660047" y="185253"/>
                </a:cubicBezTo>
                <a:cubicBezTo>
                  <a:pt x="660047" y="230379"/>
                  <a:pt x="657969" y="271943"/>
                  <a:pt x="653813" y="309944"/>
                </a:cubicBezTo>
                <a:cubicBezTo>
                  <a:pt x="649656" y="347944"/>
                  <a:pt x="642828" y="384164"/>
                  <a:pt x="633328" y="418602"/>
                </a:cubicBezTo>
                <a:cubicBezTo>
                  <a:pt x="623828" y="453040"/>
                  <a:pt x="611062" y="486291"/>
                  <a:pt x="595030" y="518354"/>
                </a:cubicBezTo>
                <a:cubicBezTo>
                  <a:pt x="578999" y="550417"/>
                  <a:pt x="559701" y="583074"/>
                  <a:pt x="537138" y="616325"/>
                </a:cubicBezTo>
                <a:lnTo>
                  <a:pt x="310915" y="956551"/>
                </a:lnTo>
                <a:cubicBezTo>
                  <a:pt x="302602" y="968426"/>
                  <a:pt x="293993" y="978520"/>
                  <a:pt x="285086" y="986833"/>
                </a:cubicBezTo>
                <a:cubicBezTo>
                  <a:pt x="276180" y="995145"/>
                  <a:pt x="264898" y="1001974"/>
                  <a:pt x="251242" y="1007317"/>
                </a:cubicBezTo>
                <a:cubicBezTo>
                  <a:pt x="237585" y="1012661"/>
                  <a:pt x="221257" y="1016521"/>
                  <a:pt x="202256" y="1018896"/>
                </a:cubicBezTo>
                <a:cubicBezTo>
                  <a:pt x="183256" y="1021271"/>
                  <a:pt x="159506" y="1022458"/>
                  <a:pt x="131005" y="1022458"/>
                </a:cubicBezTo>
                <a:cubicBezTo>
                  <a:pt x="100130" y="1022458"/>
                  <a:pt x="75192" y="1021271"/>
                  <a:pt x="56191" y="1018896"/>
                </a:cubicBezTo>
                <a:cubicBezTo>
                  <a:pt x="37191" y="1016521"/>
                  <a:pt x="23237" y="1012067"/>
                  <a:pt x="14331" y="1005536"/>
                </a:cubicBezTo>
                <a:cubicBezTo>
                  <a:pt x="5424" y="999005"/>
                  <a:pt x="674" y="990989"/>
                  <a:pt x="80" y="981489"/>
                </a:cubicBezTo>
                <a:cubicBezTo>
                  <a:pt x="-513" y="971988"/>
                  <a:pt x="2159" y="960707"/>
                  <a:pt x="8096" y="947644"/>
                </a:cubicBezTo>
                <a:lnTo>
                  <a:pt x="216507" y="461353"/>
                </a:lnTo>
                <a:lnTo>
                  <a:pt x="216507" y="185253"/>
                </a:lnTo>
                <a:cubicBezTo>
                  <a:pt x="216507" y="144878"/>
                  <a:pt x="220960" y="112518"/>
                  <a:pt x="229866" y="88173"/>
                </a:cubicBezTo>
                <a:cubicBezTo>
                  <a:pt x="238773" y="63829"/>
                  <a:pt x="252430" y="45126"/>
                  <a:pt x="270836" y="32063"/>
                </a:cubicBezTo>
                <a:cubicBezTo>
                  <a:pt x="289243" y="19000"/>
                  <a:pt x="312993" y="10390"/>
                  <a:pt x="342088" y="6234"/>
                </a:cubicBezTo>
                <a:cubicBezTo>
                  <a:pt x="371182" y="2078"/>
                  <a:pt x="404730" y="0"/>
                  <a:pt x="442730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accent3"/>
                </a:solidFill>
              </a:rPr>
              <a:t>Azure Boards</a:t>
            </a:r>
          </a:p>
          <a:p>
            <a:pPr marL="914400" lvl="1" indent="-457200">
              <a:buFont typeface="Wingdings" panose="05000000000000000000" pitchFamily="2" charset="2"/>
              <a:buChar char="ü"/>
            </a:pPr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Epic, feature, user story, bug and tasks.</a:t>
            </a:r>
          </a:p>
          <a:p>
            <a:pPr marL="914400" lvl="1" indent="-457200">
              <a:buFont typeface="Wingdings" panose="05000000000000000000" pitchFamily="2" charset="2"/>
              <a:buChar char="ü"/>
            </a:pPr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Basic and Agile Flow.</a:t>
            </a:r>
          </a:p>
          <a:p>
            <a:pPr marL="914400" lvl="1" indent="-457200">
              <a:buFont typeface="Wingdings" panose="05000000000000000000" pitchFamily="2" charset="2"/>
              <a:buChar char="ü"/>
            </a:pPr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Sprints, backlogs, queries in Azure boards</a:t>
            </a:r>
          </a:p>
          <a:p>
            <a:pPr marL="914400" lvl="1" indent="-457200">
              <a:buFont typeface="Wingdings" panose="05000000000000000000" pitchFamily="2" charset="2"/>
              <a:buChar char="ü"/>
            </a:pPr>
            <a:endParaRPr lang="en-US" dirty="0">
              <a:solidFill>
                <a:schemeClr val="bg1">
                  <a:lumMod val="50000"/>
                </a:schemeClr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accent3"/>
                </a:solidFill>
              </a:rPr>
              <a:t>Azure Repos</a:t>
            </a:r>
          </a:p>
          <a:p>
            <a:pPr marL="971550" lvl="1" indent="-514350">
              <a:buFont typeface="Wingdings" panose="05000000000000000000" pitchFamily="2" charset="2"/>
              <a:buChar char="ü"/>
            </a:pPr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Create/Import Repository</a:t>
            </a:r>
          </a:p>
          <a:p>
            <a:pPr marL="971550" lvl="1" indent="-514350">
              <a:buFont typeface="Wingdings" panose="05000000000000000000" pitchFamily="2" charset="2"/>
              <a:buChar char="ü"/>
            </a:pPr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Pull, Push, Fetch, Commit, Branches, Pull Requests, Merge Conflicts etc.</a:t>
            </a:r>
          </a:p>
          <a:p>
            <a:pPr marL="971550" lvl="1" indent="-514350">
              <a:buFont typeface="Wingdings" panose="05000000000000000000" pitchFamily="2" charset="2"/>
              <a:buChar char="ü"/>
            </a:pPr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Multiple branches.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>
              <a:solidFill>
                <a:schemeClr val="accent3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accent3"/>
                </a:solidFill>
              </a:rPr>
              <a:t>CI/CD Pipelines</a:t>
            </a:r>
          </a:p>
          <a:p>
            <a:pPr marL="914400" lvl="1" indent="-457200">
              <a:buFont typeface="Wingdings" panose="05000000000000000000" pitchFamily="2" charset="2"/>
              <a:buChar char="ü"/>
            </a:pPr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Multiple environment build and release pipelines.</a:t>
            </a:r>
          </a:p>
          <a:p>
            <a:pPr marL="914400" lvl="1" indent="-457200">
              <a:buFont typeface="Wingdings" panose="05000000000000000000" pitchFamily="2" charset="2"/>
              <a:buChar char="ü"/>
            </a:pPr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Slots and feature sites with pipeline.</a:t>
            </a:r>
          </a:p>
          <a:p>
            <a:endParaRPr lang="en-US" dirty="0">
              <a:solidFill>
                <a:schemeClr val="accent3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accent3"/>
                </a:solidFill>
              </a:rPr>
              <a:t>Test Plans</a:t>
            </a:r>
          </a:p>
          <a:p>
            <a:pPr marL="914400" lvl="1" indent="-457200">
              <a:buFont typeface="Wingdings" panose="05000000000000000000" pitchFamily="2" charset="2"/>
              <a:buChar char="ü"/>
            </a:pPr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Manual Testing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>
              <a:solidFill>
                <a:schemeClr val="accent3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accent3"/>
                </a:solidFill>
              </a:rPr>
              <a:t>Azure Wiki and Dashboard</a:t>
            </a:r>
          </a:p>
          <a:p>
            <a:endParaRPr lang="en-US" dirty="0">
              <a:solidFill>
                <a:schemeClr val="accent3"/>
              </a:solidFill>
            </a:endParaRPr>
          </a:p>
        </p:txBody>
      </p:sp>
      <p:sp>
        <p:nvSpPr>
          <p:cNvPr id="26" name="Freeform: Shape 25">
            <a:extLst>
              <a:ext uri="{FF2B5EF4-FFF2-40B4-BE49-F238E27FC236}">
                <a16:creationId xmlns:a16="http://schemas.microsoft.com/office/drawing/2014/main" id="{24600E11-2EEF-43F9-BC92-21A6A9DDC3B1}"/>
              </a:ext>
            </a:extLst>
          </p:cNvPr>
          <p:cNvSpPr/>
          <p:nvPr/>
        </p:nvSpPr>
        <p:spPr>
          <a:xfrm>
            <a:off x="10609593" y="4909428"/>
            <a:ext cx="1170295" cy="879776"/>
          </a:xfrm>
          <a:custGeom>
            <a:avLst/>
            <a:gdLst/>
            <a:ahLst/>
            <a:cxnLst/>
            <a:rect l="l" t="t" r="r" b="b"/>
            <a:pathLst>
              <a:path w="1360093" h="1022458">
                <a:moveTo>
                  <a:pt x="1142776" y="0"/>
                </a:moveTo>
                <a:cubicBezTo>
                  <a:pt x="1181964" y="0"/>
                  <a:pt x="1215215" y="2078"/>
                  <a:pt x="1242528" y="6234"/>
                </a:cubicBezTo>
                <a:cubicBezTo>
                  <a:pt x="1269841" y="10390"/>
                  <a:pt x="1292107" y="19000"/>
                  <a:pt x="1309326" y="32063"/>
                </a:cubicBezTo>
                <a:cubicBezTo>
                  <a:pt x="1326545" y="45126"/>
                  <a:pt x="1339311" y="63829"/>
                  <a:pt x="1347624" y="88173"/>
                </a:cubicBezTo>
                <a:cubicBezTo>
                  <a:pt x="1355936" y="112518"/>
                  <a:pt x="1360093" y="144878"/>
                  <a:pt x="1360093" y="185253"/>
                </a:cubicBezTo>
                <a:cubicBezTo>
                  <a:pt x="1360093" y="230379"/>
                  <a:pt x="1358015" y="271943"/>
                  <a:pt x="1353858" y="309944"/>
                </a:cubicBezTo>
                <a:cubicBezTo>
                  <a:pt x="1349702" y="347944"/>
                  <a:pt x="1342874" y="384164"/>
                  <a:pt x="1333374" y="418602"/>
                </a:cubicBezTo>
                <a:cubicBezTo>
                  <a:pt x="1323873" y="453040"/>
                  <a:pt x="1311107" y="486291"/>
                  <a:pt x="1295076" y="518354"/>
                </a:cubicBezTo>
                <a:cubicBezTo>
                  <a:pt x="1279044" y="550417"/>
                  <a:pt x="1259747" y="583074"/>
                  <a:pt x="1237184" y="616325"/>
                </a:cubicBezTo>
                <a:lnTo>
                  <a:pt x="1009179" y="956551"/>
                </a:lnTo>
                <a:cubicBezTo>
                  <a:pt x="1000867" y="968426"/>
                  <a:pt x="992257" y="978520"/>
                  <a:pt x="983351" y="986833"/>
                </a:cubicBezTo>
                <a:cubicBezTo>
                  <a:pt x="974444" y="995145"/>
                  <a:pt x="963163" y="1001974"/>
                  <a:pt x="949506" y="1007317"/>
                </a:cubicBezTo>
                <a:cubicBezTo>
                  <a:pt x="935850" y="1012661"/>
                  <a:pt x="919521" y="1016521"/>
                  <a:pt x="900521" y="1018896"/>
                </a:cubicBezTo>
                <a:cubicBezTo>
                  <a:pt x="881520" y="1021271"/>
                  <a:pt x="858364" y="1022458"/>
                  <a:pt x="831051" y="1022458"/>
                </a:cubicBezTo>
                <a:cubicBezTo>
                  <a:pt x="800175" y="1022458"/>
                  <a:pt x="775237" y="1021271"/>
                  <a:pt x="756237" y="1018896"/>
                </a:cubicBezTo>
                <a:cubicBezTo>
                  <a:pt x="737236" y="1016521"/>
                  <a:pt x="722986" y="1012067"/>
                  <a:pt x="713486" y="1005536"/>
                </a:cubicBezTo>
                <a:cubicBezTo>
                  <a:pt x="703986" y="999005"/>
                  <a:pt x="699236" y="990989"/>
                  <a:pt x="699236" y="981489"/>
                </a:cubicBezTo>
                <a:cubicBezTo>
                  <a:pt x="699236" y="971988"/>
                  <a:pt x="701611" y="960707"/>
                  <a:pt x="706361" y="947644"/>
                </a:cubicBezTo>
                <a:lnTo>
                  <a:pt x="916552" y="461353"/>
                </a:lnTo>
                <a:lnTo>
                  <a:pt x="916552" y="185253"/>
                </a:lnTo>
                <a:cubicBezTo>
                  <a:pt x="916552" y="144878"/>
                  <a:pt x="921006" y="112518"/>
                  <a:pt x="929912" y="88173"/>
                </a:cubicBezTo>
                <a:cubicBezTo>
                  <a:pt x="938818" y="63829"/>
                  <a:pt x="952475" y="45126"/>
                  <a:pt x="970882" y="32063"/>
                </a:cubicBezTo>
                <a:cubicBezTo>
                  <a:pt x="989288" y="19000"/>
                  <a:pt x="1012742" y="10390"/>
                  <a:pt x="1041243" y="6234"/>
                </a:cubicBezTo>
                <a:cubicBezTo>
                  <a:pt x="1069743" y="2078"/>
                  <a:pt x="1103588" y="0"/>
                  <a:pt x="1142776" y="0"/>
                </a:cubicBezTo>
                <a:close/>
                <a:moveTo>
                  <a:pt x="442730" y="0"/>
                </a:moveTo>
                <a:cubicBezTo>
                  <a:pt x="481918" y="0"/>
                  <a:pt x="515169" y="2078"/>
                  <a:pt x="542482" y="6234"/>
                </a:cubicBezTo>
                <a:cubicBezTo>
                  <a:pt x="569795" y="10390"/>
                  <a:pt x="592358" y="19000"/>
                  <a:pt x="610171" y="32063"/>
                </a:cubicBezTo>
                <a:cubicBezTo>
                  <a:pt x="627984" y="45126"/>
                  <a:pt x="640750" y="63829"/>
                  <a:pt x="648469" y="88173"/>
                </a:cubicBezTo>
                <a:cubicBezTo>
                  <a:pt x="656188" y="112518"/>
                  <a:pt x="660047" y="144878"/>
                  <a:pt x="660047" y="185253"/>
                </a:cubicBezTo>
                <a:cubicBezTo>
                  <a:pt x="660047" y="230379"/>
                  <a:pt x="657969" y="271943"/>
                  <a:pt x="653813" y="309944"/>
                </a:cubicBezTo>
                <a:cubicBezTo>
                  <a:pt x="649656" y="347944"/>
                  <a:pt x="642828" y="384164"/>
                  <a:pt x="633328" y="418602"/>
                </a:cubicBezTo>
                <a:cubicBezTo>
                  <a:pt x="623828" y="453040"/>
                  <a:pt x="611062" y="486291"/>
                  <a:pt x="595030" y="518354"/>
                </a:cubicBezTo>
                <a:cubicBezTo>
                  <a:pt x="578999" y="550417"/>
                  <a:pt x="559701" y="583074"/>
                  <a:pt x="537138" y="616325"/>
                </a:cubicBezTo>
                <a:lnTo>
                  <a:pt x="310915" y="956551"/>
                </a:lnTo>
                <a:cubicBezTo>
                  <a:pt x="302602" y="968426"/>
                  <a:pt x="293993" y="978520"/>
                  <a:pt x="285086" y="986833"/>
                </a:cubicBezTo>
                <a:cubicBezTo>
                  <a:pt x="276180" y="995145"/>
                  <a:pt x="264898" y="1001974"/>
                  <a:pt x="251242" y="1007317"/>
                </a:cubicBezTo>
                <a:cubicBezTo>
                  <a:pt x="237585" y="1012661"/>
                  <a:pt x="221257" y="1016521"/>
                  <a:pt x="202256" y="1018896"/>
                </a:cubicBezTo>
                <a:cubicBezTo>
                  <a:pt x="183256" y="1021271"/>
                  <a:pt x="159506" y="1022458"/>
                  <a:pt x="131005" y="1022458"/>
                </a:cubicBezTo>
                <a:cubicBezTo>
                  <a:pt x="100130" y="1022458"/>
                  <a:pt x="75192" y="1021271"/>
                  <a:pt x="56191" y="1018896"/>
                </a:cubicBezTo>
                <a:cubicBezTo>
                  <a:pt x="37191" y="1016521"/>
                  <a:pt x="23237" y="1012067"/>
                  <a:pt x="14331" y="1005536"/>
                </a:cubicBezTo>
                <a:cubicBezTo>
                  <a:pt x="5424" y="999005"/>
                  <a:pt x="674" y="990989"/>
                  <a:pt x="80" y="981489"/>
                </a:cubicBezTo>
                <a:cubicBezTo>
                  <a:pt x="-513" y="971988"/>
                  <a:pt x="2159" y="960707"/>
                  <a:pt x="8096" y="947644"/>
                </a:cubicBezTo>
                <a:lnTo>
                  <a:pt x="216507" y="461353"/>
                </a:lnTo>
                <a:lnTo>
                  <a:pt x="216507" y="185253"/>
                </a:lnTo>
                <a:cubicBezTo>
                  <a:pt x="216507" y="144878"/>
                  <a:pt x="220960" y="112518"/>
                  <a:pt x="229866" y="88173"/>
                </a:cubicBezTo>
                <a:cubicBezTo>
                  <a:pt x="238773" y="63829"/>
                  <a:pt x="252430" y="45126"/>
                  <a:pt x="270836" y="32063"/>
                </a:cubicBezTo>
                <a:cubicBezTo>
                  <a:pt x="289243" y="19000"/>
                  <a:pt x="312993" y="10390"/>
                  <a:pt x="342088" y="6234"/>
                </a:cubicBezTo>
                <a:cubicBezTo>
                  <a:pt x="371182" y="2078"/>
                  <a:pt x="404730" y="0"/>
                  <a:pt x="442730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E53F389-8C08-9289-58A8-B29227624D99}"/>
              </a:ext>
            </a:extLst>
          </p:cNvPr>
          <p:cNvSpPr txBox="1"/>
          <p:nvPr/>
        </p:nvSpPr>
        <p:spPr>
          <a:xfrm>
            <a:off x="3392953" y="85508"/>
            <a:ext cx="540609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6000" dirty="0">
                <a:latin typeface="Calibri Light" panose="020F0302020204030204" pitchFamily="34" charset="0"/>
                <a:cs typeface="Calibri Light" panose="020F0302020204030204" pitchFamily="34" charset="0"/>
              </a:rPr>
              <a:t>Course</a:t>
            </a:r>
            <a:r>
              <a:rPr lang="en-US" sz="6000" dirty="0">
                <a:solidFill>
                  <a:schemeClr val="accent3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Overview</a:t>
            </a:r>
            <a:endParaRPr lang="en-US" sz="6000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980755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2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2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2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2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2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2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7" dur="500"/>
                                        <p:tgtEl>
                                          <p:spTgt spid="2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2" dur="500"/>
                                        <p:tgtEl>
                                          <p:spTgt spid="25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7" dur="500"/>
                                        <p:tgtEl>
                                          <p:spTgt spid="25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2" dur="500"/>
                                        <p:tgtEl>
                                          <p:spTgt spid="25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>
            <a:extLst>
              <a:ext uri="{FF2B5EF4-FFF2-40B4-BE49-F238E27FC236}">
                <a16:creationId xmlns:a16="http://schemas.microsoft.com/office/drawing/2014/main" id="{A1B567E5-01CD-4068-A38C-99E4A698CCA1}"/>
              </a:ext>
            </a:extLst>
          </p:cNvPr>
          <p:cNvSpPr/>
          <p:nvPr/>
        </p:nvSpPr>
        <p:spPr>
          <a:xfrm>
            <a:off x="1620545" y="3143250"/>
            <a:ext cx="971550" cy="97155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Oval 61">
            <a:extLst>
              <a:ext uri="{FF2B5EF4-FFF2-40B4-BE49-F238E27FC236}">
                <a16:creationId xmlns:a16="http://schemas.microsoft.com/office/drawing/2014/main" id="{92DC6734-7112-4BBF-BE28-1A1206885B30}"/>
              </a:ext>
            </a:extLst>
          </p:cNvPr>
          <p:cNvSpPr/>
          <p:nvPr/>
        </p:nvSpPr>
        <p:spPr>
          <a:xfrm>
            <a:off x="4230835" y="3143250"/>
            <a:ext cx="971550" cy="97155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3" name="Oval 62">
            <a:extLst>
              <a:ext uri="{FF2B5EF4-FFF2-40B4-BE49-F238E27FC236}">
                <a16:creationId xmlns:a16="http://schemas.microsoft.com/office/drawing/2014/main" id="{66BE703B-B171-46F7-91C3-783F21615685}"/>
              </a:ext>
            </a:extLst>
          </p:cNvPr>
          <p:cNvSpPr/>
          <p:nvPr/>
        </p:nvSpPr>
        <p:spPr>
          <a:xfrm>
            <a:off x="6841125" y="3143250"/>
            <a:ext cx="971550" cy="97155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4" name="Oval 63">
            <a:extLst>
              <a:ext uri="{FF2B5EF4-FFF2-40B4-BE49-F238E27FC236}">
                <a16:creationId xmlns:a16="http://schemas.microsoft.com/office/drawing/2014/main" id="{7E9CA493-BA41-408B-95F9-2B95655C3DE0}"/>
              </a:ext>
            </a:extLst>
          </p:cNvPr>
          <p:cNvSpPr/>
          <p:nvPr/>
        </p:nvSpPr>
        <p:spPr>
          <a:xfrm>
            <a:off x="9451415" y="3143250"/>
            <a:ext cx="971550" cy="97155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4" name="Rectangle 73">
            <a:extLst>
              <a:ext uri="{FF2B5EF4-FFF2-40B4-BE49-F238E27FC236}">
                <a16:creationId xmlns:a16="http://schemas.microsoft.com/office/drawing/2014/main" id="{AC3448D0-EB03-4CFA-9ED7-EC814B55DA1B}"/>
              </a:ext>
            </a:extLst>
          </p:cNvPr>
          <p:cNvSpPr/>
          <p:nvPr/>
        </p:nvSpPr>
        <p:spPr>
          <a:xfrm>
            <a:off x="1831741" y="4231608"/>
            <a:ext cx="556564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6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EPIC</a:t>
            </a:r>
          </a:p>
        </p:txBody>
      </p:sp>
      <p:sp>
        <p:nvSpPr>
          <p:cNvPr id="78" name="Rectangle 77">
            <a:extLst>
              <a:ext uri="{FF2B5EF4-FFF2-40B4-BE49-F238E27FC236}">
                <a16:creationId xmlns:a16="http://schemas.microsoft.com/office/drawing/2014/main" id="{D6C7F5D0-ECC3-474D-BC7E-87E4B388EF76}"/>
              </a:ext>
            </a:extLst>
          </p:cNvPr>
          <p:cNvSpPr/>
          <p:nvPr/>
        </p:nvSpPr>
        <p:spPr>
          <a:xfrm>
            <a:off x="4227154" y="4231608"/>
            <a:ext cx="93557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6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FEATURE</a:t>
            </a:r>
          </a:p>
        </p:txBody>
      </p:sp>
      <p:sp>
        <p:nvSpPr>
          <p:cNvPr id="80" name="Rectangle 79">
            <a:extLst>
              <a:ext uri="{FF2B5EF4-FFF2-40B4-BE49-F238E27FC236}">
                <a16:creationId xmlns:a16="http://schemas.microsoft.com/office/drawing/2014/main" id="{852C6379-99B7-4F42-BAB5-A5F91CCC6418}"/>
              </a:ext>
            </a:extLst>
          </p:cNvPr>
          <p:cNvSpPr/>
          <p:nvPr/>
        </p:nvSpPr>
        <p:spPr>
          <a:xfrm>
            <a:off x="6772499" y="4231608"/>
            <a:ext cx="122815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6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USER STORY</a:t>
            </a:r>
          </a:p>
        </p:txBody>
      </p:sp>
      <p:sp>
        <p:nvSpPr>
          <p:cNvPr id="82" name="Rectangle 81">
            <a:extLst>
              <a:ext uri="{FF2B5EF4-FFF2-40B4-BE49-F238E27FC236}">
                <a16:creationId xmlns:a16="http://schemas.microsoft.com/office/drawing/2014/main" id="{2E1A5406-C577-4854-A7BC-963E966043BF}"/>
              </a:ext>
            </a:extLst>
          </p:cNvPr>
          <p:cNvSpPr/>
          <p:nvPr/>
        </p:nvSpPr>
        <p:spPr>
          <a:xfrm>
            <a:off x="9669231" y="4231608"/>
            <a:ext cx="60452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6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TASK</a:t>
            </a:r>
          </a:p>
        </p:txBody>
      </p:sp>
      <p:sp>
        <p:nvSpPr>
          <p:cNvPr id="111" name="TextBox 110">
            <a:extLst>
              <a:ext uri="{FF2B5EF4-FFF2-40B4-BE49-F238E27FC236}">
                <a16:creationId xmlns:a16="http://schemas.microsoft.com/office/drawing/2014/main" id="{39FEA482-0477-4C11-B2A9-175C01087EBB}"/>
              </a:ext>
            </a:extLst>
          </p:cNvPr>
          <p:cNvSpPr txBox="1"/>
          <p:nvPr/>
        </p:nvSpPr>
        <p:spPr>
          <a:xfrm>
            <a:off x="1884144" y="3428970"/>
            <a:ext cx="44435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bg1"/>
                </a:solidFill>
              </a:rPr>
              <a:t>01</a:t>
            </a:r>
          </a:p>
        </p:txBody>
      </p:sp>
      <p:sp>
        <p:nvSpPr>
          <p:cNvPr id="112" name="TextBox 111">
            <a:extLst>
              <a:ext uri="{FF2B5EF4-FFF2-40B4-BE49-F238E27FC236}">
                <a16:creationId xmlns:a16="http://schemas.microsoft.com/office/drawing/2014/main" id="{0BBBB282-55EB-47FE-B683-E552A2A87EE1}"/>
              </a:ext>
            </a:extLst>
          </p:cNvPr>
          <p:cNvSpPr txBox="1"/>
          <p:nvPr/>
        </p:nvSpPr>
        <p:spPr>
          <a:xfrm>
            <a:off x="4494434" y="3428970"/>
            <a:ext cx="44435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bg1"/>
                </a:solidFill>
              </a:rPr>
              <a:t>02</a:t>
            </a:r>
          </a:p>
        </p:txBody>
      </p:sp>
      <p:sp>
        <p:nvSpPr>
          <p:cNvPr id="113" name="TextBox 112">
            <a:extLst>
              <a:ext uri="{FF2B5EF4-FFF2-40B4-BE49-F238E27FC236}">
                <a16:creationId xmlns:a16="http://schemas.microsoft.com/office/drawing/2014/main" id="{7204DFFE-DD56-420A-8471-31558A477975}"/>
              </a:ext>
            </a:extLst>
          </p:cNvPr>
          <p:cNvSpPr txBox="1"/>
          <p:nvPr/>
        </p:nvSpPr>
        <p:spPr>
          <a:xfrm>
            <a:off x="7104724" y="3428970"/>
            <a:ext cx="44435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bg1"/>
                </a:solidFill>
              </a:rPr>
              <a:t>03</a:t>
            </a:r>
          </a:p>
        </p:txBody>
      </p:sp>
      <p:sp>
        <p:nvSpPr>
          <p:cNvPr id="114" name="TextBox 113">
            <a:extLst>
              <a:ext uri="{FF2B5EF4-FFF2-40B4-BE49-F238E27FC236}">
                <a16:creationId xmlns:a16="http://schemas.microsoft.com/office/drawing/2014/main" id="{812135D3-7397-40E8-8C85-0BF351D7D001}"/>
              </a:ext>
            </a:extLst>
          </p:cNvPr>
          <p:cNvSpPr txBox="1"/>
          <p:nvPr/>
        </p:nvSpPr>
        <p:spPr>
          <a:xfrm>
            <a:off x="9715014" y="3428970"/>
            <a:ext cx="44435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bg1"/>
                </a:solidFill>
              </a:rPr>
              <a:t>04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4C98FED7-6451-4DE0-96DC-E709964F4148}"/>
              </a:ext>
            </a:extLst>
          </p:cNvPr>
          <p:cNvSpPr txBox="1"/>
          <p:nvPr/>
        </p:nvSpPr>
        <p:spPr>
          <a:xfrm>
            <a:off x="3196042" y="418017"/>
            <a:ext cx="5799921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7200" dirty="0">
                <a:solidFill>
                  <a:schemeClr val="accent3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DevOps</a:t>
            </a:r>
            <a:r>
              <a:rPr lang="en-US" sz="7200" dirty="0">
                <a:latin typeface="Calibri Light" panose="020F0302020204030204" pitchFamily="34" charset="0"/>
                <a:cs typeface="Calibri Light" panose="020F0302020204030204" pitchFamily="34" charset="0"/>
              </a:rPr>
              <a:t> Boards</a:t>
            </a:r>
          </a:p>
        </p:txBody>
      </p:sp>
      <p:sp>
        <p:nvSpPr>
          <p:cNvPr id="35" name="Rectangle: Rounded Corners 34">
            <a:extLst>
              <a:ext uri="{FF2B5EF4-FFF2-40B4-BE49-F238E27FC236}">
                <a16:creationId xmlns:a16="http://schemas.microsoft.com/office/drawing/2014/main" id="{14FA6AB4-800B-497F-8D4E-9C4641A73EF1}"/>
              </a:ext>
            </a:extLst>
          </p:cNvPr>
          <p:cNvSpPr/>
          <p:nvPr/>
        </p:nvSpPr>
        <p:spPr>
          <a:xfrm rot="2700000">
            <a:off x="-263605" y="5791200"/>
            <a:ext cx="2133600" cy="2133600"/>
          </a:xfrm>
          <a:prstGeom prst="roundRect">
            <a:avLst/>
          </a:prstGeom>
          <a:gradFill>
            <a:gsLst>
              <a:gs pos="0">
                <a:schemeClr val="accent4"/>
              </a:gs>
              <a:gs pos="100000">
                <a:schemeClr val="accent4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F45833EE-575B-4B8D-9C39-0E95C7669221}"/>
              </a:ext>
            </a:extLst>
          </p:cNvPr>
          <p:cNvSpPr/>
          <p:nvPr/>
        </p:nvSpPr>
        <p:spPr>
          <a:xfrm>
            <a:off x="10298097" y="6445188"/>
            <a:ext cx="1793289" cy="328474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A7290651-A99C-45C6-90E9-E18F2338BB72}"/>
              </a:ext>
            </a:extLst>
          </p:cNvPr>
          <p:cNvSpPr/>
          <p:nvPr/>
        </p:nvSpPr>
        <p:spPr>
          <a:xfrm>
            <a:off x="0" y="1704513"/>
            <a:ext cx="470517" cy="2849732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E8410430-5596-B91E-C7B7-868F4760A09D}"/>
              </a:ext>
            </a:extLst>
          </p:cNvPr>
          <p:cNvSpPr/>
          <p:nvPr/>
        </p:nvSpPr>
        <p:spPr>
          <a:xfrm>
            <a:off x="1279203" y="4821901"/>
            <a:ext cx="1654233" cy="72744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rgbClr val="FFC000"/>
                </a:solidFill>
              </a:rPr>
              <a:t>Order Tracking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DBB5BD37-AD26-E3A9-85D0-5FA427AD7868}"/>
              </a:ext>
            </a:extLst>
          </p:cNvPr>
          <p:cNvSpPr/>
          <p:nvPr/>
        </p:nvSpPr>
        <p:spPr>
          <a:xfrm>
            <a:off x="3620237" y="2117090"/>
            <a:ext cx="2192746" cy="727440"/>
          </a:xfrm>
          <a:prstGeom prst="rect">
            <a:avLst/>
          </a:prstGeom>
          <a:solidFill>
            <a:srgbClr val="0094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rgbClr val="FFC000"/>
                </a:solidFill>
              </a:rPr>
              <a:t>Order Status Tracking</a:t>
            </a:r>
          </a:p>
          <a:p>
            <a:pPr algn="ctr"/>
            <a:r>
              <a:rPr lang="en-US" sz="1400" dirty="0"/>
              <a:t>Order History 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34840B87-9461-8857-C155-D4C775C8F23C}"/>
              </a:ext>
            </a:extLst>
          </p:cNvPr>
          <p:cNvSpPr/>
          <p:nvPr/>
        </p:nvSpPr>
        <p:spPr>
          <a:xfrm>
            <a:off x="6188274" y="4776639"/>
            <a:ext cx="2543260" cy="1067727"/>
          </a:xfrm>
          <a:prstGeom prst="rect">
            <a:avLst/>
          </a:prstGeom>
          <a:solidFill>
            <a:srgbClr val="00A4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rgbClr val="FFC000"/>
                </a:solidFill>
              </a:rPr>
              <a:t>Order Status Database Changes</a:t>
            </a:r>
          </a:p>
          <a:p>
            <a:pPr algn="ctr"/>
            <a:r>
              <a:rPr lang="en-US" sz="1400" dirty="0">
                <a:solidFill>
                  <a:srgbClr val="FFC000"/>
                </a:solidFill>
              </a:rPr>
              <a:t>Order Live Status UI</a:t>
            </a:r>
          </a:p>
          <a:p>
            <a:pPr algn="ctr"/>
            <a:r>
              <a:rPr lang="en-US" sz="1400" dirty="0">
                <a:solidFill>
                  <a:srgbClr val="FFC000"/>
                </a:solidFill>
              </a:rPr>
              <a:t>Order Live Status Logic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3D9AF884-66F3-BA11-D765-DB71CF205103}"/>
              </a:ext>
            </a:extLst>
          </p:cNvPr>
          <p:cNvSpPr/>
          <p:nvPr/>
        </p:nvSpPr>
        <p:spPr>
          <a:xfrm>
            <a:off x="8665560" y="1586503"/>
            <a:ext cx="2543260" cy="148849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rgbClr val="FFC000"/>
                </a:solidFill>
              </a:rPr>
              <a:t>-create tracking table</a:t>
            </a:r>
          </a:p>
          <a:p>
            <a:pPr algn="ctr"/>
            <a:r>
              <a:rPr lang="en-US" sz="1400" dirty="0">
                <a:solidFill>
                  <a:srgbClr val="FFC000"/>
                </a:solidFill>
              </a:rPr>
              <a:t>-create stored procs</a:t>
            </a:r>
          </a:p>
          <a:p>
            <a:pPr algn="ctr"/>
            <a:r>
              <a:rPr lang="en-US" sz="1400" dirty="0">
                <a:solidFill>
                  <a:srgbClr val="FFC000"/>
                </a:solidFill>
              </a:rPr>
              <a:t>-design status UI</a:t>
            </a:r>
          </a:p>
          <a:p>
            <a:pPr algn="ctr"/>
            <a:r>
              <a:rPr lang="en-US" sz="1400" dirty="0">
                <a:solidFill>
                  <a:srgbClr val="FFC000"/>
                </a:solidFill>
              </a:rPr>
              <a:t>-retrieve current status and display</a:t>
            </a:r>
          </a:p>
        </p:txBody>
      </p:sp>
    </p:spTree>
    <p:extLst>
      <p:ext uri="{BB962C8B-B14F-4D97-AF65-F5344CB8AC3E}">
        <p14:creationId xmlns:p14="http://schemas.microsoft.com/office/powerpoint/2010/main" val="23369467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3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6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2" grpId="0" animBg="1"/>
      <p:bldP spid="63" grpId="0" animBg="1"/>
      <p:bldP spid="64" grpId="0" animBg="1"/>
      <p:bldP spid="74" grpId="0"/>
      <p:bldP spid="78" grpId="0"/>
      <p:bldP spid="80" grpId="0"/>
      <p:bldP spid="82" grpId="0"/>
      <p:bldP spid="111" grpId="0"/>
      <p:bldP spid="112" grpId="0"/>
      <p:bldP spid="113" grpId="0"/>
      <p:bldP spid="114" grpId="0"/>
      <p:bldP spid="2" grpId="0" animBg="1"/>
      <p:bldP spid="19" grpId="0" animBg="1"/>
      <p:bldP spid="20" grpId="0" animBg="1"/>
      <p:bldP spid="21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Arrow: Bent 53">
            <a:extLst>
              <a:ext uri="{FF2B5EF4-FFF2-40B4-BE49-F238E27FC236}">
                <a16:creationId xmlns:a16="http://schemas.microsoft.com/office/drawing/2014/main" id="{546CCF93-5540-414D-A3E7-45F5422E370E}"/>
              </a:ext>
            </a:extLst>
          </p:cNvPr>
          <p:cNvSpPr/>
          <p:nvPr/>
        </p:nvSpPr>
        <p:spPr>
          <a:xfrm rot="5400000" flipV="1">
            <a:off x="2030980" y="2339871"/>
            <a:ext cx="457600" cy="1344097"/>
          </a:xfrm>
          <a:prstGeom prst="bentArrow">
            <a:avLst>
              <a:gd name="adj1" fmla="val 25000"/>
              <a:gd name="adj2" fmla="val 25000"/>
              <a:gd name="adj3" fmla="val 25000"/>
              <a:gd name="adj4" fmla="val 43750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55" name="Arrow: Bent 54">
            <a:extLst>
              <a:ext uri="{FF2B5EF4-FFF2-40B4-BE49-F238E27FC236}">
                <a16:creationId xmlns:a16="http://schemas.microsoft.com/office/drawing/2014/main" id="{9AECE786-01A7-4A10-B2FD-55876E0C2F30}"/>
              </a:ext>
            </a:extLst>
          </p:cNvPr>
          <p:cNvSpPr/>
          <p:nvPr/>
        </p:nvSpPr>
        <p:spPr>
          <a:xfrm rot="10800000">
            <a:off x="4537350" y="2010888"/>
            <a:ext cx="1201376" cy="451636"/>
          </a:xfrm>
          <a:prstGeom prst="bentArrow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56" name="Arrow: Bent 55">
            <a:extLst>
              <a:ext uri="{FF2B5EF4-FFF2-40B4-BE49-F238E27FC236}">
                <a16:creationId xmlns:a16="http://schemas.microsoft.com/office/drawing/2014/main" id="{0064DAE1-0D3D-4421-98EE-B8C64457FAA0}"/>
              </a:ext>
            </a:extLst>
          </p:cNvPr>
          <p:cNvSpPr/>
          <p:nvPr/>
        </p:nvSpPr>
        <p:spPr>
          <a:xfrm flipH="1" flipV="1">
            <a:off x="3871869" y="3957992"/>
            <a:ext cx="332555" cy="862016"/>
          </a:xfrm>
          <a:prstGeom prst="bentArrow">
            <a:avLst>
              <a:gd name="adj1" fmla="val 29999"/>
              <a:gd name="adj2" fmla="val 33749"/>
              <a:gd name="adj3" fmla="val 25000"/>
              <a:gd name="adj4" fmla="val 43750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61" name="Arrow: Bent 60">
            <a:extLst>
              <a:ext uri="{FF2B5EF4-FFF2-40B4-BE49-F238E27FC236}">
                <a16:creationId xmlns:a16="http://schemas.microsoft.com/office/drawing/2014/main" id="{3BCBC215-7BC1-4284-9B79-16F332A9F7B3}"/>
              </a:ext>
            </a:extLst>
          </p:cNvPr>
          <p:cNvSpPr/>
          <p:nvPr/>
        </p:nvSpPr>
        <p:spPr>
          <a:xfrm rot="10800000" flipH="1">
            <a:off x="6494615" y="2010887"/>
            <a:ext cx="1158492" cy="451796"/>
          </a:xfrm>
          <a:prstGeom prst="bentArrow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" name="Arrow: Down 1">
            <a:extLst>
              <a:ext uri="{FF2B5EF4-FFF2-40B4-BE49-F238E27FC236}">
                <a16:creationId xmlns:a16="http://schemas.microsoft.com/office/drawing/2014/main" id="{AA06BEE3-FF39-8BB8-F092-10ABF6694963}"/>
              </a:ext>
            </a:extLst>
          </p:cNvPr>
          <p:cNvSpPr/>
          <p:nvPr/>
        </p:nvSpPr>
        <p:spPr>
          <a:xfrm>
            <a:off x="3603929" y="2914831"/>
            <a:ext cx="203300" cy="347037"/>
          </a:xfrm>
          <a:prstGeom prst="downArrow">
            <a:avLst/>
          </a:prstGeom>
          <a:solidFill>
            <a:srgbClr val="D9D9D9"/>
          </a:solidFill>
          <a:ln>
            <a:solidFill>
              <a:srgbClr val="D9D9D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Rectangle 50">
            <a:extLst>
              <a:ext uri="{FF2B5EF4-FFF2-40B4-BE49-F238E27FC236}">
                <a16:creationId xmlns:a16="http://schemas.microsoft.com/office/drawing/2014/main" id="{DC891A68-9200-45AC-AC05-D44810E715BD}"/>
              </a:ext>
            </a:extLst>
          </p:cNvPr>
          <p:cNvSpPr/>
          <p:nvPr/>
        </p:nvSpPr>
        <p:spPr>
          <a:xfrm>
            <a:off x="5293239" y="1401041"/>
            <a:ext cx="1605522" cy="696124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ECD23C02-372E-4B0D-A963-A26D676AF5F4}"/>
              </a:ext>
            </a:extLst>
          </p:cNvPr>
          <p:cNvSpPr txBox="1"/>
          <p:nvPr/>
        </p:nvSpPr>
        <p:spPr>
          <a:xfrm>
            <a:off x="5058775" y="1595214"/>
            <a:ext cx="207252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</a:rPr>
              <a:t>EPIC 1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961326D1-6AFD-AA7C-2F6A-BBF728257A20}"/>
              </a:ext>
            </a:extLst>
          </p:cNvPr>
          <p:cNvSpPr/>
          <p:nvPr/>
        </p:nvSpPr>
        <p:spPr>
          <a:xfrm>
            <a:off x="2800940" y="3261868"/>
            <a:ext cx="1621822" cy="6961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F2EFD4B2-83CF-6179-3368-45A4D2360E29}"/>
              </a:ext>
            </a:extLst>
          </p:cNvPr>
          <p:cNvSpPr txBox="1"/>
          <p:nvPr/>
        </p:nvSpPr>
        <p:spPr>
          <a:xfrm>
            <a:off x="2800940" y="3428946"/>
            <a:ext cx="162182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</a:rPr>
              <a:t>User Story 2</a:t>
            </a:r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id="{614BE2C4-0481-4E2B-A965-AFAAADE3A663}"/>
              </a:ext>
            </a:extLst>
          </p:cNvPr>
          <p:cNvSpPr/>
          <p:nvPr/>
        </p:nvSpPr>
        <p:spPr>
          <a:xfrm>
            <a:off x="2931828" y="2218708"/>
            <a:ext cx="1605522" cy="69612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F1917AD1-D80F-43B3-A10F-64EDA97E424A}"/>
              </a:ext>
            </a:extLst>
          </p:cNvPr>
          <p:cNvSpPr txBox="1"/>
          <p:nvPr/>
        </p:nvSpPr>
        <p:spPr>
          <a:xfrm>
            <a:off x="2751328" y="2412881"/>
            <a:ext cx="192370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</a:rPr>
              <a:t>FEATURE 1</a:t>
            </a:r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E79BB15A-9359-907E-2B86-C20A476354D4}"/>
              </a:ext>
            </a:extLst>
          </p:cNvPr>
          <p:cNvSpPr/>
          <p:nvPr/>
        </p:nvSpPr>
        <p:spPr>
          <a:xfrm>
            <a:off x="946392" y="4915766"/>
            <a:ext cx="1035759" cy="501950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137C12B3-477C-EC5C-D418-EA1EB1F8AA64}"/>
              </a:ext>
            </a:extLst>
          </p:cNvPr>
          <p:cNvSpPr txBox="1"/>
          <p:nvPr/>
        </p:nvSpPr>
        <p:spPr>
          <a:xfrm>
            <a:off x="1011031" y="4998488"/>
            <a:ext cx="9064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</a:rPr>
              <a:t>TASK 11</a:t>
            </a:r>
          </a:p>
        </p:txBody>
      </p:sp>
      <p:sp>
        <p:nvSpPr>
          <p:cNvPr id="30" name="Rectangle: Rounded Corners 29">
            <a:extLst>
              <a:ext uri="{FF2B5EF4-FFF2-40B4-BE49-F238E27FC236}">
                <a16:creationId xmlns:a16="http://schemas.microsoft.com/office/drawing/2014/main" id="{E47B1928-6852-C3F2-FA0E-85638A68F8DF}"/>
              </a:ext>
            </a:extLst>
          </p:cNvPr>
          <p:cNvSpPr/>
          <p:nvPr/>
        </p:nvSpPr>
        <p:spPr>
          <a:xfrm>
            <a:off x="2836112" y="5209179"/>
            <a:ext cx="1035759" cy="501950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0F310C80-3E4A-50EE-3A7C-3EB6AA68E06D}"/>
              </a:ext>
            </a:extLst>
          </p:cNvPr>
          <p:cNvSpPr txBox="1"/>
          <p:nvPr/>
        </p:nvSpPr>
        <p:spPr>
          <a:xfrm>
            <a:off x="2900750" y="5306265"/>
            <a:ext cx="9064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</a:rPr>
              <a:t>TASK 13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05F762CD-81C7-C58C-F685-EF5C6FD8EED7}"/>
              </a:ext>
            </a:extLst>
          </p:cNvPr>
          <p:cNvSpPr/>
          <p:nvPr/>
        </p:nvSpPr>
        <p:spPr>
          <a:xfrm>
            <a:off x="2836112" y="4485960"/>
            <a:ext cx="1035759" cy="501950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69B5F84E-ADA1-E214-6C7A-1A9A38179957}"/>
              </a:ext>
            </a:extLst>
          </p:cNvPr>
          <p:cNvSpPr txBox="1"/>
          <p:nvPr/>
        </p:nvSpPr>
        <p:spPr>
          <a:xfrm>
            <a:off x="2900751" y="4583046"/>
            <a:ext cx="9064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</a:rPr>
              <a:t>TASK 12</a:t>
            </a:r>
          </a:p>
        </p:txBody>
      </p:sp>
      <p:sp>
        <p:nvSpPr>
          <p:cNvPr id="35" name="Arrow: Down 34">
            <a:extLst>
              <a:ext uri="{FF2B5EF4-FFF2-40B4-BE49-F238E27FC236}">
                <a16:creationId xmlns:a16="http://schemas.microsoft.com/office/drawing/2014/main" id="{158FE204-1879-7E8A-E70B-B7E8D3DD3B5A}"/>
              </a:ext>
            </a:extLst>
          </p:cNvPr>
          <p:cNvSpPr/>
          <p:nvPr/>
        </p:nvSpPr>
        <p:spPr>
          <a:xfrm>
            <a:off x="1362620" y="3946219"/>
            <a:ext cx="203300" cy="961234"/>
          </a:xfrm>
          <a:prstGeom prst="downArrow">
            <a:avLst>
              <a:gd name="adj1" fmla="val 41822"/>
              <a:gd name="adj2" fmla="val 50000"/>
            </a:avLst>
          </a:prstGeom>
          <a:solidFill>
            <a:srgbClr val="D9D9D9"/>
          </a:solidFill>
          <a:ln>
            <a:solidFill>
              <a:srgbClr val="D9D9D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E085C1F8-F939-4829-B7F1-B51495556E8A}"/>
              </a:ext>
            </a:extLst>
          </p:cNvPr>
          <p:cNvSpPr/>
          <p:nvPr/>
        </p:nvSpPr>
        <p:spPr>
          <a:xfrm>
            <a:off x="946392" y="3250095"/>
            <a:ext cx="1621822" cy="6961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8E14C70D-3A86-4157-91BF-8B2D03241E45}"/>
              </a:ext>
            </a:extLst>
          </p:cNvPr>
          <p:cNvSpPr txBox="1"/>
          <p:nvPr/>
        </p:nvSpPr>
        <p:spPr>
          <a:xfrm>
            <a:off x="946392" y="3417173"/>
            <a:ext cx="162182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</a:rPr>
              <a:t>User Story 1</a:t>
            </a:r>
          </a:p>
        </p:txBody>
      </p:sp>
      <p:sp>
        <p:nvSpPr>
          <p:cNvPr id="36" name="Arrow: Bent 35">
            <a:extLst>
              <a:ext uri="{FF2B5EF4-FFF2-40B4-BE49-F238E27FC236}">
                <a16:creationId xmlns:a16="http://schemas.microsoft.com/office/drawing/2014/main" id="{55C3D9E3-F9EE-ED22-FEBF-F39356BDC50D}"/>
              </a:ext>
            </a:extLst>
          </p:cNvPr>
          <p:cNvSpPr/>
          <p:nvPr/>
        </p:nvSpPr>
        <p:spPr>
          <a:xfrm flipH="1" flipV="1">
            <a:off x="3871867" y="3957992"/>
            <a:ext cx="533000" cy="1656050"/>
          </a:xfrm>
          <a:prstGeom prst="bentArrow">
            <a:avLst>
              <a:gd name="adj1" fmla="val 18762"/>
              <a:gd name="adj2" fmla="val 25000"/>
              <a:gd name="adj3" fmla="val 25000"/>
              <a:gd name="adj4" fmla="val 43750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1829761F-48BA-A714-2967-70B29E1658D9}"/>
              </a:ext>
            </a:extLst>
          </p:cNvPr>
          <p:cNvSpPr/>
          <p:nvPr/>
        </p:nvSpPr>
        <p:spPr>
          <a:xfrm>
            <a:off x="7647575" y="3256583"/>
            <a:ext cx="1621822" cy="6961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67CF9EE2-D3C0-C2BC-D526-BEF4D0682F2E}"/>
              </a:ext>
            </a:extLst>
          </p:cNvPr>
          <p:cNvSpPr txBox="1"/>
          <p:nvPr/>
        </p:nvSpPr>
        <p:spPr>
          <a:xfrm>
            <a:off x="7647575" y="3423661"/>
            <a:ext cx="162182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</a:rPr>
              <a:t>User Story 3</a:t>
            </a:r>
          </a:p>
        </p:txBody>
      </p:sp>
      <p:sp>
        <p:nvSpPr>
          <p:cNvPr id="41" name="Arrow: Down 40">
            <a:extLst>
              <a:ext uri="{FF2B5EF4-FFF2-40B4-BE49-F238E27FC236}">
                <a16:creationId xmlns:a16="http://schemas.microsoft.com/office/drawing/2014/main" id="{32675918-B1ED-6DA1-318F-0BDCE2A0E80C}"/>
              </a:ext>
            </a:extLst>
          </p:cNvPr>
          <p:cNvSpPr/>
          <p:nvPr/>
        </p:nvSpPr>
        <p:spPr>
          <a:xfrm>
            <a:off x="8355761" y="2903058"/>
            <a:ext cx="203300" cy="347037"/>
          </a:xfrm>
          <a:prstGeom prst="downArrow">
            <a:avLst/>
          </a:prstGeom>
          <a:solidFill>
            <a:srgbClr val="D9D9D9"/>
          </a:solidFill>
          <a:ln>
            <a:solidFill>
              <a:srgbClr val="D9D9D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id="{D9897B6D-B9A9-4FE5-AECC-0A884C35C8AD}"/>
              </a:ext>
            </a:extLst>
          </p:cNvPr>
          <p:cNvSpPr/>
          <p:nvPr/>
        </p:nvSpPr>
        <p:spPr>
          <a:xfrm>
            <a:off x="7647575" y="2218708"/>
            <a:ext cx="1605522" cy="696124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56750AD5-71C5-49C5-A8E0-77C1455692E0}"/>
              </a:ext>
            </a:extLst>
          </p:cNvPr>
          <p:cNvSpPr txBox="1"/>
          <p:nvPr/>
        </p:nvSpPr>
        <p:spPr>
          <a:xfrm>
            <a:off x="7495560" y="2412880"/>
            <a:ext cx="192370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</a:rPr>
              <a:t>FEATURE 2</a:t>
            </a:r>
          </a:p>
        </p:txBody>
      </p:sp>
      <p:sp>
        <p:nvSpPr>
          <p:cNvPr id="44" name="Rectangle: Rounded Corners 43">
            <a:extLst>
              <a:ext uri="{FF2B5EF4-FFF2-40B4-BE49-F238E27FC236}">
                <a16:creationId xmlns:a16="http://schemas.microsoft.com/office/drawing/2014/main" id="{4566DBA0-3B0C-F458-2723-82D8D7E0480F}"/>
              </a:ext>
            </a:extLst>
          </p:cNvPr>
          <p:cNvSpPr/>
          <p:nvPr/>
        </p:nvSpPr>
        <p:spPr>
          <a:xfrm>
            <a:off x="7976148" y="4397186"/>
            <a:ext cx="1035759" cy="501950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54299118-FC7D-2068-EE74-089A8D2A160C}"/>
              </a:ext>
            </a:extLst>
          </p:cNvPr>
          <p:cNvSpPr txBox="1"/>
          <p:nvPr/>
        </p:nvSpPr>
        <p:spPr>
          <a:xfrm>
            <a:off x="8040787" y="4485959"/>
            <a:ext cx="9064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</a:rPr>
              <a:t>TASK 14</a:t>
            </a:r>
          </a:p>
        </p:txBody>
      </p:sp>
      <p:sp>
        <p:nvSpPr>
          <p:cNvPr id="46" name="Arrow: Down 45">
            <a:extLst>
              <a:ext uri="{FF2B5EF4-FFF2-40B4-BE49-F238E27FC236}">
                <a16:creationId xmlns:a16="http://schemas.microsoft.com/office/drawing/2014/main" id="{FFA56F10-DCA0-F5B1-E7D2-A369A325D4B8}"/>
              </a:ext>
            </a:extLst>
          </p:cNvPr>
          <p:cNvSpPr/>
          <p:nvPr/>
        </p:nvSpPr>
        <p:spPr>
          <a:xfrm>
            <a:off x="8348686" y="3966260"/>
            <a:ext cx="203300" cy="422612"/>
          </a:xfrm>
          <a:prstGeom prst="downArrow">
            <a:avLst/>
          </a:prstGeom>
          <a:solidFill>
            <a:srgbClr val="D9D9D9"/>
          </a:solidFill>
          <a:ln>
            <a:solidFill>
              <a:srgbClr val="D9D9D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Arrow: Bent 46">
            <a:extLst>
              <a:ext uri="{FF2B5EF4-FFF2-40B4-BE49-F238E27FC236}">
                <a16:creationId xmlns:a16="http://schemas.microsoft.com/office/drawing/2014/main" id="{D76CB25D-81F8-5F56-DDE0-8813565A632D}"/>
              </a:ext>
            </a:extLst>
          </p:cNvPr>
          <p:cNvSpPr/>
          <p:nvPr/>
        </p:nvSpPr>
        <p:spPr>
          <a:xfrm flipH="1" flipV="1">
            <a:off x="5943534" y="3981393"/>
            <a:ext cx="332555" cy="862016"/>
          </a:xfrm>
          <a:prstGeom prst="bentArrow">
            <a:avLst>
              <a:gd name="adj1" fmla="val 29999"/>
              <a:gd name="adj2" fmla="val 33749"/>
              <a:gd name="adj3" fmla="val 25000"/>
              <a:gd name="adj4" fmla="val 43750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59" name="Rectangle: Rounded Corners 58">
            <a:extLst>
              <a:ext uri="{FF2B5EF4-FFF2-40B4-BE49-F238E27FC236}">
                <a16:creationId xmlns:a16="http://schemas.microsoft.com/office/drawing/2014/main" id="{15808D51-7593-6F80-70B6-AEE4CD65FFEA}"/>
              </a:ext>
            </a:extLst>
          </p:cNvPr>
          <p:cNvSpPr/>
          <p:nvPr/>
        </p:nvSpPr>
        <p:spPr>
          <a:xfrm>
            <a:off x="4907777" y="4509361"/>
            <a:ext cx="1035759" cy="501950"/>
          </a:xfrm>
          <a:prstGeom prst="roundRect">
            <a:avLst/>
          </a:prstGeom>
          <a:solidFill>
            <a:srgbClr val="D04E1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82616390-609B-4FFD-B782-D7CC5950145D}"/>
              </a:ext>
            </a:extLst>
          </p:cNvPr>
          <p:cNvSpPr txBox="1"/>
          <p:nvPr/>
        </p:nvSpPr>
        <p:spPr>
          <a:xfrm>
            <a:off x="4967313" y="4599676"/>
            <a:ext cx="9064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</a:rPr>
              <a:t>TASK 15</a:t>
            </a:r>
          </a:p>
        </p:txBody>
      </p:sp>
      <p:sp>
        <p:nvSpPr>
          <p:cNvPr id="70" name="Arrow: Bent 69">
            <a:extLst>
              <a:ext uri="{FF2B5EF4-FFF2-40B4-BE49-F238E27FC236}">
                <a16:creationId xmlns:a16="http://schemas.microsoft.com/office/drawing/2014/main" id="{8154ECF3-2FF9-0574-7E59-4923152D1A48}"/>
              </a:ext>
            </a:extLst>
          </p:cNvPr>
          <p:cNvSpPr/>
          <p:nvPr/>
        </p:nvSpPr>
        <p:spPr>
          <a:xfrm rot="5400000">
            <a:off x="4942437" y="2378031"/>
            <a:ext cx="510465" cy="1320640"/>
          </a:xfrm>
          <a:prstGeom prst="bentArrow">
            <a:avLst>
              <a:gd name="adj1" fmla="val 25000"/>
              <a:gd name="adj2" fmla="val 25000"/>
              <a:gd name="adj3" fmla="val 25000"/>
              <a:gd name="adj4" fmla="val 43750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71" name="Arrow: Bent 70">
            <a:extLst>
              <a:ext uri="{FF2B5EF4-FFF2-40B4-BE49-F238E27FC236}">
                <a16:creationId xmlns:a16="http://schemas.microsoft.com/office/drawing/2014/main" id="{91A97D98-43EC-D64E-5A59-3173DDF45BD9}"/>
              </a:ext>
            </a:extLst>
          </p:cNvPr>
          <p:cNvSpPr/>
          <p:nvPr/>
        </p:nvSpPr>
        <p:spPr>
          <a:xfrm flipH="1" flipV="1">
            <a:off x="10934002" y="3944394"/>
            <a:ext cx="332555" cy="862016"/>
          </a:xfrm>
          <a:prstGeom prst="bentArrow">
            <a:avLst>
              <a:gd name="adj1" fmla="val 29999"/>
              <a:gd name="adj2" fmla="val 33749"/>
              <a:gd name="adj3" fmla="val 25000"/>
              <a:gd name="adj4" fmla="val 43750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72" name="Rectangle 71">
            <a:extLst>
              <a:ext uri="{FF2B5EF4-FFF2-40B4-BE49-F238E27FC236}">
                <a16:creationId xmlns:a16="http://schemas.microsoft.com/office/drawing/2014/main" id="{B1496058-FF7E-D587-92B4-401638B1A1D2}"/>
              </a:ext>
            </a:extLst>
          </p:cNvPr>
          <p:cNvSpPr/>
          <p:nvPr/>
        </p:nvSpPr>
        <p:spPr>
          <a:xfrm>
            <a:off x="9863073" y="3248270"/>
            <a:ext cx="1621822" cy="696124"/>
          </a:xfrm>
          <a:prstGeom prst="rect">
            <a:avLst/>
          </a:prstGeom>
          <a:solidFill>
            <a:srgbClr val="D04E1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4EB0C2E1-F54D-1C0F-3C64-A391B67FE438}"/>
              </a:ext>
            </a:extLst>
          </p:cNvPr>
          <p:cNvSpPr txBox="1"/>
          <p:nvPr/>
        </p:nvSpPr>
        <p:spPr>
          <a:xfrm>
            <a:off x="9863073" y="3423661"/>
            <a:ext cx="162182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</a:rPr>
              <a:t>Bug 2</a:t>
            </a:r>
          </a:p>
        </p:txBody>
      </p:sp>
      <p:sp>
        <p:nvSpPr>
          <p:cNvPr id="74" name="Rectangle: Rounded Corners 73">
            <a:extLst>
              <a:ext uri="{FF2B5EF4-FFF2-40B4-BE49-F238E27FC236}">
                <a16:creationId xmlns:a16="http://schemas.microsoft.com/office/drawing/2014/main" id="{D0A52499-D513-B3B5-61D9-8C3E34B9752B}"/>
              </a:ext>
            </a:extLst>
          </p:cNvPr>
          <p:cNvSpPr/>
          <p:nvPr/>
        </p:nvSpPr>
        <p:spPr>
          <a:xfrm>
            <a:off x="9898245" y="4472362"/>
            <a:ext cx="1035759" cy="501950"/>
          </a:xfrm>
          <a:prstGeom prst="roundRect">
            <a:avLst/>
          </a:prstGeom>
          <a:solidFill>
            <a:srgbClr val="D04E1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A27D5498-225C-FE4F-1D24-04BB2DFE738B}"/>
              </a:ext>
            </a:extLst>
          </p:cNvPr>
          <p:cNvSpPr txBox="1"/>
          <p:nvPr/>
        </p:nvSpPr>
        <p:spPr>
          <a:xfrm>
            <a:off x="9957781" y="4562677"/>
            <a:ext cx="9064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</a:rPr>
              <a:t>TASK 15</a:t>
            </a:r>
          </a:p>
        </p:txBody>
      </p:sp>
      <p:sp>
        <p:nvSpPr>
          <p:cNvPr id="76" name="Arrow: Bent 75">
            <a:extLst>
              <a:ext uri="{FF2B5EF4-FFF2-40B4-BE49-F238E27FC236}">
                <a16:creationId xmlns:a16="http://schemas.microsoft.com/office/drawing/2014/main" id="{2B2D80A8-8712-8773-9E3A-81BC6D374B23}"/>
              </a:ext>
            </a:extLst>
          </p:cNvPr>
          <p:cNvSpPr/>
          <p:nvPr/>
        </p:nvSpPr>
        <p:spPr>
          <a:xfrm rot="5400000">
            <a:off x="9656260" y="2346100"/>
            <a:ext cx="510465" cy="1320640"/>
          </a:xfrm>
          <a:prstGeom prst="bentArrow">
            <a:avLst>
              <a:gd name="adj1" fmla="val 25000"/>
              <a:gd name="adj2" fmla="val 25000"/>
              <a:gd name="adj3" fmla="val 25000"/>
              <a:gd name="adj4" fmla="val 43750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cxnSp>
        <p:nvCxnSpPr>
          <p:cNvPr id="77" name="Straight Connector 76">
            <a:extLst>
              <a:ext uri="{FF2B5EF4-FFF2-40B4-BE49-F238E27FC236}">
                <a16:creationId xmlns:a16="http://schemas.microsoft.com/office/drawing/2014/main" id="{883714CF-1410-3D27-4458-F89A898E56F9}"/>
              </a:ext>
            </a:extLst>
          </p:cNvPr>
          <p:cNvCxnSpPr>
            <a:cxnSpLocks/>
            <a:stCxn id="23" idx="3"/>
            <a:endCxn id="58" idx="1"/>
          </p:cNvCxnSpPr>
          <p:nvPr/>
        </p:nvCxnSpPr>
        <p:spPr>
          <a:xfrm>
            <a:off x="4422762" y="3582835"/>
            <a:ext cx="449843" cy="6775"/>
          </a:xfrm>
          <a:prstGeom prst="line">
            <a:avLst/>
          </a:prstGeom>
          <a:ln w="76200">
            <a:solidFill>
              <a:srgbClr val="D9D9D9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Rectangle 56">
            <a:extLst>
              <a:ext uri="{FF2B5EF4-FFF2-40B4-BE49-F238E27FC236}">
                <a16:creationId xmlns:a16="http://schemas.microsoft.com/office/drawing/2014/main" id="{BFF89B95-4ADE-7F05-E9E9-9704DFA0629B}"/>
              </a:ext>
            </a:extLst>
          </p:cNvPr>
          <p:cNvSpPr/>
          <p:nvPr/>
        </p:nvSpPr>
        <p:spPr>
          <a:xfrm>
            <a:off x="4872605" y="3268643"/>
            <a:ext cx="1621822" cy="696124"/>
          </a:xfrm>
          <a:prstGeom prst="rect">
            <a:avLst/>
          </a:prstGeom>
          <a:solidFill>
            <a:srgbClr val="D04E1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6C1E0AE4-04CC-01DA-F103-CE0A322E0EA5}"/>
              </a:ext>
            </a:extLst>
          </p:cNvPr>
          <p:cNvSpPr txBox="1"/>
          <p:nvPr/>
        </p:nvSpPr>
        <p:spPr>
          <a:xfrm>
            <a:off x="4872605" y="3435721"/>
            <a:ext cx="162182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</a:rPr>
              <a:t>Bug 1</a:t>
            </a:r>
          </a:p>
        </p:txBody>
      </p:sp>
      <p:cxnSp>
        <p:nvCxnSpPr>
          <p:cNvPr id="78" name="Straight Connector 77">
            <a:extLst>
              <a:ext uri="{FF2B5EF4-FFF2-40B4-BE49-F238E27FC236}">
                <a16:creationId xmlns:a16="http://schemas.microsoft.com/office/drawing/2014/main" id="{D8B3A925-C5EA-5306-35BC-C00AA7724615}"/>
              </a:ext>
            </a:extLst>
          </p:cNvPr>
          <p:cNvCxnSpPr>
            <a:cxnSpLocks/>
            <a:endCxn id="73" idx="1"/>
          </p:cNvCxnSpPr>
          <p:nvPr/>
        </p:nvCxnSpPr>
        <p:spPr>
          <a:xfrm>
            <a:off x="9272535" y="3570454"/>
            <a:ext cx="590538" cy="7096"/>
          </a:xfrm>
          <a:prstGeom prst="line">
            <a:avLst/>
          </a:prstGeom>
          <a:ln w="76200">
            <a:solidFill>
              <a:srgbClr val="D9D9D9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9" name="Rectangle 78">
            <a:extLst>
              <a:ext uri="{FF2B5EF4-FFF2-40B4-BE49-F238E27FC236}">
                <a16:creationId xmlns:a16="http://schemas.microsoft.com/office/drawing/2014/main" id="{08314FE7-D20A-639D-4C08-A3F190B4D11C}"/>
              </a:ext>
            </a:extLst>
          </p:cNvPr>
          <p:cNvSpPr/>
          <p:nvPr/>
        </p:nvSpPr>
        <p:spPr>
          <a:xfrm>
            <a:off x="6055" y="1642438"/>
            <a:ext cx="470517" cy="2849732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0" name="Rectangle 79">
            <a:extLst>
              <a:ext uri="{FF2B5EF4-FFF2-40B4-BE49-F238E27FC236}">
                <a16:creationId xmlns:a16="http://schemas.microsoft.com/office/drawing/2014/main" id="{A1D176C9-59D0-F28D-5C94-366346B0E8C5}"/>
              </a:ext>
            </a:extLst>
          </p:cNvPr>
          <p:cNvSpPr/>
          <p:nvPr/>
        </p:nvSpPr>
        <p:spPr>
          <a:xfrm rot="5400000">
            <a:off x="1330661" y="5197876"/>
            <a:ext cx="470517" cy="2849732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1" name="Rectangle 80">
            <a:extLst>
              <a:ext uri="{FF2B5EF4-FFF2-40B4-BE49-F238E27FC236}">
                <a16:creationId xmlns:a16="http://schemas.microsoft.com/office/drawing/2014/main" id="{9BD45DCC-23D6-1439-7AF6-E3E8DE9D4190}"/>
              </a:ext>
            </a:extLst>
          </p:cNvPr>
          <p:cNvSpPr/>
          <p:nvPr/>
        </p:nvSpPr>
        <p:spPr>
          <a:xfrm rot="5400000">
            <a:off x="10483231" y="5197875"/>
            <a:ext cx="470517" cy="2849732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2" name="Rectangle: Rounded Corners 81">
            <a:extLst>
              <a:ext uri="{FF2B5EF4-FFF2-40B4-BE49-F238E27FC236}">
                <a16:creationId xmlns:a16="http://schemas.microsoft.com/office/drawing/2014/main" id="{A7E366A5-AFFA-98BE-A313-EE5FDB558F34}"/>
              </a:ext>
            </a:extLst>
          </p:cNvPr>
          <p:cNvSpPr/>
          <p:nvPr/>
        </p:nvSpPr>
        <p:spPr>
          <a:xfrm rot="2700000">
            <a:off x="-263605" y="5791200"/>
            <a:ext cx="2133600" cy="2133600"/>
          </a:xfrm>
          <a:prstGeom prst="roundRect">
            <a:avLst/>
          </a:prstGeom>
          <a:gradFill>
            <a:gsLst>
              <a:gs pos="0">
                <a:schemeClr val="accent4"/>
              </a:gs>
              <a:gs pos="100000">
                <a:schemeClr val="accent4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3" name="TextBox 82">
            <a:extLst>
              <a:ext uri="{FF2B5EF4-FFF2-40B4-BE49-F238E27FC236}">
                <a16:creationId xmlns:a16="http://schemas.microsoft.com/office/drawing/2014/main" id="{6C2019A7-B3E5-3E7D-1FF6-B9BA9CCD08B1}"/>
              </a:ext>
            </a:extLst>
          </p:cNvPr>
          <p:cNvSpPr txBox="1"/>
          <p:nvPr/>
        </p:nvSpPr>
        <p:spPr>
          <a:xfrm>
            <a:off x="3164896" y="27194"/>
            <a:ext cx="5799921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7200" dirty="0">
                <a:solidFill>
                  <a:schemeClr val="accent3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DevOps</a:t>
            </a:r>
            <a:r>
              <a:rPr lang="en-US" sz="7200" dirty="0">
                <a:latin typeface="Calibri Light" panose="020F0302020204030204" pitchFamily="34" charset="0"/>
                <a:cs typeface="Calibri Light" panose="020F0302020204030204" pitchFamily="34" charset="0"/>
              </a:rPr>
              <a:t> Boards</a:t>
            </a:r>
          </a:p>
        </p:txBody>
      </p:sp>
    </p:spTree>
    <p:extLst>
      <p:ext uri="{BB962C8B-B14F-4D97-AF65-F5344CB8AC3E}">
        <p14:creationId xmlns:p14="http://schemas.microsoft.com/office/powerpoint/2010/main" val="40376781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4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4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7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5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8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1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4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2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5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8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1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 animBg="1"/>
      <p:bldP spid="55" grpId="0" animBg="1"/>
      <p:bldP spid="56" grpId="0" animBg="1"/>
      <p:bldP spid="61" grpId="0" animBg="1"/>
      <p:bldP spid="2" grpId="0" animBg="1"/>
      <p:bldP spid="51" grpId="0" animBg="1"/>
      <p:bldP spid="62" grpId="0"/>
      <p:bldP spid="22" grpId="0" animBg="1"/>
      <p:bldP spid="23" grpId="0"/>
      <p:bldP spid="50" grpId="0" animBg="1"/>
      <p:bldP spid="63" grpId="0"/>
      <p:bldP spid="3" grpId="0" animBg="1"/>
      <p:bldP spid="27" grpId="0"/>
      <p:bldP spid="30" grpId="0" animBg="1"/>
      <p:bldP spid="31" grpId="0"/>
      <p:bldP spid="32" grpId="0" animBg="1"/>
      <p:bldP spid="33" grpId="0"/>
      <p:bldP spid="35" grpId="0" animBg="1"/>
      <p:bldP spid="48" grpId="0" animBg="1"/>
      <p:bldP spid="64" grpId="0"/>
      <p:bldP spid="36" grpId="0" animBg="1"/>
      <p:bldP spid="39" grpId="0" animBg="1"/>
      <p:bldP spid="40" grpId="0"/>
      <p:bldP spid="41" grpId="0" animBg="1"/>
      <p:bldP spid="52" grpId="0" animBg="1"/>
      <p:bldP spid="66" grpId="0"/>
      <p:bldP spid="44" grpId="0" animBg="1"/>
      <p:bldP spid="45" grpId="0"/>
      <p:bldP spid="46" grpId="0" animBg="1"/>
      <p:bldP spid="47" grpId="0" animBg="1"/>
      <p:bldP spid="59" grpId="0" animBg="1"/>
      <p:bldP spid="60" grpId="0"/>
      <p:bldP spid="70" grpId="0" animBg="1"/>
      <p:bldP spid="71" grpId="0" animBg="1"/>
      <p:bldP spid="72" grpId="0" animBg="1"/>
      <p:bldP spid="74" grpId="0" animBg="1"/>
      <p:bldP spid="75" grpId="0"/>
      <p:bldP spid="76" grpId="0" animBg="1"/>
      <p:bldP spid="57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>
            <a:extLst>
              <a:ext uri="{FF2B5EF4-FFF2-40B4-BE49-F238E27FC236}">
                <a16:creationId xmlns:a16="http://schemas.microsoft.com/office/drawing/2014/main" id="{A7C99B1F-0E58-BCE0-323B-87E5F301D133}"/>
              </a:ext>
            </a:extLst>
          </p:cNvPr>
          <p:cNvGrpSpPr/>
          <p:nvPr/>
        </p:nvGrpSpPr>
        <p:grpSpPr>
          <a:xfrm>
            <a:off x="751861" y="1700295"/>
            <a:ext cx="5707994" cy="3048479"/>
            <a:chOff x="946392" y="918899"/>
            <a:chExt cx="10538503" cy="4310088"/>
          </a:xfrm>
        </p:grpSpPr>
        <p:sp>
          <p:nvSpPr>
            <p:cNvPr id="54" name="Arrow: Bent 53">
              <a:extLst>
                <a:ext uri="{FF2B5EF4-FFF2-40B4-BE49-F238E27FC236}">
                  <a16:creationId xmlns:a16="http://schemas.microsoft.com/office/drawing/2014/main" id="{546CCF93-5540-414D-A3E7-45F5422E370E}"/>
                </a:ext>
              </a:extLst>
            </p:cNvPr>
            <p:cNvSpPr/>
            <p:nvPr/>
          </p:nvSpPr>
          <p:spPr>
            <a:xfrm rot="5400000" flipV="1">
              <a:off x="2030980" y="1857729"/>
              <a:ext cx="457600" cy="1344097"/>
            </a:xfrm>
            <a:prstGeom prst="bentArrow">
              <a:avLst>
                <a:gd name="adj1" fmla="val 25000"/>
                <a:gd name="adj2" fmla="val 25000"/>
                <a:gd name="adj3" fmla="val 25000"/>
                <a:gd name="adj4" fmla="val 4375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100">
                <a:solidFill>
                  <a:schemeClr val="tx1"/>
                </a:solidFill>
              </a:endParaRPr>
            </a:p>
          </p:txBody>
        </p:sp>
        <p:sp>
          <p:nvSpPr>
            <p:cNvPr id="55" name="Arrow: Bent 54">
              <a:extLst>
                <a:ext uri="{FF2B5EF4-FFF2-40B4-BE49-F238E27FC236}">
                  <a16:creationId xmlns:a16="http://schemas.microsoft.com/office/drawing/2014/main" id="{9AECE786-01A7-4A10-B2FD-55876E0C2F30}"/>
                </a:ext>
              </a:extLst>
            </p:cNvPr>
            <p:cNvSpPr/>
            <p:nvPr/>
          </p:nvSpPr>
          <p:spPr>
            <a:xfrm rot="10800000">
              <a:off x="4537350" y="1528746"/>
              <a:ext cx="1201376" cy="451636"/>
            </a:xfrm>
            <a:prstGeom prst="bentArrow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100">
                <a:solidFill>
                  <a:schemeClr val="tx1"/>
                </a:solidFill>
              </a:endParaRPr>
            </a:p>
          </p:txBody>
        </p:sp>
        <p:sp>
          <p:nvSpPr>
            <p:cNvPr id="56" name="Arrow: Bent 55">
              <a:extLst>
                <a:ext uri="{FF2B5EF4-FFF2-40B4-BE49-F238E27FC236}">
                  <a16:creationId xmlns:a16="http://schemas.microsoft.com/office/drawing/2014/main" id="{0064DAE1-0D3D-4421-98EE-B8C64457FAA0}"/>
                </a:ext>
              </a:extLst>
            </p:cNvPr>
            <p:cNvSpPr/>
            <p:nvPr/>
          </p:nvSpPr>
          <p:spPr>
            <a:xfrm flipH="1" flipV="1">
              <a:off x="3871869" y="3475850"/>
              <a:ext cx="332555" cy="862016"/>
            </a:xfrm>
            <a:prstGeom prst="bentArrow">
              <a:avLst>
                <a:gd name="adj1" fmla="val 29999"/>
                <a:gd name="adj2" fmla="val 33749"/>
                <a:gd name="adj3" fmla="val 25000"/>
                <a:gd name="adj4" fmla="val 4375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100">
                <a:solidFill>
                  <a:schemeClr val="tx1"/>
                </a:solidFill>
              </a:endParaRPr>
            </a:p>
          </p:txBody>
        </p:sp>
        <p:sp>
          <p:nvSpPr>
            <p:cNvPr id="61" name="Arrow: Bent 60">
              <a:extLst>
                <a:ext uri="{FF2B5EF4-FFF2-40B4-BE49-F238E27FC236}">
                  <a16:creationId xmlns:a16="http://schemas.microsoft.com/office/drawing/2014/main" id="{3BCBC215-7BC1-4284-9B79-16F332A9F7B3}"/>
                </a:ext>
              </a:extLst>
            </p:cNvPr>
            <p:cNvSpPr/>
            <p:nvPr/>
          </p:nvSpPr>
          <p:spPr>
            <a:xfrm rot="10800000" flipH="1">
              <a:off x="6494615" y="1528745"/>
              <a:ext cx="1158492" cy="451796"/>
            </a:xfrm>
            <a:prstGeom prst="bentArrow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100">
                <a:solidFill>
                  <a:schemeClr val="tx1"/>
                </a:solidFill>
              </a:endParaRPr>
            </a:p>
          </p:txBody>
        </p:sp>
        <p:sp>
          <p:nvSpPr>
            <p:cNvPr id="2" name="Arrow: Down 1">
              <a:extLst>
                <a:ext uri="{FF2B5EF4-FFF2-40B4-BE49-F238E27FC236}">
                  <a16:creationId xmlns:a16="http://schemas.microsoft.com/office/drawing/2014/main" id="{AA06BEE3-FF39-8BB8-F092-10ABF6694963}"/>
                </a:ext>
              </a:extLst>
            </p:cNvPr>
            <p:cNvSpPr/>
            <p:nvPr/>
          </p:nvSpPr>
          <p:spPr>
            <a:xfrm>
              <a:off x="3603929" y="2432689"/>
              <a:ext cx="203300" cy="347037"/>
            </a:xfrm>
            <a:prstGeom prst="downArrow">
              <a:avLst/>
            </a:prstGeom>
            <a:solidFill>
              <a:srgbClr val="D9D9D9"/>
            </a:solidFill>
            <a:ln>
              <a:solidFill>
                <a:srgbClr val="D9D9D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100"/>
            </a:p>
          </p:txBody>
        </p:sp>
        <p:sp>
          <p:nvSpPr>
            <p:cNvPr id="51" name="Rectangle 50">
              <a:extLst>
                <a:ext uri="{FF2B5EF4-FFF2-40B4-BE49-F238E27FC236}">
                  <a16:creationId xmlns:a16="http://schemas.microsoft.com/office/drawing/2014/main" id="{DC891A68-9200-45AC-AC05-D44810E715BD}"/>
                </a:ext>
              </a:extLst>
            </p:cNvPr>
            <p:cNvSpPr/>
            <p:nvPr/>
          </p:nvSpPr>
          <p:spPr>
            <a:xfrm>
              <a:off x="5293239" y="918899"/>
              <a:ext cx="1605522" cy="696124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100"/>
            </a:p>
          </p:txBody>
        </p:sp>
        <p:sp>
          <p:nvSpPr>
            <p:cNvPr id="62" name="TextBox 61">
              <a:extLst>
                <a:ext uri="{FF2B5EF4-FFF2-40B4-BE49-F238E27FC236}">
                  <a16:creationId xmlns:a16="http://schemas.microsoft.com/office/drawing/2014/main" id="{ECD23C02-372E-4B0D-A963-A26D676AF5F4}"/>
                </a:ext>
              </a:extLst>
            </p:cNvPr>
            <p:cNvSpPr txBox="1"/>
            <p:nvPr/>
          </p:nvSpPr>
          <p:spPr>
            <a:xfrm>
              <a:off x="5058776" y="1086138"/>
              <a:ext cx="2072530" cy="2875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00" dirty="0">
                  <a:solidFill>
                    <a:schemeClr val="bg1"/>
                  </a:solidFill>
                </a:rPr>
                <a:t>EPIC 1</a:t>
              </a:r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961326D1-6AFD-AA7C-2F6A-BBF728257A20}"/>
                </a:ext>
              </a:extLst>
            </p:cNvPr>
            <p:cNvSpPr/>
            <p:nvPr/>
          </p:nvSpPr>
          <p:spPr>
            <a:xfrm>
              <a:off x="2800940" y="2779726"/>
              <a:ext cx="1621822" cy="69612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100"/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F2EFD4B2-83CF-6179-3368-45A4D2360E29}"/>
                </a:ext>
              </a:extLst>
            </p:cNvPr>
            <p:cNvSpPr txBox="1"/>
            <p:nvPr/>
          </p:nvSpPr>
          <p:spPr>
            <a:xfrm>
              <a:off x="2800939" y="2946804"/>
              <a:ext cx="1621822" cy="2875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00" dirty="0">
                  <a:solidFill>
                    <a:schemeClr val="bg1"/>
                  </a:solidFill>
                </a:rPr>
                <a:t>User Story 2</a:t>
              </a:r>
            </a:p>
          </p:txBody>
        </p:sp>
        <p:sp>
          <p:nvSpPr>
            <p:cNvPr id="50" name="Rectangle 49">
              <a:extLst>
                <a:ext uri="{FF2B5EF4-FFF2-40B4-BE49-F238E27FC236}">
                  <a16:creationId xmlns:a16="http://schemas.microsoft.com/office/drawing/2014/main" id="{614BE2C4-0481-4E2B-A965-AFAAADE3A663}"/>
                </a:ext>
              </a:extLst>
            </p:cNvPr>
            <p:cNvSpPr/>
            <p:nvPr/>
          </p:nvSpPr>
          <p:spPr>
            <a:xfrm>
              <a:off x="2931828" y="1736566"/>
              <a:ext cx="1605522" cy="69612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100"/>
            </a:p>
          </p:txBody>
        </p:sp>
        <p:sp>
          <p:nvSpPr>
            <p:cNvPr id="63" name="TextBox 62">
              <a:extLst>
                <a:ext uri="{FF2B5EF4-FFF2-40B4-BE49-F238E27FC236}">
                  <a16:creationId xmlns:a16="http://schemas.microsoft.com/office/drawing/2014/main" id="{F1917AD1-D80F-43B3-A10F-64EDA97E424A}"/>
                </a:ext>
              </a:extLst>
            </p:cNvPr>
            <p:cNvSpPr txBox="1"/>
            <p:nvPr/>
          </p:nvSpPr>
          <p:spPr>
            <a:xfrm>
              <a:off x="2751329" y="1930739"/>
              <a:ext cx="1923703" cy="2875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00" dirty="0">
                  <a:solidFill>
                    <a:schemeClr val="bg1"/>
                  </a:solidFill>
                </a:rPr>
                <a:t>FEATURE 1</a:t>
              </a:r>
            </a:p>
          </p:txBody>
        </p:sp>
        <p:sp>
          <p:nvSpPr>
            <p:cNvPr id="3" name="Rectangle: Rounded Corners 2">
              <a:extLst>
                <a:ext uri="{FF2B5EF4-FFF2-40B4-BE49-F238E27FC236}">
                  <a16:creationId xmlns:a16="http://schemas.microsoft.com/office/drawing/2014/main" id="{E79BB15A-9359-907E-2B86-C20A476354D4}"/>
                </a:ext>
              </a:extLst>
            </p:cNvPr>
            <p:cNvSpPr/>
            <p:nvPr/>
          </p:nvSpPr>
          <p:spPr>
            <a:xfrm>
              <a:off x="946392" y="4433624"/>
              <a:ext cx="1035759" cy="501950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100"/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137C12B3-477C-EC5C-D418-EA1EB1F8AA64}"/>
                </a:ext>
              </a:extLst>
            </p:cNvPr>
            <p:cNvSpPr txBox="1"/>
            <p:nvPr/>
          </p:nvSpPr>
          <p:spPr>
            <a:xfrm>
              <a:off x="1011032" y="4430114"/>
              <a:ext cx="906478" cy="4705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00" dirty="0">
                  <a:solidFill>
                    <a:schemeClr val="bg1"/>
                  </a:solidFill>
                </a:rPr>
                <a:t>TASK 11</a:t>
              </a:r>
            </a:p>
          </p:txBody>
        </p:sp>
        <p:sp>
          <p:nvSpPr>
            <p:cNvPr id="30" name="Rectangle: Rounded Corners 29">
              <a:extLst>
                <a:ext uri="{FF2B5EF4-FFF2-40B4-BE49-F238E27FC236}">
                  <a16:creationId xmlns:a16="http://schemas.microsoft.com/office/drawing/2014/main" id="{E47B1928-6852-C3F2-FA0E-85638A68F8DF}"/>
                </a:ext>
              </a:extLst>
            </p:cNvPr>
            <p:cNvSpPr/>
            <p:nvPr/>
          </p:nvSpPr>
          <p:spPr>
            <a:xfrm>
              <a:off x="2836112" y="4727037"/>
              <a:ext cx="1035759" cy="501950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100"/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0F310C80-3E4A-50EE-3A7C-3EB6AA68E06D}"/>
                </a:ext>
              </a:extLst>
            </p:cNvPr>
            <p:cNvSpPr txBox="1"/>
            <p:nvPr/>
          </p:nvSpPr>
          <p:spPr>
            <a:xfrm>
              <a:off x="2900749" y="4724424"/>
              <a:ext cx="906478" cy="4705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00" dirty="0">
                  <a:solidFill>
                    <a:schemeClr val="bg1"/>
                  </a:solidFill>
                </a:rPr>
                <a:t>TASK 13</a:t>
              </a:r>
            </a:p>
          </p:txBody>
        </p:sp>
        <p:sp>
          <p:nvSpPr>
            <p:cNvPr id="32" name="Rectangle: Rounded Corners 31">
              <a:extLst>
                <a:ext uri="{FF2B5EF4-FFF2-40B4-BE49-F238E27FC236}">
                  <a16:creationId xmlns:a16="http://schemas.microsoft.com/office/drawing/2014/main" id="{05F762CD-81C7-C58C-F685-EF5C6FD8EED7}"/>
                </a:ext>
              </a:extLst>
            </p:cNvPr>
            <p:cNvSpPr/>
            <p:nvPr/>
          </p:nvSpPr>
          <p:spPr>
            <a:xfrm>
              <a:off x="2836112" y="4003818"/>
              <a:ext cx="1035759" cy="501950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100"/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69B5F84E-ADA1-E214-6C7A-1A9A38179957}"/>
                </a:ext>
              </a:extLst>
            </p:cNvPr>
            <p:cNvSpPr txBox="1"/>
            <p:nvPr/>
          </p:nvSpPr>
          <p:spPr>
            <a:xfrm>
              <a:off x="2900749" y="4001205"/>
              <a:ext cx="906478" cy="4705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00" dirty="0">
                  <a:solidFill>
                    <a:schemeClr val="bg1"/>
                  </a:solidFill>
                </a:rPr>
                <a:t>TASK 12</a:t>
              </a:r>
            </a:p>
          </p:txBody>
        </p:sp>
        <p:sp>
          <p:nvSpPr>
            <p:cNvPr id="35" name="Arrow: Down 34">
              <a:extLst>
                <a:ext uri="{FF2B5EF4-FFF2-40B4-BE49-F238E27FC236}">
                  <a16:creationId xmlns:a16="http://schemas.microsoft.com/office/drawing/2014/main" id="{158FE204-1879-7E8A-E70B-B7E8D3DD3B5A}"/>
                </a:ext>
              </a:extLst>
            </p:cNvPr>
            <p:cNvSpPr/>
            <p:nvPr/>
          </p:nvSpPr>
          <p:spPr>
            <a:xfrm>
              <a:off x="1362620" y="3464077"/>
              <a:ext cx="203300" cy="961234"/>
            </a:xfrm>
            <a:prstGeom prst="downArrow">
              <a:avLst>
                <a:gd name="adj1" fmla="val 41822"/>
                <a:gd name="adj2" fmla="val 50000"/>
              </a:avLst>
            </a:prstGeom>
            <a:solidFill>
              <a:srgbClr val="D9D9D9"/>
            </a:solidFill>
            <a:ln>
              <a:solidFill>
                <a:srgbClr val="D9D9D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100"/>
            </a:p>
          </p:txBody>
        </p:sp>
        <p:sp>
          <p:nvSpPr>
            <p:cNvPr id="48" name="Rectangle 47">
              <a:extLst>
                <a:ext uri="{FF2B5EF4-FFF2-40B4-BE49-F238E27FC236}">
                  <a16:creationId xmlns:a16="http://schemas.microsoft.com/office/drawing/2014/main" id="{E085C1F8-F939-4829-B7F1-B51495556E8A}"/>
                </a:ext>
              </a:extLst>
            </p:cNvPr>
            <p:cNvSpPr/>
            <p:nvPr/>
          </p:nvSpPr>
          <p:spPr>
            <a:xfrm>
              <a:off x="946392" y="2767953"/>
              <a:ext cx="1621822" cy="69612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100"/>
            </a:p>
          </p:txBody>
        </p:sp>
        <p:sp>
          <p:nvSpPr>
            <p:cNvPr id="64" name="TextBox 63">
              <a:extLst>
                <a:ext uri="{FF2B5EF4-FFF2-40B4-BE49-F238E27FC236}">
                  <a16:creationId xmlns:a16="http://schemas.microsoft.com/office/drawing/2014/main" id="{8E14C70D-3A86-4157-91BF-8B2D03241E45}"/>
                </a:ext>
              </a:extLst>
            </p:cNvPr>
            <p:cNvSpPr txBox="1"/>
            <p:nvPr/>
          </p:nvSpPr>
          <p:spPr>
            <a:xfrm>
              <a:off x="946392" y="2935031"/>
              <a:ext cx="1621822" cy="2875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00" dirty="0">
                  <a:solidFill>
                    <a:schemeClr val="bg1"/>
                  </a:solidFill>
                </a:rPr>
                <a:t>User Story 1</a:t>
              </a:r>
            </a:p>
          </p:txBody>
        </p:sp>
        <p:sp>
          <p:nvSpPr>
            <p:cNvPr id="36" name="Arrow: Bent 35">
              <a:extLst>
                <a:ext uri="{FF2B5EF4-FFF2-40B4-BE49-F238E27FC236}">
                  <a16:creationId xmlns:a16="http://schemas.microsoft.com/office/drawing/2014/main" id="{55C3D9E3-F9EE-ED22-FEBF-F39356BDC50D}"/>
                </a:ext>
              </a:extLst>
            </p:cNvPr>
            <p:cNvSpPr/>
            <p:nvPr/>
          </p:nvSpPr>
          <p:spPr>
            <a:xfrm flipH="1" flipV="1">
              <a:off x="3871867" y="3475850"/>
              <a:ext cx="533000" cy="1656050"/>
            </a:xfrm>
            <a:prstGeom prst="bentArrow">
              <a:avLst>
                <a:gd name="adj1" fmla="val 18762"/>
                <a:gd name="adj2" fmla="val 25000"/>
                <a:gd name="adj3" fmla="val 25000"/>
                <a:gd name="adj4" fmla="val 4375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100">
                <a:solidFill>
                  <a:schemeClr val="tx1"/>
                </a:solidFill>
              </a:endParaRPr>
            </a:p>
          </p:txBody>
        </p:sp>
        <p:sp>
          <p:nvSpPr>
            <p:cNvPr id="39" name="Rectangle 38">
              <a:extLst>
                <a:ext uri="{FF2B5EF4-FFF2-40B4-BE49-F238E27FC236}">
                  <a16:creationId xmlns:a16="http://schemas.microsoft.com/office/drawing/2014/main" id="{1829761F-48BA-A714-2967-70B29E1658D9}"/>
                </a:ext>
              </a:extLst>
            </p:cNvPr>
            <p:cNvSpPr/>
            <p:nvPr/>
          </p:nvSpPr>
          <p:spPr>
            <a:xfrm>
              <a:off x="7647575" y="2774441"/>
              <a:ext cx="1621822" cy="69612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100"/>
            </a:p>
          </p:txBody>
        </p:sp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67CF9EE2-D3C0-C2BC-D526-BEF4D0682F2E}"/>
                </a:ext>
              </a:extLst>
            </p:cNvPr>
            <p:cNvSpPr txBox="1"/>
            <p:nvPr/>
          </p:nvSpPr>
          <p:spPr>
            <a:xfrm>
              <a:off x="7647574" y="2941518"/>
              <a:ext cx="1621822" cy="2875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00" dirty="0">
                  <a:solidFill>
                    <a:schemeClr val="bg1"/>
                  </a:solidFill>
                </a:rPr>
                <a:t>User Story 3</a:t>
              </a:r>
            </a:p>
          </p:txBody>
        </p:sp>
        <p:sp>
          <p:nvSpPr>
            <p:cNvPr id="41" name="Arrow: Down 40">
              <a:extLst>
                <a:ext uri="{FF2B5EF4-FFF2-40B4-BE49-F238E27FC236}">
                  <a16:creationId xmlns:a16="http://schemas.microsoft.com/office/drawing/2014/main" id="{32675918-B1ED-6DA1-318F-0BDCE2A0E80C}"/>
                </a:ext>
              </a:extLst>
            </p:cNvPr>
            <p:cNvSpPr/>
            <p:nvPr/>
          </p:nvSpPr>
          <p:spPr>
            <a:xfrm>
              <a:off x="8355761" y="2420916"/>
              <a:ext cx="203300" cy="347037"/>
            </a:xfrm>
            <a:prstGeom prst="downArrow">
              <a:avLst/>
            </a:prstGeom>
            <a:solidFill>
              <a:srgbClr val="D9D9D9"/>
            </a:solidFill>
            <a:ln>
              <a:solidFill>
                <a:srgbClr val="D9D9D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100"/>
            </a:p>
          </p:txBody>
        </p:sp>
        <p:sp>
          <p:nvSpPr>
            <p:cNvPr id="52" name="Rectangle 51">
              <a:extLst>
                <a:ext uri="{FF2B5EF4-FFF2-40B4-BE49-F238E27FC236}">
                  <a16:creationId xmlns:a16="http://schemas.microsoft.com/office/drawing/2014/main" id="{D9897B6D-B9A9-4FE5-AECC-0A884C35C8AD}"/>
                </a:ext>
              </a:extLst>
            </p:cNvPr>
            <p:cNvSpPr/>
            <p:nvPr/>
          </p:nvSpPr>
          <p:spPr>
            <a:xfrm>
              <a:off x="7647575" y="1736566"/>
              <a:ext cx="1605522" cy="696124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100"/>
            </a:p>
          </p:txBody>
        </p:sp>
        <p:sp>
          <p:nvSpPr>
            <p:cNvPr id="66" name="TextBox 65">
              <a:extLst>
                <a:ext uri="{FF2B5EF4-FFF2-40B4-BE49-F238E27FC236}">
                  <a16:creationId xmlns:a16="http://schemas.microsoft.com/office/drawing/2014/main" id="{56750AD5-71C5-49C5-A8E0-77C1455692E0}"/>
                </a:ext>
              </a:extLst>
            </p:cNvPr>
            <p:cNvSpPr txBox="1"/>
            <p:nvPr/>
          </p:nvSpPr>
          <p:spPr>
            <a:xfrm>
              <a:off x="7495560" y="1930738"/>
              <a:ext cx="1923703" cy="2875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00" dirty="0">
                  <a:solidFill>
                    <a:schemeClr val="bg1"/>
                  </a:solidFill>
                </a:rPr>
                <a:t>FEATURE 2</a:t>
              </a:r>
            </a:p>
          </p:txBody>
        </p:sp>
        <p:sp>
          <p:nvSpPr>
            <p:cNvPr id="44" name="Rectangle: Rounded Corners 43">
              <a:extLst>
                <a:ext uri="{FF2B5EF4-FFF2-40B4-BE49-F238E27FC236}">
                  <a16:creationId xmlns:a16="http://schemas.microsoft.com/office/drawing/2014/main" id="{4566DBA0-3B0C-F458-2723-82D8D7E0480F}"/>
                </a:ext>
              </a:extLst>
            </p:cNvPr>
            <p:cNvSpPr/>
            <p:nvPr/>
          </p:nvSpPr>
          <p:spPr>
            <a:xfrm>
              <a:off x="7976148" y="3915044"/>
              <a:ext cx="1035759" cy="501950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100"/>
            </a:p>
          </p:txBody>
        </p:sp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54299118-FC7D-2068-EE74-089A8D2A160C}"/>
                </a:ext>
              </a:extLst>
            </p:cNvPr>
            <p:cNvSpPr txBox="1"/>
            <p:nvPr/>
          </p:nvSpPr>
          <p:spPr>
            <a:xfrm>
              <a:off x="8040787" y="3904118"/>
              <a:ext cx="906478" cy="4705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00" dirty="0">
                  <a:solidFill>
                    <a:schemeClr val="bg1"/>
                  </a:solidFill>
                </a:rPr>
                <a:t>TASK 14</a:t>
              </a:r>
            </a:p>
          </p:txBody>
        </p:sp>
        <p:sp>
          <p:nvSpPr>
            <p:cNvPr id="46" name="Arrow: Down 45">
              <a:extLst>
                <a:ext uri="{FF2B5EF4-FFF2-40B4-BE49-F238E27FC236}">
                  <a16:creationId xmlns:a16="http://schemas.microsoft.com/office/drawing/2014/main" id="{FFA56F10-DCA0-F5B1-E7D2-A369A325D4B8}"/>
                </a:ext>
              </a:extLst>
            </p:cNvPr>
            <p:cNvSpPr/>
            <p:nvPr/>
          </p:nvSpPr>
          <p:spPr>
            <a:xfrm>
              <a:off x="8348686" y="3484118"/>
              <a:ext cx="203300" cy="422612"/>
            </a:xfrm>
            <a:prstGeom prst="downArrow">
              <a:avLst/>
            </a:prstGeom>
            <a:solidFill>
              <a:srgbClr val="D9D9D9"/>
            </a:solidFill>
            <a:ln>
              <a:solidFill>
                <a:srgbClr val="D9D9D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100"/>
            </a:p>
          </p:txBody>
        </p:sp>
        <p:sp>
          <p:nvSpPr>
            <p:cNvPr id="47" name="Arrow: Bent 46">
              <a:extLst>
                <a:ext uri="{FF2B5EF4-FFF2-40B4-BE49-F238E27FC236}">
                  <a16:creationId xmlns:a16="http://schemas.microsoft.com/office/drawing/2014/main" id="{D76CB25D-81F8-5F56-DDE0-8813565A632D}"/>
                </a:ext>
              </a:extLst>
            </p:cNvPr>
            <p:cNvSpPr/>
            <p:nvPr/>
          </p:nvSpPr>
          <p:spPr>
            <a:xfrm flipH="1" flipV="1">
              <a:off x="5943534" y="3499251"/>
              <a:ext cx="332555" cy="862016"/>
            </a:xfrm>
            <a:prstGeom prst="bentArrow">
              <a:avLst>
                <a:gd name="adj1" fmla="val 29999"/>
                <a:gd name="adj2" fmla="val 33749"/>
                <a:gd name="adj3" fmla="val 25000"/>
                <a:gd name="adj4" fmla="val 4375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100">
                <a:solidFill>
                  <a:schemeClr val="tx1"/>
                </a:solidFill>
              </a:endParaRPr>
            </a:p>
          </p:txBody>
        </p:sp>
        <p:sp>
          <p:nvSpPr>
            <p:cNvPr id="59" name="Rectangle: Rounded Corners 58">
              <a:extLst>
                <a:ext uri="{FF2B5EF4-FFF2-40B4-BE49-F238E27FC236}">
                  <a16:creationId xmlns:a16="http://schemas.microsoft.com/office/drawing/2014/main" id="{15808D51-7593-6F80-70B6-AEE4CD65FFEA}"/>
                </a:ext>
              </a:extLst>
            </p:cNvPr>
            <p:cNvSpPr/>
            <p:nvPr/>
          </p:nvSpPr>
          <p:spPr>
            <a:xfrm>
              <a:off x="4907777" y="4027219"/>
              <a:ext cx="1035759" cy="501950"/>
            </a:xfrm>
            <a:prstGeom prst="roundRect">
              <a:avLst/>
            </a:prstGeom>
            <a:solidFill>
              <a:srgbClr val="D04E1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100"/>
            </a:p>
          </p:txBody>
        </p:sp>
        <p:sp>
          <p:nvSpPr>
            <p:cNvPr id="60" name="TextBox 59">
              <a:extLst>
                <a:ext uri="{FF2B5EF4-FFF2-40B4-BE49-F238E27FC236}">
                  <a16:creationId xmlns:a16="http://schemas.microsoft.com/office/drawing/2014/main" id="{82616390-609B-4FFD-B782-D7CC5950145D}"/>
                </a:ext>
              </a:extLst>
            </p:cNvPr>
            <p:cNvSpPr txBox="1"/>
            <p:nvPr/>
          </p:nvSpPr>
          <p:spPr>
            <a:xfrm>
              <a:off x="4967313" y="4015157"/>
              <a:ext cx="906478" cy="4705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00" dirty="0">
                  <a:solidFill>
                    <a:schemeClr val="bg1"/>
                  </a:solidFill>
                </a:rPr>
                <a:t>TASK 15</a:t>
              </a:r>
            </a:p>
          </p:txBody>
        </p:sp>
        <p:sp>
          <p:nvSpPr>
            <p:cNvPr id="70" name="Arrow: Bent 69">
              <a:extLst>
                <a:ext uri="{FF2B5EF4-FFF2-40B4-BE49-F238E27FC236}">
                  <a16:creationId xmlns:a16="http://schemas.microsoft.com/office/drawing/2014/main" id="{8154ECF3-2FF9-0574-7E59-4923152D1A48}"/>
                </a:ext>
              </a:extLst>
            </p:cNvPr>
            <p:cNvSpPr/>
            <p:nvPr/>
          </p:nvSpPr>
          <p:spPr>
            <a:xfrm rot="5400000">
              <a:off x="4942437" y="1895889"/>
              <a:ext cx="510465" cy="1320640"/>
            </a:xfrm>
            <a:prstGeom prst="bentArrow">
              <a:avLst>
                <a:gd name="adj1" fmla="val 25000"/>
                <a:gd name="adj2" fmla="val 25000"/>
                <a:gd name="adj3" fmla="val 25000"/>
                <a:gd name="adj4" fmla="val 4375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100">
                <a:solidFill>
                  <a:schemeClr val="tx1"/>
                </a:solidFill>
              </a:endParaRPr>
            </a:p>
          </p:txBody>
        </p:sp>
        <p:sp>
          <p:nvSpPr>
            <p:cNvPr id="71" name="Arrow: Bent 70">
              <a:extLst>
                <a:ext uri="{FF2B5EF4-FFF2-40B4-BE49-F238E27FC236}">
                  <a16:creationId xmlns:a16="http://schemas.microsoft.com/office/drawing/2014/main" id="{91A97D98-43EC-D64E-5A59-3173DDF45BD9}"/>
                </a:ext>
              </a:extLst>
            </p:cNvPr>
            <p:cNvSpPr/>
            <p:nvPr/>
          </p:nvSpPr>
          <p:spPr>
            <a:xfrm flipH="1" flipV="1">
              <a:off x="10934001" y="3462252"/>
              <a:ext cx="332554" cy="862016"/>
            </a:xfrm>
            <a:prstGeom prst="bentArrow">
              <a:avLst>
                <a:gd name="adj1" fmla="val 29999"/>
                <a:gd name="adj2" fmla="val 33749"/>
                <a:gd name="adj3" fmla="val 25000"/>
                <a:gd name="adj4" fmla="val 4375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100">
                <a:solidFill>
                  <a:schemeClr val="tx1"/>
                </a:solidFill>
              </a:endParaRPr>
            </a:p>
          </p:txBody>
        </p:sp>
        <p:sp>
          <p:nvSpPr>
            <p:cNvPr id="72" name="Rectangle 71">
              <a:extLst>
                <a:ext uri="{FF2B5EF4-FFF2-40B4-BE49-F238E27FC236}">
                  <a16:creationId xmlns:a16="http://schemas.microsoft.com/office/drawing/2014/main" id="{B1496058-FF7E-D587-92B4-401638B1A1D2}"/>
                </a:ext>
              </a:extLst>
            </p:cNvPr>
            <p:cNvSpPr/>
            <p:nvPr/>
          </p:nvSpPr>
          <p:spPr>
            <a:xfrm>
              <a:off x="9863073" y="2766128"/>
              <a:ext cx="1621822" cy="696124"/>
            </a:xfrm>
            <a:prstGeom prst="rect">
              <a:avLst/>
            </a:prstGeom>
            <a:solidFill>
              <a:srgbClr val="D04E1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100"/>
            </a:p>
          </p:txBody>
        </p:sp>
        <p:sp>
          <p:nvSpPr>
            <p:cNvPr id="73" name="TextBox 72">
              <a:extLst>
                <a:ext uri="{FF2B5EF4-FFF2-40B4-BE49-F238E27FC236}">
                  <a16:creationId xmlns:a16="http://schemas.microsoft.com/office/drawing/2014/main" id="{4EB0C2E1-F54D-1C0F-3C64-A391B67FE438}"/>
                </a:ext>
              </a:extLst>
            </p:cNvPr>
            <p:cNvSpPr txBox="1"/>
            <p:nvPr/>
          </p:nvSpPr>
          <p:spPr>
            <a:xfrm>
              <a:off x="9863073" y="2941518"/>
              <a:ext cx="1621822" cy="2875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00" dirty="0">
                  <a:solidFill>
                    <a:schemeClr val="bg1"/>
                  </a:solidFill>
                </a:rPr>
                <a:t>Bug 2</a:t>
              </a:r>
            </a:p>
          </p:txBody>
        </p:sp>
        <p:sp>
          <p:nvSpPr>
            <p:cNvPr id="74" name="Rectangle: Rounded Corners 73">
              <a:extLst>
                <a:ext uri="{FF2B5EF4-FFF2-40B4-BE49-F238E27FC236}">
                  <a16:creationId xmlns:a16="http://schemas.microsoft.com/office/drawing/2014/main" id="{D0A52499-D513-B3B5-61D9-8C3E34B9752B}"/>
                </a:ext>
              </a:extLst>
            </p:cNvPr>
            <p:cNvSpPr/>
            <p:nvPr/>
          </p:nvSpPr>
          <p:spPr>
            <a:xfrm>
              <a:off x="9898245" y="3990220"/>
              <a:ext cx="1035759" cy="501950"/>
            </a:xfrm>
            <a:prstGeom prst="roundRect">
              <a:avLst/>
            </a:prstGeom>
            <a:solidFill>
              <a:srgbClr val="D04E1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100"/>
            </a:p>
          </p:txBody>
        </p:sp>
        <p:sp>
          <p:nvSpPr>
            <p:cNvPr id="75" name="TextBox 74">
              <a:extLst>
                <a:ext uri="{FF2B5EF4-FFF2-40B4-BE49-F238E27FC236}">
                  <a16:creationId xmlns:a16="http://schemas.microsoft.com/office/drawing/2014/main" id="{A27D5498-225C-FE4F-1D24-04BB2DFE738B}"/>
                </a:ext>
              </a:extLst>
            </p:cNvPr>
            <p:cNvSpPr txBox="1"/>
            <p:nvPr/>
          </p:nvSpPr>
          <p:spPr>
            <a:xfrm>
              <a:off x="9957780" y="3980837"/>
              <a:ext cx="906478" cy="4705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00" dirty="0">
                  <a:solidFill>
                    <a:schemeClr val="bg1"/>
                  </a:solidFill>
                </a:rPr>
                <a:t>TASK 15</a:t>
              </a:r>
            </a:p>
          </p:txBody>
        </p:sp>
        <p:sp>
          <p:nvSpPr>
            <p:cNvPr id="76" name="Arrow: Bent 75">
              <a:extLst>
                <a:ext uri="{FF2B5EF4-FFF2-40B4-BE49-F238E27FC236}">
                  <a16:creationId xmlns:a16="http://schemas.microsoft.com/office/drawing/2014/main" id="{2B2D80A8-8712-8773-9E3A-81BC6D374B23}"/>
                </a:ext>
              </a:extLst>
            </p:cNvPr>
            <p:cNvSpPr/>
            <p:nvPr/>
          </p:nvSpPr>
          <p:spPr>
            <a:xfrm rot="5400000">
              <a:off x="9656260" y="1863958"/>
              <a:ext cx="510465" cy="1320640"/>
            </a:xfrm>
            <a:prstGeom prst="bentArrow">
              <a:avLst>
                <a:gd name="adj1" fmla="val 25000"/>
                <a:gd name="adj2" fmla="val 25000"/>
                <a:gd name="adj3" fmla="val 25000"/>
                <a:gd name="adj4" fmla="val 4375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100">
                <a:solidFill>
                  <a:schemeClr val="tx1"/>
                </a:solidFill>
              </a:endParaRPr>
            </a:p>
          </p:txBody>
        </p:sp>
        <p:cxnSp>
          <p:nvCxnSpPr>
            <p:cNvPr id="77" name="Straight Connector 76">
              <a:extLst>
                <a:ext uri="{FF2B5EF4-FFF2-40B4-BE49-F238E27FC236}">
                  <a16:creationId xmlns:a16="http://schemas.microsoft.com/office/drawing/2014/main" id="{883714CF-1410-3D27-4458-F89A898E56F9}"/>
                </a:ext>
              </a:extLst>
            </p:cNvPr>
            <p:cNvCxnSpPr>
              <a:cxnSpLocks/>
              <a:stCxn id="23" idx="3"/>
              <a:endCxn id="58" idx="1"/>
            </p:cNvCxnSpPr>
            <p:nvPr/>
          </p:nvCxnSpPr>
          <p:spPr>
            <a:xfrm>
              <a:off x="4422761" y="3090596"/>
              <a:ext cx="449844" cy="6775"/>
            </a:xfrm>
            <a:prstGeom prst="line">
              <a:avLst/>
            </a:prstGeom>
            <a:ln w="76200">
              <a:solidFill>
                <a:srgbClr val="D9D9D9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7" name="Rectangle 56">
              <a:extLst>
                <a:ext uri="{FF2B5EF4-FFF2-40B4-BE49-F238E27FC236}">
                  <a16:creationId xmlns:a16="http://schemas.microsoft.com/office/drawing/2014/main" id="{BFF89B95-4ADE-7F05-E9E9-9704DFA0629B}"/>
                </a:ext>
              </a:extLst>
            </p:cNvPr>
            <p:cNvSpPr/>
            <p:nvPr/>
          </p:nvSpPr>
          <p:spPr>
            <a:xfrm>
              <a:off x="4872605" y="2786501"/>
              <a:ext cx="1621822" cy="696124"/>
            </a:xfrm>
            <a:prstGeom prst="rect">
              <a:avLst/>
            </a:prstGeom>
            <a:solidFill>
              <a:srgbClr val="D04E1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100"/>
            </a:p>
          </p:txBody>
        </p:sp>
        <p:sp>
          <p:nvSpPr>
            <p:cNvPr id="58" name="TextBox 57">
              <a:extLst>
                <a:ext uri="{FF2B5EF4-FFF2-40B4-BE49-F238E27FC236}">
                  <a16:creationId xmlns:a16="http://schemas.microsoft.com/office/drawing/2014/main" id="{6C1E0AE4-04CC-01DA-F103-CE0A322E0EA5}"/>
                </a:ext>
              </a:extLst>
            </p:cNvPr>
            <p:cNvSpPr txBox="1"/>
            <p:nvPr/>
          </p:nvSpPr>
          <p:spPr>
            <a:xfrm>
              <a:off x="4872605" y="2953579"/>
              <a:ext cx="1621822" cy="2875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00" dirty="0">
                  <a:solidFill>
                    <a:schemeClr val="bg1"/>
                  </a:solidFill>
                </a:rPr>
                <a:t>Bug 1</a:t>
              </a:r>
            </a:p>
          </p:txBody>
        </p:sp>
        <p:cxnSp>
          <p:nvCxnSpPr>
            <p:cNvPr id="78" name="Straight Connector 77">
              <a:extLst>
                <a:ext uri="{FF2B5EF4-FFF2-40B4-BE49-F238E27FC236}">
                  <a16:creationId xmlns:a16="http://schemas.microsoft.com/office/drawing/2014/main" id="{D8B3A925-C5EA-5306-35BC-C00AA7724615}"/>
                </a:ext>
              </a:extLst>
            </p:cNvPr>
            <p:cNvCxnSpPr>
              <a:cxnSpLocks/>
              <a:endCxn id="73" idx="1"/>
            </p:cNvCxnSpPr>
            <p:nvPr/>
          </p:nvCxnSpPr>
          <p:spPr>
            <a:xfrm flipV="1">
              <a:off x="9272536" y="3085310"/>
              <a:ext cx="590538" cy="3001"/>
            </a:xfrm>
            <a:prstGeom prst="line">
              <a:avLst/>
            </a:prstGeom>
            <a:ln w="76200">
              <a:solidFill>
                <a:srgbClr val="D9D9D9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3B9845F2-DDB9-142B-2980-C251F777D637}"/>
              </a:ext>
            </a:extLst>
          </p:cNvPr>
          <p:cNvGrpSpPr/>
          <p:nvPr/>
        </p:nvGrpSpPr>
        <p:grpSpPr>
          <a:xfrm>
            <a:off x="7010015" y="1703068"/>
            <a:ext cx="4686751" cy="3158491"/>
            <a:chOff x="6345094" y="954617"/>
            <a:chExt cx="4686751" cy="3158491"/>
          </a:xfrm>
        </p:grpSpPr>
        <p:grpSp>
          <p:nvGrpSpPr>
            <p:cNvPr id="49" name="Group 48">
              <a:extLst>
                <a:ext uri="{FF2B5EF4-FFF2-40B4-BE49-F238E27FC236}">
                  <a16:creationId xmlns:a16="http://schemas.microsoft.com/office/drawing/2014/main" id="{F4A40D85-D6DF-1E30-4195-53A300DB5B19}"/>
                </a:ext>
              </a:extLst>
            </p:cNvPr>
            <p:cNvGrpSpPr/>
            <p:nvPr/>
          </p:nvGrpSpPr>
          <p:grpSpPr>
            <a:xfrm>
              <a:off x="6345094" y="954617"/>
              <a:ext cx="4686751" cy="3113897"/>
              <a:chOff x="766253" y="918899"/>
              <a:chExt cx="8653010" cy="4402579"/>
            </a:xfrm>
          </p:grpSpPr>
          <p:sp>
            <p:nvSpPr>
              <p:cNvPr id="53" name="Arrow: Bent 52">
                <a:extLst>
                  <a:ext uri="{FF2B5EF4-FFF2-40B4-BE49-F238E27FC236}">
                    <a16:creationId xmlns:a16="http://schemas.microsoft.com/office/drawing/2014/main" id="{D0F9B19E-D2B5-AFDD-17C2-AF32BB1E94EF}"/>
                  </a:ext>
                </a:extLst>
              </p:cNvPr>
              <p:cNvSpPr/>
              <p:nvPr/>
            </p:nvSpPr>
            <p:spPr>
              <a:xfrm rot="5400000" flipV="1">
                <a:off x="2030980" y="1857729"/>
                <a:ext cx="457600" cy="1344097"/>
              </a:xfrm>
              <a:prstGeom prst="bentArrow">
                <a:avLst>
                  <a:gd name="adj1" fmla="val 25000"/>
                  <a:gd name="adj2" fmla="val 25000"/>
                  <a:gd name="adj3" fmla="val 25000"/>
                  <a:gd name="adj4" fmla="val 43750"/>
                </a:avLst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100">
                  <a:solidFill>
                    <a:schemeClr val="tx1"/>
                  </a:solidFill>
                </a:endParaRPr>
              </a:p>
            </p:txBody>
          </p:sp>
          <p:sp>
            <p:nvSpPr>
              <p:cNvPr id="65" name="Arrow: Bent 64">
                <a:extLst>
                  <a:ext uri="{FF2B5EF4-FFF2-40B4-BE49-F238E27FC236}">
                    <a16:creationId xmlns:a16="http://schemas.microsoft.com/office/drawing/2014/main" id="{3726CC38-01DE-E591-93FE-2DF71DC394FA}"/>
                  </a:ext>
                </a:extLst>
              </p:cNvPr>
              <p:cNvSpPr/>
              <p:nvPr/>
            </p:nvSpPr>
            <p:spPr>
              <a:xfrm rot="10800000">
                <a:off x="4537350" y="1528746"/>
                <a:ext cx="1201376" cy="451636"/>
              </a:xfrm>
              <a:prstGeom prst="bentArrow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100">
                  <a:solidFill>
                    <a:schemeClr val="tx1"/>
                  </a:solidFill>
                </a:endParaRPr>
              </a:p>
            </p:txBody>
          </p:sp>
          <p:sp>
            <p:nvSpPr>
              <p:cNvPr id="67" name="Arrow: Bent 66">
                <a:extLst>
                  <a:ext uri="{FF2B5EF4-FFF2-40B4-BE49-F238E27FC236}">
                    <a16:creationId xmlns:a16="http://schemas.microsoft.com/office/drawing/2014/main" id="{B8CD1AE6-8D7B-6752-475E-392F1185ED74}"/>
                  </a:ext>
                </a:extLst>
              </p:cNvPr>
              <p:cNvSpPr/>
              <p:nvPr/>
            </p:nvSpPr>
            <p:spPr>
              <a:xfrm flipH="1" flipV="1">
                <a:off x="1817616" y="3462252"/>
                <a:ext cx="332556" cy="862016"/>
              </a:xfrm>
              <a:prstGeom prst="bentArrow">
                <a:avLst>
                  <a:gd name="adj1" fmla="val 29999"/>
                  <a:gd name="adj2" fmla="val 33749"/>
                  <a:gd name="adj3" fmla="val 25000"/>
                  <a:gd name="adj4" fmla="val 43750"/>
                </a:avLst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100">
                  <a:solidFill>
                    <a:schemeClr val="tx1"/>
                  </a:solidFill>
                </a:endParaRPr>
              </a:p>
            </p:txBody>
          </p:sp>
          <p:sp>
            <p:nvSpPr>
              <p:cNvPr id="68" name="Arrow: Bent 67">
                <a:extLst>
                  <a:ext uri="{FF2B5EF4-FFF2-40B4-BE49-F238E27FC236}">
                    <a16:creationId xmlns:a16="http://schemas.microsoft.com/office/drawing/2014/main" id="{67C29737-B31B-7E9B-4C12-B30A3DF5CC7F}"/>
                  </a:ext>
                </a:extLst>
              </p:cNvPr>
              <p:cNvSpPr/>
              <p:nvPr/>
            </p:nvSpPr>
            <p:spPr>
              <a:xfrm rot="10800000" flipH="1">
                <a:off x="6494615" y="1528745"/>
                <a:ext cx="1158492" cy="451796"/>
              </a:xfrm>
              <a:prstGeom prst="bentArrow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100">
                  <a:solidFill>
                    <a:schemeClr val="tx1"/>
                  </a:solidFill>
                </a:endParaRPr>
              </a:p>
            </p:txBody>
          </p:sp>
          <p:sp>
            <p:nvSpPr>
              <p:cNvPr id="69" name="Arrow: Down 68">
                <a:extLst>
                  <a:ext uri="{FF2B5EF4-FFF2-40B4-BE49-F238E27FC236}">
                    <a16:creationId xmlns:a16="http://schemas.microsoft.com/office/drawing/2014/main" id="{D79A92DF-0216-3051-82A4-3F714FEBE442}"/>
                  </a:ext>
                </a:extLst>
              </p:cNvPr>
              <p:cNvSpPr/>
              <p:nvPr/>
            </p:nvSpPr>
            <p:spPr>
              <a:xfrm>
                <a:off x="3603929" y="2432689"/>
                <a:ext cx="203300" cy="347037"/>
              </a:xfrm>
              <a:prstGeom prst="downArrow">
                <a:avLst/>
              </a:prstGeom>
              <a:solidFill>
                <a:srgbClr val="D9D9D9"/>
              </a:solidFill>
              <a:ln>
                <a:solidFill>
                  <a:srgbClr val="D9D9D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100"/>
              </a:p>
            </p:txBody>
          </p:sp>
          <p:sp>
            <p:nvSpPr>
              <p:cNvPr id="79" name="Rectangle 78">
                <a:extLst>
                  <a:ext uri="{FF2B5EF4-FFF2-40B4-BE49-F238E27FC236}">
                    <a16:creationId xmlns:a16="http://schemas.microsoft.com/office/drawing/2014/main" id="{D49165A0-0F44-451D-CC50-0B4C7BD93E04}"/>
                  </a:ext>
                </a:extLst>
              </p:cNvPr>
              <p:cNvSpPr/>
              <p:nvPr/>
            </p:nvSpPr>
            <p:spPr>
              <a:xfrm>
                <a:off x="5293239" y="918899"/>
                <a:ext cx="1605522" cy="696124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100"/>
              </a:p>
            </p:txBody>
          </p:sp>
          <p:sp>
            <p:nvSpPr>
              <p:cNvPr id="80" name="TextBox 79">
                <a:extLst>
                  <a:ext uri="{FF2B5EF4-FFF2-40B4-BE49-F238E27FC236}">
                    <a16:creationId xmlns:a16="http://schemas.microsoft.com/office/drawing/2014/main" id="{CA7D7289-A727-A5EB-CA91-2888EB7F3F33}"/>
                  </a:ext>
                </a:extLst>
              </p:cNvPr>
              <p:cNvSpPr txBox="1"/>
              <p:nvPr/>
            </p:nvSpPr>
            <p:spPr>
              <a:xfrm>
                <a:off x="5058776" y="1086137"/>
                <a:ext cx="2072531" cy="34811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000" dirty="0">
                    <a:solidFill>
                      <a:schemeClr val="bg1"/>
                    </a:solidFill>
                  </a:rPr>
                  <a:t>EPIC 2</a:t>
                </a:r>
              </a:p>
            </p:txBody>
          </p:sp>
          <p:sp>
            <p:nvSpPr>
              <p:cNvPr id="81" name="Rectangle 80">
                <a:extLst>
                  <a:ext uri="{FF2B5EF4-FFF2-40B4-BE49-F238E27FC236}">
                    <a16:creationId xmlns:a16="http://schemas.microsoft.com/office/drawing/2014/main" id="{DFFDADC8-1E57-60A1-73AF-08850BE776C0}"/>
                  </a:ext>
                </a:extLst>
              </p:cNvPr>
              <p:cNvSpPr/>
              <p:nvPr/>
            </p:nvSpPr>
            <p:spPr>
              <a:xfrm>
                <a:off x="2800940" y="2779726"/>
                <a:ext cx="1621822" cy="696124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100"/>
              </a:p>
            </p:txBody>
          </p:sp>
          <p:sp>
            <p:nvSpPr>
              <p:cNvPr id="82" name="TextBox 81">
                <a:extLst>
                  <a:ext uri="{FF2B5EF4-FFF2-40B4-BE49-F238E27FC236}">
                    <a16:creationId xmlns:a16="http://schemas.microsoft.com/office/drawing/2014/main" id="{34D05186-F499-17C1-EF48-8DA139EE8136}"/>
                  </a:ext>
                </a:extLst>
              </p:cNvPr>
              <p:cNvSpPr txBox="1"/>
              <p:nvPr/>
            </p:nvSpPr>
            <p:spPr>
              <a:xfrm>
                <a:off x="2800940" y="2946803"/>
                <a:ext cx="1621822" cy="34811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000" dirty="0">
                    <a:solidFill>
                      <a:schemeClr val="bg1"/>
                    </a:solidFill>
                  </a:rPr>
                  <a:t>User Story 5</a:t>
                </a:r>
              </a:p>
            </p:txBody>
          </p:sp>
          <p:sp>
            <p:nvSpPr>
              <p:cNvPr id="83" name="Rectangle 82">
                <a:extLst>
                  <a:ext uri="{FF2B5EF4-FFF2-40B4-BE49-F238E27FC236}">
                    <a16:creationId xmlns:a16="http://schemas.microsoft.com/office/drawing/2014/main" id="{747E6DD9-3BB2-CF0C-FFAF-97E93DBB0318}"/>
                  </a:ext>
                </a:extLst>
              </p:cNvPr>
              <p:cNvSpPr/>
              <p:nvPr/>
            </p:nvSpPr>
            <p:spPr>
              <a:xfrm>
                <a:off x="2931828" y="1736566"/>
                <a:ext cx="1605522" cy="696124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100"/>
              </a:p>
            </p:txBody>
          </p:sp>
          <p:sp>
            <p:nvSpPr>
              <p:cNvPr id="84" name="TextBox 83">
                <a:extLst>
                  <a:ext uri="{FF2B5EF4-FFF2-40B4-BE49-F238E27FC236}">
                    <a16:creationId xmlns:a16="http://schemas.microsoft.com/office/drawing/2014/main" id="{EF8345B8-FC9E-54A7-D9D7-A0E555F10CEB}"/>
                  </a:ext>
                </a:extLst>
              </p:cNvPr>
              <p:cNvSpPr txBox="1"/>
              <p:nvPr/>
            </p:nvSpPr>
            <p:spPr>
              <a:xfrm>
                <a:off x="2751330" y="1930740"/>
                <a:ext cx="1923703" cy="34811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000" dirty="0">
                    <a:solidFill>
                      <a:schemeClr val="bg1"/>
                    </a:solidFill>
                  </a:rPr>
                  <a:t>FEATURE 3</a:t>
                </a:r>
              </a:p>
            </p:txBody>
          </p:sp>
          <p:sp>
            <p:nvSpPr>
              <p:cNvPr id="85" name="Rectangle: Rounded Corners 84">
                <a:extLst>
                  <a:ext uri="{FF2B5EF4-FFF2-40B4-BE49-F238E27FC236}">
                    <a16:creationId xmlns:a16="http://schemas.microsoft.com/office/drawing/2014/main" id="{62185572-CF29-59A7-36B4-BD1054C4FE33}"/>
                  </a:ext>
                </a:extLst>
              </p:cNvPr>
              <p:cNvSpPr/>
              <p:nvPr/>
            </p:nvSpPr>
            <p:spPr>
              <a:xfrm>
                <a:off x="766253" y="3965196"/>
                <a:ext cx="1035760" cy="501950"/>
              </a:xfrm>
              <a:prstGeom prst="round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100"/>
              </a:p>
            </p:txBody>
          </p:sp>
          <p:sp>
            <p:nvSpPr>
              <p:cNvPr id="86" name="TextBox 85">
                <a:extLst>
                  <a:ext uri="{FF2B5EF4-FFF2-40B4-BE49-F238E27FC236}">
                    <a16:creationId xmlns:a16="http://schemas.microsoft.com/office/drawing/2014/main" id="{65974990-FC09-7BD8-F177-C17CE2F8716A}"/>
                  </a:ext>
                </a:extLst>
              </p:cNvPr>
              <p:cNvSpPr txBox="1"/>
              <p:nvPr/>
            </p:nvSpPr>
            <p:spPr>
              <a:xfrm>
                <a:off x="830893" y="3961686"/>
                <a:ext cx="906478" cy="56569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000" dirty="0">
                    <a:solidFill>
                      <a:schemeClr val="bg1"/>
                    </a:solidFill>
                  </a:rPr>
                  <a:t>TASK 21</a:t>
                </a:r>
              </a:p>
            </p:txBody>
          </p:sp>
          <p:sp>
            <p:nvSpPr>
              <p:cNvPr id="87" name="Rectangle: Rounded Corners 86">
                <a:extLst>
                  <a:ext uri="{FF2B5EF4-FFF2-40B4-BE49-F238E27FC236}">
                    <a16:creationId xmlns:a16="http://schemas.microsoft.com/office/drawing/2014/main" id="{AC6C1F29-E44B-8D1D-1C28-3D086063FCCF}"/>
                  </a:ext>
                </a:extLst>
              </p:cNvPr>
              <p:cNvSpPr/>
              <p:nvPr/>
            </p:nvSpPr>
            <p:spPr>
              <a:xfrm>
                <a:off x="3078437" y="4469759"/>
                <a:ext cx="1035760" cy="501950"/>
              </a:xfrm>
              <a:prstGeom prst="round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100"/>
              </a:p>
            </p:txBody>
          </p:sp>
          <p:sp>
            <p:nvSpPr>
              <p:cNvPr id="88" name="TextBox 87">
                <a:extLst>
                  <a:ext uri="{FF2B5EF4-FFF2-40B4-BE49-F238E27FC236}">
                    <a16:creationId xmlns:a16="http://schemas.microsoft.com/office/drawing/2014/main" id="{AD99B795-1646-ABCE-00A7-10019090F2C5}"/>
                  </a:ext>
                </a:extLst>
              </p:cNvPr>
              <p:cNvSpPr txBox="1"/>
              <p:nvPr/>
            </p:nvSpPr>
            <p:spPr>
              <a:xfrm>
                <a:off x="3143073" y="4467146"/>
                <a:ext cx="906478" cy="56569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000" dirty="0">
                    <a:solidFill>
                      <a:schemeClr val="bg1"/>
                    </a:solidFill>
                  </a:rPr>
                  <a:t>TASK 23</a:t>
                </a:r>
              </a:p>
            </p:txBody>
          </p:sp>
          <p:sp>
            <p:nvSpPr>
              <p:cNvPr id="89" name="Rectangle: Rounded Corners 88">
                <a:extLst>
                  <a:ext uri="{FF2B5EF4-FFF2-40B4-BE49-F238E27FC236}">
                    <a16:creationId xmlns:a16="http://schemas.microsoft.com/office/drawing/2014/main" id="{44206FDD-AFC4-F9D5-E5BA-2CF5DBC2F227}"/>
                  </a:ext>
                </a:extLst>
              </p:cNvPr>
              <p:cNvSpPr/>
              <p:nvPr/>
            </p:nvSpPr>
            <p:spPr>
              <a:xfrm>
                <a:off x="887234" y="4758396"/>
                <a:ext cx="1035760" cy="501950"/>
              </a:xfrm>
              <a:prstGeom prst="round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100"/>
              </a:p>
            </p:txBody>
          </p:sp>
          <p:sp>
            <p:nvSpPr>
              <p:cNvPr id="90" name="TextBox 89">
                <a:extLst>
                  <a:ext uri="{FF2B5EF4-FFF2-40B4-BE49-F238E27FC236}">
                    <a16:creationId xmlns:a16="http://schemas.microsoft.com/office/drawing/2014/main" id="{3E0DDF11-EA70-4536-C64C-3B0467CC4D48}"/>
                  </a:ext>
                </a:extLst>
              </p:cNvPr>
              <p:cNvSpPr txBox="1"/>
              <p:nvPr/>
            </p:nvSpPr>
            <p:spPr>
              <a:xfrm>
                <a:off x="951870" y="4755783"/>
                <a:ext cx="906478" cy="56569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000" dirty="0">
                    <a:solidFill>
                      <a:schemeClr val="bg1"/>
                    </a:solidFill>
                  </a:rPr>
                  <a:t>TASK 22</a:t>
                </a:r>
              </a:p>
            </p:txBody>
          </p:sp>
          <p:sp>
            <p:nvSpPr>
              <p:cNvPr id="91" name="Arrow: Down 90">
                <a:extLst>
                  <a:ext uri="{FF2B5EF4-FFF2-40B4-BE49-F238E27FC236}">
                    <a16:creationId xmlns:a16="http://schemas.microsoft.com/office/drawing/2014/main" id="{2251FEEF-3BB1-BFD7-57C4-09B3A18EA1D0}"/>
                  </a:ext>
                </a:extLst>
              </p:cNvPr>
              <p:cNvSpPr/>
              <p:nvPr/>
            </p:nvSpPr>
            <p:spPr>
              <a:xfrm>
                <a:off x="3535269" y="3493384"/>
                <a:ext cx="203300" cy="961233"/>
              </a:xfrm>
              <a:prstGeom prst="downArrow">
                <a:avLst>
                  <a:gd name="adj1" fmla="val 41822"/>
                  <a:gd name="adj2" fmla="val 50000"/>
                </a:avLst>
              </a:prstGeom>
              <a:solidFill>
                <a:srgbClr val="D9D9D9"/>
              </a:solidFill>
              <a:ln>
                <a:solidFill>
                  <a:srgbClr val="D9D9D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100"/>
              </a:p>
            </p:txBody>
          </p:sp>
          <p:sp>
            <p:nvSpPr>
              <p:cNvPr id="92" name="Rectangle 91">
                <a:extLst>
                  <a:ext uri="{FF2B5EF4-FFF2-40B4-BE49-F238E27FC236}">
                    <a16:creationId xmlns:a16="http://schemas.microsoft.com/office/drawing/2014/main" id="{60A53C5E-F467-15E4-32F8-180EC413DD09}"/>
                  </a:ext>
                </a:extLst>
              </p:cNvPr>
              <p:cNvSpPr/>
              <p:nvPr/>
            </p:nvSpPr>
            <p:spPr>
              <a:xfrm>
                <a:off x="946392" y="2767953"/>
                <a:ext cx="1621822" cy="696124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100"/>
              </a:p>
            </p:txBody>
          </p:sp>
          <p:sp>
            <p:nvSpPr>
              <p:cNvPr id="93" name="TextBox 92">
                <a:extLst>
                  <a:ext uri="{FF2B5EF4-FFF2-40B4-BE49-F238E27FC236}">
                    <a16:creationId xmlns:a16="http://schemas.microsoft.com/office/drawing/2014/main" id="{B32B2165-3591-76E8-6B0A-7E48C9C25A6A}"/>
                  </a:ext>
                </a:extLst>
              </p:cNvPr>
              <p:cNvSpPr txBox="1"/>
              <p:nvPr/>
            </p:nvSpPr>
            <p:spPr>
              <a:xfrm>
                <a:off x="946392" y="2935032"/>
                <a:ext cx="1621822" cy="34811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000" dirty="0">
                    <a:solidFill>
                      <a:schemeClr val="bg1"/>
                    </a:solidFill>
                  </a:rPr>
                  <a:t>User Story 4</a:t>
                </a:r>
              </a:p>
            </p:txBody>
          </p:sp>
          <p:sp>
            <p:nvSpPr>
              <p:cNvPr id="94" name="Arrow: Bent 93">
                <a:extLst>
                  <a:ext uri="{FF2B5EF4-FFF2-40B4-BE49-F238E27FC236}">
                    <a16:creationId xmlns:a16="http://schemas.microsoft.com/office/drawing/2014/main" id="{8AC464E3-691B-4C51-7509-92BF21CBB8C2}"/>
                  </a:ext>
                </a:extLst>
              </p:cNvPr>
              <p:cNvSpPr/>
              <p:nvPr/>
            </p:nvSpPr>
            <p:spPr>
              <a:xfrm flipH="1" flipV="1">
                <a:off x="1934614" y="3456400"/>
                <a:ext cx="533000" cy="1656049"/>
              </a:xfrm>
              <a:prstGeom prst="bentArrow">
                <a:avLst>
                  <a:gd name="adj1" fmla="val 18762"/>
                  <a:gd name="adj2" fmla="val 25000"/>
                  <a:gd name="adj3" fmla="val 25000"/>
                  <a:gd name="adj4" fmla="val 43750"/>
                </a:avLst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100">
                  <a:solidFill>
                    <a:schemeClr val="tx1"/>
                  </a:solidFill>
                </a:endParaRPr>
              </a:p>
            </p:txBody>
          </p:sp>
          <p:sp>
            <p:nvSpPr>
              <p:cNvPr id="95" name="Rectangle 94">
                <a:extLst>
                  <a:ext uri="{FF2B5EF4-FFF2-40B4-BE49-F238E27FC236}">
                    <a16:creationId xmlns:a16="http://schemas.microsoft.com/office/drawing/2014/main" id="{AA77AB95-DB16-9495-09CB-3124080FE994}"/>
                  </a:ext>
                </a:extLst>
              </p:cNvPr>
              <p:cNvSpPr/>
              <p:nvPr/>
            </p:nvSpPr>
            <p:spPr>
              <a:xfrm>
                <a:off x="7647575" y="2774441"/>
                <a:ext cx="1621822" cy="696124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100"/>
              </a:p>
            </p:txBody>
          </p:sp>
          <p:sp>
            <p:nvSpPr>
              <p:cNvPr id="96" name="TextBox 95">
                <a:extLst>
                  <a:ext uri="{FF2B5EF4-FFF2-40B4-BE49-F238E27FC236}">
                    <a16:creationId xmlns:a16="http://schemas.microsoft.com/office/drawing/2014/main" id="{945A49F3-AAF0-0860-AC48-6026111FE336}"/>
                  </a:ext>
                </a:extLst>
              </p:cNvPr>
              <p:cNvSpPr txBox="1"/>
              <p:nvPr/>
            </p:nvSpPr>
            <p:spPr>
              <a:xfrm>
                <a:off x="7647574" y="2941518"/>
                <a:ext cx="1621822" cy="34811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000" dirty="0">
                    <a:solidFill>
                      <a:schemeClr val="bg1"/>
                    </a:solidFill>
                  </a:rPr>
                  <a:t>User Story 6</a:t>
                </a:r>
              </a:p>
            </p:txBody>
          </p:sp>
          <p:sp>
            <p:nvSpPr>
              <p:cNvPr id="97" name="Arrow: Down 96">
                <a:extLst>
                  <a:ext uri="{FF2B5EF4-FFF2-40B4-BE49-F238E27FC236}">
                    <a16:creationId xmlns:a16="http://schemas.microsoft.com/office/drawing/2014/main" id="{8C06E240-3E36-B4B4-818C-1D5A68A2629E}"/>
                  </a:ext>
                </a:extLst>
              </p:cNvPr>
              <p:cNvSpPr/>
              <p:nvPr/>
            </p:nvSpPr>
            <p:spPr>
              <a:xfrm>
                <a:off x="8355761" y="2420916"/>
                <a:ext cx="203300" cy="347037"/>
              </a:xfrm>
              <a:prstGeom prst="downArrow">
                <a:avLst/>
              </a:prstGeom>
              <a:solidFill>
                <a:srgbClr val="D9D9D9"/>
              </a:solidFill>
              <a:ln>
                <a:solidFill>
                  <a:srgbClr val="D9D9D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100"/>
              </a:p>
            </p:txBody>
          </p:sp>
          <p:sp>
            <p:nvSpPr>
              <p:cNvPr id="98" name="Rectangle 97">
                <a:extLst>
                  <a:ext uri="{FF2B5EF4-FFF2-40B4-BE49-F238E27FC236}">
                    <a16:creationId xmlns:a16="http://schemas.microsoft.com/office/drawing/2014/main" id="{8CF3B0A6-25E1-3E5B-3B31-2DBD3810725A}"/>
                  </a:ext>
                </a:extLst>
              </p:cNvPr>
              <p:cNvSpPr/>
              <p:nvPr/>
            </p:nvSpPr>
            <p:spPr>
              <a:xfrm>
                <a:off x="7647575" y="1736566"/>
                <a:ext cx="1605522" cy="696124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100"/>
              </a:p>
            </p:txBody>
          </p:sp>
          <p:sp>
            <p:nvSpPr>
              <p:cNvPr id="99" name="TextBox 98">
                <a:extLst>
                  <a:ext uri="{FF2B5EF4-FFF2-40B4-BE49-F238E27FC236}">
                    <a16:creationId xmlns:a16="http://schemas.microsoft.com/office/drawing/2014/main" id="{574E60FA-535E-6EFA-A86E-10F5540ED556}"/>
                  </a:ext>
                </a:extLst>
              </p:cNvPr>
              <p:cNvSpPr txBox="1"/>
              <p:nvPr/>
            </p:nvSpPr>
            <p:spPr>
              <a:xfrm>
                <a:off x="7495560" y="1930738"/>
                <a:ext cx="1923703" cy="34811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000" dirty="0">
                    <a:solidFill>
                      <a:schemeClr val="bg1"/>
                    </a:solidFill>
                  </a:rPr>
                  <a:t>FEATURE 4</a:t>
                </a:r>
              </a:p>
            </p:txBody>
          </p:sp>
          <p:sp>
            <p:nvSpPr>
              <p:cNvPr id="100" name="Rectangle: Rounded Corners 99">
                <a:extLst>
                  <a:ext uri="{FF2B5EF4-FFF2-40B4-BE49-F238E27FC236}">
                    <a16:creationId xmlns:a16="http://schemas.microsoft.com/office/drawing/2014/main" id="{DDFA2463-C1DD-657B-3B96-08B8BBE35A3F}"/>
                  </a:ext>
                </a:extLst>
              </p:cNvPr>
              <p:cNvSpPr/>
              <p:nvPr/>
            </p:nvSpPr>
            <p:spPr>
              <a:xfrm>
                <a:off x="7976148" y="3915044"/>
                <a:ext cx="1035759" cy="501950"/>
              </a:xfrm>
              <a:prstGeom prst="round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100"/>
              </a:p>
            </p:txBody>
          </p:sp>
          <p:sp>
            <p:nvSpPr>
              <p:cNvPr id="101" name="TextBox 100">
                <a:extLst>
                  <a:ext uri="{FF2B5EF4-FFF2-40B4-BE49-F238E27FC236}">
                    <a16:creationId xmlns:a16="http://schemas.microsoft.com/office/drawing/2014/main" id="{9CF665CE-692D-6619-BCCC-9F8687147A6C}"/>
                  </a:ext>
                </a:extLst>
              </p:cNvPr>
              <p:cNvSpPr txBox="1"/>
              <p:nvPr/>
            </p:nvSpPr>
            <p:spPr>
              <a:xfrm>
                <a:off x="8040788" y="3904117"/>
                <a:ext cx="906478" cy="56569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000" dirty="0">
                    <a:solidFill>
                      <a:schemeClr val="bg1"/>
                    </a:solidFill>
                  </a:rPr>
                  <a:t>TASK 24</a:t>
                </a:r>
              </a:p>
            </p:txBody>
          </p:sp>
          <p:sp>
            <p:nvSpPr>
              <p:cNvPr id="102" name="Arrow: Down 101">
                <a:extLst>
                  <a:ext uri="{FF2B5EF4-FFF2-40B4-BE49-F238E27FC236}">
                    <a16:creationId xmlns:a16="http://schemas.microsoft.com/office/drawing/2014/main" id="{C278E900-6D67-BB06-E187-FCF0B366CE18}"/>
                  </a:ext>
                </a:extLst>
              </p:cNvPr>
              <p:cNvSpPr/>
              <p:nvPr/>
            </p:nvSpPr>
            <p:spPr>
              <a:xfrm>
                <a:off x="8348686" y="3484118"/>
                <a:ext cx="203300" cy="422612"/>
              </a:xfrm>
              <a:prstGeom prst="downArrow">
                <a:avLst/>
              </a:prstGeom>
              <a:solidFill>
                <a:srgbClr val="D9D9D9"/>
              </a:solidFill>
              <a:ln>
                <a:solidFill>
                  <a:srgbClr val="D9D9D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100"/>
              </a:p>
            </p:txBody>
          </p:sp>
          <p:sp>
            <p:nvSpPr>
              <p:cNvPr id="103" name="Arrow: Bent 102">
                <a:extLst>
                  <a:ext uri="{FF2B5EF4-FFF2-40B4-BE49-F238E27FC236}">
                    <a16:creationId xmlns:a16="http://schemas.microsoft.com/office/drawing/2014/main" id="{E6A2555C-AD3D-CF3F-B761-CE41B00EC0DE}"/>
                  </a:ext>
                </a:extLst>
              </p:cNvPr>
              <p:cNvSpPr/>
              <p:nvPr/>
            </p:nvSpPr>
            <p:spPr>
              <a:xfrm flipH="1" flipV="1">
                <a:off x="5943534" y="3499251"/>
                <a:ext cx="332555" cy="862016"/>
              </a:xfrm>
              <a:prstGeom prst="bentArrow">
                <a:avLst>
                  <a:gd name="adj1" fmla="val 29999"/>
                  <a:gd name="adj2" fmla="val 33749"/>
                  <a:gd name="adj3" fmla="val 25000"/>
                  <a:gd name="adj4" fmla="val 43750"/>
                </a:avLst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100">
                  <a:solidFill>
                    <a:schemeClr val="tx1"/>
                  </a:solidFill>
                </a:endParaRPr>
              </a:p>
            </p:txBody>
          </p:sp>
          <p:sp>
            <p:nvSpPr>
              <p:cNvPr id="104" name="Rectangle: Rounded Corners 103">
                <a:extLst>
                  <a:ext uri="{FF2B5EF4-FFF2-40B4-BE49-F238E27FC236}">
                    <a16:creationId xmlns:a16="http://schemas.microsoft.com/office/drawing/2014/main" id="{4B19DFC8-53E3-6673-62BB-10BC99A0E76D}"/>
                  </a:ext>
                </a:extLst>
              </p:cNvPr>
              <p:cNvSpPr/>
              <p:nvPr/>
            </p:nvSpPr>
            <p:spPr>
              <a:xfrm>
                <a:off x="4907777" y="4027219"/>
                <a:ext cx="1035759" cy="501950"/>
              </a:xfrm>
              <a:prstGeom prst="roundRect">
                <a:avLst/>
              </a:prstGeom>
              <a:solidFill>
                <a:srgbClr val="D04E1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100"/>
              </a:p>
            </p:txBody>
          </p:sp>
          <p:sp>
            <p:nvSpPr>
              <p:cNvPr id="105" name="TextBox 104">
                <a:extLst>
                  <a:ext uri="{FF2B5EF4-FFF2-40B4-BE49-F238E27FC236}">
                    <a16:creationId xmlns:a16="http://schemas.microsoft.com/office/drawing/2014/main" id="{F5B10139-C3CA-ADC4-FECE-0503AACA2F28}"/>
                  </a:ext>
                </a:extLst>
              </p:cNvPr>
              <p:cNvSpPr txBox="1"/>
              <p:nvPr/>
            </p:nvSpPr>
            <p:spPr>
              <a:xfrm>
                <a:off x="4967312" y="4015157"/>
                <a:ext cx="906478" cy="56569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000" dirty="0">
                    <a:solidFill>
                      <a:schemeClr val="bg1"/>
                    </a:solidFill>
                  </a:rPr>
                  <a:t>TASK 25</a:t>
                </a:r>
              </a:p>
            </p:txBody>
          </p:sp>
          <p:sp>
            <p:nvSpPr>
              <p:cNvPr id="106" name="Arrow: Bent 105">
                <a:extLst>
                  <a:ext uri="{FF2B5EF4-FFF2-40B4-BE49-F238E27FC236}">
                    <a16:creationId xmlns:a16="http://schemas.microsoft.com/office/drawing/2014/main" id="{210DE767-4F07-C677-5ECE-4BD66DED5874}"/>
                  </a:ext>
                </a:extLst>
              </p:cNvPr>
              <p:cNvSpPr/>
              <p:nvPr/>
            </p:nvSpPr>
            <p:spPr>
              <a:xfrm rot="5400000">
                <a:off x="4942437" y="1895889"/>
                <a:ext cx="510465" cy="1320640"/>
              </a:xfrm>
              <a:prstGeom prst="bentArrow">
                <a:avLst>
                  <a:gd name="adj1" fmla="val 25000"/>
                  <a:gd name="adj2" fmla="val 25000"/>
                  <a:gd name="adj3" fmla="val 25000"/>
                  <a:gd name="adj4" fmla="val 43750"/>
                </a:avLst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100">
                  <a:solidFill>
                    <a:schemeClr val="tx1"/>
                  </a:solidFill>
                </a:endParaRPr>
              </a:p>
            </p:txBody>
          </p:sp>
          <p:cxnSp>
            <p:nvCxnSpPr>
              <p:cNvPr id="113" name="Straight Connector 112">
                <a:extLst>
                  <a:ext uri="{FF2B5EF4-FFF2-40B4-BE49-F238E27FC236}">
                    <a16:creationId xmlns:a16="http://schemas.microsoft.com/office/drawing/2014/main" id="{20E3568C-E6C1-0EEF-8822-529F181BAABB}"/>
                  </a:ext>
                </a:extLst>
              </p:cNvPr>
              <p:cNvCxnSpPr>
                <a:cxnSpLocks/>
                <a:stCxn id="82" idx="3"/>
                <a:endCxn id="115" idx="1"/>
              </p:cNvCxnSpPr>
              <p:nvPr/>
            </p:nvCxnSpPr>
            <p:spPr>
              <a:xfrm>
                <a:off x="4422761" y="3120864"/>
                <a:ext cx="449844" cy="6775"/>
              </a:xfrm>
              <a:prstGeom prst="line">
                <a:avLst/>
              </a:prstGeom>
              <a:ln w="76200">
                <a:solidFill>
                  <a:srgbClr val="D9D9D9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14" name="Rectangle 113">
                <a:extLst>
                  <a:ext uri="{FF2B5EF4-FFF2-40B4-BE49-F238E27FC236}">
                    <a16:creationId xmlns:a16="http://schemas.microsoft.com/office/drawing/2014/main" id="{FF0FF50F-94D2-5735-10CE-269A2C917548}"/>
                  </a:ext>
                </a:extLst>
              </p:cNvPr>
              <p:cNvSpPr/>
              <p:nvPr/>
            </p:nvSpPr>
            <p:spPr>
              <a:xfrm>
                <a:off x="4872605" y="2786501"/>
                <a:ext cx="1621822" cy="696124"/>
              </a:xfrm>
              <a:prstGeom prst="rect">
                <a:avLst/>
              </a:prstGeom>
              <a:solidFill>
                <a:srgbClr val="D04E1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100"/>
              </a:p>
            </p:txBody>
          </p:sp>
          <p:sp>
            <p:nvSpPr>
              <p:cNvPr id="115" name="TextBox 114">
                <a:extLst>
                  <a:ext uri="{FF2B5EF4-FFF2-40B4-BE49-F238E27FC236}">
                    <a16:creationId xmlns:a16="http://schemas.microsoft.com/office/drawing/2014/main" id="{5494BBB6-5745-CB55-0D3C-E55367F28558}"/>
                  </a:ext>
                </a:extLst>
              </p:cNvPr>
              <p:cNvSpPr txBox="1"/>
              <p:nvPr/>
            </p:nvSpPr>
            <p:spPr>
              <a:xfrm>
                <a:off x="4872605" y="2953578"/>
                <a:ext cx="1621822" cy="34811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000" dirty="0">
                    <a:solidFill>
                      <a:schemeClr val="bg1"/>
                    </a:solidFill>
                  </a:rPr>
                  <a:t>Bug 3</a:t>
                </a:r>
              </a:p>
            </p:txBody>
          </p:sp>
        </p:grpSp>
        <p:sp>
          <p:nvSpPr>
            <p:cNvPr id="117" name="Arrow: Bent 116">
              <a:extLst>
                <a:ext uri="{FF2B5EF4-FFF2-40B4-BE49-F238E27FC236}">
                  <a16:creationId xmlns:a16="http://schemas.microsoft.com/office/drawing/2014/main" id="{47CD4E08-D0D9-CEE0-75B9-3E91486BF9C8}"/>
                </a:ext>
              </a:extLst>
            </p:cNvPr>
            <p:cNvSpPr/>
            <p:nvPr/>
          </p:nvSpPr>
          <p:spPr>
            <a:xfrm flipH="1" flipV="1">
              <a:off x="9162777" y="2767913"/>
              <a:ext cx="288690" cy="1171306"/>
            </a:xfrm>
            <a:prstGeom prst="bentArrow">
              <a:avLst>
                <a:gd name="adj1" fmla="val 18762"/>
                <a:gd name="adj2" fmla="val 25000"/>
                <a:gd name="adj3" fmla="val 25000"/>
                <a:gd name="adj4" fmla="val 4375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100">
                <a:solidFill>
                  <a:schemeClr val="tx1"/>
                </a:solidFill>
              </a:endParaRPr>
            </a:p>
          </p:txBody>
        </p:sp>
        <p:sp>
          <p:nvSpPr>
            <p:cNvPr id="118" name="Rectangle: Rounded Corners 117">
              <a:extLst>
                <a:ext uri="{FF2B5EF4-FFF2-40B4-BE49-F238E27FC236}">
                  <a16:creationId xmlns:a16="http://schemas.microsoft.com/office/drawing/2014/main" id="{B9C5163F-D038-7881-D3C6-E288D74A5FA5}"/>
                </a:ext>
              </a:extLst>
            </p:cNvPr>
            <p:cNvSpPr/>
            <p:nvPr/>
          </p:nvSpPr>
          <p:spPr>
            <a:xfrm>
              <a:off x="8590837" y="3714846"/>
              <a:ext cx="561001" cy="355024"/>
            </a:xfrm>
            <a:prstGeom prst="roundRect">
              <a:avLst/>
            </a:prstGeom>
            <a:solidFill>
              <a:srgbClr val="D04E1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100"/>
            </a:p>
          </p:txBody>
        </p:sp>
        <p:sp>
          <p:nvSpPr>
            <p:cNvPr id="119" name="TextBox 118">
              <a:extLst>
                <a:ext uri="{FF2B5EF4-FFF2-40B4-BE49-F238E27FC236}">
                  <a16:creationId xmlns:a16="http://schemas.microsoft.com/office/drawing/2014/main" id="{D5C56BA3-A517-B5D1-BBDE-91303D7AF923}"/>
                </a:ext>
              </a:extLst>
            </p:cNvPr>
            <p:cNvSpPr txBox="1"/>
            <p:nvPr/>
          </p:nvSpPr>
          <p:spPr>
            <a:xfrm>
              <a:off x="8625846" y="3712998"/>
              <a:ext cx="49097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00" dirty="0">
                  <a:solidFill>
                    <a:schemeClr val="bg1"/>
                  </a:solidFill>
                </a:rPr>
                <a:t>TASK 26</a:t>
              </a:r>
            </a:p>
          </p:txBody>
        </p:sp>
      </p:grpSp>
      <p:sp>
        <p:nvSpPr>
          <p:cNvPr id="120" name="Rectangle: Rounded Corners 119">
            <a:extLst>
              <a:ext uri="{FF2B5EF4-FFF2-40B4-BE49-F238E27FC236}">
                <a16:creationId xmlns:a16="http://schemas.microsoft.com/office/drawing/2014/main" id="{4A610ADC-C809-646D-CC31-A736FC5BED8B}"/>
              </a:ext>
            </a:extLst>
          </p:cNvPr>
          <p:cNvSpPr/>
          <p:nvPr/>
        </p:nvSpPr>
        <p:spPr>
          <a:xfrm rot="2700000">
            <a:off x="-263605" y="5791200"/>
            <a:ext cx="2133600" cy="2133600"/>
          </a:xfrm>
          <a:prstGeom prst="roundRect">
            <a:avLst/>
          </a:prstGeom>
          <a:gradFill>
            <a:gsLst>
              <a:gs pos="0">
                <a:schemeClr val="accent4"/>
              </a:gs>
              <a:gs pos="100000">
                <a:schemeClr val="accent4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1" name="Rectangle 120">
            <a:extLst>
              <a:ext uri="{FF2B5EF4-FFF2-40B4-BE49-F238E27FC236}">
                <a16:creationId xmlns:a16="http://schemas.microsoft.com/office/drawing/2014/main" id="{595C412A-1587-F0B4-60BF-16B05BD407EB}"/>
              </a:ext>
            </a:extLst>
          </p:cNvPr>
          <p:cNvSpPr/>
          <p:nvPr/>
        </p:nvSpPr>
        <p:spPr>
          <a:xfrm>
            <a:off x="6055" y="1642438"/>
            <a:ext cx="470517" cy="2849732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2" name="Rectangle 121">
            <a:extLst>
              <a:ext uri="{FF2B5EF4-FFF2-40B4-BE49-F238E27FC236}">
                <a16:creationId xmlns:a16="http://schemas.microsoft.com/office/drawing/2014/main" id="{698B12F2-E3F2-2211-2124-547862D6AFC7}"/>
              </a:ext>
            </a:extLst>
          </p:cNvPr>
          <p:cNvSpPr/>
          <p:nvPr/>
        </p:nvSpPr>
        <p:spPr>
          <a:xfrm rot="5400000">
            <a:off x="10483231" y="5197875"/>
            <a:ext cx="470517" cy="2849732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3" name="TextBox 122">
            <a:extLst>
              <a:ext uri="{FF2B5EF4-FFF2-40B4-BE49-F238E27FC236}">
                <a16:creationId xmlns:a16="http://schemas.microsoft.com/office/drawing/2014/main" id="{840F3E66-55C9-DBA1-3F0F-42F1AD8D6313}"/>
              </a:ext>
            </a:extLst>
          </p:cNvPr>
          <p:cNvSpPr txBox="1"/>
          <p:nvPr/>
        </p:nvSpPr>
        <p:spPr>
          <a:xfrm>
            <a:off x="3164896" y="27194"/>
            <a:ext cx="5799921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7200" dirty="0">
                <a:solidFill>
                  <a:schemeClr val="accent3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DevOps</a:t>
            </a:r>
            <a:r>
              <a:rPr lang="en-US" sz="7200" dirty="0">
                <a:latin typeface="Calibri Light" panose="020F0302020204030204" pitchFamily="34" charset="0"/>
                <a:cs typeface="Calibri Light" panose="020F0302020204030204" pitchFamily="34" charset="0"/>
              </a:rPr>
              <a:t> Boards</a:t>
            </a:r>
          </a:p>
        </p:txBody>
      </p:sp>
    </p:spTree>
    <p:extLst>
      <p:ext uri="{BB962C8B-B14F-4D97-AF65-F5344CB8AC3E}">
        <p14:creationId xmlns:p14="http://schemas.microsoft.com/office/powerpoint/2010/main" val="17692721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Oval 25"/>
          <p:cNvSpPr/>
          <p:nvPr/>
        </p:nvSpPr>
        <p:spPr>
          <a:xfrm>
            <a:off x="2345124" y="2332298"/>
            <a:ext cx="2870510" cy="287051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45720" rtlCol="0" anchor="ctr"/>
          <a:lstStyle/>
          <a:p>
            <a:pPr algn="ctr"/>
            <a:endParaRPr lang="en-US" dirty="0"/>
          </a:p>
        </p:txBody>
      </p:sp>
      <p:sp>
        <p:nvSpPr>
          <p:cNvPr id="27" name="Oval 26"/>
          <p:cNvSpPr/>
          <p:nvPr/>
        </p:nvSpPr>
        <p:spPr>
          <a:xfrm>
            <a:off x="2492163" y="2287784"/>
            <a:ext cx="820920" cy="820920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solidFill>
                  <a:srgbClr val="FFFFFF"/>
                </a:solidFill>
              </a:rPr>
              <a:t>1</a:t>
            </a:r>
          </a:p>
        </p:txBody>
      </p:sp>
      <p:sp>
        <p:nvSpPr>
          <p:cNvPr id="29" name="Oval 28"/>
          <p:cNvSpPr/>
          <p:nvPr/>
        </p:nvSpPr>
        <p:spPr>
          <a:xfrm>
            <a:off x="7090241" y="2274814"/>
            <a:ext cx="2870510" cy="287051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45720" rtlCol="0" anchor="ctr"/>
          <a:lstStyle/>
          <a:p>
            <a:pPr algn="ctr"/>
            <a:endParaRPr lang="en-US" dirty="0"/>
          </a:p>
        </p:txBody>
      </p:sp>
      <p:sp>
        <p:nvSpPr>
          <p:cNvPr id="30" name="Oval 29"/>
          <p:cNvSpPr/>
          <p:nvPr/>
        </p:nvSpPr>
        <p:spPr>
          <a:xfrm>
            <a:off x="7237280" y="2230300"/>
            <a:ext cx="820920" cy="820920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solidFill>
                  <a:srgbClr val="FFFFFF"/>
                </a:solidFill>
              </a:rPr>
              <a:t>2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7652343" y="2945904"/>
            <a:ext cx="1798330" cy="400110"/>
          </a:xfrm>
          <a:prstGeom prst="rect">
            <a:avLst/>
          </a:prstGeom>
          <a:noFill/>
        </p:spPr>
        <p:txBody>
          <a:bodyPr wrap="square" tIns="45720" rtlCol="0">
            <a:spAutoFit/>
          </a:bodyPr>
          <a:lstStyle/>
          <a:p>
            <a:pPr algn="ctr"/>
            <a:r>
              <a:rPr lang="en-US" sz="2000" b="1" dirty="0">
                <a:solidFill>
                  <a:srgbClr val="FFFFFF"/>
                </a:solidFill>
              </a:rPr>
              <a:t>On-premise </a:t>
            </a:r>
          </a:p>
        </p:txBody>
      </p:sp>
      <p:sp>
        <p:nvSpPr>
          <p:cNvPr id="42" name="Rectangle 41"/>
          <p:cNvSpPr/>
          <p:nvPr/>
        </p:nvSpPr>
        <p:spPr>
          <a:xfrm>
            <a:off x="7521242" y="3484995"/>
            <a:ext cx="1997254" cy="88036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dirty="0"/>
              <a:t>Azure DevOps Server</a:t>
            </a:r>
            <a:endParaRPr lang="id-ID" dirty="0"/>
          </a:p>
        </p:txBody>
      </p:sp>
      <p:sp>
        <p:nvSpPr>
          <p:cNvPr id="43" name="TextBox 42"/>
          <p:cNvSpPr txBox="1"/>
          <p:nvPr/>
        </p:nvSpPr>
        <p:spPr>
          <a:xfrm>
            <a:off x="2975049" y="2996838"/>
            <a:ext cx="1610658" cy="400110"/>
          </a:xfrm>
          <a:prstGeom prst="rect">
            <a:avLst/>
          </a:prstGeom>
          <a:noFill/>
        </p:spPr>
        <p:txBody>
          <a:bodyPr wrap="square" tIns="45720" rtlCol="0">
            <a:spAutoFit/>
          </a:bodyPr>
          <a:lstStyle/>
          <a:p>
            <a:pPr algn="ctr"/>
            <a:r>
              <a:rPr lang="en-US" sz="2000" b="1" dirty="0">
                <a:solidFill>
                  <a:srgbClr val="FFFFFF"/>
                </a:solidFill>
              </a:rPr>
              <a:t>Cloud </a:t>
            </a:r>
          </a:p>
        </p:txBody>
      </p:sp>
      <p:sp>
        <p:nvSpPr>
          <p:cNvPr id="44" name="Rectangle 43"/>
          <p:cNvSpPr/>
          <p:nvPr/>
        </p:nvSpPr>
        <p:spPr>
          <a:xfrm>
            <a:off x="2776125" y="3542479"/>
            <a:ext cx="1997254" cy="88036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dirty="0"/>
              <a:t>Azure DevOps Services</a:t>
            </a:r>
            <a:endParaRPr lang="id-ID" dirty="0"/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DE9EB855-1430-422B-9CD6-BD0FFA799F4A}"/>
              </a:ext>
            </a:extLst>
          </p:cNvPr>
          <p:cNvSpPr txBox="1"/>
          <p:nvPr/>
        </p:nvSpPr>
        <p:spPr>
          <a:xfrm>
            <a:off x="2725849" y="418017"/>
            <a:ext cx="6740307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7200" dirty="0">
                <a:solidFill>
                  <a:schemeClr val="accent3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DevOps </a:t>
            </a:r>
            <a:r>
              <a:rPr lang="en-US" sz="7200" dirty="0">
                <a:latin typeface="Calibri Light" panose="020F0302020204030204" pitchFamily="34" charset="0"/>
                <a:cs typeface="Calibri Light" panose="020F0302020204030204" pitchFamily="34" charset="0"/>
              </a:rPr>
              <a:t>Overview</a:t>
            </a:r>
          </a:p>
        </p:txBody>
      </p:sp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E2953371-907D-4F75-BF3B-C10C4BEB3EDA}"/>
              </a:ext>
            </a:extLst>
          </p:cNvPr>
          <p:cNvSpPr/>
          <p:nvPr/>
        </p:nvSpPr>
        <p:spPr>
          <a:xfrm rot="2700000">
            <a:off x="-263605" y="5791200"/>
            <a:ext cx="2133600" cy="2133600"/>
          </a:xfrm>
          <a:prstGeom prst="roundRect">
            <a:avLst/>
          </a:prstGeom>
          <a:gradFill>
            <a:gsLst>
              <a:gs pos="0">
                <a:schemeClr val="accent4"/>
              </a:gs>
              <a:gs pos="100000">
                <a:schemeClr val="accent4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DDFBE3DD-7CD4-4481-82D4-9086FC88968C}"/>
              </a:ext>
            </a:extLst>
          </p:cNvPr>
          <p:cNvSpPr/>
          <p:nvPr/>
        </p:nvSpPr>
        <p:spPr>
          <a:xfrm>
            <a:off x="10298097" y="6445188"/>
            <a:ext cx="1793289" cy="328474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7D24610B-1CA8-4FD1-86CA-B17E5C43B6B4}"/>
              </a:ext>
            </a:extLst>
          </p:cNvPr>
          <p:cNvSpPr/>
          <p:nvPr/>
        </p:nvSpPr>
        <p:spPr>
          <a:xfrm>
            <a:off x="0" y="1704513"/>
            <a:ext cx="470517" cy="2849732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4839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7" grpId="0" animBg="1"/>
      <p:bldP spid="29" grpId="0" animBg="1"/>
      <p:bldP spid="30" grpId="0" animBg="1"/>
      <p:bldP spid="37" grpId="0"/>
      <p:bldP spid="42" grpId="0"/>
      <p:bldP spid="43" grpId="0"/>
      <p:bldP spid="44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Oval 25"/>
          <p:cNvSpPr/>
          <p:nvPr/>
        </p:nvSpPr>
        <p:spPr>
          <a:xfrm>
            <a:off x="2345124" y="2332298"/>
            <a:ext cx="2870510" cy="287051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45720" rtlCol="0" anchor="ctr"/>
          <a:lstStyle/>
          <a:p>
            <a:pPr algn="ctr"/>
            <a:endParaRPr lang="en-US" dirty="0"/>
          </a:p>
        </p:txBody>
      </p:sp>
      <p:sp>
        <p:nvSpPr>
          <p:cNvPr id="27" name="Oval 26"/>
          <p:cNvSpPr/>
          <p:nvPr/>
        </p:nvSpPr>
        <p:spPr>
          <a:xfrm>
            <a:off x="2492163" y="2287784"/>
            <a:ext cx="820920" cy="820920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solidFill>
                  <a:srgbClr val="FFFFFF"/>
                </a:solidFill>
              </a:rPr>
              <a:t>1</a:t>
            </a:r>
          </a:p>
        </p:txBody>
      </p:sp>
      <p:sp>
        <p:nvSpPr>
          <p:cNvPr id="29" name="Oval 28"/>
          <p:cNvSpPr/>
          <p:nvPr/>
        </p:nvSpPr>
        <p:spPr>
          <a:xfrm>
            <a:off x="7090241" y="2274814"/>
            <a:ext cx="2870510" cy="287051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45720" rtlCol="0" anchor="ctr"/>
          <a:lstStyle/>
          <a:p>
            <a:pPr algn="ctr"/>
            <a:endParaRPr lang="en-US" dirty="0"/>
          </a:p>
        </p:txBody>
      </p:sp>
      <p:sp>
        <p:nvSpPr>
          <p:cNvPr id="30" name="Oval 29"/>
          <p:cNvSpPr/>
          <p:nvPr/>
        </p:nvSpPr>
        <p:spPr>
          <a:xfrm>
            <a:off x="7237280" y="2230300"/>
            <a:ext cx="820920" cy="820920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solidFill>
                  <a:srgbClr val="FFFFFF"/>
                </a:solidFill>
              </a:rPr>
              <a:t>2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7617545" y="3413610"/>
            <a:ext cx="1798330" cy="707886"/>
          </a:xfrm>
          <a:prstGeom prst="rect">
            <a:avLst/>
          </a:prstGeom>
          <a:noFill/>
        </p:spPr>
        <p:txBody>
          <a:bodyPr wrap="square" tIns="45720" rtlCol="0">
            <a:spAutoFit/>
          </a:bodyPr>
          <a:lstStyle/>
          <a:p>
            <a:pPr algn="ctr"/>
            <a:r>
              <a:rPr lang="en-US" sz="4000" b="1" dirty="0">
                <a:solidFill>
                  <a:srgbClr val="FFFFFF"/>
                </a:solidFill>
              </a:rPr>
              <a:t>TFVC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2902623" y="3403935"/>
            <a:ext cx="1610658" cy="707886"/>
          </a:xfrm>
          <a:prstGeom prst="rect">
            <a:avLst/>
          </a:prstGeom>
          <a:noFill/>
        </p:spPr>
        <p:txBody>
          <a:bodyPr wrap="square" tIns="45720" rtlCol="0">
            <a:spAutoFit/>
          </a:bodyPr>
          <a:lstStyle/>
          <a:p>
            <a:pPr algn="ctr"/>
            <a:r>
              <a:rPr lang="en-US" sz="4000" b="1" dirty="0">
                <a:solidFill>
                  <a:srgbClr val="FFFFFF"/>
                </a:solidFill>
              </a:rPr>
              <a:t>Git</a:t>
            </a:r>
            <a:r>
              <a:rPr lang="en-US" sz="2000" b="1" dirty="0">
                <a:solidFill>
                  <a:srgbClr val="FFFFFF"/>
                </a:solidFill>
              </a:rPr>
              <a:t> 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DE9EB855-1430-422B-9CD6-BD0FFA799F4A}"/>
              </a:ext>
            </a:extLst>
          </p:cNvPr>
          <p:cNvSpPr txBox="1"/>
          <p:nvPr/>
        </p:nvSpPr>
        <p:spPr>
          <a:xfrm>
            <a:off x="1628148" y="418017"/>
            <a:ext cx="893571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7200" dirty="0">
                <a:solidFill>
                  <a:schemeClr val="accent3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DevOps </a:t>
            </a:r>
            <a:r>
              <a:rPr lang="en-US" sz="7200" dirty="0">
                <a:latin typeface="Calibri Light" panose="020F0302020204030204" pitchFamily="34" charset="0"/>
                <a:cs typeface="Calibri Light" panose="020F0302020204030204" pitchFamily="34" charset="0"/>
              </a:rPr>
              <a:t>Version Control</a:t>
            </a:r>
          </a:p>
        </p:txBody>
      </p:sp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E2953371-907D-4F75-BF3B-C10C4BEB3EDA}"/>
              </a:ext>
            </a:extLst>
          </p:cNvPr>
          <p:cNvSpPr/>
          <p:nvPr/>
        </p:nvSpPr>
        <p:spPr>
          <a:xfrm rot="2700000">
            <a:off x="-263605" y="5791200"/>
            <a:ext cx="2133600" cy="2133600"/>
          </a:xfrm>
          <a:prstGeom prst="roundRect">
            <a:avLst/>
          </a:prstGeom>
          <a:gradFill>
            <a:gsLst>
              <a:gs pos="0">
                <a:schemeClr val="accent4"/>
              </a:gs>
              <a:gs pos="100000">
                <a:schemeClr val="accent4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DDFBE3DD-7CD4-4481-82D4-9086FC88968C}"/>
              </a:ext>
            </a:extLst>
          </p:cNvPr>
          <p:cNvSpPr/>
          <p:nvPr/>
        </p:nvSpPr>
        <p:spPr>
          <a:xfrm>
            <a:off x="10298097" y="6445188"/>
            <a:ext cx="1793289" cy="328474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7D24610B-1CA8-4FD1-86CA-B17E5C43B6B4}"/>
              </a:ext>
            </a:extLst>
          </p:cNvPr>
          <p:cNvSpPr/>
          <p:nvPr/>
        </p:nvSpPr>
        <p:spPr>
          <a:xfrm>
            <a:off x="0" y="1704513"/>
            <a:ext cx="470517" cy="2849732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8508322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" name="Group 60">
            <a:extLst>
              <a:ext uri="{FF2B5EF4-FFF2-40B4-BE49-F238E27FC236}">
                <a16:creationId xmlns:a16="http://schemas.microsoft.com/office/drawing/2014/main" id="{0986BEA9-2F7A-424E-82FA-4934D4542D7B}"/>
              </a:ext>
            </a:extLst>
          </p:cNvPr>
          <p:cNvGrpSpPr/>
          <p:nvPr/>
        </p:nvGrpSpPr>
        <p:grpSpPr>
          <a:xfrm>
            <a:off x="6978779" y="2402639"/>
            <a:ext cx="4356903" cy="3614679"/>
            <a:chOff x="4517221" y="2682505"/>
            <a:chExt cx="7100888" cy="5891212"/>
          </a:xfrm>
        </p:grpSpPr>
        <p:sp>
          <p:nvSpPr>
            <p:cNvPr id="62" name="Freeform 17">
              <a:extLst>
                <a:ext uri="{FF2B5EF4-FFF2-40B4-BE49-F238E27FC236}">
                  <a16:creationId xmlns:a16="http://schemas.microsoft.com/office/drawing/2014/main" id="{31AEA986-0FB6-4D0E-B4C2-9BAE0786A230}"/>
                </a:ext>
              </a:extLst>
            </p:cNvPr>
            <p:cNvSpPr>
              <a:spLocks/>
            </p:cNvSpPr>
            <p:nvPr/>
          </p:nvSpPr>
          <p:spPr bwMode="auto">
            <a:xfrm>
              <a:off x="4679146" y="2884117"/>
              <a:ext cx="6938963" cy="5689600"/>
            </a:xfrm>
            <a:custGeom>
              <a:avLst/>
              <a:gdLst>
                <a:gd name="T0" fmla="*/ 1735 w 1847"/>
                <a:gd name="T1" fmla="*/ 757 h 1514"/>
                <a:gd name="T2" fmla="*/ 721 w 1847"/>
                <a:gd name="T3" fmla="*/ 1514 h 1514"/>
                <a:gd name="T4" fmla="*/ 112 w 1847"/>
                <a:gd name="T5" fmla="*/ 757 h 1514"/>
                <a:gd name="T6" fmla="*/ 1127 w 1847"/>
                <a:gd name="T7" fmla="*/ 0 h 1514"/>
                <a:gd name="T8" fmla="*/ 1735 w 1847"/>
                <a:gd name="T9" fmla="*/ 757 h 15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47" h="1514">
                  <a:moveTo>
                    <a:pt x="1735" y="757"/>
                  </a:moveTo>
                  <a:cubicBezTo>
                    <a:pt x="1623" y="1175"/>
                    <a:pt x="1169" y="1514"/>
                    <a:pt x="721" y="1514"/>
                  </a:cubicBezTo>
                  <a:cubicBezTo>
                    <a:pt x="273" y="1514"/>
                    <a:pt x="0" y="1175"/>
                    <a:pt x="112" y="757"/>
                  </a:cubicBezTo>
                  <a:cubicBezTo>
                    <a:pt x="224" y="339"/>
                    <a:pt x="679" y="0"/>
                    <a:pt x="1127" y="0"/>
                  </a:cubicBezTo>
                  <a:cubicBezTo>
                    <a:pt x="1575" y="0"/>
                    <a:pt x="1847" y="339"/>
                    <a:pt x="1735" y="757"/>
                  </a:cubicBezTo>
                  <a:close/>
                </a:path>
              </a:pathLst>
            </a:custGeom>
            <a:solidFill>
              <a:srgbClr val="F0F2F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kern="0">
                <a:solidFill>
                  <a:srgbClr val="0A0A0A"/>
                </a:solidFill>
                <a:latin typeface="Calibri"/>
              </a:endParaRPr>
            </a:p>
          </p:txBody>
        </p:sp>
        <p:sp>
          <p:nvSpPr>
            <p:cNvPr id="63" name="Freeform 18">
              <a:extLst>
                <a:ext uri="{FF2B5EF4-FFF2-40B4-BE49-F238E27FC236}">
                  <a16:creationId xmlns:a16="http://schemas.microsoft.com/office/drawing/2014/main" id="{D318A9E5-14FF-4D43-A195-256C534DB364}"/>
                </a:ext>
              </a:extLst>
            </p:cNvPr>
            <p:cNvSpPr>
              <a:spLocks/>
            </p:cNvSpPr>
            <p:nvPr/>
          </p:nvSpPr>
          <p:spPr bwMode="auto">
            <a:xfrm>
              <a:off x="4607708" y="2795217"/>
              <a:ext cx="6938963" cy="5689600"/>
            </a:xfrm>
            <a:custGeom>
              <a:avLst/>
              <a:gdLst>
                <a:gd name="T0" fmla="*/ 1735 w 1847"/>
                <a:gd name="T1" fmla="*/ 757 h 1514"/>
                <a:gd name="T2" fmla="*/ 721 w 1847"/>
                <a:gd name="T3" fmla="*/ 1514 h 1514"/>
                <a:gd name="T4" fmla="*/ 112 w 1847"/>
                <a:gd name="T5" fmla="*/ 757 h 1514"/>
                <a:gd name="T6" fmla="*/ 1126 w 1847"/>
                <a:gd name="T7" fmla="*/ 0 h 1514"/>
                <a:gd name="T8" fmla="*/ 1735 w 1847"/>
                <a:gd name="T9" fmla="*/ 757 h 15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47" h="1514">
                  <a:moveTo>
                    <a:pt x="1735" y="757"/>
                  </a:moveTo>
                  <a:cubicBezTo>
                    <a:pt x="1623" y="1175"/>
                    <a:pt x="1169" y="1514"/>
                    <a:pt x="721" y="1514"/>
                  </a:cubicBezTo>
                  <a:cubicBezTo>
                    <a:pt x="273" y="1514"/>
                    <a:pt x="0" y="1175"/>
                    <a:pt x="112" y="757"/>
                  </a:cubicBezTo>
                  <a:cubicBezTo>
                    <a:pt x="224" y="339"/>
                    <a:pt x="678" y="0"/>
                    <a:pt x="1126" y="0"/>
                  </a:cubicBezTo>
                  <a:cubicBezTo>
                    <a:pt x="1574" y="0"/>
                    <a:pt x="1847" y="339"/>
                    <a:pt x="1735" y="757"/>
                  </a:cubicBezTo>
                  <a:close/>
                </a:path>
              </a:pathLst>
            </a:custGeom>
            <a:solidFill>
              <a:srgbClr val="F0F2F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kern="0">
                <a:solidFill>
                  <a:srgbClr val="0A0A0A"/>
                </a:solidFill>
                <a:latin typeface="Calibri"/>
              </a:endParaRPr>
            </a:p>
          </p:txBody>
        </p:sp>
        <p:sp>
          <p:nvSpPr>
            <p:cNvPr id="64" name="Freeform 19">
              <a:extLst>
                <a:ext uri="{FF2B5EF4-FFF2-40B4-BE49-F238E27FC236}">
                  <a16:creationId xmlns:a16="http://schemas.microsoft.com/office/drawing/2014/main" id="{3C885758-C355-4122-A5D3-C458EF6415A3}"/>
                </a:ext>
              </a:extLst>
            </p:cNvPr>
            <p:cNvSpPr>
              <a:spLocks/>
            </p:cNvSpPr>
            <p:nvPr/>
          </p:nvSpPr>
          <p:spPr bwMode="auto">
            <a:xfrm>
              <a:off x="4517221" y="2682505"/>
              <a:ext cx="6938963" cy="5689600"/>
            </a:xfrm>
            <a:custGeom>
              <a:avLst/>
              <a:gdLst>
                <a:gd name="T0" fmla="*/ 1735 w 1847"/>
                <a:gd name="T1" fmla="*/ 757 h 1514"/>
                <a:gd name="T2" fmla="*/ 721 w 1847"/>
                <a:gd name="T3" fmla="*/ 1514 h 1514"/>
                <a:gd name="T4" fmla="*/ 112 w 1847"/>
                <a:gd name="T5" fmla="*/ 757 h 1514"/>
                <a:gd name="T6" fmla="*/ 1126 w 1847"/>
                <a:gd name="T7" fmla="*/ 0 h 1514"/>
                <a:gd name="T8" fmla="*/ 1735 w 1847"/>
                <a:gd name="T9" fmla="*/ 757 h 15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47" h="1514">
                  <a:moveTo>
                    <a:pt x="1735" y="757"/>
                  </a:moveTo>
                  <a:cubicBezTo>
                    <a:pt x="1623" y="1175"/>
                    <a:pt x="1169" y="1514"/>
                    <a:pt x="721" y="1514"/>
                  </a:cubicBezTo>
                  <a:cubicBezTo>
                    <a:pt x="273" y="1514"/>
                    <a:pt x="0" y="1175"/>
                    <a:pt x="112" y="757"/>
                  </a:cubicBezTo>
                  <a:cubicBezTo>
                    <a:pt x="224" y="339"/>
                    <a:pt x="678" y="0"/>
                    <a:pt x="1126" y="0"/>
                  </a:cubicBezTo>
                  <a:cubicBezTo>
                    <a:pt x="1574" y="0"/>
                    <a:pt x="1847" y="339"/>
                    <a:pt x="1735" y="757"/>
                  </a:cubicBezTo>
                  <a:close/>
                </a:path>
              </a:pathLst>
            </a:custGeom>
            <a:solidFill>
              <a:srgbClr val="C6D5D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srgbClr val="0A0A0A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65" name="Freeform 20">
              <a:extLst>
                <a:ext uri="{FF2B5EF4-FFF2-40B4-BE49-F238E27FC236}">
                  <a16:creationId xmlns:a16="http://schemas.microsoft.com/office/drawing/2014/main" id="{B9962B03-14C2-4A24-AB79-1109728D9856}"/>
                </a:ext>
              </a:extLst>
            </p:cNvPr>
            <p:cNvSpPr>
              <a:spLocks/>
            </p:cNvSpPr>
            <p:nvPr/>
          </p:nvSpPr>
          <p:spPr bwMode="auto">
            <a:xfrm>
              <a:off x="5174446" y="3222255"/>
              <a:ext cx="5624513" cy="4611687"/>
            </a:xfrm>
            <a:custGeom>
              <a:avLst/>
              <a:gdLst>
                <a:gd name="T0" fmla="*/ 1406 w 1497"/>
                <a:gd name="T1" fmla="*/ 613 h 1227"/>
                <a:gd name="T2" fmla="*/ 584 w 1497"/>
                <a:gd name="T3" fmla="*/ 1227 h 1227"/>
                <a:gd name="T4" fmla="*/ 91 w 1497"/>
                <a:gd name="T5" fmla="*/ 613 h 1227"/>
                <a:gd name="T6" fmla="*/ 913 w 1497"/>
                <a:gd name="T7" fmla="*/ 0 h 1227"/>
                <a:gd name="T8" fmla="*/ 1406 w 1497"/>
                <a:gd name="T9" fmla="*/ 613 h 1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7" h="1227">
                  <a:moveTo>
                    <a:pt x="1406" y="613"/>
                  </a:moveTo>
                  <a:cubicBezTo>
                    <a:pt x="1315" y="952"/>
                    <a:pt x="947" y="1227"/>
                    <a:pt x="584" y="1227"/>
                  </a:cubicBezTo>
                  <a:cubicBezTo>
                    <a:pt x="221" y="1227"/>
                    <a:pt x="0" y="952"/>
                    <a:pt x="91" y="613"/>
                  </a:cubicBezTo>
                  <a:cubicBezTo>
                    <a:pt x="182" y="274"/>
                    <a:pt x="550" y="0"/>
                    <a:pt x="913" y="0"/>
                  </a:cubicBezTo>
                  <a:cubicBezTo>
                    <a:pt x="1276" y="0"/>
                    <a:pt x="1497" y="274"/>
                    <a:pt x="1406" y="613"/>
                  </a:cubicBezTo>
                  <a:close/>
                </a:path>
              </a:pathLst>
            </a:custGeom>
            <a:solidFill>
              <a:srgbClr val="F0F2F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srgbClr val="0A0A0A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66" name="Freeform 21">
              <a:extLst>
                <a:ext uri="{FF2B5EF4-FFF2-40B4-BE49-F238E27FC236}">
                  <a16:creationId xmlns:a16="http://schemas.microsoft.com/office/drawing/2014/main" id="{C7D377E1-EA47-44AF-BBD6-A2CDD4EF9851}"/>
                </a:ext>
              </a:extLst>
            </p:cNvPr>
            <p:cNvSpPr>
              <a:spLocks/>
            </p:cNvSpPr>
            <p:nvPr/>
          </p:nvSpPr>
          <p:spPr bwMode="auto">
            <a:xfrm>
              <a:off x="5542746" y="3523880"/>
              <a:ext cx="4887913" cy="4005262"/>
            </a:xfrm>
            <a:custGeom>
              <a:avLst/>
              <a:gdLst>
                <a:gd name="T0" fmla="*/ 1222 w 1301"/>
                <a:gd name="T1" fmla="*/ 533 h 1066"/>
                <a:gd name="T2" fmla="*/ 508 w 1301"/>
                <a:gd name="T3" fmla="*/ 1066 h 1066"/>
                <a:gd name="T4" fmla="*/ 79 w 1301"/>
                <a:gd name="T5" fmla="*/ 533 h 1066"/>
                <a:gd name="T6" fmla="*/ 793 w 1301"/>
                <a:gd name="T7" fmla="*/ 0 h 1066"/>
                <a:gd name="T8" fmla="*/ 1222 w 1301"/>
                <a:gd name="T9" fmla="*/ 533 h 10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01" h="1066">
                  <a:moveTo>
                    <a:pt x="1222" y="533"/>
                  </a:moveTo>
                  <a:cubicBezTo>
                    <a:pt x="1143" y="828"/>
                    <a:pt x="823" y="1066"/>
                    <a:pt x="508" y="1066"/>
                  </a:cubicBezTo>
                  <a:cubicBezTo>
                    <a:pt x="192" y="1066"/>
                    <a:pt x="0" y="828"/>
                    <a:pt x="79" y="533"/>
                  </a:cubicBezTo>
                  <a:cubicBezTo>
                    <a:pt x="158" y="239"/>
                    <a:pt x="478" y="0"/>
                    <a:pt x="793" y="0"/>
                  </a:cubicBezTo>
                  <a:cubicBezTo>
                    <a:pt x="1109" y="0"/>
                    <a:pt x="1301" y="239"/>
                    <a:pt x="1222" y="533"/>
                  </a:cubicBezTo>
                  <a:close/>
                </a:path>
              </a:pathLst>
            </a:custGeom>
            <a:solidFill>
              <a:srgbClr val="C6D5D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kern="0">
                <a:solidFill>
                  <a:srgbClr val="0A0A0A"/>
                </a:solidFill>
                <a:latin typeface="Calibri"/>
              </a:endParaRPr>
            </a:p>
          </p:txBody>
        </p:sp>
        <p:sp>
          <p:nvSpPr>
            <p:cNvPr id="67" name="Freeform 22">
              <a:extLst>
                <a:ext uri="{FF2B5EF4-FFF2-40B4-BE49-F238E27FC236}">
                  <a16:creationId xmlns:a16="http://schemas.microsoft.com/office/drawing/2014/main" id="{6748821D-7EF4-4AF3-A3B5-6124FA41DD6C}"/>
                </a:ext>
              </a:extLst>
            </p:cNvPr>
            <p:cNvSpPr>
              <a:spLocks/>
            </p:cNvSpPr>
            <p:nvPr/>
          </p:nvSpPr>
          <p:spPr bwMode="auto">
            <a:xfrm>
              <a:off x="6049159" y="3933455"/>
              <a:ext cx="3873500" cy="3186112"/>
            </a:xfrm>
            <a:custGeom>
              <a:avLst/>
              <a:gdLst>
                <a:gd name="T0" fmla="*/ 968 w 1031"/>
                <a:gd name="T1" fmla="*/ 424 h 848"/>
                <a:gd name="T2" fmla="*/ 402 w 1031"/>
                <a:gd name="T3" fmla="*/ 848 h 848"/>
                <a:gd name="T4" fmla="*/ 63 w 1031"/>
                <a:gd name="T5" fmla="*/ 424 h 848"/>
                <a:gd name="T6" fmla="*/ 629 w 1031"/>
                <a:gd name="T7" fmla="*/ 0 h 848"/>
                <a:gd name="T8" fmla="*/ 968 w 1031"/>
                <a:gd name="T9" fmla="*/ 424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31" h="848">
                  <a:moveTo>
                    <a:pt x="968" y="424"/>
                  </a:moveTo>
                  <a:cubicBezTo>
                    <a:pt x="905" y="658"/>
                    <a:pt x="652" y="848"/>
                    <a:pt x="402" y="848"/>
                  </a:cubicBezTo>
                  <a:cubicBezTo>
                    <a:pt x="152" y="848"/>
                    <a:pt x="0" y="658"/>
                    <a:pt x="63" y="424"/>
                  </a:cubicBezTo>
                  <a:cubicBezTo>
                    <a:pt x="126" y="190"/>
                    <a:pt x="379" y="0"/>
                    <a:pt x="629" y="0"/>
                  </a:cubicBezTo>
                  <a:cubicBezTo>
                    <a:pt x="879" y="0"/>
                    <a:pt x="1031" y="190"/>
                    <a:pt x="968" y="424"/>
                  </a:cubicBezTo>
                  <a:close/>
                </a:path>
              </a:pathLst>
            </a:custGeom>
            <a:solidFill>
              <a:srgbClr val="F0F2F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srgbClr val="0A0A0A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68" name="Freeform 23">
              <a:extLst>
                <a:ext uri="{FF2B5EF4-FFF2-40B4-BE49-F238E27FC236}">
                  <a16:creationId xmlns:a16="http://schemas.microsoft.com/office/drawing/2014/main" id="{2949379D-AE74-4CB5-A0BE-A397DC961309}"/>
                </a:ext>
              </a:extLst>
            </p:cNvPr>
            <p:cNvSpPr>
              <a:spLocks/>
            </p:cNvSpPr>
            <p:nvPr/>
          </p:nvSpPr>
          <p:spPr bwMode="auto">
            <a:xfrm>
              <a:off x="6466671" y="4268417"/>
              <a:ext cx="3040063" cy="2517775"/>
            </a:xfrm>
            <a:custGeom>
              <a:avLst/>
              <a:gdLst>
                <a:gd name="T0" fmla="*/ 759 w 809"/>
                <a:gd name="T1" fmla="*/ 335 h 670"/>
                <a:gd name="T2" fmla="*/ 315 w 809"/>
                <a:gd name="T3" fmla="*/ 670 h 670"/>
                <a:gd name="T4" fmla="*/ 50 w 809"/>
                <a:gd name="T5" fmla="*/ 335 h 670"/>
                <a:gd name="T6" fmla="*/ 494 w 809"/>
                <a:gd name="T7" fmla="*/ 0 h 670"/>
                <a:gd name="T8" fmla="*/ 759 w 809"/>
                <a:gd name="T9" fmla="*/ 335 h 6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09" h="670">
                  <a:moveTo>
                    <a:pt x="759" y="335"/>
                  </a:moveTo>
                  <a:cubicBezTo>
                    <a:pt x="710" y="520"/>
                    <a:pt x="511" y="670"/>
                    <a:pt x="315" y="670"/>
                  </a:cubicBezTo>
                  <a:cubicBezTo>
                    <a:pt x="119" y="670"/>
                    <a:pt x="0" y="520"/>
                    <a:pt x="50" y="335"/>
                  </a:cubicBezTo>
                  <a:cubicBezTo>
                    <a:pt x="99" y="150"/>
                    <a:pt x="298" y="0"/>
                    <a:pt x="494" y="0"/>
                  </a:cubicBezTo>
                  <a:cubicBezTo>
                    <a:pt x="690" y="0"/>
                    <a:pt x="809" y="150"/>
                    <a:pt x="759" y="335"/>
                  </a:cubicBezTo>
                  <a:close/>
                </a:path>
              </a:pathLst>
            </a:custGeom>
            <a:solidFill>
              <a:srgbClr val="C6D5D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kern="0">
                <a:solidFill>
                  <a:srgbClr val="0A0A0A"/>
                </a:solidFill>
                <a:latin typeface="Calibri"/>
              </a:endParaRPr>
            </a:p>
          </p:txBody>
        </p:sp>
        <p:sp>
          <p:nvSpPr>
            <p:cNvPr id="69" name="Freeform 24">
              <a:extLst>
                <a:ext uri="{FF2B5EF4-FFF2-40B4-BE49-F238E27FC236}">
                  <a16:creationId xmlns:a16="http://schemas.microsoft.com/office/drawing/2014/main" id="{F1E3C18B-5D66-4DC7-B480-23273156598C}"/>
                </a:ext>
              </a:extLst>
            </p:cNvPr>
            <p:cNvSpPr>
              <a:spLocks/>
            </p:cNvSpPr>
            <p:nvPr/>
          </p:nvSpPr>
          <p:spPr bwMode="auto">
            <a:xfrm>
              <a:off x="6876246" y="4595442"/>
              <a:ext cx="2220913" cy="1863725"/>
            </a:xfrm>
            <a:custGeom>
              <a:avLst/>
              <a:gdLst>
                <a:gd name="T0" fmla="*/ 555 w 591"/>
                <a:gd name="T1" fmla="*/ 248 h 496"/>
                <a:gd name="T2" fmla="*/ 229 w 591"/>
                <a:gd name="T3" fmla="*/ 496 h 496"/>
                <a:gd name="T4" fmla="*/ 36 w 591"/>
                <a:gd name="T5" fmla="*/ 248 h 496"/>
                <a:gd name="T6" fmla="*/ 362 w 591"/>
                <a:gd name="T7" fmla="*/ 0 h 496"/>
                <a:gd name="T8" fmla="*/ 555 w 591"/>
                <a:gd name="T9" fmla="*/ 248 h 4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1" h="496">
                  <a:moveTo>
                    <a:pt x="555" y="248"/>
                  </a:moveTo>
                  <a:cubicBezTo>
                    <a:pt x="518" y="385"/>
                    <a:pt x="372" y="496"/>
                    <a:pt x="229" y="496"/>
                  </a:cubicBezTo>
                  <a:cubicBezTo>
                    <a:pt x="86" y="496"/>
                    <a:pt x="0" y="385"/>
                    <a:pt x="36" y="248"/>
                  </a:cubicBezTo>
                  <a:cubicBezTo>
                    <a:pt x="73" y="111"/>
                    <a:pt x="219" y="0"/>
                    <a:pt x="362" y="0"/>
                  </a:cubicBezTo>
                  <a:cubicBezTo>
                    <a:pt x="505" y="0"/>
                    <a:pt x="591" y="111"/>
                    <a:pt x="555" y="248"/>
                  </a:cubicBezTo>
                  <a:close/>
                </a:path>
              </a:pathLst>
            </a:custGeom>
            <a:solidFill>
              <a:srgbClr val="F0F2F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srgbClr val="0A0A0A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70" name="Freeform 25">
              <a:extLst>
                <a:ext uri="{FF2B5EF4-FFF2-40B4-BE49-F238E27FC236}">
                  <a16:creationId xmlns:a16="http://schemas.microsoft.com/office/drawing/2014/main" id="{6C9FDEDA-8B8F-4D1D-98FD-B59D545A5001}"/>
                </a:ext>
              </a:extLst>
            </p:cNvPr>
            <p:cNvSpPr>
              <a:spLocks/>
            </p:cNvSpPr>
            <p:nvPr/>
          </p:nvSpPr>
          <p:spPr bwMode="auto">
            <a:xfrm>
              <a:off x="7454096" y="5090742"/>
              <a:ext cx="1068388" cy="876300"/>
            </a:xfrm>
            <a:custGeom>
              <a:avLst/>
              <a:gdLst>
                <a:gd name="T0" fmla="*/ 266 w 284"/>
                <a:gd name="T1" fmla="*/ 116 h 233"/>
                <a:gd name="T2" fmla="*/ 110 w 284"/>
                <a:gd name="T3" fmla="*/ 233 h 233"/>
                <a:gd name="T4" fmla="*/ 17 w 284"/>
                <a:gd name="T5" fmla="*/ 116 h 233"/>
                <a:gd name="T6" fmla="*/ 173 w 284"/>
                <a:gd name="T7" fmla="*/ 0 h 233"/>
                <a:gd name="T8" fmla="*/ 266 w 284"/>
                <a:gd name="T9" fmla="*/ 116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4" h="233">
                  <a:moveTo>
                    <a:pt x="266" y="116"/>
                  </a:moveTo>
                  <a:cubicBezTo>
                    <a:pt x="249" y="180"/>
                    <a:pt x="179" y="233"/>
                    <a:pt x="110" y="233"/>
                  </a:cubicBezTo>
                  <a:cubicBezTo>
                    <a:pt x="41" y="233"/>
                    <a:pt x="0" y="180"/>
                    <a:pt x="17" y="116"/>
                  </a:cubicBezTo>
                  <a:cubicBezTo>
                    <a:pt x="34" y="52"/>
                    <a:pt x="104" y="0"/>
                    <a:pt x="173" y="0"/>
                  </a:cubicBezTo>
                  <a:cubicBezTo>
                    <a:pt x="242" y="0"/>
                    <a:pt x="284" y="52"/>
                    <a:pt x="266" y="116"/>
                  </a:cubicBezTo>
                  <a:close/>
                </a:path>
              </a:pathLst>
            </a:custGeom>
            <a:solidFill>
              <a:srgbClr val="C6D5D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kern="0">
                <a:solidFill>
                  <a:srgbClr val="0A0A0A"/>
                </a:solidFill>
                <a:latin typeface="Calibri"/>
              </a:endParaRPr>
            </a:p>
          </p:txBody>
        </p:sp>
      </p:grpSp>
      <p:grpSp>
        <p:nvGrpSpPr>
          <p:cNvPr id="71" name="Group 70">
            <a:extLst>
              <a:ext uri="{FF2B5EF4-FFF2-40B4-BE49-F238E27FC236}">
                <a16:creationId xmlns:a16="http://schemas.microsoft.com/office/drawing/2014/main" id="{3CBB6E60-1F5A-403C-916C-A78E700D05F7}"/>
              </a:ext>
            </a:extLst>
          </p:cNvPr>
          <p:cNvGrpSpPr/>
          <p:nvPr/>
        </p:nvGrpSpPr>
        <p:grpSpPr>
          <a:xfrm>
            <a:off x="6558589" y="1513566"/>
            <a:ext cx="3446261" cy="3387268"/>
            <a:chOff x="8178623" y="1380771"/>
            <a:chExt cx="3929440" cy="3862175"/>
          </a:xfrm>
        </p:grpSpPr>
        <p:grpSp>
          <p:nvGrpSpPr>
            <p:cNvPr id="72" name="Group 71">
              <a:extLst>
                <a:ext uri="{FF2B5EF4-FFF2-40B4-BE49-F238E27FC236}">
                  <a16:creationId xmlns:a16="http://schemas.microsoft.com/office/drawing/2014/main" id="{AE573195-1679-4E75-9A24-8CF375B312D6}"/>
                </a:ext>
              </a:extLst>
            </p:cNvPr>
            <p:cNvGrpSpPr/>
            <p:nvPr/>
          </p:nvGrpSpPr>
          <p:grpSpPr>
            <a:xfrm>
              <a:off x="9280564" y="1380771"/>
              <a:ext cx="2020741" cy="2064534"/>
              <a:chOff x="6076950" y="2555876"/>
              <a:chExt cx="3076576" cy="3143249"/>
            </a:xfrm>
            <a:effectLst>
              <a:outerShdw blurRad="177800" dir="18900000" sy="23000" kx="-1200000" algn="bl" rotWithShape="0">
                <a:prstClr val="black">
                  <a:alpha val="29000"/>
                </a:prstClr>
              </a:outerShdw>
            </a:effectLst>
          </p:grpSpPr>
          <p:sp>
            <p:nvSpPr>
              <p:cNvPr id="119" name="Freeform 21">
                <a:extLst>
                  <a:ext uri="{FF2B5EF4-FFF2-40B4-BE49-F238E27FC236}">
                    <a16:creationId xmlns:a16="http://schemas.microsoft.com/office/drawing/2014/main" id="{FE4C2411-7365-4BB4-BC48-C31B75197AE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840788" y="5375275"/>
                <a:ext cx="312738" cy="323850"/>
              </a:xfrm>
              <a:custGeom>
                <a:avLst/>
                <a:gdLst>
                  <a:gd name="T0" fmla="*/ 68 w 83"/>
                  <a:gd name="T1" fmla="*/ 68 h 86"/>
                  <a:gd name="T2" fmla="*/ 34 w 83"/>
                  <a:gd name="T3" fmla="*/ 30 h 86"/>
                  <a:gd name="T4" fmla="*/ 16 w 83"/>
                  <a:gd name="T5" fmla="*/ 10 h 86"/>
                  <a:gd name="T6" fmla="*/ 6 w 83"/>
                  <a:gd name="T7" fmla="*/ 0 h 86"/>
                  <a:gd name="T8" fmla="*/ 3 w 83"/>
                  <a:gd name="T9" fmla="*/ 5 h 86"/>
                  <a:gd name="T10" fmla="*/ 0 w 83"/>
                  <a:gd name="T11" fmla="*/ 11 h 86"/>
                  <a:gd name="T12" fmla="*/ 9 w 83"/>
                  <a:gd name="T13" fmla="*/ 21 h 86"/>
                  <a:gd name="T14" fmla="*/ 29 w 83"/>
                  <a:gd name="T15" fmla="*/ 39 h 86"/>
                  <a:gd name="T16" fmla="*/ 66 w 83"/>
                  <a:gd name="T17" fmla="*/ 72 h 86"/>
                  <a:gd name="T18" fmla="*/ 83 w 83"/>
                  <a:gd name="T19" fmla="*/ 86 h 86"/>
                  <a:gd name="T20" fmla="*/ 83 w 83"/>
                  <a:gd name="T21" fmla="*/ 85 h 86"/>
                  <a:gd name="T22" fmla="*/ 68 w 83"/>
                  <a:gd name="T23" fmla="*/ 68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83" h="86">
                    <a:moveTo>
                      <a:pt x="68" y="68"/>
                    </a:moveTo>
                    <a:cubicBezTo>
                      <a:pt x="59" y="57"/>
                      <a:pt x="46" y="44"/>
                      <a:pt x="34" y="30"/>
                    </a:cubicBezTo>
                    <a:cubicBezTo>
                      <a:pt x="28" y="23"/>
                      <a:pt x="22" y="16"/>
                      <a:pt x="16" y="10"/>
                    </a:cubicBezTo>
                    <a:cubicBezTo>
                      <a:pt x="13" y="6"/>
                      <a:pt x="9" y="3"/>
                      <a:pt x="6" y="0"/>
                    </a:cubicBezTo>
                    <a:cubicBezTo>
                      <a:pt x="5" y="2"/>
                      <a:pt x="4" y="4"/>
                      <a:pt x="3" y="5"/>
                    </a:cubicBezTo>
                    <a:cubicBezTo>
                      <a:pt x="2" y="7"/>
                      <a:pt x="1" y="9"/>
                      <a:pt x="0" y="11"/>
                    </a:cubicBezTo>
                    <a:cubicBezTo>
                      <a:pt x="3" y="14"/>
                      <a:pt x="6" y="18"/>
                      <a:pt x="9" y="21"/>
                    </a:cubicBezTo>
                    <a:cubicBezTo>
                      <a:pt x="15" y="27"/>
                      <a:pt x="22" y="33"/>
                      <a:pt x="29" y="39"/>
                    </a:cubicBezTo>
                    <a:cubicBezTo>
                      <a:pt x="42" y="51"/>
                      <a:pt x="56" y="63"/>
                      <a:pt x="66" y="72"/>
                    </a:cubicBezTo>
                    <a:cubicBezTo>
                      <a:pt x="76" y="81"/>
                      <a:pt x="83" y="86"/>
                      <a:pt x="83" y="86"/>
                    </a:cubicBezTo>
                    <a:cubicBezTo>
                      <a:pt x="83" y="85"/>
                      <a:pt x="83" y="85"/>
                      <a:pt x="83" y="85"/>
                    </a:cubicBezTo>
                    <a:cubicBezTo>
                      <a:pt x="83" y="85"/>
                      <a:pt x="77" y="78"/>
                      <a:pt x="68" y="68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srgbClr val="0A0A0A"/>
                  </a:solidFill>
                  <a:effectLst/>
                  <a:uLnTx/>
                  <a:uFillTx/>
                  <a:latin typeface="Calibri"/>
                </a:endParaRPr>
              </a:p>
            </p:txBody>
          </p:sp>
          <p:sp>
            <p:nvSpPr>
              <p:cNvPr id="120" name="Freeform 22">
                <a:extLst>
                  <a:ext uri="{FF2B5EF4-FFF2-40B4-BE49-F238E27FC236}">
                    <a16:creationId xmlns:a16="http://schemas.microsoft.com/office/drawing/2014/main" id="{8FC721B9-3E77-49FE-8DA2-F36F312F6E3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129588" y="4606925"/>
                <a:ext cx="782638" cy="903287"/>
              </a:xfrm>
              <a:custGeom>
                <a:avLst/>
                <a:gdLst>
                  <a:gd name="T0" fmla="*/ 204 w 208"/>
                  <a:gd name="T1" fmla="*/ 156 h 240"/>
                  <a:gd name="T2" fmla="*/ 48 w 208"/>
                  <a:gd name="T3" fmla="*/ 0 h 240"/>
                  <a:gd name="T4" fmla="*/ 48 w 208"/>
                  <a:gd name="T5" fmla="*/ 0 h 240"/>
                  <a:gd name="T6" fmla="*/ 35 w 208"/>
                  <a:gd name="T7" fmla="*/ 53 h 240"/>
                  <a:gd name="T8" fmla="*/ 0 w 208"/>
                  <a:gd name="T9" fmla="*/ 84 h 240"/>
                  <a:gd name="T10" fmla="*/ 156 w 208"/>
                  <a:gd name="T11" fmla="*/ 240 h 240"/>
                  <a:gd name="T12" fmla="*/ 189 w 208"/>
                  <a:gd name="T13" fmla="*/ 215 h 240"/>
                  <a:gd name="T14" fmla="*/ 192 w 208"/>
                  <a:gd name="T15" fmla="*/ 209 h 240"/>
                  <a:gd name="T16" fmla="*/ 195 w 208"/>
                  <a:gd name="T17" fmla="*/ 204 h 240"/>
                  <a:gd name="T18" fmla="*/ 204 w 208"/>
                  <a:gd name="T19" fmla="*/ 156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08" h="240">
                    <a:moveTo>
                      <a:pt x="204" y="156"/>
                    </a:moveTo>
                    <a:cubicBezTo>
                      <a:pt x="48" y="0"/>
                      <a:pt x="48" y="0"/>
                      <a:pt x="48" y="0"/>
                    </a:cubicBezTo>
                    <a:cubicBezTo>
                      <a:pt x="48" y="0"/>
                      <a:pt x="48" y="0"/>
                      <a:pt x="48" y="0"/>
                    </a:cubicBezTo>
                    <a:cubicBezTo>
                      <a:pt x="54" y="6"/>
                      <a:pt x="48" y="30"/>
                      <a:pt x="35" y="53"/>
                    </a:cubicBezTo>
                    <a:cubicBezTo>
                      <a:pt x="22" y="75"/>
                      <a:pt x="7" y="89"/>
                      <a:pt x="0" y="84"/>
                    </a:cubicBezTo>
                    <a:cubicBezTo>
                      <a:pt x="156" y="240"/>
                      <a:pt x="156" y="240"/>
                      <a:pt x="156" y="240"/>
                    </a:cubicBezTo>
                    <a:cubicBezTo>
                      <a:pt x="156" y="240"/>
                      <a:pt x="173" y="237"/>
                      <a:pt x="189" y="215"/>
                    </a:cubicBezTo>
                    <a:cubicBezTo>
                      <a:pt x="190" y="213"/>
                      <a:pt x="191" y="211"/>
                      <a:pt x="192" y="209"/>
                    </a:cubicBezTo>
                    <a:cubicBezTo>
                      <a:pt x="193" y="208"/>
                      <a:pt x="194" y="206"/>
                      <a:pt x="195" y="204"/>
                    </a:cubicBezTo>
                    <a:cubicBezTo>
                      <a:pt x="208" y="179"/>
                      <a:pt x="204" y="156"/>
                      <a:pt x="204" y="156"/>
                    </a:cubicBezTo>
                    <a:close/>
                  </a:path>
                </a:pathLst>
              </a:custGeom>
              <a:solidFill>
                <a:schemeClr val="tx1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srgbClr val="0A0A0A"/>
                  </a:solidFill>
                  <a:effectLst/>
                  <a:uLnTx/>
                  <a:uFillTx/>
                  <a:latin typeface="Calibri"/>
                </a:endParaRPr>
              </a:p>
            </p:txBody>
          </p:sp>
          <p:sp>
            <p:nvSpPr>
              <p:cNvPr id="121" name="Freeform 23">
                <a:extLst>
                  <a:ext uri="{FF2B5EF4-FFF2-40B4-BE49-F238E27FC236}">
                    <a16:creationId xmlns:a16="http://schemas.microsoft.com/office/drawing/2014/main" id="{52C0418B-EC6B-4B72-9BA1-C20D42A8B88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113713" y="4592638"/>
                <a:ext cx="219075" cy="349250"/>
              </a:xfrm>
              <a:custGeom>
                <a:avLst/>
                <a:gdLst>
                  <a:gd name="T0" fmla="*/ 52 w 58"/>
                  <a:gd name="T1" fmla="*/ 4 h 93"/>
                  <a:gd name="T2" fmla="*/ 32 w 58"/>
                  <a:gd name="T3" fmla="*/ 13 h 93"/>
                  <a:gd name="T4" fmla="*/ 39 w 58"/>
                  <a:gd name="T5" fmla="*/ 21 h 93"/>
                  <a:gd name="T6" fmla="*/ 39 w 58"/>
                  <a:gd name="T7" fmla="*/ 26 h 93"/>
                  <a:gd name="T8" fmla="*/ 32 w 58"/>
                  <a:gd name="T9" fmla="*/ 51 h 93"/>
                  <a:gd name="T10" fmla="*/ 16 w 58"/>
                  <a:gd name="T11" fmla="*/ 66 h 93"/>
                  <a:gd name="T12" fmla="*/ 13 w 58"/>
                  <a:gd name="T13" fmla="*/ 67 h 93"/>
                  <a:gd name="T14" fmla="*/ 5 w 58"/>
                  <a:gd name="T15" fmla="*/ 59 h 93"/>
                  <a:gd name="T16" fmla="*/ 4 w 58"/>
                  <a:gd name="T17" fmla="*/ 87 h 93"/>
                  <a:gd name="T18" fmla="*/ 4 w 58"/>
                  <a:gd name="T19" fmla="*/ 88 h 93"/>
                  <a:gd name="T20" fmla="*/ 39 w 58"/>
                  <a:gd name="T21" fmla="*/ 57 h 93"/>
                  <a:gd name="T22" fmla="*/ 52 w 58"/>
                  <a:gd name="T23" fmla="*/ 4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8" h="93">
                    <a:moveTo>
                      <a:pt x="52" y="4"/>
                    </a:moveTo>
                    <a:cubicBezTo>
                      <a:pt x="48" y="0"/>
                      <a:pt x="40" y="4"/>
                      <a:pt x="32" y="13"/>
                    </a:cubicBezTo>
                    <a:cubicBezTo>
                      <a:pt x="37" y="18"/>
                      <a:pt x="39" y="21"/>
                      <a:pt x="39" y="21"/>
                    </a:cubicBezTo>
                    <a:cubicBezTo>
                      <a:pt x="39" y="21"/>
                      <a:pt x="40" y="23"/>
                      <a:pt x="39" y="26"/>
                    </a:cubicBezTo>
                    <a:cubicBezTo>
                      <a:pt x="39" y="31"/>
                      <a:pt x="38" y="40"/>
                      <a:pt x="32" y="51"/>
                    </a:cubicBezTo>
                    <a:cubicBezTo>
                      <a:pt x="25" y="61"/>
                      <a:pt x="20" y="65"/>
                      <a:pt x="16" y="66"/>
                    </a:cubicBezTo>
                    <a:cubicBezTo>
                      <a:pt x="14" y="67"/>
                      <a:pt x="13" y="67"/>
                      <a:pt x="13" y="67"/>
                    </a:cubicBezTo>
                    <a:cubicBezTo>
                      <a:pt x="13" y="67"/>
                      <a:pt x="10" y="64"/>
                      <a:pt x="5" y="59"/>
                    </a:cubicBezTo>
                    <a:cubicBezTo>
                      <a:pt x="1" y="72"/>
                      <a:pt x="0" y="83"/>
                      <a:pt x="4" y="87"/>
                    </a:cubicBezTo>
                    <a:cubicBezTo>
                      <a:pt x="4" y="88"/>
                      <a:pt x="4" y="88"/>
                      <a:pt x="4" y="88"/>
                    </a:cubicBezTo>
                    <a:cubicBezTo>
                      <a:pt x="11" y="93"/>
                      <a:pt x="26" y="79"/>
                      <a:pt x="39" y="57"/>
                    </a:cubicBezTo>
                    <a:cubicBezTo>
                      <a:pt x="52" y="34"/>
                      <a:pt x="58" y="10"/>
                      <a:pt x="52" y="4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srgbClr val="0A0A0A"/>
                  </a:solidFill>
                  <a:effectLst/>
                  <a:uLnTx/>
                  <a:uFillTx/>
                  <a:latin typeface="Calibri"/>
                </a:endParaRPr>
              </a:p>
            </p:txBody>
          </p:sp>
          <p:sp>
            <p:nvSpPr>
              <p:cNvPr id="122" name="Freeform 24">
                <a:extLst>
                  <a:ext uri="{FF2B5EF4-FFF2-40B4-BE49-F238E27FC236}">
                    <a16:creationId xmlns:a16="http://schemas.microsoft.com/office/drawing/2014/main" id="{ACA0F553-2C7D-4922-82D8-BE4C30B4AA4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76950" y="3233738"/>
                <a:ext cx="754063" cy="647700"/>
              </a:xfrm>
              <a:custGeom>
                <a:avLst/>
                <a:gdLst>
                  <a:gd name="T0" fmla="*/ 82 w 200"/>
                  <a:gd name="T1" fmla="*/ 64 h 172"/>
                  <a:gd name="T2" fmla="*/ 200 w 200"/>
                  <a:gd name="T3" fmla="*/ 38 h 172"/>
                  <a:gd name="T4" fmla="*/ 200 w 200"/>
                  <a:gd name="T5" fmla="*/ 36 h 172"/>
                  <a:gd name="T6" fmla="*/ 73 w 200"/>
                  <a:gd name="T7" fmla="*/ 14 h 172"/>
                  <a:gd name="T8" fmla="*/ 8 w 200"/>
                  <a:gd name="T9" fmla="*/ 126 h 172"/>
                  <a:gd name="T10" fmla="*/ 63 w 200"/>
                  <a:gd name="T11" fmla="*/ 172 h 172"/>
                  <a:gd name="T12" fmla="*/ 82 w 200"/>
                  <a:gd name="T13" fmla="*/ 64 h 1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0" h="172">
                    <a:moveTo>
                      <a:pt x="82" y="64"/>
                    </a:moveTo>
                    <a:cubicBezTo>
                      <a:pt x="105" y="25"/>
                      <a:pt x="156" y="22"/>
                      <a:pt x="200" y="38"/>
                    </a:cubicBezTo>
                    <a:cubicBezTo>
                      <a:pt x="200" y="37"/>
                      <a:pt x="199" y="36"/>
                      <a:pt x="200" y="36"/>
                    </a:cubicBezTo>
                    <a:cubicBezTo>
                      <a:pt x="159" y="13"/>
                      <a:pt x="108" y="0"/>
                      <a:pt x="73" y="14"/>
                    </a:cubicBezTo>
                    <a:cubicBezTo>
                      <a:pt x="5" y="41"/>
                      <a:pt x="0" y="80"/>
                      <a:pt x="8" y="126"/>
                    </a:cubicBezTo>
                    <a:cubicBezTo>
                      <a:pt x="13" y="151"/>
                      <a:pt x="34" y="167"/>
                      <a:pt x="63" y="172"/>
                    </a:cubicBezTo>
                    <a:cubicBezTo>
                      <a:pt x="57" y="136"/>
                      <a:pt x="63" y="96"/>
                      <a:pt x="82" y="64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srgbClr val="0A0A0A"/>
                  </a:solidFill>
                  <a:effectLst/>
                  <a:uLnTx/>
                  <a:uFillTx/>
                  <a:latin typeface="Calibri"/>
                </a:endParaRPr>
              </a:p>
            </p:txBody>
          </p:sp>
          <p:sp>
            <p:nvSpPr>
              <p:cNvPr id="123" name="Freeform 25">
                <a:extLst>
                  <a:ext uri="{FF2B5EF4-FFF2-40B4-BE49-F238E27FC236}">
                    <a16:creationId xmlns:a16="http://schemas.microsoft.com/office/drawing/2014/main" id="{3BF6AB8A-2A0A-46B1-8E77-E3F573DDB3E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34163" y="2638425"/>
                <a:ext cx="279400" cy="730250"/>
              </a:xfrm>
              <a:custGeom>
                <a:avLst/>
                <a:gdLst>
                  <a:gd name="T0" fmla="*/ 40 w 74"/>
                  <a:gd name="T1" fmla="*/ 38 h 194"/>
                  <a:gd name="T2" fmla="*/ 74 w 74"/>
                  <a:gd name="T3" fmla="*/ 0 h 194"/>
                  <a:gd name="T4" fmla="*/ 1 w 74"/>
                  <a:gd name="T5" fmla="*/ 100 h 194"/>
                  <a:gd name="T6" fmla="*/ 52 w 74"/>
                  <a:gd name="T7" fmla="*/ 194 h 194"/>
                  <a:gd name="T8" fmla="*/ 52 w 74"/>
                  <a:gd name="T9" fmla="*/ 194 h 194"/>
                  <a:gd name="T10" fmla="*/ 40 w 74"/>
                  <a:gd name="T11" fmla="*/ 38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4" h="194">
                    <a:moveTo>
                      <a:pt x="40" y="38"/>
                    </a:moveTo>
                    <a:cubicBezTo>
                      <a:pt x="50" y="21"/>
                      <a:pt x="62" y="9"/>
                      <a:pt x="74" y="0"/>
                    </a:cubicBezTo>
                    <a:cubicBezTo>
                      <a:pt x="32" y="10"/>
                      <a:pt x="0" y="31"/>
                      <a:pt x="1" y="100"/>
                    </a:cubicBezTo>
                    <a:cubicBezTo>
                      <a:pt x="1" y="132"/>
                      <a:pt x="23" y="166"/>
                      <a:pt x="52" y="194"/>
                    </a:cubicBezTo>
                    <a:cubicBezTo>
                      <a:pt x="52" y="194"/>
                      <a:pt x="52" y="194"/>
                      <a:pt x="52" y="194"/>
                    </a:cubicBezTo>
                    <a:cubicBezTo>
                      <a:pt x="29" y="143"/>
                      <a:pt x="18" y="77"/>
                      <a:pt x="40" y="38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srgbClr val="0A0A0A"/>
                  </a:solidFill>
                  <a:effectLst/>
                  <a:uLnTx/>
                  <a:uFillTx/>
                  <a:latin typeface="Calibri"/>
                </a:endParaRPr>
              </a:p>
            </p:txBody>
          </p:sp>
          <p:sp>
            <p:nvSpPr>
              <p:cNvPr id="131" name="Freeform 26">
                <a:extLst>
                  <a:ext uri="{FF2B5EF4-FFF2-40B4-BE49-F238E27FC236}">
                    <a16:creationId xmlns:a16="http://schemas.microsoft.com/office/drawing/2014/main" id="{D9AAF993-E886-4812-86A9-6845DAA9DD7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91263" y="3316288"/>
                <a:ext cx="803275" cy="974725"/>
              </a:xfrm>
              <a:custGeom>
                <a:avLst/>
                <a:gdLst>
                  <a:gd name="T0" fmla="*/ 199 w 213"/>
                  <a:gd name="T1" fmla="*/ 83 h 259"/>
                  <a:gd name="T2" fmla="*/ 143 w 213"/>
                  <a:gd name="T3" fmla="*/ 16 h 259"/>
                  <a:gd name="T4" fmla="*/ 25 w 213"/>
                  <a:gd name="T5" fmla="*/ 42 h 259"/>
                  <a:gd name="T6" fmla="*/ 6 w 213"/>
                  <a:gd name="T7" fmla="*/ 150 h 259"/>
                  <a:gd name="T8" fmla="*/ 39 w 213"/>
                  <a:gd name="T9" fmla="*/ 218 h 259"/>
                  <a:gd name="T10" fmla="*/ 172 w 213"/>
                  <a:gd name="T11" fmla="*/ 190 h 259"/>
                  <a:gd name="T12" fmla="*/ 211 w 213"/>
                  <a:gd name="T13" fmla="*/ 104 h 259"/>
                  <a:gd name="T14" fmla="*/ 213 w 213"/>
                  <a:gd name="T15" fmla="*/ 99 h 259"/>
                  <a:gd name="T16" fmla="*/ 212 w 213"/>
                  <a:gd name="T17" fmla="*/ 98 h 259"/>
                  <a:gd name="T18" fmla="*/ 199 w 213"/>
                  <a:gd name="T19" fmla="*/ 83 h 2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13" h="259">
                    <a:moveTo>
                      <a:pt x="199" y="83"/>
                    </a:moveTo>
                    <a:cubicBezTo>
                      <a:pt x="173" y="54"/>
                      <a:pt x="145" y="23"/>
                      <a:pt x="143" y="16"/>
                    </a:cubicBezTo>
                    <a:cubicBezTo>
                      <a:pt x="99" y="0"/>
                      <a:pt x="48" y="3"/>
                      <a:pt x="25" y="42"/>
                    </a:cubicBezTo>
                    <a:cubicBezTo>
                      <a:pt x="6" y="74"/>
                      <a:pt x="0" y="114"/>
                      <a:pt x="6" y="150"/>
                    </a:cubicBezTo>
                    <a:cubicBezTo>
                      <a:pt x="11" y="176"/>
                      <a:pt x="22" y="201"/>
                      <a:pt x="39" y="218"/>
                    </a:cubicBezTo>
                    <a:cubicBezTo>
                      <a:pt x="80" y="259"/>
                      <a:pt x="140" y="246"/>
                      <a:pt x="172" y="190"/>
                    </a:cubicBezTo>
                    <a:cubicBezTo>
                      <a:pt x="191" y="158"/>
                      <a:pt x="207" y="130"/>
                      <a:pt x="211" y="104"/>
                    </a:cubicBezTo>
                    <a:cubicBezTo>
                      <a:pt x="212" y="102"/>
                      <a:pt x="213" y="101"/>
                      <a:pt x="213" y="99"/>
                    </a:cubicBezTo>
                    <a:cubicBezTo>
                      <a:pt x="213" y="99"/>
                      <a:pt x="213" y="98"/>
                      <a:pt x="212" y="98"/>
                    </a:cubicBezTo>
                    <a:cubicBezTo>
                      <a:pt x="207" y="92"/>
                      <a:pt x="203" y="87"/>
                      <a:pt x="199" y="83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srgbClr val="0A0A0A"/>
                  </a:solidFill>
                  <a:effectLst/>
                  <a:uLnTx/>
                  <a:uFillTx/>
                  <a:latin typeface="Calibri"/>
                </a:endParaRPr>
              </a:p>
            </p:txBody>
          </p:sp>
          <p:sp>
            <p:nvSpPr>
              <p:cNvPr id="132" name="Freeform 27">
                <a:extLst>
                  <a:ext uri="{FF2B5EF4-FFF2-40B4-BE49-F238E27FC236}">
                    <a16:creationId xmlns:a16="http://schemas.microsoft.com/office/drawing/2014/main" id="{59EAB5DD-2BB5-4287-ACEF-290E96213F4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02425" y="2555876"/>
                <a:ext cx="763588" cy="1065213"/>
              </a:xfrm>
              <a:custGeom>
                <a:avLst/>
                <a:gdLst>
                  <a:gd name="T0" fmla="*/ 22 w 203"/>
                  <a:gd name="T1" fmla="*/ 60 h 283"/>
                  <a:gd name="T2" fmla="*/ 34 w 203"/>
                  <a:gd name="T3" fmla="*/ 216 h 283"/>
                  <a:gd name="T4" fmla="*/ 72 w 203"/>
                  <a:gd name="T5" fmla="*/ 246 h 283"/>
                  <a:gd name="T6" fmla="*/ 95 w 203"/>
                  <a:gd name="T7" fmla="*/ 267 h 283"/>
                  <a:gd name="T8" fmla="*/ 99 w 203"/>
                  <a:gd name="T9" fmla="*/ 270 h 283"/>
                  <a:gd name="T10" fmla="*/ 113 w 203"/>
                  <a:gd name="T11" fmla="*/ 283 h 283"/>
                  <a:gd name="T12" fmla="*/ 170 w 203"/>
                  <a:gd name="T13" fmla="*/ 207 h 283"/>
                  <a:gd name="T14" fmla="*/ 155 w 203"/>
                  <a:gd name="T15" fmla="*/ 31 h 283"/>
                  <a:gd name="T16" fmla="*/ 56 w 203"/>
                  <a:gd name="T17" fmla="*/ 22 h 283"/>
                  <a:gd name="T18" fmla="*/ 22 w 203"/>
                  <a:gd name="T19" fmla="*/ 60 h 2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03" h="283">
                    <a:moveTo>
                      <a:pt x="22" y="60"/>
                    </a:moveTo>
                    <a:cubicBezTo>
                      <a:pt x="0" y="99"/>
                      <a:pt x="11" y="165"/>
                      <a:pt x="34" y="216"/>
                    </a:cubicBezTo>
                    <a:cubicBezTo>
                      <a:pt x="37" y="216"/>
                      <a:pt x="55" y="231"/>
                      <a:pt x="72" y="246"/>
                    </a:cubicBezTo>
                    <a:cubicBezTo>
                      <a:pt x="79" y="252"/>
                      <a:pt x="87" y="259"/>
                      <a:pt x="95" y="267"/>
                    </a:cubicBezTo>
                    <a:cubicBezTo>
                      <a:pt x="97" y="268"/>
                      <a:pt x="98" y="269"/>
                      <a:pt x="99" y="270"/>
                    </a:cubicBezTo>
                    <a:cubicBezTo>
                      <a:pt x="103" y="274"/>
                      <a:pt x="108" y="278"/>
                      <a:pt x="113" y="283"/>
                    </a:cubicBezTo>
                    <a:cubicBezTo>
                      <a:pt x="133" y="272"/>
                      <a:pt x="150" y="241"/>
                      <a:pt x="170" y="207"/>
                    </a:cubicBezTo>
                    <a:cubicBezTo>
                      <a:pt x="203" y="151"/>
                      <a:pt x="196" y="72"/>
                      <a:pt x="155" y="31"/>
                    </a:cubicBezTo>
                    <a:cubicBezTo>
                      <a:pt x="126" y="2"/>
                      <a:pt x="88" y="0"/>
                      <a:pt x="56" y="22"/>
                    </a:cubicBezTo>
                    <a:cubicBezTo>
                      <a:pt x="44" y="31"/>
                      <a:pt x="32" y="43"/>
                      <a:pt x="22" y="6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srgbClr val="0A0A0A"/>
                  </a:solidFill>
                  <a:effectLst/>
                  <a:uLnTx/>
                  <a:uFillTx/>
                  <a:latin typeface="Calibri"/>
                </a:endParaRPr>
              </a:p>
            </p:txBody>
          </p:sp>
          <p:sp>
            <p:nvSpPr>
              <p:cNvPr id="133" name="Freeform 28">
                <a:extLst>
                  <a:ext uri="{FF2B5EF4-FFF2-40B4-BE49-F238E27FC236}">
                    <a16:creationId xmlns:a16="http://schemas.microsoft.com/office/drawing/2014/main" id="{CF08968F-59CB-41E0-8D29-54ADB8B8766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26250" y="3368675"/>
                <a:ext cx="1438275" cy="1476375"/>
              </a:xfrm>
              <a:custGeom>
                <a:avLst/>
                <a:gdLst>
                  <a:gd name="T0" fmla="*/ 381 w 382"/>
                  <a:gd name="T1" fmla="*/ 346 h 392"/>
                  <a:gd name="T2" fmla="*/ 374 w 382"/>
                  <a:gd name="T3" fmla="*/ 338 h 392"/>
                  <a:gd name="T4" fmla="*/ 80 w 382"/>
                  <a:gd name="T5" fmla="*/ 67 h 392"/>
                  <a:gd name="T6" fmla="*/ 66 w 382"/>
                  <a:gd name="T7" fmla="*/ 54 h 392"/>
                  <a:gd name="T8" fmla="*/ 62 w 382"/>
                  <a:gd name="T9" fmla="*/ 51 h 392"/>
                  <a:gd name="T10" fmla="*/ 39 w 382"/>
                  <a:gd name="T11" fmla="*/ 30 h 392"/>
                  <a:gd name="T12" fmla="*/ 1 w 382"/>
                  <a:gd name="T13" fmla="*/ 0 h 392"/>
                  <a:gd name="T14" fmla="*/ 1 w 382"/>
                  <a:gd name="T15" fmla="*/ 0 h 392"/>
                  <a:gd name="T16" fmla="*/ 1 w 382"/>
                  <a:gd name="T17" fmla="*/ 0 h 392"/>
                  <a:gd name="T18" fmla="*/ 1 w 382"/>
                  <a:gd name="T19" fmla="*/ 0 h 392"/>
                  <a:gd name="T20" fmla="*/ 1 w 382"/>
                  <a:gd name="T21" fmla="*/ 2 h 392"/>
                  <a:gd name="T22" fmla="*/ 57 w 382"/>
                  <a:gd name="T23" fmla="*/ 69 h 392"/>
                  <a:gd name="T24" fmla="*/ 70 w 382"/>
                  <a:gd name="T25" fmla="*/ 84 h 392"/>
                  <a:gd name="T26" fmla="*/ 71 w 382"/>
                  <a:gd name="T27" fmla="*/ 85 h 392"/>
                  <a:gd name="T28" fmla="*/ 347 w 382"/>
                  <a:gd name="T29" fmla="*/ 384 h 392"/>
                  <a:gd name="T30" fmla="*/ 355 w 382"/>
                  <a:gd name="T31" fmla="*/ 392 h 392"/>
                  <a:gd name="T32" fmla="*/ 358 w 382"/>
                  <a:gd name="T33" fmla="*/ 391 h 392"/>
                  <a:gd name="T34" fmla="*/ 374 w 382"/>
                  <a:gd name="T35" fmla="*/ 376 h 392"/>
                  <a:gd name="T36" fmla="*/ 381 w 382"/>
                  <a:gd name="T37" fmla="*/ 351 h 392"/>
                  <a:gd name="T38" fmla="*/ 381 w 382"/>
                  <a:gd name="T39" fmla="*/ 346 h 3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82" h="392">
                    <a:moveTo>
                      <a:pt x="381" y="346"/>
                    </a:moveTo>
                    <a:cubicBezTo>
                      <a:pt x="381" y="346"/>
                      <a:pt x="379" y="343"/>
                      <a:pt x="374" y="338"/>
                    </a:cubicBezTo>
                    <a:cubicBezTo>
                      <a:pt x="337" y="304"/>
                      <a:pt x="177" y="154"/>
                      <a:pt x="80" y="67"/>
                    </a:cubicBezTo>
                    <a:cubicBezTo>
                      <a:pt x="75" y="62"/>
                      <a:pt x="70" y="58"/>
                      <a:pt x="66" y="54"/>
                    </a:cubicBezTo>
                    <a:cubicBezTo>
                      <a:pt x="65" y="53"/>
                      <a:pt x="64" y="52"/>
                      <a:pt x="62" y="51"/>
                    </a:cubicBezTo>
                    <a:cubicBezTo>
                      <a:pt x="54" y="43"/>
                      <a:pt x="46" y="36"/>
                      <a:pt x="39" y="30"/>
                    </a:cubicBezTo>
                    <a:cubicBezTo>
                      <a:pt x="22" y="15"/>
                      <a:pt x="4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1" y="1"/>
                      <a:pt x="1" y="2"/>
                    </a:cubicBezTo>
                    <a:cubicBezTo>
                      <a:pt x="3" y="9"/>
                      <a:pt x="31" y="40"/>
                      <a:pt x="57" y="69"/>
                    </a:cubicBezTo>
                    <a:cubicBezTo>
                      <a:pt x="61" y="73"/>
                      <a:pt x="65" y="78"/>
                      <a:pt x="70" y="84"/>
                    </a:cubicBezTo>
                    <a:cubicBezTo>
                      <a:pt x="71" y="84"/>
                      <a:pt x="71" y="85"/>
                      <a:pt x="71" y="85"/>
                    </a:cubicBezTo>
                    <a:cubicBezTo>
                      <a:pt x="162" y="186"/>
                      <a:pt x="312" y="347"/>
                      <a:pt x="347" y="384"/>
                    </a:cubicBezTo>
                    <a:cubicBezTo>
                      <a:pt x="352" y="389"/>
                      <a:pt x="355" y="392"/>
                      <a:pt x="355" y="392"/>
                    </a:cubicBezTo>
                    <a:cubicBezTo>
                      <a:pt x="355" y="392"/>
                      <a:pt x="356" y="392"/>
                      <a:pt x="358" y="391"/>
                    </a:cubicBezTo>
                    <a:cubicBezTo>
                      <a:pt x="362" y="390"/>
                      <a:pt x="367" y="386"/>
                      <a:pt x="374" y="376"/>
                    </a:cubicBezTo>
                    <a:cubicBezTo>
                      <a:pt x="380" y="365"/>
                      <a:pt x="381" y="356"/>
                      <a:pt x="381" y="351"/>
                    </a:cubicBezTo>
                    <a:cubicBezTo>
                      <a:pt x="382" y="348"/>
                      <a:pt x="381" y="346"/>
                      <a:pt x="381" y="346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srgbClr val="0A0A0A"/>
                  </a:solidFill>
                  <a:effectLst/>
                  <a:uLnTx/>
                  <a:uFillTx/>
                  <a:latin typeface="Calibri"/>
                </a:endParaRPr>
              </a:p>
            </p:txBody>
          </p:sp>
        </p:grpSp>
        <p:grpSp>
          <p:nvGrpSpPr>
            <p:cNvPr id="73" name="Group 72">
              <a:extLst>
                <a:ext uri="{FF2B5EF4-FFF2-40B4-BE49-F238E27FC236}">
                  <a16:creationId xmlns:a16="http://schemas.microsoft.com/office/drawing/2014/main" id="{72EC56B7-0BD9-43FE-8490-BB75028D108B}"/>
                </a:ext>
              </a:extLst>
            </p:cNvPr>
            <p:cNvGrpSpPr/>
            <p:nvPr/>
          </p:nvGrpSpPr>
          <p:grpSpPr>
            <a:xfrm>
              <a:off x="8178623" y="2265282"/>
              <a:ext cx="2393043" cy="2444904"/>
              <a:chOff x="5920323" y="2302554"/>
              <a:chExt cx="2180669" cy="2227927"/>
            </a:xfrm>
            <a:effectLst>
              <a:outerShdw blurRad="177800" dir="18900000" sy="23000" kx="-1200000" algn="bl" rotWithShape="0">
                <a:prstClr val="black">
                  <a:alpha val="29000"/>
                </a:prstClr>
              </a:outerShdw>
            </a:effectLst>
          </p:grpSpPr>
          <p:sp>
            <p:nvSpPr>
              <p:cNvPr id="83" name="Freeform 21">
                <a:extLst>
                  <a:ext uri="{FF2B5EF4-FFF2-40B4-BE49-F238E27FC236}">
                    <a16:creationId xmlns:a16="http://schemas.microsoft.com/office/drawing/2014/main" id="{4D993FF5-33D2-4066-9A74-5514C41A71C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879324" y="4300937"/>
                <a:ext cx="221668" cy="229544"/>
              </a:xfrm>
              <a:custGeom>
                <a:avLst/>
                <a:gdLst>
                  <a:gd name="T0" fmla="*/ 68 w 83"/>
                  <a:gd name="T1" fmla="*/ 68 h 86"/>
                  <a:gd name="T2" fmla="*/ 34 w 83"/>
                  <a:gd name="T3" fmla="*/ 30 h 86"/>
                  <a:gd name="T4" fmla="*/ 16 w 83"/>
                  <a:gd name="T5" fmla="*/ 10 h 86"/>
                  <a:gd name="T6" fmla="*/ 6 w 83"/>
                  <a:gd name="T7" fmla="*/ 0 h 86"/>
                  <a:gd name="T8" fmla="*/ 3 w 83"/>
                  <a:gd name="T9" fmla="*/ 5 h 86"/>
                  <a:gd name="T10" fmla="*/ 0 w 83"/>
                  <a:gd name="T11" fmla="*/ 11 h 86"/>
                  <a:gd name="T12" fmla="*/ 9 w 83"/>
                  <a:gd name="T13" fmla="*/ 21 h 86"/>
                  <a:gd name="T14" fmla="*/ 29 w 83"/>
                  <a:gd name="T15" fmla="*/ 39 h 86"/>
                  <a:gd name="T16" fmla="*/ 66 w 83"/>
                  <a:gd name="T17" fmla="*/ 72 h 86"/>
                  <a:gd name="T18" fmla="*/ 83 w 83"/>
                  <a:gd name="T19" fmla="*/ 86 h 86"/>
                  <a:gd name="T20" fmla="*/ 83 w 83"/>
                  <a:gd name="T21" fmla="*/ 85 h 86"/>
                  <a:gd name="T22" fmla="*/ 68 w 83"/>
                  <a:gd name="T23" fmla="*/ 68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83" h="86">
                    <a:moveTo>
                      <a:pt x="68" y="68"/>
                    </a:moveTo>
                    <a:cubicBezTo>
                      <a:pt x="59" y="57"/>
                      <a:pt x="46" y="44"/>
                      <a:pt x="34" y="30"/>
                    </a:cubicBezTo>
                    <a:cubicBezTo>
                      <a:pt x="28" y="23"/>
                      <a:pt x="22" y="16"/>
                      <a:pt x="16" y="10"/>
                    </a:cubicBezTo>
                    <a:cubicBezTo>
                      <a:pt x="13" y="6"/>
                      <a:pt x="9" y="3"/>
                      <a:pt x="6" y="0"/>
                    </a:cubicBezTo>
                    <a:cubicBezTo>
                      <a:pt x="5" y="2"/>
                      <a:pt x="4" y="4"/>
                      <a:pt x="3" y="5"/>
                    </a:cubicBezTo>
                    <a:cubicBezTo>
                      <a:pt x="2" y="7"/>
                      <a:pt x="1" y="9"/>
                      <a:pt x="0" y="11"/>
                    </a:cubicBezTo>
                    <a:cubicBezTo>
                      <a:pt x="3" y="14"/>
                      <a:pt x="6" y="18"/>
                      <a:pt x="9" y="21"/>
                    </a:cubicBezTo>
                    <a:cubicBezTo>
                      <a:pt x="15" y="27"/>
                      <a:pt x="22" y="33"/>
                      <a:pt x="29" y="39"/>
                    </a:cubicBezTo>
                    <a:cubicBezTo>
                      <a:pt x="42" y="51"/>
                      <a:pt x="56" y="63"/>
                      <a:pt x="66" y="72"/>
                    </a:cubicBezTo>
                    <a:cubicBezTo>
                      <a:pt x="76" y="81"/>
                      <a:pt x="83" y="86"/>
                      <a:pt x="83" y="86"/>
                    </a:cubicBezTo>
                    <a:cubicBezTo>
                      <a:pt x="83" y="85"/>
                      <a:pt x="83" y="85"/>
                      <a:pt x="83" y="85"/>
                    </a:cubicBezTo>
                    <a:cubicBezTo>
                      <a:pt x="83" y="85"/>
                      <a:pt x="77" y="78"/>
                      <a:pt x="68" y="68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srgbClr val="0A0A0A"/>
                  </a:solidFill>
                  <a:effectLst/>
                  <a:uLnTx/>
                  <a:uFillTx/>
                  <a:latin typeface="Calibri"/>
                </a:endParaRPr>
              </a:p>
            </p:txBody>
          </p:sp>
          <p:sp>
            <p:nvSpPr>
              <p:cNvPr id="84" name="Freeform 22">
                <a:extLst>
                  <a:ext uri="{FF2B5EF4-FFF2-40B4-BE49-F238E27FC236}">
                    <a16:creationId xmlns:a16="http://schemas.microsoft.com/office/drawing/2014/main" id="{633DD772-6669-40AC-A521-7402478ABF1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375227" y="3756332"/>
                <a:ext cx="554732" cy="640248"/>
              </a:xfrm>
              <a:custGeom>
                <a:avLst/>
                <a:gdLst>
                  <a:gd name="T0" fmla="*/ 204 w 208"/>
                  <a:gd name="T1" fmla="*/ 156 h 240"/>
                  <a:gd name="T2" fmla="*/ 48 w 208"/>
                  <a:gd name="T3" fmla="*/ 0 h 240"/>
                  <a:gd name="T4" fmla="*/ 48 w 208"/>
                  <a:gd name="T5" fmla="*/ 0 h 240"/>
                  <a:gd name="T6" fmla="*/ 35 w 208"/>
                  <a:gd name="T7" fmla="*/ 53 h 240"/>
                  <a:gd name="T8" fmla="*/ 0 w 208"/>
                  <a:gd name="T9" fmla="*/ 84 h 240"/>
                  <a:gd name="T10" fmla="*/ 156 w 208"/>
                  <a:gd name="T11" fmla="*/ 240 h 240"/>
                  <a:gd name="T12" fmla="*/ 189 w 208"/>
                  <a:gd name="T13" fmla="*/ 215 h 240"/>
                  <a:gd name="T14" fmla="*/ 192 w 208"/>
                  <a:gd name="T15" fmla="*/ 209 h 240"/>
                  <a:gd name="T16" fmla="*/ 195 w 208"/>
                  <a:gd name="T17" fmla="*/ 204 h 240"/>
                  <a:gd name="T18" fmla="*/ 204 w 208"/>
                  <a:gd name="T19" fmla="*/ 156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08" h="240">
                    <a:moveTo>
                      <a:pt x="204" y="156"/>
                    </a:moveTo>
                    <a:cubicBezTo>
                      <a:pt x="48" y="0"/>
                      <a:pt x="48" y="0"/>
                      <a:pt x="48" y="0"/>
                    </a:cubicBezTo>
                    <a:cubicBezTo>
                      <a:pt x="48" y="0"/>
                      <a:pt x="48" y="0"/>
                      <a:pt x="48" y="0"/>
                    </a:cubicBezTo>
                    <a:cubicBezTo>
                      <a:pt x="54" y="6"/>
                      <a:pt x="48" y="30"/>
                      <a:pt x="35" y="53"/>
                    </a:cubicBezTo>
                    <a:cubicBezTo>
                      <a:pt x="22" y="75"/>
                      <a:pt x="7" y="89"/>
                      <a:pt x="0" y="84"/>
                    </a:cubicBezTo>
                    <a:cubicBezTo>
                      <a:pt x="156" y="240"/>
                      <a:pt x="156" y="240"/>
                      <a:pt x="156" y="240"/>
                    </a:cubicBezTo>
                    <a:cubicBezTo>
                      <a:pt x="156" y="240"/>
                      <a:pt x="173" y="237"/>
                      <a:pt x="189" y="215"/>
                    </a:cubicBezTo>
                    <a:cubicBezTo>
                      <a:pt x="190" y="213"/>
                      <a:pt x="191" y="211"/>
                      <a:pt x="192" y="209"/>
                    </a:cubicBezTo>
                    <a:cubicBezTo>
                      <a:pt x="193" y="208"/>
                      <a:pt x="194" y="206"/>
                      <a:pt x="195" y="204"/>
                    </a:cubicBezTo>
                    <a:cubicBezTo>
                      <a:pt x="208" y="179"/>
                      <a:pt x="204" y="156"/>
                      <a:pt x="204" y="156"/>
                    </a:cubicBezTo>
                    <a:close/>
                  </a:path>
                </a:pathLst>
              </a:custGeom>
              <a:solidFill>
                <a:schemeClr val="tx1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srgbClr val="0A0A0A"/>
                  </a:solidFill>
                  <a:effectLst/>
                  <a:uLnTx/>
                  <a:uFillTx/>
                  <a:latin typeface="Calibri"/>
                </a:endParaRPr>
              </a:p>
            </p:txBody>
          </p:sp>
          <p:sp>
            <p:nvSpPr>
              <p:cNvPr id="85" name="Freeform 23">
                <a:extLst>
                  <a:ext uri="{FF2B5EF4-FFF2-40B4-BE49-F238E27FC236}">
                    <a16:creationId xmlns:a16="http://schemas.microsoft.com/office/drawing/2014/main" id="{7A17B1BC-F0BD-4AA0-99E8-AA9FAEEE7CA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363975" y="3746206"/>
                <a:ext cx="155280" cy="247548"/>
              </a:xfrm>
              <a:custGeom>
                <a:avLst/>
                <a:gdLst>
                  <a:gd name="T0" fmla="*/ 52 w 58"/>
                  <a:gd name="T1" fmla="*/ 4 h 93"/>
                  <a:gd name="T2" fmla="*/ 32 w 58"/>
                  <a:gd name="T3" fmla="*/ 13 h 93"/>
                  <a:gd name="T4" fmla="*/ 39 w 58"/>
                  <a:gd name="T5" fmla="*/ 21 h 93"/>
                  <a:gd name="T6" fmla="*/ 39 w 58"/>
                  <a:gd name="T7" fmla="*/ 26 h 93"/>
                  <a:gd name="T8" fmla="*/ 32 w 58"/>
                  <a:gd name="T9" fmla="*/ 51 h 93"/>
                  <a:gd name="T10" fmla="*/ 16 w 58"/>
                  <a:gd name="T11" fmla="*/ 66 h 93"/>
                  <a:gd name="T12" fmla="*/ 13 w 58"/>
                  <a:gd name="T13" fmla="*/ 67 h 93"/>
                  <a:gd name="T14" fmla="*/ 5 w 58"/>
                  <a:gd name="T15" fmla="*/ 59 h 93"/>
                  <a:gd name="T16" fmla="*/ 4 w 58"/>
                  <a:gd name="T17" fmla="*/ 87 h 93"/>
                  <a:gd name="T18" fmla="*/ 4 w 58"/>
                  <a:gd name="T19" fmla="*/ 88 h 93"/>
                  <a:gd name="T20" fmla="*/ 39 w 58"/>
                  <a:gd name="T21" fmla="*/ 57 h 93"/>
                  <a:gd name="T22" fmla="*/ 52 w 58"/>
                  <a:gd name="T23" fmla="*/ 4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8" h="93">
                    <a:moveTo>
                      <a:pt x="52" y="4"/>
                    </a:moveTo>
                    <a:cubicBezTo>
                      <a:pt x="48" y="0"/>
                      <a:pt x="40" y="4"/>
                      <a:pt x="32" y="13"/>
                    </a:cubicBezTo>
                    <a:cubicBezTo>
                      <a:pt x="37" y="18"/>
                      <a:pt x="39" y="21"/>
                      <a:pt x="39" y="21"/>
                    </a:cubicBezTo>
                    <a:cubicBezTo>
                      <a:pt x="39" y="21"/>
                      <a:pt x="40" y="23"/>
                      <a:pt x="39" y="26"/>
                    </a:cubicBezTo>
                    <a:cubicBezTo>
                      <a:pt x="39" y="31"/>
                      <a:pt x="38" y="40"/>
                      <a:pt x="32" y="51"/>
                    </a:cubicBezTo>
                    <a:cubicBezTo>
                      <a:pt x="25" y="61"/>
                      <a:pt x="20" y="65"/>
                      <a:pt x="16" y="66"/>
                    </a:cubicBezTo>
                    <a:cubicBezTo>
                      <a:pt x="14" y="67"/>
                      <a:pt x="13" y="67"/>
                      <a:pt x="13" y="67"/>
                    </a:cubicBezTo>
                    <a:cubicBezTo>
                      <a:pt x="13" y="67"/>
                      <a:pt x="10" y="64"/>
                      <a:pt x="5" y="59"/>
                    </a:cubicBezTo>
                    <a:cubicBezTo>
                      <a:pt x="1" y="72"/>
                      <a:pt x="0" y="83"/>
                      <a:pt x="4" y="87"/>
                    </a:cubicBezTo>
                    <a:cubicBezTo>
                      <a:pt x="4" y="88"/>
                      <a:pt x="4" y="88"/>
                      <a:pt x="4" y="88"/>
                    </a:cubicBezTo>
                    <a:cubicBezTo>
                      <a:pt x="11" y="93"/>
                      <a:pt x="26" y="79"/>
                      <a:pt x="39" y="57"/>
                    </a:cubicBezTo>
                    <a:cubicBezTo>
                      <a:pt x="52" y="34"/>
                      <a:pt x="58" y="10"/>
                      <a:pt x="52" y="4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srgbClr val="0A0A0A"/>
                  </a:solidFill>
                  <a:effectLst/>
                  <a:uLnTx/>
                  <a:uFillTx/>
                  <a:latin typeface="Calibri"/>
                </a:endParaRPr>
              </a:p>
            </p:txBody>
          </p:sp>
          <p:sp>
            <p:nvSpPr>
              <p:cNvPr id="86" name="Freeform 24">
                <a:extLst>
                  <a:ext uri="{FF2B5EF4-FFF2-40B4-BE49-F238E27FC236}">
                    <a16:creationId xmlns:a16="http://schemas.microsoft.com/office/drawing/2014/main" id="{56A18294-F3D5-4F0D-84A8-E4E2F389304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20323" y="2783021"/>
                <a:ext cx="534478" cy="459088"/>
              </a:xfrm>
              <a:custGeom>
                <a:avLst/>
                <a:gdLst>
                  <a:gd name="T0" fmla="*/ 82 w 200"/>
                  <a:gd name="T1" fmla="*/ 64 h 172"/>
                  <a:gd name="T2" fmla="*/ 200 w 200"/>
                  <a:gd name="T3" fmla="*/ 38 h 172"/>
                  <a:gd name="T4" fmla="*/ 200 w 200"/>
                  <a:gd name="T5" fmla="*/ 36 h 172"/>
                  <a:gd name="T6" fmla="*/ 73 w 200"/>
                  <a:gd name="T7" fmla="*/ 14 h 172"/>
                  <a:gd name="T8" fmla="*/ 8 w 200"/>
                  <a:gd name="T9" fmla="*/ 126 h 172"/>
                  <a:gd name="T10" fmla="*/ 63 w 200"/>
                  <a:gd name="T11" fmla="*/ 172 h 172"/>
                  <a:gd name="T12" fmla="*/ 82 w 200"/>
                  <a:gd name="T13" fmla="*/ 64 h 1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0" h="172">
                    <a:moveTo>
                      <a:pt x="82" y="64"/>
                    </a:moveTo>
                    <a:cubicBezTo>
                      <a:pt x="105" y="25"/>
                      <a:pt x="156" y="22"/>
                      <a:pt x="200" y="38"/>
                    </a:cubicBezTo>
                    <a:cubicBezTo>
                      <a:pt x="200" y="37"/>
                      <a:pt x="199" y="36"/>
                      <a:pt x="200" y="36"/>
                    </a:cubicBezTo>
                    <a:cubicBezTo>
                      <a:pt x="159" y="13"/>
                      <a:pt x="108" y="0"/>
                      <a:pt x="73" y="14"/>
                    </a:cubicBezTo>
                    <a:cubicBezTo>
                      <a:pt x="5" y="41"/>
                      <a:pt x="0" y="80"/>
                      <a:pt x="8" y="126"/>
                    </a:cubicBezTo>
                    <a:cubicBezTo>
                      <a:pt x="13" y="151"/>
                      <a:pt x="34" y="167"/>
                      <a:pt x="63" y="172"/>
                    </a:cubicBezTo>
                    <a:cubicBezTo>
                      <a:pt x="57" y="136"/>
                      <a:pt x="63" y="96"/>
                      <a:pt x="82" y="64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srgbClr val="0A0A0A"/>
                  </a:solidFill>
                  <a:effectLst/>
                  <a:uLnTx/>
                  <a:uFillTx/>
                  <a:latin typeface="Calibri"/>
                </a:endParaRPr>
              </a:p>
            </p:txBody>
          </p:sp>
          <p:sp>
            <p:nvSpPr>
              <p:cNvPr id="87" name="Freeform 25">
                <a:extLst>
                  <a:ext uri="{FF2B5EF4-FFF2-40B4-BE49-F238E27FC236}">
                    <a16:creationId xmlns:a16="http://schemas.microsoft.com/office/drawing/2014/main" id="{238A04CE-3878-4C5E-B380-35D66DF5DBA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15274" y="2361065"/>
                <a:ext cx="198038" cy="517599"/>
              </a:xfrm>
              <a:custGeom>
                <a:avLst/>
                <a:gdLst>
                  <a:gd name="T0" fmla="*/ 40 w 74"/>
                  <a:gd name="T1" fmla="*/ 38 h 194"/>
                  <a:gd name="T2" fmla="*/ 74 w 74"/>
                  <a:gd name="T3" fmla="*/ 0 h 194"/>
                  <a:gd name="T4" fmla="*/ 1 w 74"/>
                  <a:gd name="T5" fmla="*/ 100 h 194"/>
                  <a:gd name="T6" fmla="*/ 52 w 74"/>
                  <a:gd name="T7" fmla="*/ 194 h 194"/>
                  <a:gd name="T8" fmla="*/ 52 w 74"/>
                  <a:gd name="T9" fmla="*/ 194 h 194"/>
                  <a:gd name="T10" fmla="*/ 40 w 74"/>
                  <a:gd name="T11" fmla="*/ 38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4" h="194">
                    <a:moveTo>
                      <a:pt x="40" y="38"/>
                    </a:moveTo>
                    <a:cubicBezTo>
                      <a:pt x="50" y="21"/>
                      <a:pt x="62" y="9"/>
                      <a:pt x="74" y="0"/>
                    </a:cubicBezTo>
                    <a:cubicBezTo>
                      <a:pt x="32" y="10"/>
                      <a:pt x="0" y="31"/>
                      <a:pt x="1" y="100"/>
                    </a:cubicBezTo>
                    <a:cubicBezTo>
                      <a:pt x="1" y="132"/>
                      <a:pt x="23" y="166"/>
                      <a:pt x="52" y="194"/>
                    </a:cubicBezTo>
                    <a:cubicBezTo>
                      <a:pt x="52" y="194"/>
                      <a:pt x="52" y="194"/>
                      <a:pt x="52" y="194"/>
                    </a:cubicBezTo>
                    <a:cubicBezTo>
                      <a:pt x="29" y="143"/>
                      <a:pt x="18" y="77"/>
                      <a:pt x="40" y="38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srgbClr val="0A0A0A"/>
                  </a:solidFill>
                  <a:effectLst/>
                  <a:uLnTx/>
                  <a:uFillTx/>
                  <a:latin typeface="Calibri"/>
                </a:endParaRPr>
              </a:p>
            </p:txBody>
          </p:sp>
          <p:sp>
            <p:nvSpPr>
              <p:cNvPr id="100" name="Freeform 26">
                <a:extLst>
                  <a:ext uri="{FF2B5EF4-FFF2-40B4-BE49-F238E27FC236}">
                    <a16:creationId xmlns:a16="http://schemas.microsoft.com/office/drawing/2014/main" id="{C2939D70-C27F-4BA9-8575-1B5281C85CF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72227" y="2841532"/>
                <a:ext cx="569359" cy="690883"/>
              </a:xfrm>
              <a:custGeom>
                <a:avLst/>
                <a:gdLst>
                  <a:gd name="T0" fmla="*/ 199 w 213"/>
                  <a:gd name="T1" fmla="*/ 83 h 259"/>
                  <a:gd name="T2" fmla="*/ 143 w 213"/>
                  <a:gd name="T3" fmla="*/ 16 h 259"/>
                  <a:gd name="T4" fmla="*/ 25 w 213"/>
                  <a:gd name="T5" fmla="*/ 42 h 259"/>
                  <a:gd name="T6" fmla="*/ 6 w 213"/>
                  <a:gd name="T7" fmla="*/ 150 h 259"/>
                  <a:gd name="T8" fmla="*/ 39 w 213"/>
                  <a:gd name="T9" fmla="*/ 218 h 259"/>
                  <a:gd name="T10" fmla="*/ 172 w 213"/>
                  <a:gd name="T11" fmla="*/ 190 h 259"/>
                  <a:gd name="T12" fmla="*/ 211 w 213"/>
                  <a:gd name="T13" fmla="*/ 104 h 259"/>
                  <a:gd name="T14" fmla="*/ 213 w 213"/>
                  <a:gd name="T15" fmla="*/ 99 h 259"/>
                  <a:gd name="T16" fmla="*/ 212 w 213"/>
                  <a:gd name="T17" fmla="*/ 98 h 259"/>
                  <a:gd name="T18" fmla="*/ 199 w 213"/>
                  <a:gd name="T19" fmla="*/ 83 h 2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13" h="259">
                    <a:moveTo>
                      <a:pt x="199" y="83"/>
                    </a:moveTo>
                    <a:cubicBezTo>
                      <a:pt x="173" y="54"/>
                      <a:pt x="145" y="23"/>
                      <a:pt x="143" y="16"/>
                    </a:cubicBezTo>
                    <a:cubicBezTo>
                      <a:pt x="99" y="0"/>
                      <a:pt x="48" y="3"/>
                      <a:pt x="25" y="42"/>
                    </a:cubicBezTo>
                    <a:cubicBezTo>
                      <a:pt x="6" y="74"/>
                      <a:pt x="0" y="114"/>
                      <a:pt x="6" y="150"/>
                    </a:cubicBezTo>
                    <a:cubicBezTo>
                      <a:pt x="11" y="176"/>
                      <a:pt x="22" y="201"/>
                      <a:pt x="39" y="218"/>
                    </a:cubicBezTo>
                    <a:cubicBezTo>
                      <a:pt x="80" y="259"/>
                      <a:pt x="140" y="246"/>
                      <a:pt x="172" y="190"/>
                    </a:cubicBezTo>
                    <a:cubicBezTo>
                      <a:pt x="191" y="158"/>
                      <a:pt x="207" y="130"/>
                      <a:pt x="211" y="104"/>
                    </a:cubicBezTo>
                    <a:cubicBezTo>
                      <a:pt x="212" y="102"/>
                      <a:pt x="213" y="101"/>
                      <a:pt x="213" y="99"/>
                    </a:cubicBezTo>
                    <a:cubicBezTo>
                      <a:pt x="213" y="99"/>
                      <a:pt x="213" y="98"/>
                      <a:pt x="212" y="98"/>
                    </a:cubicBezTo>
                    <a:cubicBezTo>
                      <a:pt x="207" y="92"/>
                      <a:pt x="203" y="87"/>
                      <a:pt x="199" y="83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srgbClr val="0A0A0A"/>
                  </a:solidFill>
                  <a:effectLst/>
                  <a:uLnTx/>
                  <a:uFillTx/>
                  <a:latin typeface="Calibri"/>
                </a:endParaRPr>
              </a:p>
            </p:txBody>
          </p:sp>
          <p:sp>
            <p:nvSpPr>
              <p:cNvPr id="105" name="Freeform 27">
                <a:extLst>
                  <a:ext uri="{FF2B5EF4-FFF2-40B4-BE49-F238E27FC236}">
                    <a16:creationId xmlns:a16="http://schemas.microsoft.com/office/drawing/2014/main" id="{3C13BC47-FF61-474E-8624-B384C9E1DB9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63658" y="2302554"/>
                <a:ext cx="541229" cy="755020"/>
              </a:xfrm>
              <a:custGeom>
                <a:avLst/>
                <a:gdLst>
                  <a:gd name="T0" fmla="*/ 22 w 203"/>
                  <a:gd name="T1" fmla="*/ 60 h 283"/>
                  <a:gd name="T2" fmla="*/ 34 w 203"/>
                  <a:gd name="T3" fmla="*/ 216 h 283"/>
                  <a:gd name="T4" fmla="*/ 72 w 203"/>
                  <a:gd name="T5" fmla="*/ 246 h 283"/>
                  <a:gd name="T6" fmla="*/ 95 w 203"/>
                  <a:gd name="T7" fmla="*/ 267 h 283"/>
                  <a:gd name="T8" fmla="*/ 99 w 203"/>
                  <a:gd name="T9" fmla="*/ 270 h 283"/>
                  <a:gd name="T10" fmla="*/ 113 w 203"/>
                  <a:gd name="T11" fmla="*/ 283 h 283"/>
                  <a:gd name="T12" fmla="*/ 170 w 203"/>
                  <a:gd name="T13" fmla="*/ 207 h 283"/>
                  <a:gd name="T14" fmla="*/ 155 w 203"/>
                  <a:gd name="T15" fmla="*/ 31 h 283"/>
                  <a:gd name="T16" fmla="*/ 56 w 203"/>
                  <a:gd name="T17" fmla="*/ 22 h 283"/>
                  <a:gd name="T18" fmla="*/ 22 w 203"/>
                  <a:gd name="T19" fmla="*/ 60 h 2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03" h="283">
                    <a:moveTo>
                      <a:pt x="22" y="60"/>
                    </a:moveTo>
                    <a:cubicBezTo>
                      <a:pt x="0" y="99"/>
                      <a:pt x="11" y="165"/>
                      <a:pt x="34" y="216"/>
                    </a:cubicBezTo>
                    <a:cubicBezTo>
                      <a:pt x="37" y="216"/>
                      <a:pt x="55" y="231"/>
                      <a:pt x="72" y="246"/>
                    </a:cubicBezTo>
                    <a:cubicBezTo>
                      <a:pt x="79" y="252"/>
                      <a:pt x="87" y="259"/>
                      <a:pt x="95" y="267"/>
                    </a:cubicBezTo>
                    <a:cubicBezTo>
                      <a:pt x="97" y="268"/>
                      <a:pt x="98" y="269"/>
                      <a:pt x="99" y="270"/>
                    </a:cubicBezTo>
                    <a:cubicBezTo>
                      <a:pt x="103" y="274"/>
                      <a:pt x="108" y="278"/>
                      <a:pt x="113" y="283"/>
                    </a:cubicBezTo>
                    <a:cubicBezTo>
                      <a:pt x="133" y="272"/>
                      <a:pt x="150" y="241"/>
                      <a:pt x="170" y="207"/>
                    </a:cubicBezTo>
                    <a:cubicBezTo>
                      <a:pt x="203" y="151"/>
                      <a:pt x="196" y="72"/>
                      <a:pt x="155" y="31"/>
                    </a:cubicBezTo>
                    <a:cubicBezTo>
                      <a:pt x="126" y="2"/>
                      <a:pt x="88" y="0"/>
                      <a:pt x="56" y="22"/>
                    </a:cubicBezTo>
                    <a:cubicBezTo>
                      <a:pt x="44" y="31"/>
                      <a:pt x="32" y="43"/>
                      <a:pt x="22" y="6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srgbClr val="0A0A0A"/>
                  </a:solidFill>
                  <a:effectLst/>
                  <a:uLnTx/>
                  <a:uFillTx/>
                  <a:latin typeface="Calibri"/>
                </a:endParaRPr>
              </a:p>
            </p:txBody>
          </p:sp>
          <p:sp>
            <p:nvSpPr>
              <p:cNvPr id="118" name="Freeform 28">
                <a:extLst>
                  <a:ext uri="{FF2B5EF4-FFF2-40B4-BE49-F238E27FC236}">
                    <a16:creationId xmlns:a16="http://schemas.microsoft.com/office/drawing/2014/main" id="{A23083EA-E5BF-44E8-AF98-2B92BBDE020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51425" y="2878664"/>
                <a:ext cx="1019446" cy="1046451"/>
              </a:xfrm>
              <a:custGeom>
                <a:avLst/>
                <a:gdLst>
                  <a:gd name="T0" fmla="*/ 381 w 382"/>
                  <a:gd name="T1" fmla="*/ 346 h 392"/>
                  <a:gd name="T2" fmla="*/ 374 w 382"/>
                  <a:gd name="T3" fmla="*/ 338 h 392"/>
                  <a:gd name="T4" fmla="*/ 80 w 382"/>
                  <a:gd name="T5" fmla="*/ 67 h 392"/>
                  <a:gd name="T6" fmla="*/ 66 w 382"/>
                  <a:gd name="T7" fmla="*/ 54 h 392"/>
                  <a:gd name="T8" fmla="*/ 62 w 382"/>
                  <a:gd name="T9" fmla="*/ 51 h 392"/>
                  <a:gd name="T10" fmla="*/ 39 w 382"/>
                  <a:gd name="T11" fmla="*/ 30 h 392"/>
                  <a:gd name="T12" fmla="*/ 1 w 382"/>
                  <a:gd name="T13" fmla="*/ 0 h 392"/>
                  <a:gd name="T14" fmla="*/ 1 w 382"/>
                  <a:gd name="T15" fmla="*/ 0 h 392"/>
                  <a:gd name="T16" fmla="*/ 1 w 382"/>
                  <a:gd name="T17" fmla="*/ 0 h 392"/>
                  <a:gd name="T18" fmla="*/ 1 w 382"/>
                  <a:gd name="T19" fmla="*/ 0 h 392"/>
                  <a:gd name="T20" fmla="*/ 1 w 382"/>
                  <a:gd name="T21" fmla="*/ 2 h 392"/>
                  <a:gd name="T22" fmla="*/ 57 w 382"/>
                  <a:gd name="T23" fmla="*/ 69 h 392"/>
                  <a:gd name="T24" fmla="*/ 70 w 382"/>
                  <a:gd name="T25" fmla="*/ 84 h 392"/>
                  <a:gd name="T26" fmla="*/ 71 w 382"/>
                  <a:gd name="T27" fmla="*/ 85 h 392"/>
                  <a:gd name="T28" fmla="*/ 347 w 382"/>
                  <a:gd name="T29" fmla="*/ 384 h 392"/>
                  <a:gd name="T30" fmla="*/ 355 w 382"/>
                  <a:gd name="T31" fmla="*/ 392 h 392"/>
                  <a:gd name="T32" fmla="*/ 358 w 382"/>
                  <a:gd name="T33" fmla="*/ 391 h 392"/>
                  <a:gd name="T34" fmla="*/ 374 w 382"/>
                  <a:gd name="T35" fmla="*/ 376 h 392"/>
                  <a:gd name="T36" fmla="*/ 381 w 382"/>
                  <a:gd name="T37" fmla="*/ 351 h 392"/>
                  <a:gd name="T38" fmla="*/ 381 w 382"/>
                  <a:gd name="T39" fmla="*/ 346 h 3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82" h="392">
                    <a:moveTo>
                      <a:pt x="381" y="346"/>
                    </a:moveTo>
                    <a:cubicBezTo>
                      <a:pt x="381" y="346"/>
                      <a:pt x="379" y="343"/>
                      <a:pt x="374" y="338"/>
                    </a:cubicBezTo>
                    <a:cubicBezTo>
                      <a:pt x="337" y="304"/>
                      <a:pt x="177" y="154"/>
                      <a:pt x="80" y="67"/>
                    </a:cubicBezTo>
                    <a:cubicBezTo>
                      <a:pt x="75" y="62"/>
                      <a:pt x="70" y="58"/>
                      <a:pt x="66" y="54"/>
                    </a:cubicBezTo>
                    <a:cubicBezTo>
                      <a:pt x="65" y="53"/>
                      <a:pt x="64" y="52"/>
                      <a:pt x="62" y="51"/>
                    </a:cubicBezTo>
                    <a:cubicBezTo>
                      <a:pt x="54" y="43"/>
                      <a:pt x="46" y="36"/>
                      <a:pt x="39" y="30"/>
                    </a:cubicBezTo>
                    <a:cubicBezTo>
                      <a:pt x="22" y="15"/>
                      <a:pt x="4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1" y="1"/>
                      <a:pt x="1" y="2"/>
                    </a:cubicBezTo>
                    <a:cubicBezTo>
                      <a:pt x="3" y="9"/>
                      <a:pt x="31" y="40"/>
                      <a:pt x="57" y="69"/>
                    </a:cubicBezTo>
                    <a:cubicBezTo>
                      <a:pt x="61" y="73"/>
                      <a:pt x="65" y="78"/>
                      <a:pt x="70" y="84"/>
                    </a:cubicBezTo>
                    <a:cubicBezTo>
                      <a:pt x="71" y="84"/>
                      <a:pt x="71" y="85"/>
                      <a:pt x="71" y="85"/>
                    </a:cubicBezTo>
                    <a:cubicBezTo>
                      <a:pt x="162" y="186"/>
                      <a:pt x="312" y="347"/>
                      <a:pt x="347" y="384"/>
                    </a:cubicBezTo>
                    <a:cubicBezTo>
                      <a:pt x="352" y="389"/>
                      <a:pt x="355" y="392"/>
                      <a:pt x="355" y="392"/>
                    </a:cubicBezTo>
                    <a:cubicBezTo>
                      <a:pt x="355" y="392"/>
                      <a:pt x="356" y="392"/>
                      <a:pt x="358" y="391"/>
                    </a:cubicBezTo>
                    <a:cubicBezTo>
                      <a:pt x="362" y="390"/>
                      <a:pt x="367" y="386"/>
                      <a:pt x="374" y="376"/>
                    </a:cubicBezTo>
                    <a:cubicBezTo>
                      <a:pt x="380" y="365"/>
                      <a:pt x="381" y="356"/>
                      <a:pt x="381" y="351"/>
                    </a:cubicBezTo>
                    <a:cubicBezTo>
                      <a:pt x="382" y="348"/>
                      <a:pt x="381" y="346"/>
                      <a:pt x="381" y="346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srgbClr val="0A0A0A"/>
                  </a:solidFill>
                  <a:effectLst/>
                  <a:uLnTx/>
                  <a:uFillTx/>
                  <a:latin typeface="Calibri"/>
                </a:endParaRPr>
              </a:p>
            </p:txBody>
          </p:sp>
        </p:grpSp>
        <p:grpSp>
          <p:nvGrpSpPr>
            <p:cNvPr id="74" name="Group 73">
              <a:extLst>
                <a:ext uri="{FF2B5EF4-FFF2-40B4-BE49-F238E27FC236}">
                  <a16:creationId xmlns:a16="http://schemas.microsoft.com/office/drawing/2014/main" id="{925F48E9-14C6-4F01-8BA5-4C4AE8DCBA18}"/>
                </a:ext>
              </a:extLst>
            </p:cNvPr>
            <p:cNvGrpSpPr/>
            <p:nvPr/>
          </p:nvGrpSpPr>
          <p:grpSpPr>
            <a:xfrm>
              <a:off x="9152003" y="2232552"/>
              <a:ext cx="2956060" cy="3010394"/>
              <a:chOff x="6076950" y="2566001"/>
              <a:chExt cx="3076576" cy="3133124"/>
            </a:xfrm>
            <a:effectLst>
              <a:outerShdw blurRad="177800" dir="18900000" sy="23000" kx="-1200000" algn="bl" rotWithShape="0">
                <a:prstClr val="black">
                  <a:alpha val="29000"/>
                </a:prstClr>
              </a:outerShdw>
            </a:effectLst>
          </p:grpSpPr>
          <p:sp>
            <p:nvSpPr>
              <p:cNvPr id="75" name="Freeform 21">
                <a:extLst>
                  <a:ext uri="{FF2B5EF4-FFF2-40B4-BE49-F238E27FC236}">
                    <a16:creationId xmlns:a16="http://schemas.microsoft.com/office/drawing/2014/main" id="{A5BEF018-A3D1-4722-AC89-47964F56B07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840788" y="5375275"/>
                <a:ext cx="312738" cy="323850"/>
              </a:xfrm>
              <a:custGeom>
                <a:avLst/>
                <a:gdLst>
                  <a:gd name="T0" fmla="*/ 68 w 83"/>
                  <a:gd name="T1" fmla="*/ 68 h 86"/>
                  <a:gd name="T2" fmla="*/ 34 w 83"/>
                  <a:gd name="T3" fmla="*/ 30 h 86"/>
                  <a:gd name="T4" fmla="*/ 16 w 83"/>
                  <a:gd name="T5" fmla="*/ 10 h 86"/>
                  <a:gd name="T6" fmla="*/ 6 w 83"/>
                  <a:gd name="T7" fmla="*/ 0 h 86"/>
                  <a:gd name="T8" fmla="*/ 3 w 83"/>
                  <a:gd name="T9" fmla="*/ 5 h 86"/>
                  <a:gd name="T10" fmla="*/ 0 w 83"/>
                  <a:gd name="T11" fmla="*/ 11 h 86"/>
                  <a:gd name="T12" fmla="*/ 9 w 83"/>
                  <a:gd name="T13" fmla="*/ 21 h 86"/>
                  <a:gd name="T14" fmla="*/ 29 w 83"/>
                  <a:gd name="T15" fmla="*/ 39 h 86"/>
                  <a:gd name="T16" fmla="*/ 66 w 83"/>
                  <a:gd name="T17" fmla="*/ 72 h 86"/>
                  <a:gd name="T18" fmla="*/ 83 w 83"/>
                  <a:gd name="T19" fmla="*/ 86 h 86"/>
                  <a:gd name="T20" fmla="*/ 83 w 83"/>
                  <a:gd name="T21" fmla="*/ 85 h 86"/>
                  <a:gd name="T22" fmla="*/ 68 w 83"/>
                  <a:gd name="T23" fmla="*/ 68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83" h="86">
                    <a:moveTo>
                      <a:pt x="68" y="68"/>
                    </a:moveTo>
                    <a:cubicBezTo>
                      <a:pt x="59" y="57"/>
                      <a:pt x="46" y="44"/>
                      <a:pt x="34" y="30"/>
                    </a:cubicBezTo>
                    <a:cubicBezTo>
                      <a:pt x="28" y="23"/>
                      <a:pt x="22" y="16"/>
                      <a:pt x="16" y="10"/>
                    </a:cubicBezTo>
                    <a:cubicBezTo>
                      <a:pt x="13" y="6"/>
                      <a:pt x="9" y="3"/>
                      <a:pt x="6" y="0"/>
                    </a:cubicBezTo>
                    <a:cubicBezTo>
                      <a:pt x="5" y="2"/>
                      <a:pt x="4" y="4"/>
                      <a:pt x="3" y="5"/>
                    </a:cubicBezTo>
                    <a:cubicBezTo>
                      <a:pt x="2" y="7"/>
                      <a:pt x="1" y="9"/>
                      <a:pt x="0" y="11"/>
                    </a:cubicBezTo>
                    <a:cubicBezTo>
                      <a:pt x="3" y="14"/>
                      <a:pt x="6" y="18"/>
                      <a:pt x="9" y="21"/>
                    </a:cubicBezTo>
                    <a:cubicBezTo>
                      <a:pt x="15" y="27"/>
                      <a:pt x="22" y="33"/>
                      <a:pt x="29" y="39"/>
                    </a:cubicBezTo>
                    <a:cubicBezTo>
                      <a:pt x="42" y="51"/>
                      <a:pt x="56" y="63"/>
                      <a:pt x="66" y="72"/>
                    </a:cubicBezTo>
                    <a:cubicBezTo>
                      <a:pt x="76" y="81"/>
                      <a:pt x="83" y="86"/>
                      <a:pt x="83" y="86"/>
                    </a:cubicBezTo>
                    <a:cubicBezTo>
                      <a:pt x="83" y="85"/>
                      <a:pt x="83" y="85"/>
                      <a:pt x="83" y="85"/>
                    </a:cubicBezTo>
                    <a:cubicBezTo>
                      <a:pt x="83" y="85"/>
                      <a:pt x="77" y="78"/>
                      <a:pt x="68" y="68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srgbClr val="0A0A0A"/>
                  </a:solidFill>
                  <a:effectLst/>
                  <a:uLnTx/>
                  <a:uFillTx/>
                  <a:latin typeface="Calibri"/>
                </a:endParaRPr>
              </a:p>
            </p:txBody>
          </p:sp>
          <p:sp>
            <p:nvSpPr>
              <p:cNvPr id="76" name="Freeform 22">
                <a:extLst>
                  <a:ext uri="{FF2B5EF4-FFF2-40B4-BE49-F238E27FC236}">
                    <a16:creationId xmlns:a16="http://schemas.microsoft.com/office/drawing/2014/main" id="{D2A40B11-A7A9-46E8-97EB-A4AFF97B595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129588" y="4606925"/>
                <a:ext cx="782638" cy="903287"/>
              </a:xfrm>
              <a:custGeom>
                <a:avLst/>
                <a:gdLst>
                  <a:gd name="T0" fmla="*/ 204 w 208"/>
                  <a:gd name="T1" fmla="*/ 156 h 240"/>
                  <a:gd name="T2" fmla="*/ 48 w 208"/>
                  <a:gd name="T3" fmla="*/ 0 h 240"/>
                  <a:gd name="T4" fmla="*/ 48 w 208"/>
                  <a:gd name="T5" fmla="*/ 0 h 240"/>
                  <a:gd name="T6" fmla="*/ 35 w 208"/>
                  <a:gd name="T7" fmla="*/ 53 h 240"/>
                  <a:gd name="T8" fmla="*/ 0 w 208"/>
                  <a:gd name="T9" fmla="*/ 84 h 240"/>
                  <a:gd name="T10" fmla="*/ 156 w 208"/>
                  <a:gd name="T11" fmla="*/ 240 h 240"/>
                  <a:gd name="T12" fmla="*/ 189 w 208"/>
                  <a:gd name="T13" fmla="*/ 215 h 240"/>
                  <a:gd name="T14" fmla="*/ 192 w 208"/>
                  <a:gd name="T15" fmla="*/ 209 h 240"/>
                  <a:gd name="T16" fmla="*/ 195 w 208"/>
                  <a:gd name="T17" fmla="*/ 204 h 240"/>
                  <a:gd name="T18" fmla="*/ 204 w 208"/>
                  <a:gd name="T19" fmla="*/ 156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08" h="240">
                    <a:moveTo>
                      <a:pt x="204" y="156"/>
                    </a:moveTo>
                    <a:cubicBezTo>
                      <a:pt x="48" y="0"/>
                      <a:pt x="48" y="0"/>
                      <a:pt x="48" y="0"/>
                    </a:cubicBezTo>
                    <a:cubicBezTo>
                      <a:pt x="48" y="0"/>
                      <a:pt x="48" y="0"/>
                      <a:pt x="48" y="0"/>
                    </a:cubicBezTo>
                    <a:cubicBezTo>
                      <a:pt x="54" y="6"/>
                      <a:pt x="48" y="30"/>
                      <a:pt x="35" y="53"/>
                    </a:cubicBezTo>
                    <a:cubicBezTo>
                      <a:pt x="22" y="75"/>
                      <a:pt x="7" y="89"/>
                      <a:pt x="0" y="84"/>
                    </a:cubicBezTo>
                    <a:cubicBezTo>
                      <a:pt x="156" y="240"/>
                      <a:pt x="156" y="240"/>
                      <a:pt x="156" y="240"/>
                    </a:cubicBezTo>
                    <a:cubicBezTo>
                      <a:pt x="156" y="240"/>
                      <a:pt x="173" y="237"/>
                      <a:pt x="189" y="215"/>
                    </a:cubicBezTo>
                    <a:cubicBezTo>
                      <a:pt x="190" y="213"/>
                      <a:pt x="191" y="211"/>
                      <a:pt x="192" y="209"/>
                    </a:cubicBezTo>
                    <a:cubicBezTo>
                      <a:pt x="193" y="208"/>
                      <a:pt x="194" y="206"/>
                      <a:pt x="195" y="204"/>
                    </a:cubicBezTo>
                    <a:cubicBezTo>
                      <a:pt x="208" y="179"/>
                      <a:pt x="204" y="156"/>
                      <a:pt x="204" y="156"/>
                    </a:cubicBezTo>
                    <a:close/>
                  </a:path>
                </a:pathLst>
              </a:custGeom>
              <a:solidFill>
                <a:schemeClr val="tx1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srgbClr val="0A0A0A"/>
                  </a:solidFill>
                  <a:effectLst/>
                  <a:uLnTx/>
                  <a:uFillTx/>
                  <a:latin typeface="Calibri"/>
                </a:endParaRPr>
              </a:p>
            </p:txBody>
          </p:sp>
          <p:sp>
            <p:nvSpPr>
              <p:cNvPr id="77" name="Freeform 23">
                <a:extLst>
                  <a:ext uri="{FF2B5EF4-FFF2-40B4-BE49-F238E27FC236}">
                    <a16:creationId xmlns:a16="http://schemas.microsoft.com/office/drawing/2014/main" id="{BAD41EB9-AFB2-485D-8440-2DEA1ECBD70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113713" y="4592638"/>
                <a:ext cx="219075" cy="349250"/>
              </a:xfrm>
              <a:custGeom>
                <a:avLst/>
                <a:gdLst>
                  <a:gd name="T0" fmla="*/ 52 w 58"/>
                  <a:gd name="T1" fmla="*/ 4 h 93"/>
                  <a:gd name="T2" fmla="*/ 32 w 58"/>
                  <a:gd name="T3" fmla="*/ 13 h 93"/>
                  <a:gd name="T4" fmla="*/ 39 w 58"/>
                  <a:gd name="T5" fmla="*/ 21 h 93"/>
                  <a:gd name="T6" fmla="*/ 39 w 58"/>
                  <a:gd name="T7" fmla="*/ 26 h 93"/>
                  <a:gd name="T8" fmla="*/ 32 w 58"/>
                  <a:gd name="T9" fmla="*/ 51 h 93"/>
                  <a:gd name="T10" fmla="*/ 16 w 58"/>
                  <a:gd name="T11" fmla="*/ 66 h 93"/>
                  <a:gd name="T12" fmla="*/ 13 w 58"/>
                  <a:gd name="T13" fmla="*/ 67 h 93"/>
                  <a:gd name="T14" fmla="*/ 5 w 58"/>
                  <a:gd name="T15" fmla="*/ 59 h 93"/>
                  <a:gd name="T16" fmla="*/ 4 w 58"/>
                  <a:gd name="T17" fmla="*/ 87 h 93"/>
                  <a:gd name="T18" fmla="*/ 4 w 58"/>
                  <a:gd name="T19" fmla="*/ 88 h 93"/>
                  <a:gd name="T20" fmla="*/ 39 w 58"/>
                  <a:gd name="T21" fmla="*/ 57 h 93"/>
                  <a:gd name="T22" fmla="*/ 52 w 58"/>
                  <a:gd name="T23" fmla="*/ 4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8" h="93">
                    <a:moveTo>
                      <a:pt x="52" y="4"/>
                    </a:moveTo>
                    <a:cubicBezTo>
                      <a:pt x="48" y="0"/>
                      <a:pt x="40" y="4"/>
                      <a:pt x="32" y="13"/>
                    </a:cubicBezTo>
                    <a:cubicBezTo>
                      <a:pt x="37" y="18"/>
                      <a:pt x="39" y="21"/>
                      <a:pt x="39" y="21"/>
                    </a:cubicBezTo>
                    <a:cubicBezTo>
                      <a:pt x="39" y="21"/>
                      <a:pt x="40" y="23"/>
                      <a:pt x="39" y="26"/>
                    </a:cubicBezTo>
                    <a:cubicBezTo>
                      <a:pt x="39" y="31"/>
                      <a:pt x="38" y="40"/>
                      <a:pt x="32" y="51"/>
                    </a:cubicBezTo>
                    <a:cubicBezTo>
                      <a:pt x="25" y="61"/>
                      <a:pt x="20" y="65"/>
                      <a:pt x="16" y="66"/>
                    </a:cubicBezTo>
                    <a:cubicBezTo>
                      <a:pt x="14" y="67"/>
                      <a:pt x="13" y="67"/>
                      <a:pt x="13" y="67"/>
                    </a:cubicBezTo>
                    <a:cubicBezTo>
                      <a:pt x="13" y="67"/>
                      <a:pt x="10" y="64"/>
                      <a:pt x="5" y="59"/>
                    </a:cubicBezTo>
                    <a:cubicBezTo>
                      <a:pt x="1" y="72"/>
                      <a:pt x="0" y="83"/>
                      <a:pt x="4" y="87"/>
                    </a:cubicBezTo>
                    <a:cubicBezTo>
                      <a:pt x="4" y="88"/>
                      <a:pt x="4" y="88"/>
                      <a:pt x="4" y="88"/>
                    </a:cubicBezTo>
                    <a:cubicBezTo>
                      <a:pt x="11" y="93"/>
                      <a:pt x="26" y="79"/>
                      <a:pt x="39" y="57"/>
                    </a:cubicBezTo>
                    <a:cubicBezTo>
                      <a:pt x="52" y="34"/>
                      <a:pt x="58" y="10"/>
                      <a:pt x="52" y="4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srgbClr val="0A0A0A"/>
                  </a:solidFill>
                  <a:effectLst/>
                  <a:uLnTx/>
                  <a:uFillTx/>
                  <a:latin typeface="Calibri"/>
                </a:endParaRPr>
              </a:p>
            </p:txBody>
          </p:sp>
          <p:sp>
            <p:nvSpPr>
              <p:cNvPr id="78" name="Freeform 24">
                <a:extLst>
                  <a:ext uri="{FF2B5EF4-FFF2-40B4-BE49-F238E27FC236}">
                    <a16:creationId xmlns:a16="http://schemas.microsoft.com/office/drawing/2014/main" id="{84D855A4-F70C-4221-AFA5-6A103CE4D4F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76950" y="3233738"/>
                <a:ext cx="754063" cy="647700"/>
              </a:xfrm>
              <a:custGeom>
                <a:avLst/>
                <a:gdLst>
                  <a:gd name="T0" fmla="*/ 82 w 200"/>
                  <a:gd name="T1" fmla="*/ 64 h 172"/>
                  <a:gd name="T2" fmla="*/ 200 w 200"/>
                  <a:gd name="T3" fmla="*/ 38 h 172"/>
                  <a:gd name="T4" fmla="*/ 200 w 200"/>
                  <a:gd name="T5" fmla="*/ 36 h 172"/>
                  <a:gd name="T6" fmla="*/ 73 w 200"/>
                  <a:gd name="T7" fmla="*/ 14 h 172"/>
                  <a:gd name="T8" fmla="*/ 8 w 200"/>
                  <a:gd name="T9" fmla="*/ 126 h 172"/>
                  <a:gd name="T10" fmla="*/ 63 w 200"/>
                  <a:gd name="T11" fmla="*/ 172 h 172"/>
                  <a:gd name="T12" fmla="*/ 82 w 200"/>
                  <a:gd name="T13" fmla="*/ 64 h 1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0" h="172">
                    <a:moveTo>
                      <a:pt x="82" y="64"/>
                    </a:moveTo>
                    <a:cubicBezTo>
                      <a:pt x="105" y="25"/>
                      <a:pt x="156" y="22"/>
                      <a:pt x="200" y="38"/>
                    </a:cubicBezTo>
                    <a:cubicBezTo>
                      <a:pt x="200" y="37"/>
                      <a:pt x="199" y="36"/>
                      <a:pt x="200" y="36"/>
                    </a:cubicBezTo>
                    <a:cubicBezTo>
                      <a:pt x="159" y="13"/>
                      <a:pt x="108" y="0"/>
                      <a:pt x="73" y="14"/>
                    </a:cubicBezTo>
                    <a:cubicBezTo>
                      <a:pt x="5" y="41"/>
                      <a:pt x="0" y="80"/>
                      <a:pt x="8" y="126"/>
                    </a:cubicBezTo>
                    <a:cubicBezTo>
                      <a:pt x="13" y="151"/>
                      <a:pt x="34" y="167"/>
                      <a:pt x="63" y="172"/>
                    </a:cubicBezTo>
                    <a:cubicBezTo>
                      <a:pt x="57" y="136"/>
                      <a:pt x="63" y="96"/>
                      <a:pt x="82" y="64"/>
                    </a:cubicBezTo>
                    <a:close/>
                  </a:path>
                </a:pathLst>
              </a:custGeom>
              <a:solidFill>
                <a:schemeClr val="accent4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srgbClr val="0A0A0A"/>
                  </a:solidFill>
                  <a:effectLst/>
                  <a:uLnTx/>
                  <a:uFillTx/>
                  <a:latin typeface="Calibri"/>
                </a:endParaRPr>
              </a:p>
            </p:txBody>
          </p:sp>
          <p:sp>
            <p:nvSpPr>
              <p:cNvPr id="79" name="Freeform 25">
                <a:extLst>
                  <a:ext uri="{FF2B5EF4-FFF2-40B4-BE49-F238E27FC236}">
                    <a16:creationId xmlns:a16="http://schemas.microsoft.com/office/drawing/2014/main" id="{04B0D62C-BD24-41FF-A0B6-7818E1A2933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34163" y="2638425"/>
                <a:ext cx="279400" cy="730250"/>
              </a:xfrm>
              <a:custGeom>
                <a:avLst/>
                <a:gdLst>
                  <a:gd name="T0" fmla="*/ 40 w 74"/>
                  <a:gd name="T1" fmla="*/ 38 h 194"/>
                  <a:gd name="T2" fmla="*/ 74 w 74"/>
                  <a:gd name="T3" fmla="*/ 0 h 194"/>
                  <a:gd name="T4" fmla="*/ 1 w 74"/>
                  <a:gd name="T5" fmla="*/ 100 h 194"/>
                  <a:gd name="T6" fmla="*/ 52 w 74"/>
                  <a:gd name="T7" fmla="*/ 194 h 194"/>
                  <a:gd name="T8" fmla="*/ 52 w 74"/>
                  <a:gd name="T9" fmla="*/ 194 h 194"/>
                  <a:gd name="T10" fmla="*/ 40 w 74"/>
                  <a:gd name="T11" fmla="*/ 38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4" h="194">
                    <a:moveTo>
                      <a:pt x="40" y="38"/>
                    </a:moveTo>
                    <a:cubicBezTo>
                      <a:pt x="50" y="21"/>
                      <a:pt x="62" y="9"/>
                      <a:pt x="74" y="0"/>
                    </a:cubicBezTo>
                    <a:cubicBezTo>
                      <a:pt x="32" y="10"/>
                      <a:pt x="0" y="31"/>
                      <a:pt x="1" y="100"/>
                    </a:cubicBezTo>
                    <a:cubicBezTo>
                      <a:pt x="1" y="132"/>
                      <a:pt x="23" y="166"/>
                      <a:pt x="52" y="194"/>
                    </a:cubicBezTo>
                    <a:cubicBezTo>
                      <a:pt x="52" y="194"/>
                      <a:pt x="52" y="194"/>
                      <a:pt x="52" y="194"/>
                    </a:cubicBezTo>
                    <a:cubicBezTo>
                      <a:pt x="29" y="143"/>
                      <a:pt x="18" y="77"/>
                      <a:pt x="40" y="38"/>
                    </a:cubicBezTo>
                    <a:close/>
                  </a:path>
                </a:pathLst>
              </a:custGeom>
              <a:solidFill>
                <a:schemeClr val="accent4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srgbClr val="0A0A0A"/>
                  </a:solidFill>
                  <a:effectLst/>
                  <a:uLnTx/>
                  <a:uFillTx/>
                  <a:latin typeface="Calibri"/>
                </a:endParaRPr>
              </a:p>
            </p:txBody>
          </p:sp>
          <p:sp>
            <p:nvSpPr>
              <p:cNvPr id="80" name="Freeform 26">
                <a:extLst>
                  <a:ext uri="{FF2B5EF4-FFF2-40B4-BE49-F238E27FC236}">
                    <a16:creationId xmlns:a16="http://schemas.microsoft.com/office/drawing/2014/main" id="{0F18923F-C09C-4F4A-B57B-3BD269475C1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91263" y="3296039"/>
                <a:ext cx="803275" cy="974725"/>
              </a:xfrm>
              <a:custGeom>
                <a:avLst/>
                <a:gdLst>
                  <a:gd name="T0" fmla="*/ 199 w 213"/>
                  <a:gd name="T1" fmla="*/ 83 h 259"/>
                  <a:gd name="T2" fmla="*/ 143 w 213"/>
                  <a:gd name="T3" fmla="*/ 16 h 259"/>
                  <a:gd name="T4" fmla="*/ 25 w 213"/>
                  <a:gd name="T5" fmla="*/ 42 h 259"/>
                  <a:gd name="T6" fmla="*/ 6 w 213"/>
                  <a:gd name="T7" fmla="*/ 150 h 259"/>
                  <a:gd name="T8" fmla="*/ 39 w 213"/>
                  <a:gd name="T9" fmla="*/ 218 h 259"/>
                  <a:gd name="T10" fmla="*/ 172 w 213"/>
                  <a:gd name="T11" fmla="*/ 190 h 259"/>
                  <a:gd name="T12" fmla="*/ 211 w 213"/>
                  <a:gd name="T13" fmla="*/ 104 h 259"/>
                  <a:gd name="T14" fmla="*/ 213 w 213"/>
                  <a:gd name="T15" fmla="*/ 99 h 259"/>
                  <a:gd name="T16" fmla="*/ 212 w 213"/>
                  <a:gd name="T17" fmla="*/ 98 h 259"/>
                  <a:gd name="T18" fmla="*/ 199 w 213"/>
                  <a:gd name="T19" fmla="*/ 83 h 2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13" h="259">
                    <a:moveTo>
                      <a:pt x="199" y="83"/>
                    </a:moveTo>
                    <a:cubicBezTo>
                      <a:pt x="173" y="54"/>
                      <a:pt x="145" y="23"/>
                      <a:pt x="143" y="16"/>
                    </a:cubicBezTo>
                    <a:cubicBezTo>
                      <a:pt x="99" y="0"/>
                      <a:pt x="48" y="3"/>
                      <a:pt x="25" y="42"/>
                    </a:cubicBezTo>
                    <a:cubicBezTo>
                      <a:pt x="6" y="74"/>
                      <a:pt x="0" y="114"/>
                      <a:pt x="6" y="150"/>
                    </a:cubicBezTo>
                    <a:cubicBezTo>
                      <a:pt x="11" y="176"/>
                      <a:pt x="22" y="201"/>
                      <a:pt x="39" y="218"/>
                    </a:cubicBezTo>
                    <a:cubicBezTo>
                      <a:pt x="80" y="259"/>
                      <a:pt x="140" y="246"/>
                      <a:pt x="172" y="190"/>
                    </a:cubicBezTo>
                    <a:cubicBezTo>
                      <a:pt x="191" y="158"/>
                      <a:pt x="207" y="130"/>
                      <a:pt x="211" y="104"/>
                    </a:cubicBezTo>
                    <a:cubicBezTo>
                      <a:pt x="212" y="102"/>
                      <a:pt x="213" y="101"/>
                      <a:pt x="213" y="99"/>
                    </a:cubicBezTo>
                    <a:cubicBezTo>
                      <a:pt x="213" y="99"/>
                      <a:pt x="213" y="98"/>
                      <a:pt x="212" y="98"/>
                    </a:cubicBezTo>
                    <a:cubicBezTo>
                      <a:pt x="207" y="92"/>
                      <a:pt x="203" y="87"/>
                      <a:pt x="199" y="83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srgbClr val="0A0A0A"/>
                  </a:solidFill>
                  <a:effectLst/>
                  <a:uLnTx/>
                  <a:uFillTx/>
                  <a:latin typeface="Calibri"/>
                </a:endParaRPr>
              </a:p>
            </p:txBody>
          </p:sp>
          <p:sp>
            <p:nvSpPr>
              <p:cNvPr id="81" name="Freeform 27">
                <a:extLst>
                  <a:ext uri="{FF2B5EF4-FFF2-40B4-BE49-F238E27FC236}">
                    <a16:creationId xmlns:a16="http://schemas.microsoft.com/office/drawing/2014/main" id="{2C4261AF-EDA6-47EB-9D4D-0A563C0129A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92301" y="2566001"/>
                <a:ext cx="763588" cy="1065212"/>
              </a:xfrm>
              <a:custGeom>
                <a:avLst/>
                <a:gdLst>
                  <a:gd name="T0" fmla="*/ 22 w 203"/>
                  <a:gd name="T1" fmla="*/ 60 h 283"/>
                  <a:gd name="T2" fmla="*/ 34 w 203"/>
                  <a:gd name="T3" fmla="*/ 216 h 283"/>
                  <a:gd name="T4" fmla="*/ 72 w 203"/>
                  <a:gd name="T5" fmla="*/ 246 h 283"/>
                  <a:gd name="T6" fmla="*/ 95 w 203"/>
                  <a:gd name="T7" fmla="*/ 267 h 283"/>
                  <a:gd name="T8" fmla="*/ 99 w 203"/>
                  <a:gd name="T9" fmla="*/ 270 h 283"/>
                  <a:gd name="T10" fmla="*/ 113 w 203"/>
                  <a:gd name="T11" fmla="*/ 283 h 283"/>
                  <a:gd name="T12" fmla="*/ 170 w 203"/>
                  <a:gd name="T13" fmla="*/ 207 h 283"/>
                  <a:gd name="T14" fmla="*/ 155 w 203"/>
                  <a:gd name="T15" fmla="*/ 31 h 283"/>
                  <a:gd name="T16" fmla="*/ 56 w 203"/>
                  <a:gd name="T17" fmla="*/ 22 h 283"/>
                  <a:gd name="T18" fmla="*/ 22 w 203"/>
                  <a:gd name="T19" fmla="*/ 60 h 2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03" h="283">
                    <a:moveTo>
                      <a:pt x="22" y="60"/>
                    </a:moveTo>
                    <a:cubicBezTo>
                      <a:pt x="0" y="99"/>
                      <a:pt x="11" y="165"/>
                      <a:pt x="34" y="216"/>
                    </a:cubicBezTo>
                    <a:cubicBezTo>
                      <a:pt x="37" y="216"/>
                      <a:pt x="55" y="231"/>
                      <a:pt x="72" y="246"/>
                    </a:cubicBezTo>
                    <a:cubicBezTo>
                      <a:pt x="79" y="252"/>
                      <a:pt x="87" y="259"/>
                      <a:pt x="95" y="267"/>
                    </a:cubicBezTo>
                    <a:cubicBezTo>
                      <a:pt x="97" y="268"/>
                      <a:pt x="98" y="269"/>
                      <a:pt x="99" y="270"/>
                    </a:cubicBezTo>
                    <a:cubicBezTo>
                      <a:pt x="103" y="274"/>
                      <a:pt x="108" y="278"/>
                      <a:pt x="113" y="283"/>
                    </a:cubicBezTo>
                    <a:cubicBezTo>
                      <a:pt x="133" y="272"/>
                      <a:pt x="150" y="241"/>
                      <a:pt x="170" y="207"/>
                    </a:cubicBezTo>
                    <a:cubicBezTo>
                      <a:pt x="203" y="151"/>
                      <a:pt x="196" y="72"/>
                      <a:pt x="155" y="31"/>
                    </a:cubicBezTo>
                    <a:cubicBezTo>
                      <a:pt x="126" y="2"/>
                      <a:pt x="88" y="0"/>
                      <a:pt x="56" y="22"/>
                    </a:cubicBezTo>
                    <a:cubicBezTo>
                      <a:pt x="44" y="31"/>
                      <a:pt x="32" y="43"/>
                      <a:pt x="22" y="6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srgbClr val="0A0A0A"/>
                  </a:solidFill>
                  <a:effectLst/>
                  <a:uLnTx/>
                  <a:uFillTx/>
                  <a:latin typeface="Calibri"/>
                </a:endParaRPr>
              </a:p>
            </p:txBody>
          </p:sp>
          <p:sp>
            <p:nvSpPr>
              <p:cNvPr id="82" name="Freeform 28">
                <a:extLst>
                  <a:ext uri="{FF2B5EF4-FFF2-40B4-BE49-F238E27FC236}">
                    <a16:creationId xmlns:a16="http://schemas.microsoft.com/office/drawing/2014/main" id="{6E51F3AC-70FE-4829-ADF0-5D73725010F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26250" y="3368675"/>
                <a:ext cx="1438275" cy="1476375"/>
              </a:xfrm>
              <a:custGeom>
                <a:avLst/>
                <a:gdLst>
                  <a:gd name="T0" fmla="*/ 381 w 382"/>
                  <a:gd name="T1" fmla="*/ 346 h 392"/>
                  <a:gd name="T2" fmla="*/ 374 w 382"/>
                  <a:gd name="T3" fmla="*/ 338 h 392"/>
                  <a:gd name="T4" fmla="*/ 80 w 382"/>
                  <a:gd name="T5" fmla="*/ 67 h 392"/>
                  <a:gd name="T6" fmla="*/ 66 w 382"/>
                  <a:gd name="T7" fmla="*/ 54 h 392"/>
                  <a:gd name="T8" fmla="*/ 62 w 382"/>
                  <a:gd name="T9" fmla="*/ 51 h 392"/>
                  <a:gd name="T10" fmla="*/ 39 w 382"/>
                  <a:gd name="T11" fmla="*/ 30 h 392"/>
                  <a:gd name="T12" fmla="*/ 1 w 382"/>
                  <a:gd name="T13" fmla="*/ 0 h 392"/>
                  <a:gd name="T14" fmla="*/ 1 w 382"/>
                  <a:gd name="T15" fmla="*/ 0 h 392"/>
                  <a:gd name="T16" fmla="*/ 1 w 382"/>
                  <a:gd name="T17" fmla="*/ 0 h 392"/>
                  <a:gd name="T18" fmla="*/ 1 w 382"/>
                  <a:gd name="T19" fmla="*/ 0 h 392"/>
                  <a:gd name="T20" fmla="*/ 1 w 382"/>
                  <a:gd name="T21" fmla="*/ 2 h 392"/>
                  <a:gd name="T22" fmla="*/ 57 w 382"/>
                  <a:gd name="T23" fmla="*/ 69 h 392"/>
                  <a:gd name="T24" fmla="*/ 70 w 382"/>
                  <a:gd name="T25" fmla="*/ 84 h 392"/>
                  <a:gd name="T26" fmla="*/ 71 w 382"/>
                  <a:gd name="T27" fmla="*/ 85 h 392"/>
                  <a:gd name="T28" fmla="*/ 347 w 382"/>
                  <a:gd name="T29" fmla="*/ 384 h 392"/>
                  <a:gd name="T30" fmla="*/ 355 w 382"/>
                  <a:gd name="T31" fmla="*/ 392 h 392"/>
                  <a:gd name="T32" fmla="*/ 358 w 382"/>
                  <a:gd name="T33" fmla="*/ 391 h 392"/>
                  <a:gd name="T34" fmla="*/ 374 w 382"/>
                  <a:gd name="T35" fmla="*/ 376 h 392"/>
                  <a:gd name="T36" fmla="*/ 381 w 382"/>
                  <a:gd name="T37" fmla="*/ 351 h 392"/>
                  <a:gd name="T38" fmla="*/ 381 w 382"/>
                  <a:gd name="T39" fmla="*/ 346 h 3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82" h="392">
                    <a:moveTo>
                      <a:pt x="381" y="346"/>
                    </a:moveTo>
                    <a:cubicBezTo>
                      <a:pt x="381" y="346"/>
                      <a:pt x="379" y="343"/>
                      <a:pt x="374" y="338"/>
                    </a:cubicBezTo>
                    <a:cubicBezTo>
                      <a:pt x="337" y="304"/>
                      <a:pt x="177" y="154"/>
                      <a:pt x="80" y="67"/>
                    </a:cubicBezTo>
                    <a:cubicBezTo>
                      <a:pt x="75" y="62"/>
                      <a:pt x="70" y="58"/>
                      <a:pt x="66" y="54"/>
                    </a:cubicBezTo>
                    <a:cubicBezTo>
                      <a:pt x="65" y="53"/>
                      <a:pt x="64" y="52"/>
                      <a:pt x="62" y="51"/>
                    </a:cubicBezTo>
                    <a:cubicBezTo>
                      <a:pt x="54" y="43"/>
                      <a:pt x="46" y="36"/>
                      <a:pt x="39" y="30"/>
                    </a:cubicBezTo>
                    <a:cubicBezTo>
                      <a:pt x="22" y="15"/>
                      <a:pt x="4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1" y="1"/>
                      <a:pt x="1" y="2"/>
                    </a:cubicBezTo>
                    <a:cubicBezTo>
                      <a:pt x="3" y="9"/>
                      <a:pt x="31" y="40"/>
                      <a:pt x="57" y="69"/>
                    </a:cubicBezTo>
                    <a:cubicBezTo>
                      <a:pt x="61" y="73"/>
                      <a:pt x="65" y="78"/>
                      <a:pt x="70" y="84"/>
                    </a:cubicBezTo>
                    <a:cubicBezTo>
                      <a:pt x="71" y="84"/>
                      <a:pt x="71" y="85"/>
                      <a:pt x="71" y="85"/>
                    </a:cubicBezTo>
                    <a:cubicBezTo>
                      <a:pt x="162" y="186"/>
                      <a:pt x="312" y="347"/>
                      <a:pt x="347" y="384"/>
                    </a:cubicBezTo>
                    <a:cubicBezTo>
                      <a:pt x="352" y="389"/>
                      <a:pt x="355" y="392"/>
                      <a:pt x="355" y="392"/>
                    </a:cubicBezTo>
                    <a:cubicBezTo>
                      <a:pt x="355" y="392"/>
                      <a:pt x="356" y="392"/>
                      <a:pt x="358" y="391"/>
                    </a:cubicBezTo>
                    <a:cubicBezTo>
                      <a:pt x="362" y="390"/>
                      <a:pt x="367" y="386"/>
                      <a:pt x="374" y="376"/>
                    </a:cubicBezTo>
                    <a:cubicBezTo>
                      <a:pt x="380" y="365"/>
                      <a:pt x="381" y="356"/>
                      <a:pt x="381" y="351"/>
                    </a:cubicBezTo>
                    <a:cubicBezTo>
                      <a:pt x="382" y="348"/>
                      <a:pt x="381" y="346"/>
                      <a:pt x="381" y="346"/>
                    </a:cubicBezTo>
                    <a:close/>
                  </a:path>
                </a:pathLst>
              </a:custGeom>
              <a:solidFill>
                <a:schemeClr val="accent4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srgbClr val="0A0A0A"/>
                  </a:solidFill>
                  <a:effectLst/>
                  <a:uLnTx/>
                  <a:uFillTx/>
                  <a:latin typeface="Calibri"/>
                </a:endParaRPr>
              </a:p>
            </p:txBody>
          </p:sp>
        </p:grpSp>
      </p:grpSp>
      <p:sp>
        <p:nvSpPr>
          <p:cNvPr id="134" name="Oval 133">
            <a:extLst>
              <a:ext uri="{FF2B5EF4-FFF2-40B4-BE49-F238E27FC236}">
                <a16:creationId xmlns:a16="http://schemas.microsoft.com/office/drawing/2014/main" id="{A78767CF-A3F7-4072-BC5E-C882CC94AB50}"/>
              </a:ext>
            </a:extLst>
          </p:cNvPr>
          <p:cNvSpPr/>
          <p:nvPr/>
        </p:nvSpPr>
        <p:spPr>
          <a:xfrm>
            <a:off x="1645157" y="1843453"/>
            <a:ext cx="626351" cy="626351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5" name="TextBox 134">
            <a:extLst>
              <a:ext uri="{FF2B5EF4-FFF2-40B4-BE49-F238E27FC236}">
                <a16:creationId xmlns:a16="http://schemas.microsoft.com/office/drawing/2014/main" id="{E50729BC-543B-4AA8-A4FA-D0DD434708DD}"/>
              </a:ext>
            </a:extLst>
          </p:cNvPr>
          <p:cNvSpPr txBox="1"/>
          <p:nvPr/>
        </p:nvSpPr>
        <p:spPr>
          <a:xfrm>
            <a:off x="1748979" y="1971962"/>
            <a:ext cx="418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01</a:t>
            </a:r>
          </a:p>
        </p:txBody>
      </p:sp>
      <p:sp>
        <p:nvSpPr>
          <p:cNvPr id="136" name="TextBox 135">
            <a:extLst>
              <a:ext uri="{FF2B5EF4-FFF2-40B4-BE49-F238E27FC236}">
                <a16:creationId xmlns:a16="http://schemas.microsoft.com/office/drawing/2014/main" id="{EB4A6C1B-87D2-4718-A0BA-6B178FB020A0}"/>
              </a:ext>
            </a:extLst>
          </p:cNvPr>
          <p:cNvSpPr txBox="1"/>
          <p:nvPr/>
        </p:nvSpPr>
        <p:spPr>
          <a:xfrm>
            <a:off x="2407363" y="1895018"/>
            <a:ext cx="39039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Helps to manage features/bugs/tasks of a project in effective manner</a:t>
            </a:r>
          </a:p>
        </p:txBody>
      </p:sp>
      <p:sp>
        <p:nvSpPr>
          <p:cNvPr id="137" name="Oval 136">
            <a:extLst>
              <a:ext uri="{FF2B5EF4-FFF2-40B4-BE49-F238E27FC236}">
                <a16:creationId xmlns:a16="http://schemas.microsoft.com/office/drawing/2014/main" id="{FE306089-C6BE-4444-A72B-E3D84437C545}"/>
              </a:ext>
            </a:extLst>
          </p:cNvPr>
          <p:cNvSpPr/>
          <p:nvPr/>
        </p:nvSpPr>
        <p:spPr>
          <a:xfrm>
            <a:off x="1642859" y="2821736"/>
            <a:ext cx="626351" cy="626351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8" name="TextBox 137">
            <a:extLst>
              <a:ext uri="{FF2B5EF4-FFF2-40B4-BE49-F238E27FC236}">
                <a16:creationId xmlns:a16="http://schemas.microsoft.com/office/drawing/2014/main" id="{FD95865C-A621-421D-9CE4-A6D7F6067C03}"/>
              </a:ext>
            </a:extLst>
          </p:cNvPr>
          <p:cNvSpPr txBox="1"/>
          <p:nvPr/>
        </p:nvSpPr>
        <p:spPr>
          <a:xfrm>
            <a:off x="1746681" y="2950245"/>
            <a:ext cx="418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02</a:t>
            </a:r>
          </a:p>
        </p:txBody>
      </p:sp>
      <p:sp>
        <p:nvSpPr>
          <p:cNvPr id="139" name="TextBox 138">
            <a:extLst>
              <a:ext uri="{FF2B5EF4-FFF2-40B4-BE49-F238E27FC236}">
                <a16:creationId xmlns:a16="http://schemas.microsoft.com/office/drawing/2014/main" id="{B6010EAC-1BD4-46A2-B0FD-A0275B0F8BB7}"/>
              </a:ext>
            </a:extLst>
          </p:cNvPr>
          <p:cNvSpPr txBox="1"/>
          <p:nvPr/>
        </p:nvSpPr>
        <p:spPr>
          <a:xfrm>
            <a:off x="2376252" y="2892964"/>
            <a:ext cx="394819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Manage code repository with version control, pull requests, merge and more built in Azure DevOps</a:t>
            </a:r>
          </a:p>
        </p:txBody>
      </p:sp>
      <p:sp>
        <p:nvSpPr>
          <p:cNvPr id="140" name="Oval 139">
            <a:extLst>
              <a:ext uri="{FF2B5EF4-FFF2-40B4-BE49-F238E27FC236}">
                <a16:creationId xmlns:a16="http://schemas.microsoft.com/office/drawing/2014/main" id="{23BE70AD-893C-4252-B565-8B61AA498DE1}"/>
              </a:ext>
            </a:extLst>
          </p:cNvPr>
          <p:cNvSpPr/>
          <p:nvPr/>
        </p:nvSpPr>
        <p:spPr>
          <a:xfrm>
            <a:off x="1642857" y="3737876"/>
            <a:ext cx="626351" cy="626351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1" name="TextBox 140">
            <a:extLst>
              <a:ext uri="{FF2B5EF4-FFF2-40B4-BE49-F238E27FC236}">
                <a16:creationId xmlns:a16="http://schemas.microsoft.com/office/drawing/2014/main" id="{BF3E8F7D-799C-4266-8411-8A3DDACB3BBB}"/>
              </a:ext>
            </a:extLst>
          </p:cNvPr>
          <p:cNvSpPr txBox="1"/>
          <p:nvPr/>
        </p:nvSpPr>
        <p:spPr>
          <a:xfrm>
            <a:off x="1746679" y="3866385"/>
            <a:ext cx="418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03</a:t>
            </a:r>
          </a:p>
        </p:txBody>
      </p:sp>
      <p:sp>
        <p:nvSpPr>
          <p:cNvPr id="142" name="TextBox 141">
            <a:extLst>
              <a:ext uri="{FF2B5EF4-FFF2-40B4-BE49-F238E27FC236}">
                <a16:creationId xmlns:a16="http://schemas.microsoft.com/office/drawing/2014/main" id="{251591FA-5B11-425E-A891-B560F8DF5B34}"/>
              </a:ext>
            </a:extLst>
          </p:cNvPr>
          <p:cNvSpPr txBox="1"/>
          <p:nvPr/>
        </p:nvSpPr>
        <p:spPr>
          <a:xfrm>
            <a:off x="2343896" y="3819722"/>
            <a:ext cx="39098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Create pipelines to continuously integrate code from multiple contributors in a seamless manner.</a:t>
            </a:r>
          </a:p>
        </p:txBody>
      </p:sp>
      <p:sp>
        <p:nvSpPr>
          <p:cNvPr id="143" name="Oval 142">
            <a:extLst>
              <a:ext uri="{FF2B5EF4-FFF2-40B4-BE49-F238E27FC236}">
                <a16:creationId xmlns:a16="http://schemas.microsoft.com/office/drawing/2014/main" id="{5875CF1D-BEF3-4AA6-B54E-778ECF75C857}"/>
              </a:ext>
            </a:extLst>
          </p:cNvPr>
          <p:cNvSpPr/>
          <p:nvPr/>
        </p:nvSpPr>
        <p:spPr>
          <a:xfrm>
            <a:off x="1642855" y="4654016"/>
            <a:ext cx="626351" cy="62635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4" name="TextBox 143">
            <a:extLst>
              <a:ext uri="{FF2B5EF4-FFF2-40B4-BE49-F238E27FC236}">
                <a16:creationId xmlns:a16="http://schemas.microsoft.com/office/drawing/2014/main" id="{20E11390-4A31-46F5-9307-2074AEB718BE}"/>
              </a:ext>
            </a:extLst>
          </p:cNvPr>
          <p:cNvSpPr txBox="1"/>
          <p:nvPr/>
        </p:nvSpPr>
        <p:spPr>
          <a:xfrm>
            <a:off x="1746677" y="4782525"/>
            <a:ext cx="418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04</a:t>
            </a:r>
          </a:p>
        </p:txBody>
      </p:sp>
      <p:sp>
        <p:nvSpPr>
          <p:cNvPr id="145" name="TextBox 144">
            <a:extLst>
              <a:ext uri="{FF2B5EF4-FFF2-40B4-BE49-F238E27FC236}">
                <a16:creationId xmlns:a16="http://schemas.microsoft.com/office/drawing/2014/main" id="{C1260E28-7C89-4729-8CD5-4B4F21ADF11A}"/>
              </a:ext>
            </a:extLst>
          </p:cNvPr>
          <p:cNvSpPr txBox="1"/>
          <p:nvPr/>
        </p:nvSpPr>
        <p:spPr>
          <a:xfrm>
            <a:off x="2390489" y="4745712"/>
            <a:ext cx="32800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Deploy the code in a seamless manner with release management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B62FD986-984B-4BA8-B7C1-E10326D7D422}"/>
              </a:ext>
            </a:extLst>
          </p:cNvPr>
          <p:cNvSpPr txBox="1"/>
          <p:nvPr/>
        </p:nvSpPr>
        <p:spPr>
          <a:xfrm>
            <a:off x="2251911" y="418017"/>
            <a:ext cx="768819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7200" dirty="0">
                <a:latin typeface="Calibri Light" panose="020F0302020204030204" pitchFamily="34" charset="0"/>
                <a:cs typeface="Calibri Light" panose="020F0302020204030204" pitchFamily="34" charset="0"/>
              </a:rPr>
              <a:t>Why Azure </a:t>
            </a:r>
            <a:r>
              <a:rPr lang="en-US" sz="7200" dirty="0">
                <a:solidFill>
                  <a:schemeClr val="accent3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DevOps?</a:t>
            </a:r>
            <a:endParaRPr lang="en-US" sz="7200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54" name="Rectangle 53">
            <a:extLst>
              <a:ext uri="{FF2B5EF4-FFF2-40B4-BE49-F238E27FC236}">
                <a16:creationId xmlns:a16="http://schemas.microsoft.com/office/drawing/2014/main" id="{87745A02-0914-4563-B3BB-C41A47E5B640}"/>
              </a:ext>
            </a:extLst>
          </p:cNvPr>
          <p:cNvSpPr/>
          <p:nvPr/>
        </p:nvSpPr>
        <p:spPr>
          <a:xfrm>
            <a:off x="2370624" y="1634019"/>
            <a:ext cx="2173544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6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PROJECT MANAGMENT</a:t>
            </a:r>
          </a:p>
        </p:txBody>
      </p:sp>
      <p:sp>
        <p:nvSpPr>
          <p:cNvPr id="55" name="Rectangle 54">
            <a:extLst>
              <a:ext uri="{FF2B5EF4-FFF2-40B4-BE49-F238E27FC236}">
                <a16:creationId xmlns:a16="http://schemas.microsoft.com/office/drawing/2014/main" id="{202EB85B-ABE5-47D1-842B-6C2B9DE316DB}"/>
              </a:ext>
            </a:extLst>
          </p:cNvPr>
          <p:cNvSpPr/>
          <p:nvPr/>
        </p:nvSpPr>
        <p:spPr>
          <a:xfrm>
            <a:off x="2381430" y="2648808"/>
            <a:ext cx="191514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6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CODE MANAGMENT	</a:t>
            </a:r>
          </a:p>
        </p:txBody>
      </p:sp>
      <p:sp>
        <p:nvSpPr>
          <p:cNvPr id="56" name="Rectangle 55">
            <a:extLst>
              <a:ext uri="{FF2B5EF4-FFF2-40B4-BE49-F238E27FC236}">
                <a16:creationId xmlns:a16="http://schemas.microsoft.com/office/drawing/2014/main" id="{9C0E4A10-C05C-4F50-BC4E-6F685897E583}"/>
              </a:ext>
            </a:extLst>
          </p:cNvPr>
          <p:cNvSpPr/>
          <p:nvPr/>
        </p:nvSpPr>
        <p:spPr>
          <a:xfrm>
            <a:off x="2343896" y="3595697"/>
            <a:ext cx="244682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6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CONTINOUS INTEGRATION</a:t>
            </a:r>
          </a:p>
        </p:txBody>
      </p:sp>
      <p:sp>
        <p:nvSpPr>
          <p:cNvPr id="57" name="Rectangle 56">
            <a:extLst>
              <a:ext uri="{FF2B5EF4-FFF2-40B4-BE49-F238E27FC236}">
                <a16:creationId xmlns:a16="http://schemas.microsoft.com/office/drawing/2014/main" id="{676CD1DC-1464-45EE-A130-EE0C6BE73776}"/>
              </a:ext>
            </a:extLst>
          </p:cNvPr>
          <p:cNvSpPr/>
          <p:nvPr/>
        </p:nvSpPr>
        <p:spPr>
          <a:xfrm>
            <a:off x="2371026" y="4513163"/>
            <a:ext cx="245092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6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CONTINOUS DEPLOYMENT</a:t>
            </a:r>
          </a:p>
        </p:txBody>
      </p:sp>
      <p:sp>
        <p:nvSpPr>
          <p:cNvPr id="58" name="Oval 57">
            <a:extLst>
              <a:ext uri="{FF2B5EF4-FFF2-40B4-BE49-F238E27FC236}">
                <a16:creationId xmlns:a16="http://schemas.microsoft.com/office/drawing/2014/main" id="{96B3E362-D953-40DC-A196-C2A60DAA5858}"/>
              </a:ext>
            </a:extLst>
          </p:cNvPr>
          <p:cNvSpPr/>
          <p:nvPr/>
        </p:nvSpPr>
        <p:spPr>
          <a:xfrm>
            <a:off x="1649753" y="5576350"/>
            <a:ext cx="626351" cy="626351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3A1326D6-18E8-4827-B785-4300352C73DC}"/>
              </a:ext>
            </a:extLst>
          </p:cNvPr>
          <p:cNvSpPr txBox="1"/>
          <p:nvPr/>
        </p:nvSpPr>
        <p:spPr>
          <a:xfrm>
            <a:off x="1753575" y="5704859"/>
            <a:ext cx="418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05</a:t>
            </a: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C7101844-3022-4578-92E5-0EF9BB432345}"/>
              </a:ext>
            </a:extLst>
          </p:cNvPr>
          <p:cNvSpPr txBox="1"/>
          <p:nvPr/>
        </p:nvSpPr>
        <p:spPr>
          <a:xfrm>
            <a:off x="2407363" y="5633473"/>
            <a:ext cx="32800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DevOps has many more features like testing, Wiki, Artifacts built in!</a:t>
            </a:r>
          </a:p>
        </p:txBody>
      </p:sp>
      <p:sp>
        <p:nvSpPr>
          <p:cNvPr id="89" name="Rectangle 88">
            <a:extLst>
              <a:ext uri="{FF2B5EF4-FFF2-40B4-BE49-F238E27FC236}">
                <a16:creationId xmlns:a16="http://schemas.microsoft.com/office/drawing/2014/main" id="{2CE9B22C-C6C7-48F4-813C-07DCDBF0AA77}"/>
              </a:ext>
            </a:extLst>
          </p:cNvPr>
          <p:cNvSpPr/>
          <p:nvPr/>
        </p:nvSpPr>
        <p:spPr>
          <a:xfrm>
            <a:off x="2400465" y="5407073"/>
            <a:ext cx="131799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6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MUCH MORE</a:t>
            </a:r>
          </a:p>
        </p:txBody>
      </p:sp>
      <p:sp>
        <p:nvSpPr>
          <p:cNvPr id="90" name="Rectangle: Rounded Corners 89">
            <a:extLst>
              <a:ext uri="{FF2B5EF4-FFF2-40B4-BE49-F238E27FC236}">
                <a16:creationId xmlns:a16="http://schemas.microsoft.com/office/drawing/2014/main" id="{20257731-CC39-48DF-A07C-6320EA626D6F}"/>
              </a:ext>
            </a:extLst>
          </p:cNvPr>
          <p:cNvSpPr/>
          <p:nvPr/>
        </p:nvSpPr>
        <p:spPr>
          <a:xfrm rot="2700000">
            <a:off x="-263605" y="5791200"/>
            <a:ext cx="2133600" cy="2133600"/>
          </a:xfrm>
          <a:prstGeom prst="roundRect">
            <a:avLst/>
          </a:prstGeom>
          <a:gradFill>
            <a:gsLst>
              <a:gs pos="0">
                <a:schemeClr val="accent4"/>
              </a:gs>
              <a:gs pos="100000">
                <a:schemeClr val="accent4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1" name="Rectangle 90">
            <a:extLst>
              <a:ext uri="{FF2B5EF4-FFF2-40B4-BE49-F238E27FC236}">
                <a16:creationId xmlns:a16="http://schemas.microsoft.com/office/drawing/2014/main" id="{54D0A190-A4A7-4DD7-A76E-A2AF212B1F2D}"/>
              </a:ext>
            </a:extLst>
          </p:cNvPr>
          <p:cNvSpPr/>
          <p:nvPr/>
        </p:nvSpPr>
        <p:spPr>
          <a:xfrm>
            <a:off x="10298097" y="6445188"/>
            <a:ext cx="1793289" cy="328474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2" name="Rectangle 91">
            <a:extLst>
              <a:ext uri="{FF2B5EF4-FFF2-40B4-BE49-F238E27FC236}">
                <a16:creationId xmlns:a16="http://schemas.microsoft.com/office/drawing/2014/main" id="{724A40A9-76B6-48E9-851C-D72A3A4D0428}"/>
              </a:ext>
            </a:extLst>
          </p:cNvPr>
          <p:cNvSpPr/>
          <p:nvPr/>
        </p:nvSpPr>
        <p:spPr>
          <a:xfrm>
            <a:off x="0" y="1704513"/>
            <a:ext cx="470517" cy="2849732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00707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8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1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4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9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5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8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3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6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9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2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4" grpId="0" animBg="1"/>
      <p:bldP spid="135" grpId="0"/>
      <p:bldP spid="136" grpId="0"/>
      <p:bldP spid="137" grpId="0" animBg="1"/>
      <p:bldP spid="138" grpId="0"/>
      <p:bldP spid="139" grpId="0"/>
      <p:bldP spid="140" grpId="0" animBg="1"/>
      <p:bldP spid="141" grpId="0"/>
      <p:bldP spid="142" grpId="0"/>
      <p:bldP spid="143" grpId="0" animBg="1"/>
      <p:bldP spid="144" grpId="0"/>
      <p:bldP spid="145" grpId="0"/>
      <p:bldP spid="54" grpId="0"/>
      <p:bldP spid="55" grpId="0"/>
      <p:bldP spid="56" grpId="0"/>
      <p:bldP spid="57" grpId="0"/>
      <p:bldP spid="58" grpId="0" animBg="1"/>
      <p:bldP spid="59" grpId="0"/>
      <p:bldP spid="60" grpId="0"/>
      <p:bldP spid="89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Oval 25"/>
          <p:cNvSpPr/>
          <p:nvPr/>
        </p:nvSpPr>
        <p:spPr>
          <a:xfrm>
            <a:off x="2345124" y="2332298"/>
            <a:ext cx="2870510" cy="287051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45720" rtlCol="0" anchor="ctr"/>
          <a:lstStyle/>
          <a:p>
            <a:pPr algn="ctr"/>
            <a:endParaRPr lang="en-US" dirty="0"/>
          </a:p>
        </p:txBody>
      </p:sp>
      <p:sp>
        <p:nvSpPr>
          <p:cNvPr id="27" name="Oval 26"/>
          <p:cNvSpPr/>
          <p:nvPr/>
        </p:nvSpPr>
        <p:spPr>
          <a:xfrm>
            <a:off x="2492163" y="2287784"/>
            <a:ext cx="820920" cy="820920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solidFill>
                  <a:srgbClr val="FFFFFF"/>
                </a:solidFill>
              </a:rPr>
              <a:t>1</a:t>
            </a:r>
          </a:p>
        </p:txBody>
      </p:sp>
      <p:sp>
        <p:nvSpPr>
          <p:cNvPr id="29" name="Oval 28"/>
          <p:cNvSpPr/>
          <p:nvPr/>
        </p:nvSpPr>
        <p:spPr>
          <a:xfrm>
            <a:off x="7090241" y="2274814"/>
            <a:ext cx="2870510" cy="287051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45720" rtlCol="0" anchor="ctr"/>
          <a:lstStyle/>
          <a:p>
            <a:pPr algn="ctr"/>
            <a:endParaRPr lang="en-US" dirty="0"/>
          </a:p>
        </p:txBody>
      </p:sp>
      <p:sp>
        <p:nvSpPr>
          <p:cNvPr id="30" name="Oval 29"/>
          <p:cNvSpPr/>
          <p:nvPr/>
        </p:nvSpPr>
        <p:spPr>
          <a:xfrm>
            <a:off x="7237280" y="2230300"/>
            <a:ext cx="820920" cy="820920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solidFill>
                  <a:srgbClr val="FFFFFF"/>
                </a:solidFill>
              </a:rPr>
              <a:t>2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7626331" y="2973048"/>
            <a:ext cx="1798330" cy="1569660"/>
          </a:xfrm>
          <a:prstGeom prst="rect">
            <a:avLst/>
          </a:prstGeom>
          <a:noFill/>
        </p:spPr>
        <p:txBody>
          <a:bodyPr wrap="square" tIns="45720" rtlCol="0">
            <a:spAutoFit/>
          </a:bodyPr>
          <a:lstStyle/>
          <a:p>
            <a:pPr algn="ctr"/>
            <a:r>
              <a:rPr lang="en-US" sz="3200" b="1" dirty="0">
                <a:solidFill>
                  <a:srgbClr val="FFFFFF"/>
                </a:solidFill>
              </a:rPr>
              <a:t>Azure Active Directory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2902623" y="3301088"/>
            <a:ext cx="1738388" cy="954107"/>
          </a:xfrm>
          <a:prstGeom prst="rect">
            <a:avLst/>
          </a:prstGeom>
          <a:noFill/>
        </p:spPr>
        <p:txBody>
          <a:bodyPr wrap="square" tIns="45720" rtlCol="0">
            <a:spAutoFit/>
          </a:bodyPr>
          <a:lstStyle/>
          <a:p>
            <a:pPr algn="ctr"/>
            <a:r>
              <a:rPr lang="en-US" sz="2800" b="1" dirty="0">
                <a:solidFill>
                  <a:srgbClr val="FFFFFF"/>
                </a:solidFill>
              </a:rPr>
              <a:t>Microsoft Account</a:t>
            </a:r>
            <a:r>
              <a:rPr lang="en-US" sz="1400" b="1" dirty="0">
                <a:solidFill>
                  <a:srgbClr val="FFFFFF"/>
                </a:solidFill>
              </a:rPr>
              <a:t> 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DE9EB855-1430-422B-9CD6-BD0FFA799F4A}"/>
              </a:ext>
            </a:extLst>
          </p:cNvPr>
          <p:cNvSpPr txBox="1"/>
          <p:nvPr/>
        </p:nvSpPr>
        <p:spPr>
          <a:xfrm>
            <a:off x="2031498" y="418017"/>
            <a:ext cx="8129020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7200" dirty="0">
                <a:latin typeface="Calibri Light" panose="020F0302020204030204" pitchFamily="34" charset="0"/>
                <a:cs typeface="Calibri Light" panose="020F0302020204030204" pitchFamily="34" charset="0"/>
              </a:rPr>
              <a:t>Azure </a:t>
            </a:r>
            <a:r>
              <a:rPr lang="en-US" sz="7200" dirty="0">
                <a:solidFill>
                  <a:schemeClr val="accent3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DevOps </a:t>
            </a:r>
            <a:r>
              <a:rPr lang="en-US" sz="7200" dirty="0">
                <a:latin typeface="Calibri Light" panose="020F0302020204030204" pitchFamily="34" charset="0"/>
                <a:cs typeface="Calibri Light" panose="020F0302020204030204" pitchFamily="34" charset="0"/>
              </a:rPr>
              <a:t>- Users</a:t>
            </a:r>
          </a:p>
        </p:txBody>
      </p:sp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E2953371-907D-4F75-BF3B-C10C4BEB3EDA}"/>
              </a:ext>
            </a:extLst>
          </p:cNvPr>
          <p:cNvSpPr/>
          <p:nvPr/>
        </p:nvSpPr>
        <p:spPr>
          <a:xfrm rot="2700000">
            <a:off x="-263605" y="5791200"/>
            <a:ext cx="2133600" cy="2133600"/>
          </a:xfrm>
          <a:prstGeom prst="roundRect">
            <a:avLst/>
          </a:prstGeom>
          <a:gradFill>
            <a:gsLst>
              <a:gs pos="0">
                <a:schemeClr val="accent4"/>
              </a:gs>
              <a:gs pos="100000">
                <a:schemeClr val="accent4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DDFBE3DD-7CD4-4481-82D4-9086FC88968C}"/>
              </a:ext>
            </a:extLst>
          </p:cNvPr>
          <p:cNvSpPr/>
          <p:nvPr/>
        </p:nvSpPr>
        <p:spPr>
          <a:xfrm>
            <a:off x="10298097" y="6445188"/>
            <a:ext cx="1793289" cy="328474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7D24610B-1CA8-4FD1-86CA-B17E5C43B6B4}"/>
              </a:ext>
            </a:extLst>
          </p:cNvPr>
          <p:cNvSpPr/>
          <p:nvPr/>
        </p:nvSpPr>
        <p:spPr>
          <a:xfrm>
            <a:off x="0" y="1704513"/>
            <a:ext cx="470517" cy="2849732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630590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7" grpId="0" animBg="1"/>
      <p:bldP spid="29" grpId="0" animBg="1"/>
      <p:bldP spid="30" grpId="0" animBg="1"/>
      <p:bldP spid="37" grpId="0"/>
      <p:bldP spid="43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3F1D6C9D-85B4-F323-CFD6-BDF71D8733FB}"/>
              </a:ext>
            </a:extLst>
          </p:cNvPr>
          <p:cNvSpPr/>
          <p:nvPr/>
        </p:nvSpPr>
        <p:spPr>
          <a:xfrm rot="2700000">
            <a:off x="-263605" y="5791200"/>
            <a:ext cx="2133600" cy="2133600"/>
          </a:xfrm>
          <a:prstGeom prst="roundRect">
            <a:avLst/>
          </a:prstGeom>
          <a:gradFill>
            <a:gsLst>
              <a:gs pos="0">
                <a:schemeClr val="accent4"/>
              </a:gs>
              <a:gs pos="100000">
                <a:schemeClr val="accent4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9ADCC1E4-F864-0ED8-54BB-A76C6680F05E}"/>
              </a:ext>
            </a:extLst>
          </p:cNvPr>
          <p:cNvSpPr/>
          <p:nvPr/>
        </p:nvSpPr>
        <p:spPr>
          <a:xfrm>
            <a:off x="10298097" y="6445188"/>
            <a:ext cx="1793289" cy="328474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BE5428FA-8923-C960-F3C8-52E96EA54C64}"/>
              </a:ext>
            </a:extLst>
          </p:cNvPr>
          <p:cNvSpPr/>
          <p:nvPr/>
        </p:nvSpPr>
        <p:spPr>
          <a:xfrm>
            <a:off x="0" y="1704513"/>
            <a:ext cx="470517" cy="2849732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D601B1DD-831B-BBE2-A899-73AA28679E02}"/>
              </a:ext>
            </a:extLst>
          </p:cNvPr>
          <p:cNvSpPr txBox="1"/>
          <p:nvPr/>
        </p:nvSpPr>
        <p:spPr>
          <a:xfrm>
            <a:off x="4197912" y="327358"/>
            <a:ext cx="371768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7200" dirty="0">
                <a:solidFill>
                  <a:schemeClr val="accent3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Git</a:t>
            </a:r>
            <a:r>
              <a:rPr lang="en-US" sz="7200" dirty="0">
                <a:latin typeface="Calibri Light" panose="020F0302020204030204" pitchFamily="34" charset="0"/>
                <a:cs typeface="Calibri Light" panose="020F0302020204030204" pitchFamily="34" charset="0"/>
              </a:rPr>
              <a:t> Basics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90C394A-A5CD-FEDB-007B-1FD9DB4091E0}"/>
              </a:ext>
            </a:extLst>
          </p:cNvPr>
          <p:cNvSpPr txBox="1"/>
          <p:nvPr/>
        </p:nvSpPr>
        <p:spPr>
          <a:xfrm>
            <a:off x="1690777" y="1704513"/>
            <a:ext cx="2311530" cy="415498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accent3"/>
                </a:solidFill>
              </a:rPr>
              <a:t>COMMIT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400" dirty="0">
              <a:solidFill>
                <a:schemeClr val="accent3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accent3"/>
                </a:solidFill>
              </a:rPr>
              <a:t>PUSH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400" dirty="0">
              <a:solidFill>
                <a:schemeClr val="accent3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accent3"/>
                </a:solidFill>
              </a:rPr>
              <a:t>PULL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400" dirty="0">
              <a:solidFill>
                <a:schemeClr val="accent3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accent3"/>
                </a:solidFill>
              </a:rPr>
              <a:t>FETCH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400" dirty="0">
              <a:solidFill>
                <a:schemeClr val="accent3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accent3"/>
                </a:solidFill>
              </a:rPr>
              <a:t>PULL REQUEST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400" dirty="0">
              <a:solidFill>
                <a:schemeClr val="accent3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accent3"/>
                </a:solidFill>
              </a:rPr>
              <a:t>BRANCH</a:t>
            </a:r>
          </a:p>
        </p:txBody>
      </p:sp>
    </p:spTree>
    <p:extLst>
      <p:ext uri="{BB962C8B-B14F-4D97-AF65-F5344CB8AC3E}">
        <p14:creationId xmlns:p14="http://schemas.microsoft.com/office/powerpoint/2010/main" val="235285620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3F1D6C9D-85B4-F323-CFD6-BDF71D8733FB}"/>
              </a:ext>
            </a:extLst>
          </p:cNvPr>
          <p:cNvSpPr/>
          <p:nvPr/>
        </p:nvSpPr>
        <p:spPr>
          <a:xfrm rot="2700000">
            <a:off x="-263605" y="5791200"/>
            <a:ext cx="2133600" cy="2133600"/>
          </a:xfrm>
          <a:prstGeom prst="roundRect">
            <a:avLst/>
          </a:prstGeom>
          <a:gradFill>
            <a:gsLst>
              <a:gs pos="0">
                <a:schemeClr val="accent4"/>
              </a:gs>
              <a:gs pos="100000">
                <a:schemeClr val="accent4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9ADCC1E4-F864-0ED8-54BB-A76C6680F05E}"/>
              </a:ext>
            </a:extLst>
          </p:cNvPr>
          <p:cNvSpPr/>
          <p:nvPr/>
        </p:nvSpPr>
        <p:spPr>
          <a:xfrm>
            <a:off x="10298097" y="6445188"/>
            <a:ext cx="1793289" cy="328474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BE5428FA-8923-C960-F3C8-52E96EA54C64}"/>
              </a:ext>
            </a:extLst>
          </p:cNvPr>
          <p:cNvSpPr/>
          <p:nvPr/>
        </p:nvSpPr>
        <p:spPr>
          <a:xfrm>
            <a:off x="0" y="1704513"/>
            <a:ext cx="470517" cy="2849732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6E9F79E-600C-0A37-D6A3-948D0AF3D70B}"/>
              </a:ext>
            </a:extLst>
          </p:cNvPr>
          <p:cNvSpPr txBox="1"/>
          <p:nvPr/>
        </p:nvSpPr>
        <p:spPr>
          <a:xfrm>
            <a:off x="1227583" y="2182106"/>
            <a:ext cx="9277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/>
              <a:t>Dev Branch </a:t>
            </a:r>
          </a:p>
          <a:p>
            <a:pPr algn="ctr"/>
            <a:r>
              <a:rPr lang="en-US" sz="1200" dirty="0"/>
              <a:t>(Remote)</a:t>
            </a:r>
          </a:p>
        </p:txBody>
      </p:sp>
      <p:pic>
        <p:nvPicPr>
          <p:cNvPr id="9" name="Picture 8" descr="A picture containing graphical user interface&#10;&#10;Description automatically generated">
            <a:extLst>
              <a:ext uri="{FF2B5EF4-FFF2-40B4-BE49-F238E27FC236}">
                <a16:creationId xmlns:a16="http://schemas.microsoft.com/office/drawing/2014/main" id="{BD6847D7-4EB9-2A7A-25BD-5C3F64A39B5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0390" y="2623531"/>
            <a:ext cx="502141" cy="502141"/>
          </a:xfrm>
          <a:prstGeom prst="rect">
            <a:avLst/>
          </a:prstGeom>
        </p:spPr>
      </p:pic>
      <p:pic>
        <p:nvPicPr>
          <p:cNvPr id="10" name="Picture 9" descr="A picture containing graphical user interface&#10;&#10;Description automatically generated">
            <a:extLst>
              <a:ext uri="{FF2B5EF4-FFF2-40B4-BE49-F238E27FC236}">
                <a16:creationId xmlns:a16="http://schemas.microsoft.com/office/drawing/2014/main" id="{FCD6F5F1-E8EC-64B6-F18E-2F1B30A0952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66868" y="3644840"/>
            <a:ext cx="576679" cy="576679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D4AA3447-087C-E552-10E1-0F422761A29F}"/>
              </a:ext>
            </a:extLst>
          </p:cNvPr>
          <p:cNvSpPr txBox="1"/>
          <p:nvPr/>
        </p:nvSpPr>
        <p:spPr>
          <a:xfrm>
            <a:off x="3726440" y="4159373"/>
            <a:ext cx="1159292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50" dirty="0"/>
              <a:t>Dev (Local/User1)</a:t>
            </a:r>
          </a:p>
        </p:txBody>
      </p:sp>
      <p:cxnSp>
        <p:nvCxnSpPr>
          <p:cNvPr id="12" name="Connector: Elbow 11">
            <a:extLst>
              <a:ext uri="{FF2B5EF4-FFF2-40B4-BE49-F238E27FC236}">
                <a16:creationId xmlns:a16="http://schemas.microsoft.com/office/drawing/2014/main" id="{49F2A427-56A0-899F-379D-21BB5BF26C8C}"/>
              </a:ext>
            </a:extLst>
          </p:cNvPr>
          <p:cNvCxnSpPr>
            <a:cxnSpLocks/>
            <a:stCxn id="9" idx="2"/>
            <a:endCxn id="10" idx="1"/>
          </p:cNvCxnSpPr>
          <p:nvPr/>
        </p:nvCxnSpPr>
        <p:spPr>
          <a:xfrm rot="16200000" flipH="1">
            <a:off x="2425410" y="2391722"/>
            <a:ext cx="807508" cy="2275407"/>
          </a:xfrm>
          <a:prstGeom prst="bentConnector2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167B93D6-656F-74EC-B73E-F5AEAD56F074}"/>
              </a:ext>
            </a:extLst>
          </p:cNvPr>
          <p:cNvCxnSpPr>
            <a:cxnSpLocks/>
            <a:stCxn id="9" idx="3"/>
          </p:cNvCxnSpPr>
          <p:nvPr/>
        </p:nvCxnSpPr>
        <p:spPr>
          <a:xfrm>
            <a:off x="1942531" y="2874602"/>
            <a:ext cx="775278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5244DEF3-1C90-9AA1-099F-FA3574C7012B}"/>
              </a:ext>
            </a:extLst>
          </p:cNvPr>
          <p:cNvSpPr txBox="1"/>
          <p:nvPr/>
        </p:nvSpPr>
        <p:spPr>
          <a:xfrm>
            <a:off x="2222434" y="3670730"/>
            <a:ext cx="81785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>
                <a:solidFill>
                  <a:schemeClr val="accent2"/>
                </a:solidFill>
              </a:rPr>
              <a:t>CHECKOUT</a:t>
            </a:r>
          </a:p>
        </p:txBody>
      </p: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B55DF730-B677-5728-6351-B3AC1750D509}"/>
              </a:ext>
            </a:extLst>
          </p:cNvPr>
          <p:cNvCxnSpPr/>
          <p:nvPr/>
        </p:nvCxnSpPr>
        <p:spPr>
          <a:xfrm>
            <a:off x="4627023" y="3933179"/>
            <a:ext cx="1677880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>
            <a:extLst>
              <a:ext uri="{FF2B5EF4-FFF2-40B4-BE49-F238E27FC236}">
                <a16:creationId xmlns:a16="http://schemas.microsoft.com/office/drawing/2014/main" id="{3924586D-BDFA-1263-B175-BADF6A613BA4}"/>
              </a:ext>
            </a:extLst>
          </p:cNvPr>
          <p:cNvSpPr txBox="1"/>
          <p:nvPr/>
        </p:nvSpPr>
        <p:spPr>
          <a:xfrm>
            <a:off x="4726017" y="3699983"/>
            <a:ext cx="147989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dirty="0"/>
              <a:t>Make changes on local</a:t>
            </a:r>
          </a:p>
        </p:txBody>
      </p:sp>
      <p:pic>
        <p:nvPicPr>
          <p:cNvPr id="20" name="Picture 19" descr="A picture containing graphical user interface&#10;&#10;Description automatically generated">
            <a:extLst>
              <a:ext uri="{FF2B5EF4-FFF2-40B4-BE49-F238E27FC236}">
                <a16:creationId xmlns:a16="http://schemas.microsoft.com/office/drawing/2014/main" id="{38626081-BA1C-056F-6015-185E8CC2FF5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78039" y="3673253"/>
            <a:ext cx="576679" cy="576679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B18B62BD-D6B4-8F5B-C2A2-CFCE363C218A}"/>
              </a:ext>
            </a:extLst>
          </p:cNvPr>
          <p:cNvSpPr txBox="1"/>
          <p:nvPr/>
        </p:nvSpPr>
        <p:spPr>
          <a:xfrm>
            <a:off x="7011273" y="3644839"/>
            <a:ext cx="697627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>
                <a:solidFill>
                  <a:schemeClr val="accent2"/>
                </a:solidFill>
              </a:rPr>
              <a:t>COMMIT</a:t>
            </a:r>
          </a:p>
        </p:txBody>
      </p:sp>
      <p:pic>
        <p:nvPicPr>
          <p:cNvPr id="23" name="Picture 22" descr="A picture containing graphical user interface&#10;&#10;Description automatically generated">
            <a:extLst>
              <a:ext uri="{FF2B5EF4-FFF2-40B4-BE49-F238E27FC236}">
                <a16:creationId xmlns:a16="http://schemas.microsoft.com/office/drawing/2014/main" id="{D3627673-9100-3628-DB19-E388BD41DF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16683" y="3644839"/>
            <a:ext cx="576679" cy="576679"/>
          </a:xfrm>
          <a:prstGeom prst="rect">
            <a:avLst/>
          </a:prstGeom>
        </p:spPr>
      </p:pic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id="{A4166C06-9668-1C7C-2A31-3F5E34104BAE}"/>
              </a:ext>
            </a:extLst>
          </p:cNvPr>
          <p:cNvCxnSpPr>
            <a:cxnSpLocks/>
          </p:cNvCxnSpPr>
          <p:nvPr/>
        </p:nvCxnSpPr>
        <p:spPr>
          <a:xfrm>
            <a:off x="6905142" y="3961593"/>
            <a:ext cx="1113151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>
            <a:extLst>
              <a:ext uri="{FF2B5EF4-FFF2-40B4-BE49-F238E27FC236}">
                <a16:creationId xmlns:a16="http://schemas.microsoft.com/office/drawing/2014/main" id="{7861703B-2110-76AC-D968-8DEBED66F795}"/>
              </a:ext>
            </a:extLst>
          </p:cNvPr>
          <p:cNvSpPr txBox="1"/>
          <p:nvPr/>
        </p:nvSpPr>
        <p:spPr>
          <a:xfrm>
            <a:off x="7915597" y="4221518"/>
            <a:ext cx="930063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50" dirty="0"/>
              <a:t>Changes are </a:t>
            </a:r>
          </a:p>
          <a:p>
            <a:pPr algn="ctr"/>
            <a:r>
              <a:rPr lang="en-US" sz="1050" dirty="0"/>
              <a:t>saved to local</a:t>
            </a:r>
          </a:p>
        </p:txBody>
      </p:sp>
      <p:cxnSp>
        <p:nvCxnSpPr>
          <p:cNvPr id="26" name="Connector: Elbow 25">
            <a:extLst>
              <a:ext uri="{FF2B5EF4-FFF2-40B4-BE49-F238E27FC236}">
                <a16:creationId xmlns:a16="http://schemas.microsoft.com/office/drawing/2014/main" id="{63E4C7FC-0A31-DDAC-EAF4-D7B83B7AD7BC}"/>
              </a:ext>
            </a:extLst>
          </p:cNvPr>
          <p:cNvCxnSpPr>
            <a:cxnSpLocks/>
            <a:stCxn id="20" idx="3"/>
            <a:endCxn id="29" idx="2"/>
          </p:cNvCxnSpPr>
          <p:nvPr/>
        </p:nvCxnSpPr>
        <p:spPr>
          <a:xfrm flipV="1">
            <a:off x="8654718" y="3093066"/>
            <a:ext cx="1103835" cy="868527"/>
          </a:xfrm>
          <a:prstGeom prst="bentConnector2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>
            <a:extLst>
              <a:ext uri="{FF2B5EF4-FFF2-40B4-BE49-F238E27FC236}">
                <a16:creationId xmlns:a16="http://schemas.microsoft.com/office/drawing/2014/main" id="{BA507D02-9DB8-57C7-11FD-209BDCA8CF2A}"/>
              </a:ext>
            </a:extLst>
          </p:cNvPr>
          <p:cNvSpPr txBox="1"/>
          <p:nvPr/>
        </p:nvSpPr>
        <p:spPr>
          <a:xfrm>
            <a:off x="9752474" y="3597767"/>
            <a:ext cx="498855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>
                <a:solidFill>
                  <a:schemeClr val="accent2"/>
                </a:solidFill>
              </a:rPr>
              <a:t>PUSH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0BD595ED-F49D-C0CD-67C1-A33F60FD3899}"/>
              </a:ext>
            </a:extLst>
          </p:cNvPr>
          <p:cNvSpPr txBox="1"/>
          <p:nvPr/>
        </p:nvSpPr>
        <p:spPr>
          <a:xfrm>
            <a:off x="9032235" y="2092028"/>
            <a:ext cx="1452642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50" dirty="0"/>
              <a:t>Changes are </a:t>
            </a:r>
          </a:p>
          <a:p>
            <a:pPr algn="ctr"/>
            <a:r>
              <a:rPr lang="en-US" sz="1050" dirty="0"/>
              <a:t>pushed to remote repo</a:t>
            </a:r>
          </a:p>
        </p:txBody>
      </p:sp>
      <p:pic>
        <p:nvPicPr>
          <p:cNvPr id="29" name="Picture 28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id="{971F5C99-60D8-D7D0-9B99-04535EC44C9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07482" y="2590925"/>
            <a:ext cx="502141" cy="502141"/>
          </a:xfrm>
          <a:prstGeom prst="rect">
            <a:avLst/>
          </a:prstGeom>
        </p:spPr>
      </p:pic>
      <p:sp>
        <p:nvSpPr>
          <p:cNvPr id="49" name="TextBox 48">
            <a:extLst>
              <a:ext uri="{FF2B5EF4-FFF2-40B4-BE49-F238E27FC236}">
                <a16:creationId xmlns:a16="http://schemas.microsoft.com/office/drawing/2014/main" id="{D601B1DD-831B-BBE2-A899-73AA28679E02}"/>
              </a:ext>
            </a:extLst>
          </p:cNvPr>
          <p:cNvSpPr txBox="1"/>
          <p:nvPr/>
        </p:nvSpPr>
        <p:spPr>
          <a:xfrm>
            <a:off x="4197912" y="327358"/>
            <a:ext cx="371768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7200" dirty="0">
                <a:solidFill>
                  <a:schemeClr val="accent3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Git</a:t>
            </a:r>
            <a:r>
              <a:rPr lang="en-US" sz="7200" dirty="0">
                <a:latin typeface="Calibri Light" panose="020F0302020204030204" pitchFamily="34" charset="0"/>
                <a:cs typeface="Calibri Light" panose="020F0302020204030204" pitchFamily="34" charset="0"/>
              </a:rPr>
              <a:t> Basics</a:t>
            </a:r>
          </a:p>
        </p:txBody>
      </p:sp>
    </p:spTree>
    <p:extLst>
      <p:ext uri="{BB962C8B-B14F-4D97-AF65-F5344CB8AC3E}">
        <p14:creationId xmlns:p14="http://schemas.microsoft.com/office/powerpoint/2010/main" val="199277539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1" grpId="0"/>
      <p:bldP spid="16" grpId="0"/>
      <p:bldP spid="19" grpId="0"/>
      <p:bldP spid="22" grpId="0"/>
      <p:bldP spid="25" grpId="0"/>
      <p:bldP spid="27" grpId="0"/>
      <p:bldP spid="28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3F1D6C9D-85B4-F323-CFD6-BDF71D8733FB}"/>
              </a:ext>
            </a:extLst>
          </p:cNvPr>
          <p:cNvSpPr/>
          <p:nvPr/>
        </p:nvSpPr>
        <p:spPr>
          <a:xfrm rot="2700000">
            <a:off x="-263605" y="5791200"/>
            <a:ext cx="2133600" cy="2133600"/>
          </a:xfrm>
          <a:prstGeom prst="roundRect">
            <a:avLst/>
          </a:prstGeom>
          <a:gradFill>
            <a:gsLst>
              <a:gs pos="0">
                <a:schemeClr val="accent4"/>
              </a:gs>
              <a:gs pos="100000">
                <a:schemeClr val="accent4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9ADCC1E4-F864-0ED8-54BB-A76C6680F05E}"/>
              </a:ext>
            </a:extLst>
          </p:cNvPr>
          <p:cNvSpPr/>
          <p:nvPr/>
        </p:nvSpPr>
        <p:spPr>
          <a:xfrm>
            <a:off x="10298097" y="6445188"/>
            <a:ext cx="1793289" cy="328474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BE5428FA-8923-C960-F3C8-52E96EA54C64}"/>
              </a:ext>
            </a:extLst>
          </p:cNvPr>
          <p:cNvSpPr/>
          <p:nvPr/>
        </p:nvSpPr>
        <p:spPr>
          <a:xfrm>
            <a:off x="0" y="1704513"/>
            <a:ext cx="470517" cy="2849732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A667922E-A262-48D9-5AB1-D405B5F88B82}"/>
              </a:ext>
            </a:extLst>
          </p:cNvPr>
          <p:cNvSpPr txBox="1"/>
          <p:nvPr/>
        </p:nvSpPr>
        <p:spPr>
          <a:xfrm>
            <a:off x="872213" y="1362110"/>
            <a:ext cx="9277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Dev Branch </a:t>
            </a:r>
          </a:p>
          <a:p>
            <a:pPr algn="ctr"/>
            <a:r>
              <a:rPr lang="en-US" sz="1200" dirty="0"/>
              <a:t>(Remote)</a:t>
            </a:r>
          </a:p>
        </p:txBody>
      </p:sp>
      <p:pic>
        <p:nvPicPr>
          <p:cNvPr id="31" name="Picture 30" descr="A picture containing graphical user interface&#10;&#10;Description automatically generated">
            <a:extLst>
              <a:ext uri="{FF2B5EF4-FFF2-40B4-BE49-F238E27FC236}">
                <a16:creationId xmlns:a16="http://schemas.microsoft.com/office/drawing/2014/main" id="{D5636CDF-E982-571A-35E5-A43A88FD162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1097" y="1799169"/>
            <a:ext cx="502141" cy="502141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D74E814E-14A2-AE67-99FA-E7F65A7AFF12}"/>
              </a:ext>
            </a:extLst>
          </p:cNvPr>
          <p:cNvSpPr txBox="1"/>
          <p:nvPr/>
        </p:nvSpPr>
        <p:spPr>
          <a:xfrm>
            <a:off x="1548907" y="2594983"/>
            <a:ext cx="955711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50" dirty="0"/>
              <a:t>NR1 (Remote)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559368B9-6A74-1D0C-606A-89AB194E8A86}"/>
              </a:ext>
            </a:extLst>
          </p:cNvPr>
          <p:cNvSpPr txBox="1"/>
          <p:nvPr/>
        </p:nvSpPr>
        <p:spPr>
          <a:xfrm>
            <a:off x="494373" y="2646408"/>
            <a:ext cx="955711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50" dirty="0">
                <a:solidFill>
                  <a:schemeClr val="accent2"/>
                </a:solidFill>
              </a:rPr>
              <a:t>NEW BRANCH</a:t>
            </a:r>
          </a:p>
        </p:txBody>
      </p:sp>
      <p:cxnSp>
        <p:nvCxnSpPr>
          <p:cNvPr id="34" name="Connector: Elbow 33">
            <a:extLst>
              <a:ext uri="{FF2B5EF4-FFF2-40B4-BE49-F238E27FC236}">
                <a16:creationId xmlns:a16="http://schemas.microsoft.com/office/drawing/2014/main" id="{4E5E01F8-C710-9186-56A1-4F93E1695831}"/>
              </a:ext>
            </a:extLst>
          </p:cNvPr>
          <p:cNvCxnSpPr>
            <a:cxnSpLocks/>
            <a:stCxn id="31" idx="2"/>
            <a:endCxn id="58" idx="1"/>
          </p:cNvCxnSpPr>
          <p:nvPr/>
        </p:nvCxnSpPr>
        <p:spPr>
          <a:xfrm rot="16200000" flipH="1">
            <a:off x="1180098" y="2503380"/>
            <a:ext cx="760396" cy="356256"/>
          </a:xfrm>
          <a:prstGeom prst="bentConnector2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2A767838-826A-4EB7-3429-795ED438A6FC}"/>
              </a:ext>
            </a:extLst>
          </p:cNvPr>
          <p:cNvCxnSpPr>
            <a:cxnSpLocks/>
            <a:stCxn id="31" idx="3"/>
          </p:cNvCxnSpPr>
          <p:nvPr/>
        </p:nvCxnSpPr>
        <p:spPr>
          <a:xfrm>
            <a:off x="1633238" y="2050240"/>
            <a:ext cx="775278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TextBox 35">
            <a:extLst>
              <a:ext uri="{FF2B5EF4-FFF2-40B4-BE49-F238E27FC236}">
                <a16:creationId xmlns:a16="http://schemas.microsoft.com/office/drawing/2014/main" id="{7F3BA246-C113-A014-859C-0DACA9AEA456}"/>
              </a:ext>
            </a:extLst>
          </p:cNvPr>
          <p:cNvSpPr txBox="1"/>
          <p:nvPr/>
        </p:nvSpPr>
        <p:spPr>
          <a:xfrm>
            <a:off x="1193500" y="3606448"/>
            <a:ext cx="81785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>
                <a:solidFill>
                  <a:schemeClr val="accent2"/>
                </a:solidFill>
              </a:rPr>
              <a:t>CHECKOUT</a:t>
            </a:r>
          </a:p>
        </p:txBody>
      </p:sp>
      <p:cxnSp>
        <p:nvCxnSpPr>
          <p:cNvPr id="37" name="Straight Arrow Connector 36">
            <a:extLst>
              <a:ext uri="{FF2B5EF4-FFF2-40B4-BE49-F238E27FC236}">
                <a16:creationId xmlns:a16="http://schemas.microsoft.com/office/drawing/2014/main" id="{9B35F62A-3B88-CC89-EAD0-CFB77DACA74E}"/>
              </a:ext>
            </a:extLst>
          </p:cNvPr>
          <p:cNvCxnSpPr/>
          <p:nvPr/>
        </p:nvCxnSpPr>
        <p:spPr>
          <a:xfrm>
            <a:off x="2949932" y="4119113"/>
            <a:ext cx="1677880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>
            <a:extLst>
              <a:ext uri="{FF2B5EF4-FFF2-40B4-BE49-F238E27FC236}">
                <a16:creationId xmlns:a16="http://schemas.microsoft.com/office/drawing/2014/main" id="{C2C6D1E1-6E2C-9A0E-F3DC-8602731EB6B6}"/>
              </a:ext>
            </a:extLst>
          </p:cNvPr>
          <p:cNvSpPr txBox="1"/>
          <p:nvPr/>
        </p:nvSpPr>
        <p:spPr>
          <a:xfrm>
            <a:off x="3048926" y="3766018"/>
            <a:ext cx="147989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dirty="0"/>
              <a:t>Make changes on local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6331D229-5F8C-39C4-E469-A21D7B11FF5D}"/>
              </a:ext>
            </a:extLst>
          </p:cNvPr>
          <p:cNvSpPr txBox="1"/>
          <p:nvPr/>
        </p:nvSpPr>
        <p:spPr>
          <a:xfrm>
            <a:off x="5446877" y="3809860"/>
            <a:ext cx="697627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>
                <a:solidFill>
                  <a:schemeClr val="accent2"/>
                </a:solidFill>
              </a:rPr>
              <a:t>COMMIT</a:t>
            </a:r>
          </a:p>
        </p:txBody>
      </p:sp>
      <p:cxnSp>
        <p:nvCxnSpPr>
          <p:cNvPr id="40" name="Straight Arrow Connector 39">
            <a:extLst>
              <a:ext uri="{FF2B5EF4-FFF2-40B4-BE49-F238E27FC236}">
                <a16:creationId xmlns:a16="http://schemas.microsoft.com/office/drawing/2014/main" id="{CB3CB925-AE06-B57F-7D5B-B4373F0710F6}"/>
              </a:ext>
            </a:extLst>
          </p:cNvPr>
          <p:cNvCxnSpPr>
            <a:cxnSpLocks/>
          </p:cNvCxnSpPr>
          <p:nvPr/>
        </p:nvCxnSpPr>
        <p:spPr>
          <a:xfrm>
            <a:off x="5253027" y="4142627"/>
            <a:ext cx="1113151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TextBox 40">
            <a:extLst>
              <a:ext uri="{FF2B5EF4-FFF2-40B4-BE49-F238E27FC236}">
                <a16:creationId xmlns:a16="http://schemas.microsoft.com/office/drawing/2014/main" id="{D6B6C965-C22C-D87D-F366-1C48DE2CD639}"/>
              </a:ext>
            </a:extLst>
          </p:cNvPr>
          <p:cNvSpPr txBox="1"/>
          <p:nvPr/>
        </p:nvSpPr>
        <p:spPr>
          <a:xfrm>
            <a:off x="6184475" y="4411865"/>
            <a:ext cx="930063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50" dirty="0"/>
              <a:t>Changes are </a:t>
            </a:r>
          </a:p>
          <a:p>
            <a:pPr algn="ctr"/>
            <a:r>
              <a:rPr lang="en-US" sz="1050" dirty="0"/>
              <a:t>saved to local</a:t>
            </a:r>
          </a:p>
        </p:txBody>
      </p:sp>
      <p:cxnSp>
        <p:nvCxnSpPr>
          <p:cNvPr id="42" name="Connector: Elbow 41">
            <a:extLst>
              <a:ext uri="{FF2B5EF4-FFF2-40B4-BE49-F238E27FC236}">
                <a16:creationId xmlns:a16="http://schemas.microsoft.com/office/drawing/2014/main" id="{094A5F5E-7B5E-1AB1-005B-AFFA18779275}"/>
              </a:ext>
            </a:extLst>
          </p:cNvPr>
          <p:cNvCxnSpPr>
            <a:cxnSpLocks/>
            <a:stCxn id="57" idx="3"/>
            <a:endCxn id="45" idx="2"/>
          </p:cNvCxnSpPr>
          <p:nvPr/>
        </p:nvCxnSpPr>
        <p:spPr>
          <a:xfrm flipV="1">
            <a:off x="8345425" y="2268704"/>
            <a:ext cx="1103835" cy="868527"/>
          </a:xfrm>
          <a:prstGeom prst="bentConnector2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TextBox 42">
            <a:extLst>
              <a:ext uri="{FF2B5EF4-FFF2-40B4-BE49-F238E27FC236}">
                <a16:creationId xmlns:a16="http://schemas.microsoft.com/office/drawing/2014/main" id="{C20D123C-FE3F-30F3-B772-29CBAB6F29AB}"/>
              </a:ext>
            </a:extLst>
          </p:cNvPr>
          <p:cNvSpPr txBox="1"/>
          <p:nvPr/>
        </p:nvSpPr>
        <p:spPr>
          <a:xfrm>
            <a:off x="9449259" y="2572162"/>
            <a:ext cx="128753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>
                <a:solidFill>
                  <a:schemeClr val="accent2"/>
                </a:solidFill>
              </a:rPr>
              <a:t>MERGE NR1 to Dev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7FDD3907-8F62-A7FF-4633-CAA00949D392}"/>
              </a:ext>
            </a:extLst>
          </p:cNvPr>
          <p:cNvSpPr txBox="1"/>
          <p:nvPr/>
        </p:nvSpPr>
        <p:spPr>
          <a:xfrm>
            <a:off x="8722942" y="1309877"/>
            <a:ext cx="1452642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50" dirty="0"/>
              <a:t>Changes are </a:t>
            </a:r>
          </a:p>
          <a:p>
            <a:pPr algn="ctr"/>
            <a:r>
              <a:rPr lang="en-US" sz="1050" dirty="0"/>
              <a:t>pushed to remote repo</a:t>
            </a:r>
          </a:p>
        </p:txBody>
      </p:sp>
      <p:pic>
        <p:nvPicPr>
          <p:cNvPr id="45" name="Picture 44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id="{37E6CD7F-24BA-0986-32EA-CB030214D88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98189" y="1766563"/>
            <a:ext cx="502141" cy="502141"/>
          </a:xfrm>
          <a:prstGeom prst="rect">
            <a:avLst/>
          </a:prstGeom>
        </p:spPr>
      </p:pic>
      <p:pic>
        <p:nvPicPr>
          <p:cNvPr id="46" name="Picture 45" descr="Graphical user interface&#10;&#10;Description automatically generated">
            <a:extLst>
              <a:ext uri="{FF2B5EF4-FFF2-40B4-BE49-F238E27FC236}">
                <a16:creationId xmlns:a16="http://schemas.microsoft.com/office/drawing/2014/main" id="{85DA80F4-0652-8CF3-2A36-B9DCA0F2F90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4012" y="3785857"/>
            <a:ext cx="585504" cy="585504"/>
          </a:xfrm>
          <a:prstGeom prst="rect">
            <a:avLst/>
          </a:prstGeom>
        </p:spPr>
      </p:pic>
      <p:cxnSp>
        <p:nvCxnSpPr>
          <p:cNvPr id="47" name="Connector: Elbow 46">
            <a:extLst>
              <a:ext uri="{FF2B5EF4-FFF2-40B4-BE49-F238E27FC236}">
                <a16:creationId xmlns:a16="http://schemas.microsoft.com/office/drawing/2014/main" id="{A70FDABC-727B-7556-25C8-0DB8B764C2A0}"/>
              </a:ext>
            </a:extLst>
          </p:cNvPr>
          <p:cNvCxnSpPr>
            <a:cxnSpLocks/>
          </p:cNvCxnSpPr>
          <p:nvPr/>
        </p:nvCxnSpPr>
        <p:spPr>
          <a:xfrm rot="16200000" flipH="1">
            <a:off x="1775238" y="3520284"/>
            <a:ext cx="760396" cy="356256"/>
          </a:xfrm>
          <a:prstGeom prst="bentConnector2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8" name="Picture 47" descr="Graphical user interface&#10;&#10;Description automatically generated">
            <a:extLst>
              <a:ext uri="{FF2B5EF4-FFF2-40B4-BE49-F238E27FC236}">
                <a16:creationId xmlns:a16="http://schemas.microsoft.com/office/drawing/2014/main" id="{C63B7CA5-ED28-D463-A1DD-658F87D7F97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13641" y="3854288"/>
            <a:ext cx="576678" cy="576678"/>
          </a:xfrm>
          <a:prstGeom prst="rect">
            <a:avLst/>
          </a:prstGeom>
        </p:spPr>
      </p:pic>
      <p:sp>
        <p:nvSpPr>
          <p:cNvPr id="49" name="TextBox 48">
            <a:extLst>
              <a:ext uri="{FF2B5EF4-FFF2-40B4-BE49-F238E27FC236}">
                <a16:creationId xmlns:a16="http://schemas.microsoft.com/office/drawing/2014/main" id="{98B9A209-B1ED-E53A-2273-F56CD710AB3A}"/>
              </a:ext>
            </a:extLst>
          </p:cNvPr>
          <p:cNvSpPr txBox="1"/>
          <p:nvPr/>
        </p:nvSpPr>
        <p:spPr>
          <a:xfrm>
            <a:off x="2235052" y="3563203"/>
            <a:ext cx="80342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50" dirty="0"/>
              <a:t>NR1 (Local)</a:t>
            </a:r>
          </a:p>
        </p:txBody>
      </p:sp>
      <p:pic>
        <p:nvPicPr>
          <p:cNvPr id="50" name="Picture 49" descr="Graphical user interface&#10;&#10;Description automatically generated">
            <a:extLst>
              <a:ext uri="{FF2B5EF4-FFF2-40B4-BE49-F238E27FC236}">
                <a16:creationId xmlns:a16="http://schemas.microsoft.com/office/drawing/2014/main" id="{25AC0938-30C8-DB41-A0B6-1254CF253F1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67523" y="3826361"/>
            <a:ext cx="585504" cy="585504"/>
          </a:xfrm>
          <a:prstGeom prst="rect">
            <a:avLst/>
          </a:prstGeom>
        </p:spPr>
      </p:pic>
      <p:cxnSp>
        <p:nvCxnSpPr>
          <p:cNvPr id="51" name="Connector: Elbow 50">
            <a:extLst>
              <a:ext uri="{FF2B5EF4-FFF2-40B4-BE49-F238E27FC236}">
                <a16:creationId xmlns:a16="http://schemas.microsoft.com/office/drawing/2014/main" id="{5AEC66B0-2D19-942F-56EE-CB9C19DDFF91}"/>
              </a:ext>
            </a:extLst>
          </p:cNvPr>
          <p:cNvCxnSpPr>
            <a:cxnSpLocks/>
            <a:endCxn id="57" idx="2"/>
          </p:cNvCxnSpPr>
          <p:nvPr/>
        </p:nvCxnSpPr>
        <p:spPr>
          <a:xfrm flipV="1">
            <a:off x="7016889" y="3425570"/>
            <a:ext cx="1040197" cy="742357"/>
          </a:xfrm>
          <a:prstGeom prst="bentConnector2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TextBox 51">
            <a:extLst>
              <a:ext uri="{FF2B5EF4-FFF2-40B4-BE49-F238E27FC236}">
                <a16:creationId xmlns:a16="http://schemas.microsoft.com/office/drawing/2014/main" id="{375659E4-258B-F480-0AA1-ED3857AB7620}"/>
              </a:ext>
            </a:extLst>
          </p:cNvPr>
          <p:cNvSpPr txBox="1"/>
          <p:nvPr/>
        </p:nvSpPr>
        <p:spPr>
          <a:xfrm>
            <a:off x="7315507" y="3834203"/>
            <a:ext cx="498855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>
                <a:solidFill>
                  <a:schemeClr val="accent2"/>
                </a:solidFill>
              </a:rPr>
              <a:t>PUSH</a:t>
            </a:r>
            <a:endParaRPr lang="en-US" dirty="0">
              <a:solidFill>
                <a:schemeClr val="accent2"/>
              </a:solidFill>
            </a:endParaRP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4E629242-AE58-9D1C-9273-C0F64317F9C6}"/>
              </a:ext>
            </a:extLst>
          </p:cNvPr>
          <p:cNvSpPr txBox="1"/>
          <p:nvPr/>
        </p:nvSpPr>
        <p:spPr>
          <a:xfrm>
            <a:off x="7778796" y="3991985"/>
            <a:ext cx="1452642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50" dirty="0"/>
              <a:t>Changes are </a:t>
            </a:r>
          </a:p>
          <a:p>
            <a:pPr algn="ctr"/>
            <a:r>
              <a:rPr lang="en-US" sz="1050" dirty="0"/>
              <a:t>pushed to remote repo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9CAD6607-0309-F1B2-4717-38B78C44E6E5}"/>
              </a:ext>
            </a:extLst>
          </p:cNvPr>
          <p:cNvSpPr txBox="1"/>
          <p:nvPr/>
        </p:nvSpPr>
        <p:spPr>
          <a:xfrm>
            <a:off x="7496253" y="2594983"/>
            <a:ext cx="955711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50" dirty="0"/>
              <a:t>NR1 (Remote)</a:t>
            </a:r>
          </a:p>
        </p:txBody>
      </p:sp>
      <p:pic>
        <p:nvPicPr>
          <p:cNvPr id="55" name="Picture 54" descr="Icon&#10;&#10;Description automatically generated">
            <a:extLst>
              <a:ext uri="{FF2B5EF4-FFF2-40B4-BE49-F238E27FC236}">
                <a16:creationId xmlns:a16="http://schemas.microsoft.com/office/drawing/2014/main" id="{5B310CAA-4BB0-E054-B829-3FDD6070680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59809" y="2483203"/>
            <a:ext cx="469575" cy="469575"/>
          </a:xfrm>
          <a:prstGeom prst="rect">
            <a:avLst/>
          </a:prstGeom>
        </p:spPr>
      </p:pic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E0E90AE0-3897-D5DA-5EE9-02EED7326CD7}"/>
              </a:ext>
            </a:extLst>
          </p:cNvPr>
          <p:cNvCxnSpPr>
            <a:cxnSpLocks/>
          </p:cNvCxnSpPr>
          <p:nvPr/>
        </p:nvCxnSpPr>
        <p:spPr>
          <a:xfrm>
            <a:off x="2011353" y="3137231"/>
            <a:ext cx="6109371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7" name="Picture 56" descr="A picture containing graphical user interface&#10;&#10;Description automatically generated">
            <a:extLst>
              <a:ext uri="{FF2B5EF4-FFF2-40B4-BE49-F238E27FC236}">
                <a16:creationId xmlns:a16="http://schemas.microsoft.com/office/drawing/2014/main" id="{38CF643D-371D-75C5-5173-D959B6F5C3F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8746" y="2848891"/>
            <a:ext cx="576679" cy="576679"/>
          </a:xfrm>
          <a:prstGeom prst="rect">
            <a:avLst/>
          </a:prstGeom>
        </p:spPr>
      </p:pic>
      <p:pic>
        <p:nvPicPr>
          <p:cNvPr id="58" name="Picture 57" descr="A picture containing graphical user interface&#10;&#10;Description automatically generated">
            <a:extLst>
              <a:ext uri="{FF2B5EF4-FFF2-40B4-BE49-F238E27FC236}">
                <a16:creationId xmlns:a16="http://schemas.microsoft.com/office/drawing/2014/main" id="{828A8261-CFE4-4B8A-38D9-BB6D58A8842C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8424" y="2773366"/>
            <a:ext cx="576679" cy="576679"/>
          </a:xfrm>
          <a:prstGeom prst="rect">
            <a:avLst/>
          </a:prstGeom>
        </p:spPr>
      </p:pic>
      <p:sp>
        <p:nvSpPr>
          <p:cNvPr id="59" name="TextBox 58">
            <a:extLst>
              <a:ext uri="{FF2B5EF4-FFF2-40B4-BE49-F238E27FC236}">
                <a16:creationId xmlns:a16="http://schemas.microsoft.com/office/drawing/2014/main" id="{FDE53AC7-B3DE-54A4-C721-BF5DF8A2FDA1}"/>
              </a:ext>
            </a:extLst>
          </p:cNvPr>
          <p:cNvSpPr txBox="1"/>
          <p:nvPr/>
        </p:nvSpPr>
        <p:spPr>
          <a:xfrm>
            <a:off x="4197912" y="327358"/>
            <a:ext cx="371768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7200" dirty="0">
                <a:solidFill>
                  <a:schemeClr val="accent3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Git</a:t>
            </a:r>
            <a:r>
              <a:rPr lang="en-US" sz="7200" dirty="0">
                <a:latin typeface="Calibri Light" panose="020F0302020204030204" pitchFamily="34" charset="0"/>
                <a:cs typeface="Calibri Light" panose="020F0302020204030204" pitchFamily="34" charset="0"/>
              </a:rPr>
              <a:t> Basics</a:t>
            </a:r>
          </a:p>
        </p:txBody>
      </p:sp>
    </p:spTree>
    <p:extLst>
      <p:ext uri="{BB962C8B-B14F-4D97-AF65-F5344CB8AC3E}">
        <p14:creationId xmlns:p14="http://schemas.microsoft.com/office/powerpoint/2010/main" val="172454957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6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2" grpId="0"/>
      <p:bldP spid="33" grpId="0"/>
      <p:bldP spid="36" grpId="0"/>
      <p:bldP spid="38" grpId="0"/>
      <p:bldP spid="39" grpId="0"/>
      <p:bldP spid="41" grpId="0"/>
      <p:bldP spid="43" grpId="0"/>
      <p:bldP spid="44" grpId="0"/>
      <p:bldP spid="49" grpId="0"/>
      <p:bldP spid="52" grpId="0"/>
      <p:bldP spid="53" grpId="0"/>
      <p:bldP spid="5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51437334-D51C-4022-9CC9-755FF66D39B4}"/>
              </a:ext>
            </a:extLst>
          </p:cNvPr>
          <p:cNvSpPr/>
          <p:nvPr/>
        </p:nvSpPr>
        <p:spPr>
          <a:xfrm rot="2700000">
            <a:off x="10470250" y="4510299"/>
            <a:ext cx="1174111" cy="1174111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838200" dist="393700" dir="8100000" algn="tr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032FB542-3465-44AD-B81B-72A1E87352BB}"/>
              </a:ext>
            </a:extLst>
          </p:cNvPr>
          <p:cNvSpPr/>
          <p:nvPr/>
        </p:nvSpPr>
        <p:spPr>
          <a:xfrm rot="2700000">
            <a:off x="675835" y="-38548"/>
            <a:ext cx="1174111" cy="1174111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838200" dist="393700" dir="8100000" algn="tr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4C43C0A5-39C6-40C0-9797-B27AF09064CA}"/>
              </a:ext>
            </a:extLst>
          </p:cNvPr>
          <p:cNvSpPr/>
          <p:nvPr/>
        </p:nvSpPr>
        <p:spPr>
          <a:xfrm rot="2700000">
            <a:off x="5317889" y="4978456"/>
            <a:ext cx="621540" cy="621540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838200" dist="393700" dir="8100000" algn="tr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BAAD391C-9E7F-4851-B555-F80FD04C13B3}"/>
              </a:ext>
            </a:extLst>
          </p:cNvPr>
          <p:cNvSpPr/>
          <p:nvPr/>
        </p:nvSpPr>
        <p:spPr>
          <a:xfrm rot="2700000">
            <a:off x="10453416" y="292744"/>
            <a:ext cx="621540" cy="621540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838200" dist="393700" dir="8100000" algn="tr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: Rounded Corners 19">
            <a:extLst>
              <a:ext uri="{FF2B5EF4-FFF2-40B4-BE49-F238E27FC236}">
                <a16:creationId xmlns:a16="http://schemas.microsoft.com/office/drawing/2014/main" id="{EC64E151-0C5B-469A-BE50-1FA30C0E0646}"/>
              </a:ext>
            </a:extLst>
          </p:cNvPr>
          <p:cNvSpPr/>
          <p:nvPr/>
        </p:nvSpPr>
        <p:spPr>
          <a:xfrm rot="2700000">
            <a:off x="-263605" y="5791200"/>
            <a:ext cx="2133600" cy="2133600"/>
          </a:xfrm>
          <a:prstGeom prst="roundRect">
            <a:avLst/>
          </a:prstGeom>
          <a:gradFill>
            <a:gsLst>
              <a:gs pos="0">
                <a:schemeClr val="accent4"/>
              </a:gs>
              <a:gs pos="100000">
                <a:schemeClr val="accent4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2D31AFBA-EDD6-4151-8A07-76679F222064}"/>
              </a:ext>
            </a:extLst>
          </p:cNvPr>
          <p:cNvSpPr/>
          <p:nvPr/>
        </p:nvSpPr>
        <p:spPr>
          <a:xfrm>
            <a:off x="10298097" y="6445188"/>
            <a:ext cx="1793289" cy="328474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E2CA709E-8CDF-42A8-94AD-78B1969302C9}"/>
              </a:ext>
            </a:extLst>
          </p:cNvPr>
          <p:cNvSpPr/>
          <p:nvPr/>
        </p:nvSpPr>
        <p:spPr>
          <a:xfrm>
            <a:off x="0" y="1704513"/>
            <a:ext cx="470517" cy="2849732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 descr="A picture containing indoor, desk, water sport, swimming&#10;&#10;Description automatically generated">
            <a:extLst>
              <a:ext uri="{FF2B5EF4-FFF2-40B4-BE49-F238E27FC236}">
                <a16:creationId xmlns:a16="http://schemas.microsoft.com/office/drawing/2014/main" id="{08FB3AF3-2D8B-EA88-0E6A-0FA24DB17E3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1999" cy="76199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5562364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3F1D6C9D-85B4-F323-CFD6-BDF71D8733FB}"/>
              </a:ext>
            </a:extLst>
          </p:cNvPr>
          <p:cNvSpPr/>
          <p:nvPr/>
        </p:nvSpPr>
        <p:spPr>
          <a:xfrm rot="2700000">
            <a:off x="-263605" y="5791200"/>
            <a:ext cx="2133600" cy="2133600"/>
          </a:xfrm>
          <a:prstGeom prst="roundRect">
            <a:avLst/>
          </a:prstGeom>
          <a:gradFill>
            <a:gsLst>
              <a:gs pos="0">
                <a:schemeClr val="accent4"/>
              </a:gs>
              <a:gs pos="100000">
                <a:schemeClr val="accent4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9ADCC1E4-F864-0ED8-54BB-A76C6680F05E}"/>
              </a:ext>
            </a:extLst>
          </p:cNvPr>
          <p:cNvSpPr/>
          <p:nvPr/>
        </p:nvSpPr>
        <p:spPr>
          <a:xfrm>
            <a:off x="10298097" y="6445188"/>
            <a:ext cx="1793289" cy="328474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BE5428FA-8923-C960-F3C8-52E96EA54C64}"/>
              </a:ext>
            </a:extLst>
          </p:cNvPr>
          <p:cNvSpPr/>
          <p:nvPr/>
        </p:nvSpPr>
        <p:spPr>
          <a:xfrm>
            <a:off x="0" y="1704513"/>
            <a:ext cx="470517" cy="2849732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871E434-2EAD-8E7D-5B9A-1F7D1B933C5C}"/>
              </a:ext>
            </a:extLst>
          </p:cNvPr>
          <p:cNvSpPr txBox="1"/>
          <p:nvPr/>
        </p:nvSpPr>
        <p:spPr>
          <a:xfrm>
            <a:off x="773066" y="1279420"/>
            <a:ext cx="9277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Dev Branch </a:t>
            </a:r>
          </a:p>
          <a:p>
            <a:r>
              <a:rPr lang="en-US" sz="1200" dirty="0"/>
              <a:t>(Remote)</a:t>
            </a:r>
          </a:p>
        </p:txBody>
      </p:sp>
      <p:pic>
        <p:nvPicPr>
          <p:cNvPr id="6" name="Picture 5" descr="A picture containing graphical user interface&#10;&#10;Description automatically generated">
            <a:extLst>
              <a:ext uri="{FF2B5EF4-FFF2-40B4-BE49-F238E27FC236}">
                <a16:creationId xmlns:a16="http://schemas.microsoft.com/office/drawing/2014/main" id="{5A62347B-ABA8-CE9D-913D-C87A06AC1BD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1282" y="1704513"/>
            <a:ext cx="502141" cy="502141"/>
          </a:xfrm>
          <a:prstGeom prst="rect">
            <a:avLst/>
          </a:prstGeom>
        </p:spPr>
      </p:pic>
      <p:pic>
        <p:nvPicPr>
          <p:cNvPr id="7" name="Picture 6" descr="A picture containing graphical user interface&#10;&#10;Description automatically generated">
            <a:extLst>
              <a:ext uri="{FF2B5EF4-FFF2-40B4-BE49-F238E27FC236}">
                <a16:creationId xmlns:a16="http://schemas.microsoft.com/office/drawing/2014/main" id="{8569EF6F-8025-F987-3CDE-064902AF496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8609" y="2731978"/>
            <a:ext cx="576679" cy="576679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49A57035-F624-FA53-9F1E-05F7264911E8}"/>
              </a:ext>
            </a:extLst>
          </p:cNvPr>
          <p:cNvSpPr txBox="1"/>
          <p:nvPr/>
        </p:nvSpPr>
        <p:spPr>
          <a:xfrm>
            <a:off x="1519092" y="2553595"/>
            <a:ext cx="955711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50" dirty="0"/>
              <a:t>NR1 (Remote)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A3DF1EF-46CC-B393-7A03-C2C309AB5D1C}"/>
              </a:ext>
            </a:extLst>
          </p:cNvPr>
          <p:cNvSpPr txBox="1"/>
          <p:nvPr/>
        </p:nvSpPr>
        <p:spPr>
          <a:xfrm>
            <a:off x="470517" y="2628764"/>
            <a:ext cx="955711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50" dirty="0">
                <a:solidFill>
                  <a:schemeClr val="accent2"/>
                </a:solidFill>
              </a:rPr>
              <a:t>NEW BRANCH</a:t>
            </a:r>
          </a:p>
        </p:txBody>
      </p:sp>
      <p:cxnSp>
        <p:nvCxnSpPr>
          <p:cNvPr id="10" name="Connector: Elbow 9">
            <a:extLst>
              <a:ext uri="{FF2B5EF4-FFF2-40B4-BE49-F238E27FC236}">
                <a16:creationId xmlns:a16="http://schemas.microsoft.com/office/drawing/2014/main" id="{382FC90C-1507-6BC4-D24A-AFF1F7E1A39C}"/>
              </a:ext>
            </a:extLst>
          </p:cNvPr>
          <p:cNvCxnSpPr>
            <a:cxnSpLocks/>
            <a:stCxn id="6" idx="2"/>
            <a:endCxn id="7" idx="1"/>
          </p:cNvCxnSpPr>
          <p:nvPr/>
        </p:nvCxnSpPr>
        <p:spPr>
          <a:xfrm rot="16200000" flipH="1">
            <a:off x="1123649" y="2435358"/>
            <a:ext cx="813664" cy="356256"/>
          </a:xfrm>
          <a:prstGeom prst="bentConnector2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25847B5C-23E8-A9EE-95C2-4E7312193F71}"/>
              </a:ext>
            </a:extLst>
          </p:cNvPr>
          <p:cNvCxnSpPr>
            <a:cxnSpLocks/>
            <a:stCxn id="6" idx="3"/>
            <a:endCxn id="22" idx="1"/>
          </p:cNvCxnSpPr>
          <p:nvPr/>
        </p:nvCxnSpPr>
        <p:spPr>
          <a:xfrm>
            <a:off x="1603423" y="1955584"/>
            <a:ext cx="9504959" cy="82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96C6DF2F-0D5D-A249-497D-C7545D802CB6}"/>
              </a:ext>
            </a:extLst>
          </p:cNvPr>
          <p:cNvSpPr txBox="1"/>
          <p:nvPr/>
        </p:nvSpPr>
        <p:spPr>
          <a:xfrm>
            <a:off x="1159619" y="3569386"/>
            <a:ext cx="81785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>
                <a:solidFill>
                  <a:schemeClr val="accent2"/>
                </a:solidFill>
              </a:rPr>
              <a:t>CHECKOUT</a:t>
            </a:r>
          </a:p>
        </p:txBody>
      </p: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1815D170-D002-4D8C-C13A-5D01B52DA033}"/>
              </a:ext>
            </a:extLst>
          </p:cNvPr>
          <p:cNvCxnSpPr/>
          <p:nvPr/>
        </p:nvCxnSpPr>
        <p:spPr>
          <a:xfrm>
            <a:off x="2920117" y="4077725"/>
            <a:ext cx="1677880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921DCE1C-2970-EA74-27C5-B6FB83588952}"/>
              </a:ext>
            </a:extLst>
          </p:cNvPr>
          <p:cNvSpPr txBox="1"/>
          <p:nvPr/>
        </p:nvSpPr>
        <p:spPr>
          <a:xfrm>
            <a:off x="3019111" y="3724630"/>
            <a:ext cx="147989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dirty="0"/>
              <a:t>Make changes on local</a:t>
            </a:r>
          </a:p>
        </p:txBody>
      </p:sp>
      <p:pic>
        <p:nvPicPr>
          <p:cNvPr id="18" name="Picture 17" descr="A picture containing graphical user interface&#10;&#10;Description automatically generated">
            <a:extLst>
              <a:ext uri="{FF2B5EF4-FFF2-40B4-BE49-F238E27FC236}">
                <a16:creationId xmlns:a16="http://schemas.microsoft.com/office/drawing/2014/main" id="{313F07D3-DCA3-3C2D-E225-9208714D833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38931" y="2718723"/>
            <a:ext cx="576679" cy="576679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8D0C15AE-8991-459A-A24B-2F2C3E741E60}"/>
              </a:ext>
            </a:extLst>
          </p:cNvPr>
          <p:cNvSpPr txBox="1"/>
          <p:nvPr/>
        </p:nvSpPr>
        <p:spPr>
          <a:xfrm>
            <a:off x="5417062" y="3768472"/>
            <a:ext cx="697627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>
                <a:solidFill>
                  <a:schemeClr val="accent2"/>
                </a:solidFill>
              </a:rPr>
              <a:t>COMMIT</a:t>
            </a:r>
          </a:p>
        </p:txBody>
      </p:sp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id="{D5534327-4ADB-2A2E-5B63-A05AE8C6E416}"/>
              </a:ext>
            </a:extLst>
          </p:cNvPr>
          <p:cNvCxnSpPr>
            <a:cxnSpLocks/>
          </p:cNvCxnSpPr>
          <p:nvPr/>
        </p:nvCxnSpPr>
        <p:spPr>
          <a:xfrm>
            <a:off x="5223212" y="4101239"/>
            <a:ext cx="1113151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DC3A95FD-DCD9-45FA-180A-B0FB6D6DA8B7}"/>
              </a:ext>
            </a:extLst>
          </p:cNvPr>
          <p:cNvSpPr txBox="1"/>
          <p:nvPr/>
        </p:nvSpPr>
        <p:spPr>
          <a:xfrm>
            <a:off x="6154660" y="4370477"/>
            <a:ext cx="930063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50" dirty="0"/>
              <a:t>Changes are </a:t>
            </a:r>
          </a:p>
          <a:p>
            <a:pPr algn="ctr"/>
            <a:r>
              <a:rPr lang="en-US" sz="1050" dirty="0"/>
              <a:t>saved to local</a:t>
            </a:r>
          </a:p>
        </p:txBody>
      </p:sp>
      <p:pic>
        <p:nvPicPr>
          <p:cNvPr id="22" name="Picture 21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id="{83BCE610-D2D3-5B74-F67B-B9B9D092C93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08382" y="1705334"/>
            <a:ext cx="502141" cy="502141"/>
          </a:xfrm>
          <a:prstGeom prst="rect">
            <a:avLst/>
          </a:prstGeom>
        </p:spPr>
      </p:pic>
      <p:pic>
        <p:nvPicPr>
          <p:cNvPr id="23" name="Picture 22" descr="A picture containing icon&#10;&#10;Description automatically generated">
            <a:extLst>
              <a:ext uri="{FF2B5EF4-FFF2-40B4-BE49-F238E27FC236}">
                <a16:creationId xmlns:a16="http://schemas.microsoft.com/office/drawing/2014/main" id="{A7B3AC55-18ED-342D-1A41-4C4A6DC47E8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51543" y="2700829"/>
            <a:ext cx="612465" cy="612465"/>
          </a:xfrm>
          <a:prstGeom prst="rect">
            <a:avLst/>
          </a:prstGeom>
        </p:spPr>
      </p:pic>
      <p:pic>
        <p:nvPicPr>
          <p:cNvPr id="24" name="Picture 23" descr="Graphical user interface&#10;&#10;Description automatically generated">
            <a:extLst>
              <a:ext uri="{FF2B5EF4-FFF2-40B4-BE49-F238E27FC236}">
                <a16:creationId xmlns:a16="http://schemas.microsoft.com/office/drawing/2014/main" id="{1AB325C2-81A6-7C2F-58D7-4E8F3E26E6FF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14197" y="3744469"/>
            <a:ext cx="585504" cy="585504"/>
          </a:xfrm>
          <a:prstGeom prst="rect">
            <a:avLst/>
          </a:prstGeom>
        </p:spPr>
      </p:pic>
      <p:cxnSp>
        <p:nvCxnSpPr>
          <p:cNvPr id="25" name="Connector: Elbow 24">
            <a:extLst>
              <a:ext uri="{FF2B5EF4-FFF2-40B4-BE49-F238E27FC236}">
                <a16:creationId xmlns:a16="http://schemas.microsoft.com/office/drawing/2014/main" id="{8544CB3C-DB3F-8292-5450-D6270A63C73B}"/>
              </a:ext>
            </a:extLst>
          </p:cNvPr>
          <p:cNvCxnSpPr>
            <a:cxnSpLocks/>
          </p:cNvCxnSpPr>
          <p:nvPr/>
        </p:nvCxnSpPr>
        <p:spPr>
          <a:xfrm rot="16200000" flipH="1">
            <a:off x="1745423" y="3478896"/>
            <a:ext cx="760396" cy="356256"/>
          </a:xfrm>
          <a:prstGeom prst="bentConnector2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6" name="Picture 25" descr="Graphical user interface&#10;&#10;Description automatically generated">
            <a:extLst>
              <a:ext uri="{FF2B5EF4-FFF2-40B4-BE49-F238E27FC236}">
                <a16:creationId xmlns:a16="http://schemas.microsoft.com/office/drawing/2014/main" id="{A94FD9A2-7738-1B8F-59B7-47863EEB5057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3826" y="3812900"/>
            <a:ext cx="576678" cy="576678"/>
          </a:xfrm>
          <a:prstGeom prst="rect">
            <a:avLst/>
          </a:prstGeom>
        </p:spPr>
      </p:pic>
      <p:sp>
        <p:nvSpPr>
          <p:cNvPr id="27" name="TextBox 26">
            <a:extLst>
              <a:ext uri="{FF2B5EF4-FFF2-40B4-BE49-F238E27FC236}">
                <a16:creationId xmlns:a16="http://schemas.microsoft.com/office/drawing/2014/main" id="{AC82ABF5-5809-3D65-DEA0-4EDB936B3268}"/>
              </a:ext>
            </a:extLst>
          </p:cNvPr>
          <p:cNvSpPr txBox="1"/>
          <p:nvPr/>
        </p:nvSpPr>
        <p:spPr>
          <a:xfrm>
            <a:off x="2205237" y="3521815"/>
            <a:ext cx="80342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50" dirty="0"/>
              <a:t>NR1 (Local)</a:t>
            </a:r>
          </a:p>
        </p:txBody>
      </p:sp>
      <p:pic>
        <p:nvPicPr>
          <p:cNvPr id="28" name="Picture 27" descr="Graphical user interface&#10;&#10;Description automatically generated">
            <a:extLst>
              <a:ext uri="{FF2B5EF4-FFF2-40B4-BE49-F238E27FC236}">
                <a16:creationId xmlns:a16="http://schemas.microsoft.com/office/drawing/2014/main" id="{FA59C192-80E9-1884-B91A-6D0C275B368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37708" y="3784973"/>
            <a:ext cx="585504" cy="585504"/>
          </a:xfrm>
          <a:prstGeom prst="rect">
            <a:avLst/>
          </a:prstGeom>
        </p:spPr>
      </p:pic>
      <p:cxnSp>
        <p:nvCxnSpPr>
          <p:cNvPr id="29" name="Connector: Elbow 28">
            <a:extLst>
              <a:ext uri="{FF2B5EF4-FFF2-40B4-BE49-F238E27FC236}">
                <a16:creationId xmlns:a16="http://schemas.microsoft.com/office/drawing/2014/main" id="{503C9FDA-830A-01B7-3399-CF0C264B4563}"/>
              </a:ext>
            </a:extLst>
          </p:cNvPr>
          <p:cNvCxnSpPr>
            <a:cxnSpLocks/>
          </p:cNvCxnSpPr>
          <p:nvPr/>
        </p:nvCxnSpPr>
        <p:spPr>
          <a:xfrm flipV="1">
            <a:off x="6987074" y="3258012"/>
            <a:ext cx="1103835" cy="868527"/>
          </a:xfrm>
          <a:prstGeom prst="bentConnector2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Box 29">
            <a:extLst>
              <a:ext uri="{FF2B5EF4-FFF2-40B4-BE49-F238E27FC236}">
                <a16:creationId xmlns:a16="http://schemas.microsoft.com/office/drawing/2014/main" id="{6429937F-6DF9-2CD9-1633-B4C25B7ADB92}"/>
              </a:ext>
            </a:extLst>
          </p:cNvPr>
          <p:cNvSpPr txBox="1"/>
          <p:nvPr/>
        </p:nvSpPr>
        <p:spPr>
          <a:xfrm>
            <a:off x="7285692" y="3792815"/>
            <a:ext cx="498855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>
                <a:solidFill>
                  <a:schemeClr val="accent2"/>
                </a:solidFill>
              </a:rPr>
              <a:t>PUSH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3F196923-6328-D5AD-44CF-CDF9A3DBC25D}"/>
              </a:ext>
            </a:extLst>
          </p:cNvPr>
          <p:cNvSpPr txBox="1"/>
          <p:nvPr/>
        </p:nvSpPr>
        <p:spPr>
          <a:xfrm>
            <a:off x="8090909" y="3641928"/>
            <a:ext cx="1452642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50" dirty="0"/>
              <a:t>Changes are </a:t>
            </a:r>
          </a:p>
          <a:p>
            <a:pPr algn="ctr"/>
            <a:r>
              <a:rPr lang="en-US" sz="1050" dirty="0"/>
              <a:t>pushed to remote repo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72E967C2-83BF-200D-C6CA-05781752553F}"/>
              </a:ext>
            </a:extLst>
          </p:cNvPr>
          <p:cNvSpPr txBox="1"/>
          <p:nvPr/>
        </p:nvSpPr>
        <p:spPr>
          <a:xfrm>
            <a:off x="7466438" y="2464815"/>
            <a:ext cx="955711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50" dirty="0"/>
              <a:t>NR1 (Remote)</a:t>
            </a:r>
          </a:p>
        </p:txBody>
      </p:sp>
      <p:cxnSp>
        <p:nvCxnSpPr>
          <p:cNvPr id="33" name="Straight Arrow Connector 32">
            <a:extLst>
              <a:ext uri="{FF2B5EF4-FFF2-40B4-BE49-F238E27FC236}">
                <a16:creationId xmlns:a16="http://schemas.microsoft.com/office/drawing/2014/main" id="{1BFE4BD5-98E5-C23D-37A5-D0507A29EB88}"/>
              </a:ext>
            </a:extLst>
          </p:cNvPr>
          <p:cNvCxnSpPr>
            <a:stCxn id="18" idx="3"/>
          </p:cNvCxnSpPr>
          <p:nvPr/>
        </p:nvCxnSpPr>
        <p:spPr>
          <a:xfrm>
            <a:off x="8315610" y="3007063"/>
            <a:ext cx="1227941" cy="311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Box 33">
            <a:extLst>
              <a:ext uri="{FF2B5EF4-FFF2-40B4-BE49-F238E27FC236}">
                <a16:creationId xmlns:a16="http://schemas.microsoft.com/office/drawing/2014/main" id="{27F394AA-8A5E-F469-B77D-4DF3173F79A7}"/>
              </a:ext>
            </a:extLst>
          </p:cNvPr>
          <p:cNvSpPr txBox="1"/>
          <p:nvPr/>
        </p:nvSpPr>
        <p:spPr>
          <a:xfrm>
            <a:off x="8420139" y="2775414"/>
            <a:ext cx="994183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50" dirty="0">
                <a:solidFill>
                  <a:schemeClr val="accent2"/>
                </a:solidFill>
              </a:rPr>
              <a:t>PULL REQUEST</a:t>
            </a:r>
          </a:p>
        </p:txBody>
      </p:sp>
      <p:pic>
        <p:nvPicPr>
          <p:cNvPr id="35" name="Picture 34" descr="Icon&#10;&#10;Description automatically generated">
            <a:extLst>
              <a:ext uri="{FF2B5EF4-FFF2-40B4-BE49-F238E27FC236}">
                <a16:creationId xmlns:a16="http://schemas.microsoft.com/office/drawing/2014/main" id="{AC751242-BE4A-A262-AECC-CD6643F1F61B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72624" y="3322649"/>
            <a:ext cx="273145" cy="273145"/>
          </a:xfrm>
          <a:prstGeom prst="rect">
            <a:avLst/>
          </a:prstGeom>
        </p:spPr>
      </p:pic>
      <p:pic>
        <p:nvPicPr>
          <p:cNvPr id="36" name="Picture 35" descr="Icon&#10;&#10;Description automatically generated">
            <a:extLst>
              <a:ext uri="{FF2B5EF4-FFF2-40B4-BE49-F238E27FC236}">
                <a16:creationId xmlns:a16="http://schemas.microsoft.com/office/drawing/2014/main" id="{AE4FB32D-CFEA-F894-668F-589E34C1F66D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26981" y="3361943"/>
            <a:ext cx="207443" cy="207443"/>
          </a:xfrm>
          <a:prstGeom prst="rect">
            <a:avLst/>
          </a:prstGeom>
        </p:spPr>
      </p:pic>
      <p:cxnSp>
        <p:nvCxnSpPr>
          <p:cNvPr id="37" name="Connector: Elbow 36">
            <a:extLst>
              <a:ext uri="{FF2B5EF4-FFF2-40B4-BE49-F238E27FC236}">
                <a16:creationId xmlns:a16="http://schemas.microsoft.com/office/drawing/2014/main" id="{FA2021CF-1652-176D-FDD8-EEF333979F4B}"/>
              </a:ext>
            </a:extLst>
          </p:cNvPr>
          <p:cNvCxnSpPr>
            <a:cxnSpLocks/>
          </p:cNvCxnSpPr>
          <p:nvPr/>
        </p:nvCxnSpPr>
        <p:spPr>
          <a:xfrm flipV="1">
            <a:off x="10189729" y="2176601"/>
            <a:ext cx="1103835" cy="868527"/>
          </a:xfrm>
          <a:prstGeom prst="bentConnector2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>
            <a:extLst>
              <a:ext uri="{FF2B5EF4-FFF2-40B4-BE49-F238E27FC236}">
                <a16:creationId xmlns:a16="http://schemas.microsoft.com/office/drawing/2014/main" id="{15CC65F9-DDD6-11E7-63EA-FA54497FCD55}"/>
              </a:ext>
            </a:extLst>
          </p:cNvPr>
          <p:cNvSpPr txBox="1"/>
          <p:nvPr/>
        </p:nvSpPr>
        <p:spPr>
          <a:xfrm>
            <a:off x="10503696" y="3033605"/>
            <a:ext cx="1423788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50" dirty="0"/>
              <a:t>Complete Pull Request</a:t>
            </a:r>
          </a:p>
          <a:p>
            <a:pPr algn="ctr"/>
            <a:r>
              <a:rPr lang="en-US" sz="1050" dirty="0"/>
              <a:t>Merge Code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E3039F6A-764E-42C6-698B-E9015AAA94EB}"/>
              </a:ext>
            </a:extLst>
          </p:cNvPr>
          <p:cNvSpPr txBox="1"/>
          <p:nvPr/>
        </p:nvSpPr>
        <p:spPr>
          <a:xfrm>
            <a:off x="9356568" y="2456881"/>
            <a:ext cx="955711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50" dirty="0"/>
              <a:t>NR1 (Remote)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E5FAA79B-D0A9-6ADB-3266-404C7C813C4C}"/>
              </a:ext>
            </a:extLst>
          </p:cNvPr>
          <p:cNvSpPr txBox="1"/>
          <p:nvPr/>
        </p:nvSpPr>
        <p:spPr>
          <a:xfrm>
            <a:off x="10895575" y="1320776"/>
            <a:ext cx="9277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Dev Branch </a:t>
            </a:r>
          </a:p>
          <a:p>
            <a:r>
              <a:rPr lang="en-US" sz="1200" dirty="0"/>
              <a:t>(Remote)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3131239F-D7BD-559D-C060-C7530FCA71D4}"/>
              </a:ext>
            </a:extLst>
          </p:cNvPr>
          <p:cNvSpPr txBox="1"/>
          <p:nvPr/>
        </p:nvSpPr>
        <p:spPr>
          <a:xfrm>
            <a:off x="4197912" y="327358"/>
            <a:ext cx="371768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7200" dirty="0">
                <a:solidFill>
                  <a:schemeClr val="accent3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Git</a:t>
            </a:r>
            <a:r>
              <a:rPr lang="en-US" sz="7200" dirty="0">
                <a:latin typeface="Calibri Light" panose="020F0302020204030204" pitchFamily="34" charset="0"/>
                <a:cs typeface="Calibri Light" panose="020F0302020204030204" pitchFamily="34" charset="0"/>
              </a:rPr>
              <a:t> Basics</a:t>
            </a:r>
          </a:p>
        </p:txBody>
      </p:sp>
    </p:spTree>
    <p:extLst>
      <p:ext uri="{BB962C8B-B14F-4D97-AF65-F5344CB8AC3E}">
        <p14:creationId xmlns:p14="http://schemas.microsoft.com/office/powerpoint/2010/main" val="182653060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  <p:bldP spid="9" grpId="0"/>
      <p:bldP spid="12" grpId="0"/>
      <p:bldP spid="16" grpId="0"/>
      <p:bldP spid="19" grpId="0"/>
      <p:bldP spid="21" grpId="0"/>
      <p:bldP spid="27" grpId="0"/>
      <p:bldP spid="30" grpId="0"/>
      <p:bldP spid="31" grpId="0"/>
      <p:bldP spid="32" grpId="0"/>
      <p:bldP spid="34" grpId="0"/>
      <p:bldP spid="38" grpId="0"/>
      <p:bldP spid="39" grpId="0"/>
      <p:bldP spid="40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3F1D6C9D-85B4-F323-CFD6-BDF71D8733FB}"/>
              </a:ext>
            </a:extLst>
          </p:cNvPr>
          <p:cNvSpPr/>
          <p:nvPr/>
        </p:nvSpPr>
        <p:spPr>
          <a:xfrm rot="2700000">
            <a:off x="-263605" y="5791200"/>
            <a:ext cx="2133600" cy="2133600"/>
          </a:xfrm>
          <a:prstGeom prst="roundRect">
            <a:avLst/>
          </a:prstGeom>
          <a:gradFill>
            <a:gsLst>
              <a:gs pos="0">
                <a:schemeClr val="accent4"/>
              </a:gs>
              <a:gs pos="100000">
                <a:schemeClr val="accent4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9ADCC1E4-F864-0ED8-54BB-A76C6680F05E}"/>
              </a:ext>
            </a:extLst>
          </p:cNvPr>
          <p:cNvSpPr/>
          <p:nvPr/>
        </p:nvSpPr>
        <p:spPr>
          <a:xfrm>
            <a:off x="10298097" y="6445188"/>
            <a:ext cx="1793289" cy="328474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BE5428FA-8923-C960-F3C8-52E96EA54C64}"/>
              </a:ext>
            </a:extLst>
          </p:cNvPr>
          <p:cNvSpPr/>
          <p:nvPr/>
        </p:nvSpPr>
        <p:spPr>
          <a:xfrm>
            <a:off x="0" y="1704513"/>
            <a:ext cx="470517" cy="2849732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FEC5153-75D6-C344-C731-2C6CB8B4A319}"/>
              </a:ext>
            </a:extLst>
          </p:cNvPr>
          <p:cNvSpPr txBox="1"/>
          <p:nvPr/>
        </p:nvSpPr>
        <p:spPr>
          <a:xfrm>
            <a:off x="87720" y="2899643"/>
            <a:ext cx="16660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Dev Branch </a:t>
            </a:r>
          </a:p>
          <a:p>
            <a:r>
              <a:rPr lang="en-US" sz="1200" dirty="0"/>
              <a:t>(Remote)</a:t>
            </a:r>
          </a:p>
        </p:txBody>
      </p:sp>
      <p:pic>
        <p:nvPicPr>
          <p:cNvPr id="6" name="Picture 5" descr="A picture containing graphical user interface&#10;&#10;Description automatically generated">
            <a:extLst>
              <a:ext uri="{FF2B5EF4-FFF2-40B4-BE49-F238E27FC236}">
                <a16:creationId xmlns:a16="http://schemas.microsoft.com/office/drawing/2014/main" id="{DD4DD784-0FC4-1379-3AFB-B204EA1A17D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9815" y="3382478"/>
            <a:ext cx="502141" cy="502141"/>
          </a:xfrm>
          <a:prstGeom prst="rect">
            <a:avLst/>
          </a:prstGeom>
        </p:spPr>
      </p:pic>
      <p:pic>
        <p:nvPicPr>
          <p:cNvPr id="7" name="Picture 6" descr="A picture containing graphical user interface&#10;&#10;Description automatically generated">
            <a:extLst>
              <a:ext uri="{FF2B5EF4-FFF2-40B4-BE49-F238E27FC236}">
                <a16:creationId xmlns:a16="http://schemas.microsoft.com/office/drawing/2014/main" id="{0DE92D33-7406-3F68-7455-17165FDB007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7142" y="4409943"/>
            <a:ext cx="576679" cy="576679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819B0FC9-5ABF-57EF-7EFA-6C2CA3AFC158}"/>
              </a:ext>
            </a:extLst>
          </p:cNvPr>
          <p:cNvSpPr txBox="1"/>
          <p:nvPr/>
        </p:nvSpPr>
        <p:spPr>
          <a:xfrm>
            <a:off x="1067625" y="4231560"/>
            <a:ext cx="955711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50" dirty="0"/>
              <a:t>NR1 (Remote)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9EED19C-56E5-AE6D-3396-79570CC12CFA}"/>
              </a:ext>
            </a:extLst>
          </p:cNvPr>
          <p:cNvSpPr txBox="1"/>
          <p:nvPr/>
        </p:nvSpPr>
        <p:spPr>
          <a:xfrm>
            <a:off x="23263" y="4299208"/>
            <a:ext cx="955711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50" dirty="0">
                <a:solidFill>
                  <a:schemeClr val="accent2"/>
                </a:solidFill>
              </a:rPr>
              <a:t>NEW BRANCH</a:t>
            </a:r>
          </a:p>
        </p:txBody>
      </p:sp>
      <p:cxnSp>
        <p:nvCxnSpPr>
          <p:cNvPr id="10" name="Connector: Elbow 9">
            <a:extLst>
              <a:ext uri="{FF2B5EF4-FFF2-40B4-BE49-F238E27FC236}">
                <a16:creationId xmlns:a16="http://schemas.microsoft.com/office/drawing/2014/main" id="{E0812616-AAF9-71A7-D0BE-8FD8E6810BEB}"/>
              </a:ext>
            </a:extLst>
          </p:cNvPr>
          <p:cNvCxnSpPr>
            <a:cxnSpLocks/>
            <a:stCxn id="6" idx="2"/>
            <a:endCxn id="7" idx="1"/>
          </p:cNvCxnSpPr>
          <p:nvPr/>
        </p:nvCxnSpPr>
        <p:spPr>
          <a:xfrm rot="16200000" flipH="1">
            <a:off x="672182" y="4113323"/>
            <a:ext cx="813664" cy="356256"/>
          </a:xfrm>
          <a:prstGeom prst="bentConnector2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77593ADE-4480-05F2-3C84-2C3727FCC732}"/>
              </a:ext>
            </a:extLst>
          </p:cNvPr>
          <p:cNvCxnSpPr>
            <a:cxnSpLocks/>
            <a:stCxn id="6" idx="3"/>
          </p:cNvCxnSpPr>
          <p:nvPr/>
        </p:nvCxnSpPr>
        <p:spPr>
          <a:xfrm>
            <a:off x="1151956" y="3633549"/>
            <a:ext cx="952038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B1C24270-611D-EA2F-E3ED-1EC4403ADC61}"/>
              </a:ext>
            </a:extLst>
          </p:cNvPr>
          <p:cNvSpPr txBox="1"/>
          <p:nvPr/>
        </p:nvSpPr>
        <p:spPr>
          <a:xfrm>
            <a:off x="702116" y="5263905"/>
            <a:ext cx="81785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>
                <a:solidFill>
                  <a:schemeClr val="accent2"/>
                </a:solidFill>
              </a:rPr>
              <a:t>CHECKOUT</a:t>
            </a:r>
            <a:endParaRPr lang="en-US" sz="1100" dirty="0"/>
          </a:p>
        </p:txBody>
      </p: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ECA64B9E-8E90-FDC3-3BE1-4F0F0999FA7B}"/>
              </a:ext>
            </a:extLst>
          </p:cNvPr>
          <p:cNvCxnSpPr/>
          <p:nvPr/>
        </p:nvCxnSpPr>
        <p:spPr>
          <a:xfrm>
            <a:off x="2468650" y="5755690"/>
            <a:ext cx="1677880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AECF434B-33E4-8F32-B821-506B81B0A7A0}"/>
              </a:ext>
            </a:extLst>
          </p:cNvPr>
          <p:cNvSpPr txBox="1"/>
          <p:nvPr/>
        </p:nvSpPr>
        <p:spPr>
          <a:xfrm>
            <a:off x="2567644" y="5402595"/>
            <a:ext cx="147989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dirty="0"/>
              <a:t>Make changes on local</a:t>
            </a:r>
          </a:p>
        </p:txBody>
      </p:sp>
      <p:pic>
        <p:nvPicPr>
          <p:cNvPr id="18" name="Picture 17" descr="A picture containing graphical user interface&#10;&#10;Description automatically generated">
            <a:extLst>
              <a:ext uri="{FF2B5EF4-FFF2-40B4-BE49-F238E27FC236}">
                <a16:creationId xmlns:a16="http://schemas.microsoft.com/office/drawing/2014/main" id="{AE5A6193-1A5B-6890-ACCF-7EC0EDCCE93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5528" y="4432615"/>
            <a:ext cx="576679" cy="576679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F5EF9B41-4FBF-D3B3-87D3-419FB2045E6D}"/>
              </a:ext>
            </a:extLst>
          </p:cNvPr>
          <p:cNvSpPr txBox="1"/>
          <p:nvPr/>
        </p:nvSpPr>
        <p:spPr>
          <a:xfrm>
            <a:off x="4965595" y="5446437"/>
            <a:ext cx="697627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>
                <a:solidFill>
                  <a:schemeClr val="accent2"/>
                </a:solidFill>
              </a:rPr>
              <a:t>COMMIT</a:t>
            </a:r>
            <a:endParaRPr lang="en-US" sz="1100" dirty="0"/>
          </a:p>
        </p:txBody>
      </p:sp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id="{1423FFF9-C0EF-FE6D-1C7B-76DB8FF8C885}"/>
              </a:ext>
            </a:extLst>
          </p:cNvPr>
          <p:cNvCxnSpPr>
            <a:cxnSpLocks/>
          </p:cNvCxnSpPr>
          <p:nvPr/>
        </p:nvCxnSpPr>
        <p:spPr>
          <a:xfrm>
            <a:off x="4771745" y="5779204"/>
            <a:ext cx="1113151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75DC6F8C-C828-AE92-43A6-B1DC4F8F9F52}"/>
              </a:ext>
            </a:extLst>
          </p:cNvPr>
          <p:cNvSpPr txBox="1"/>
          <p:nvPr/>
        </p:nvSpPr>
        <p:spPr>
          <a:xfrm>
            <a:off x="5703193" y="6048442"/>
            <a:ext cx="930063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50" dirty="0"/>
              <a:t>Changes are </a:t>
            </a:r>
          </a:p>
          <a:p>
            <a:pPr algn="ctr"/>
            <a:r>
              <a:rPr lang="en-US" sz="1050" dirty="0"/>
              <a:t>saved to local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B5B11858-BBCE-BA6B-6558-71E74440DA85}"/>
              </a:ext>
            </a:extLst>
          </p:cNvPr>
          <p:cNvSpPr txBox="1"/>
          <p:nvPr/>
        </p:nvSpPr>
        <p:spPr>
          <a:xfrm>
            <a:off x="9765773" y="4207327"/>
            <a:ext cx="1452642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dirty="0"/>
              <a:t>Changes are </a:t>
            </a:r>
          </a:p>
          <a:p>
            <a:pPr algn="ctr"/>
            <a:r>
              <a:rPr lang="en-US" sz="1050" dirty="0"/>
              <a:t>pushed to remote repo</a:t>
            </a:r>
          </a:p>
        </p:txBody>
      </p:sp>
      <p:pic>
        <p:nvPicPr>
          <p:cNvPr id="23" name="Picture 22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id="{8613B082-3E27-303F-26EF-1ACB33AD8C1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57729" y="3382478"/>
            <a:ext cx="502141" cy="502141"/>
          </a:xfrm>
          <a:prstGeom prst="rect">
            <a:avLst/>
          </a:prstGeom>
        </p:spPr>
      </p:pic>
      <p:pic>
        <p:nvPicPr>
          <p:cNvPr id="24" name="Picture 23" descr="A picture containing icon&#10;&#10;Description automatically generated">
            <a:extLst>
              <a:ext uri="{FF2B5EF4-FFF2-40B4-BE49-F238E27FC236}">
                <a16:creationId xmlns:a16="http://schemas.microsoft.com/office/drawing/2014/main" id="{7580B803-37CC-821A-3942-DF450D1119F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40312" y="4432615"/>
            <a:ext cx="612465" cy="612465"/>
          </a:xfrm>
          <a:prstGeom prst="rect">
            <a:avLst/>
          </a:prstGeom>
        </p:spPr>
      </p:pic>
      <p:pic>
        <p:nvPicPr>
          <p:cNvPr id="25" name="Picture 24" descr="Graphical user interface&#10;&#10;Description automatically generated">
            <a:extLst>
              <a:ext uri="{FF2B5EF4-FFF2-40B4-BE49-F238E27FC236}">
                <a16:creationId xmlns:a16="http://schemas.microsoft.com/office/drawing/2014/main" id="{3A3E4C18-9909-2F59-6093-16BE007C9465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2730" y="5422434"/>
            <a:ext cx="585504" cy="585504"/>
          </a:xfrm>
          <a:prstGeom prst="rect">
            <a:avLst/>
          </a:prstGeom>
        </p:spPr>
      </p:pic>
      <p:cxnSp>
        <p:nvCxnSpPr>
          <p:cNvPr id="26" name="Connector: Elbow 25">
            <a:extLst>
              <a:ext uri="{FF2B5EF4-FFF2-40B4-BE49-F238E27FC236}">
                <a16:creationId xmlns:a16="http://schemas.microsoft.com/office/drawing/2014/main" id="{C5C68300-5EBD-5335-C8E3-BB066CB0A09D}"/>
              </a:ext>
            </a:extLst>
          </p:cNvPr>
          <p:cNvCxnSpPr>
            <a:cxnSpLocks/>
          </p:cNvCxnSpPr>
          <p:nvPr/>
        </p:nvCxnSpPr>
        <p:spPr>
          <a:xfrm rot="16200000" flipH="1">
            <a:off x="1293956" y="5156861"/>
            <a:ext cx="760396" cy="356256"/>
          </a:xfrm>
          <a:prstGeom prst="bentConnector2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7" name="Picture 26" descr="Graphical user interface&#10;&#10;Description automatically generated">
            <a:extLst>
              <a:ext uri="{FF2B5EF4-FFF2-40B4-BE49-F238E27FC236}">
                <a16:creationId xmlns:a16="http://schemas.microsoft.com/office/drawing/2014/main" id="{31FE23E6-DFE9-0BD2-F1EC-9B5AE998221B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32359" y="5490865"/>
            <a:ext cx="576678" cy="576678"/>
          </a:xfrm>
          <a:prstGeom prst="rect">
            <a:avLst/>
          </a:prstGeom>
        </p:spPr>
      </p:pic>
      <p:sp>
        <p:nvSpPr>
          <p:cNvPr id="28" name="TextBox 27">
            <a:extLst>
              <a:ext uri="{FF2B5EF4-FFF2-40B4-BE49-F238E27FC236}">
                <a16:creationId xmlns:a16="http://schemas.microsoft.com/office/drawing/2014/main" id="{E8699350-A6DB-3125-DA9E-E9CC050D7A72}"/>
              </a:ext>
            </a:extLst>
          </p:cNvPr>
          <p:cNvSpPr txBox="1"/>
          <p:nvPr/>
        </p:nvSpPr>
        <p:spPr>
          <a:xfrm>
            <a:off x="1753770" y="5199780"/>
            <a:ext cx="80342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50" dirty="0"/>
              <a:t>NR1 (Local)</a:t>
            </a:r>
          </a:p>
        </p:txBody>
      </p:sp>
      <p:pic>
        <p:nvPicPr>
          <p:cNvPr id="29" name="Picture 28" descr="Graphical user interface&#10;&#10;Description automatically generated">
            <a:extLst>
              <a:ext uri="{FF2B5EF4-FFF2-40B4-BE49-F238E27FC236}">
                <a16:creationId xmlns:a16="http://schemas.microsoft.com/office/drawing/2014/main" id="{091D0433-72E0-7936-6A59-C3D70329E785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6241" y="5462938"/>
            <a:ext cx="585504" cy="585504"/>
          </a:xfrm>
          <a:prstGeom prst="rect">
            <a:avLst/>
          </a:prstGeom>
        </p:spPr>
      </p:pic>
      <p:cxnSp>
        <p:nvCxnSpPr>
          <p:cNvPr id="30" name="Connector: Elbow 29">
            <a:extLst>
              <a:ext uri="{FF2B5EF4-FFF2-40B4-BE49-F238E27FC236}">
                <a16:creationId xmlns:a16="http://schemas.microsoft.com/office/drawing/2014/main" id="{A9E00DF8-EAA3-DB42-B385-BCC1133BA597}"/>
              </a:ext>
            </a:extLst>
          </p:cNvPr>
          <p:cNvCxnSpPr>
            <a:cxnSpLocks/>
            <a:endCxn id="18" idx="2"/>
          </p:cNvCxnSpPr>
          <p:nvPr/>
        </p:nvCxnSpPr>
        <p:spPr>
          <a:xfrm rot="5400000" flipH="1" flipV="1">
            <a:off x="6452132" y="5092768"/>
            <a:ext cx="795210" cy="628262"/>
          </a:xfrm>
          <a:prstGeom prst="bentConnector3">
            <a:avLst>
              <a:gd name="adj1" fmla="val 879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>
            <a:extLst>
              <a:ext uri="{FF2B5EF4-FFF2-40B4-BE49-F238E27FC236}">
                <a16:creationId xmlns:a16="http://schemas.microsoft.com/office/drawing/2014/main" id="{65CFB194-975C-ACAD-EA6E-96F0916B9D93}"/>
              </a:ext>
            </a:extLst>
          </p:cNvPr>
          <p:cNvSpPr txBox="1"/>
          <p:nvPr/>
        </p:nvSpPr>
        <p:spPr>
          <a:xfrm>
            <a:off x="6574408" y="5484474"/>
            <a:ext cx="498855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>
                <a:solidFill>
                  <a:schemeClr val="accent2"/>
                </a:solidFill>
              </a:rPr>
              <a:t>PUSH</a:t>
            </a:r>
            <a:endParaRPr lang="en-US" sz="1100" dirty="0"/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01F8031B-5737-E700-1E82-439D8B2AA377}"/>
              </a:ext>
            </a:extLst>
          </p:cNvPr>
          <p:cNvSpPr txBox="1"/>
          <p:nvPr/>
        </p:nvSpPr>
        <p:spPr>
          <a:xfrm>
            <a:off x="6892842" y="5615279"/>
            <a:ext cx="1452642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50" dirty="0"/>
              <a:t>Changes are </a:t>
            </a:r>
          </a:p>
          <a:p>
            <a:pPr algn="ctr"/>
            <a:r>
              <a:rPr lang="en-US" sz="1050" dirty="0"/>
              <a:t>pushed to remote repo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857CF5F4-74FB-13A4-A8EE-4414C52F6FC0}"/>
              </a:ext>
            </a:extLst>
          </p:cNvPr>
          <p:cNvSpPr txBox="1"/>
          <p:nvPr/>
        </p:nvSpPr>
        <p:spPr>
          <a:xfrm>
            <a:off x="7014971" y="4142780"/>
            <a:ext cx="955711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50" dirty="0"/>
              <a:t>NR1 (Remote)</a:t>
            </a:r>
          </a:p>
        </p:txBody>
      </p:sp>
      <p:cxnSp>
        <p:nvCxnSpPr>
          <p:cNvPr id="34" name="Straight Arrow Connector 33">
            <a:extLst>
              <a:ext uri="{FF2B5EF4-FFF2-40B4-BE49-F238E27FC236}">
                <a16:creationId xmlns:a16="http://schemas.microsoft.com/office/drawing/2014/main" id="{51B66108-0EF0-29AF-708B-3B9DC2DBFA32}"/>
              </a:ext>
            </a:extLst>
          </p:cNvPr>
          <p:cNvCxnSpPr>
            <a:cxnSpLocks/>
          </p:cNvCxnSpPr>
          <p:nvPr/>
        </p:nvCxnSpPr>
        <p:spPr>
          <a:xfrm>
            <a:off x="7492826" y="4720954"/>
            <a:ext cx="895792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TextBox 34">
            <a:extLst>
              <a:ext uri="{FF2B5EF4-FFF2-40B4-BE49-F238E27FC236}">
                <a16:creationId xmlns:a16="http://schemas.microsoft.com/office/drawing/2014/main" id="{FB3FE7C7-A9D9-BBB6-1846-B3D8A271DFD5}"/>
              </a:ext>
            </a:extLst>
          </p:cNvPr>
          <p:cNvSpPr txBox="1"/>
          <p:nvPr/>
        </p:nvSpPr>
        <p:spPr>
          <a:xfrm>
            <a:off x="7420087" y="4495867"/>
            <a:ext cx="994183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50" dirty="0">
                <a:solidFill>
                  <a:schemeClr val="accent2"/>
                </a:solidFill>
              </a:rPr>
              <a:t>PULL REQUEST</a:t>
            </a:r>
          </a:p>
        </p:txBody>
      </p:sp>
      <p:pic>
        <p:nvPicPr>
          <p:cNvPr id="36" name="Picture 35" descr="Icon&#10;&#10;Description automatically generated">
            <a:extLst>
              <a:ext uri="{FF2B5EF4-FFF2-40B4-BE49-F238E27FC236}">
                <a16:creationId xmlns:a16="http://schemas.microsoft.com/office/drawing/2014/main" id="{FEDA4120-5942-BB10-7117-F38E97692FCC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28651" y="5017168"/>
            <a:ext cx="273145" cy="273145"/>
          </a:xfrm>
          <a:prstGeom prst="rect">
            <a:avLst/>
          </a:prstGeom>
        </p:spPr>
      </p:pic>
      <p:pic>
        <p:nvPicPr>
          <p:cNvPr id="37" name="Picture 36" descr="Icon&#10;&#10;Description automatically generated">
            <a:extLst>
              <a:ext uri="{FF2B5EF4-FFF2-40B4-BE49-F238E27FC236}">
                <a16:creationId xmlns:a16="http://schemas.microsoft.com/office/drawing/2014/main" id="{2B6A23FF-AE8F-37B0-506F-0FBFABC13EB1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83008" y="5056462"/>
            <a:ext cx="207443" cy="207443"/>
          </a:xfrm>
          <a:prstGeom prst="rect">
            <a:avLst/>
          </a:prstGeom>
        </p:spPr>
      </p:pic>
      <p:sp>
        <p:nvSpPr>
          <p:cNvPr id="38" name="TextBox 37">
            <a:extLst>
              <a:ext uri="{FF2B5EF4-FFF2-40B4-BE49-F238E27FC236}">
                <a16:creationId xmlns:a16="http://schemas.microsoft.com/office/drawing/2014/main" id="{AAA2A1D7-4E2D-B75E-B40D-E4B139F65593}"/>
              </a:ext>
            </a:extLst>
          </p:cNvPr>
          <p:cNvSpPr txBox="1"/>
          <p:nvPr/>
        </p:nvSpPr>
        <p:spPr>
          <a:xfrm>
            <a:off x="8953693" y="4691793"/>
            <a:ext cx="1624163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50" dirty="0">
                <a:solidFill>
                  <a:schemeClr val="accent2"/>
                </a:solidFill>
              </a:rPr>
              <a:t>COMPLETE PULL REQUEST</a:t>
            </a:r>
          </a:p>
          <a:p>
            <a:r>
              <a:rPr lang="en-US" sz="1050" dirty="0"/>
              <a:t>Merge Code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0CBC1969-6616-D11B-02E5-517F09360543}"/>
              </a:ext>
            </a:extLst>
          </p:cNvPr>
          <p:cNvSpPr txBox="1"/>
          <p:nvPr/>
        </p:nvSpPr>
        <p:spPr>
          <a:xfrm>
            <a:off x="8205752" y="4161248"/>
            <a:ext cx="955711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50" dirty="0"/>
              <a:t>NR1 (Remote)</a:t>
            </a:r>
          </a:p>
        </p:txBody>
      </p:sp>
      <p:pic>
        <p:nvPicPr>
          <p:cNvPr id="40" name="Picture 39" descr="A picture containing graphical user interface&#10;&#10;Description automatically generated">
            <a:extLst>
              <a:ext uri="{FF2B5EF4-FFF2-40B4-BE49-F238E27FC236}">
                <a16:creationId xmlns:a16="http://schemas.microsoft.com/office/drawing/2014/main" id="{63A3778A-C7E3-8F84-6822-90DEF3440F4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7558" y="1224580"/>
            <a:ext cx="576679" cy="576679"/>
          </a:xfrm>
          <a:prstGeom prst="rect">
            <a:avLst/>
          </a:prstGeom>
        </p:spPr>
      </p:pic>
      <p:sp>
        <p:nvSpPr>
          <p:cNvPr id="41" name="TextBox 40">
            <a:extLst>
              <a:ext uri="{FF2B5EF4-FFF2-40B4-BE49-F238E27FC236}">
                <a16:creationId xmlns:a16="http://schemas.microsoft.com/office/drawing/2014/main" id="{309D1C27-631B-7DDA-8B38-4A8CFAEEE94B}"/>
              </a:ext>
            </a:extLst>
          </p:cNvPr>
          <p:cNvSpPr txBox="1"/>
          <p:nvPr/>
        </p:nvSpPr>
        <p:spPr>
          <a:xfrm>
            <a:off x="1173001" y="1046197"/>
            <a:ext cx="785793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50" dirty="0"/>
              <a:t>Dev (Local)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4A12F49A-AB0F-1FD3-3BE5-DE47578354FF}"/>
              </a:ext>
            </a:extLst>
          </p:cNvPr>
          <p:cNvSpPr txBox="1"/>
          <p:nvPr/>
        </p:nvSpPr>
        <p:spPr>
          <a:xfrm>
            <a:off x="102892" y="1801259"/>
            <a:ext cx="81785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>
                <a:solidFill>
                  <a:schemeClr val="accent2"/>
                </a:solidFill>
              </a:rPr>
              <a:t>CHECKOUT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708D5227-A3D3-D1E4-4222-98462528ECFB}"/>
              </a:ext>
            </a:extLst>
          </p:cNvPr>
          <p:cNvSpPr txBox="1"/>
          <p:nvPr/>
        </p:nvSpPr>
        <p:spPr>
          <a:xfrm>
            <a:off x="1713762" y="1980142"/>
            <a:ext cx="166605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/>
              <a:t>Make changes on local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5A8936E7-2F90-F595-B8C0-DDE5AECE8DC9}"/>
              </a:ext>
            </a:extLst>
          </p:cNvPr>
          <p:cNvSpPr txBox="1"/>
          <p:nvPr/>
        </p:nvSpPr>
        <p:spPr>
          <a:xfrm>
            <a:off x="3902490" y="1941857"/>
            <a:ext cx="697627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>
                <a:solidFill>
                  <a:schemeClr val="accent2"/>
                </a:solidFill>
              </a:rPr>
              <a:t>COMMIT</a:t>
            </a:r>
          </a:p>
        </p:txBody>
      </p:sp>
      <p:cxnSp>
        <p:nvCxnSpPr>
          <p:cNvPr id="45" name="Straight Arrow Connector 44">
            <a:extLst>
              <a:ext uri="{FF2B5EF4-FFF2-40B4-BE49-F238E27FC236}">
                <a16:creationId xmlns:a16="http://schemas.microsoft.com/office/drawing/2014/main" id="{7DA90E49-9DB7-D2F4-2C24-E25DE3589F94}"/>
              </a:ext>
            </a:extLst>
          </p:cNvPr>
          <p:cNvCxnSpPr>
            <a:cxnSpLocks/>
          </p:cNvCxnSpPr>
          <p:nvPr/>
        </p:nvCxnSpPr>
        <p:spPr>
          <a:xfrm flipV="1">
            <a:off x="3872860" y="2202427"/>
            <a:ext cx="5751829" cy="967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TextBox 45">
            <a:extLst>
              <a:ext uri="{FF2B5EF4-FFF2-40B4-BE49-F238E27FC236}">
                <a16:creationId xmlns:a16="http://schemas.microsoft.com/office/drawing/2014/main" id="{0C51909A-B9B0-7F73-78D4-25736B57C481}"/>
              </a:ext>
            </a:extLst>
          </p:cNvPr>
          <p:cNvSpPr txBox="1"/>
          <p:nvPr/>
        </p:nvSpPr>
        <p:spPr>
          <a:xfrm>
            <a:off x="9404207" y="1557605"/>
            <a:ext cx="1159292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50" dirty="0"/>
              <a:t>Changes are </a:t>
            </a:r>
          </a:p>
          <a:p>
            <a:pPr algn="ctr"/>
            <a:r>
              <a:rPr lang="en-US" sz="1050" dirty="0"/>
              <a:t>saved to local dev</a:t>
            </a:r>
          </a:p>
        </p:txBody>
      </p:sp>
      <p:cxnSp>
        <p:nvCxnSpPr>
          <p:cNvPr id="47" name="Connector: Elbow 46">
            <a:extLst>
              <a:ext uri="{FF2B5EF4-FFF2-40B4-BE49-F238E27FC236}">
                <a16:creationId xmlns:a16="http://schemas.microsoft.com/office/drawing/2014/main" id="{9E36C684-80BE-E843-7DAD-D5959C4DF34B}"/>
              </a:ext>
            </a:extLst>
          </p:cNvPr>
          <p:cNvCxnSpPr>
            <a:cxnSpLocks/>
            <a:stCxn id="40" idx="2"/>
          </p:cNvCxnSpPr>
          <p:nvPr/>
        </p:nvCxnSpPr>
        <p:spPr>
          <a:xfrm rot="16200000" flipH="1">
            <a:off x="2223959" y="1143198"/>
            <a:ext cx="408354" cy="1724476"/>
          </a:xfrm>
          <a:prstGeom prst="bentConnector2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8" name="Picture 47" descr="Graphical user interface&#10;&#10;Description automatically generated">
            <a:extLst>
              <a:ext uri="{FF2B5EF4-FFF2-40B4-BE49-F238E27FC236}">
                <a16:creationId xmlns:a16="http://schemas.microsoft.com/office/drawing/2014/main" id="{ECD59DDD-B537-37AD-4B84-D17FE42F1C3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83059" y="1915173"/>
            <a:ext cx="576678" cy="576678"/>
          </a:xfrm>
          <a:prstGeom prst="rect">
            <a:avLst/>
          </a:prstGeom>
        </p:spPr>
      </p:pic>
      <p:pic>
        <p:nvPicPr>
          <p:cNvPr id="49" name="Picture 48" descr="Graphical user interface&#10;&#10;Description automatically generated">
            <a:extLst>
              <a:ext uri="{FF2B5EF4-FFF2-40B4-BE49-F238E27FC236}">
                <a16:creationId xmlns:a16="http://schemas.microsoft.com/office/drawing/2014/main" id="{4286B50D-4436-201A-B361-3E23CAB287E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90374" y="1895834"/>
            <a:ext cx="585504" cy="585504"/>
          </a:xfrm>
          <a:prstGeom prst="rect">
            <a:avLst/>
          </a:prstGeom>
        </p:spPr>
      </p:pic>
      <p:cxnSp>
        <p:nvCxnSpPr>
          <p:cNvPr id="50" name="Connector: Elbow 49">
            <a:extLst>
              <a:ext uri="{FF2B5EF4-FFF2-40B4-BE49-F238E27FC236}">
                <a16:creationId xmlns:a16="http://schemas.microsoft.com/office/drawing/2014/main" id="{1B44D3D3-43F5-FD02-DC77-3BDA8B31F68C}"/>
              </a:ext>
            </a:extLst>
          </p:cNvPr>
          <p:cNvCxnSpPr>
            <a:cxnSpLocks/>
            <a:stCxn id="48" idx="3"/>
            <a:endCxn id="54" idx="0"/>
          </p:cNvCxnSpPr>
          <p:nvPr/>
        </p:nvCxnSpPr>
        <p:spPr>
          <a:xfrm>
            <a:off x="10259737" y="2203512"/>
            <a:ext cx="412599" cy="1178966"/>
          </a:xfrm>
          <a:prstGeom prst="bentConnector2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TextBox 50">
            <a:extLst>
              <a:ext uri="{FF2B5EF4-FFF2-40B4-BE49-F238E27FC236}">
                <a16:creationId xmlns:a16="http://schemas.microsoft.com/office/drawing/2014/main" id="{B4B12A91-E0FF-340A-297F-CB1CF1708C63}"/>
              </a:ext>
            </a:extLst>
          </p:cNvPr>
          <p:cNvSpPr txBox="1"/>
          <p:nvPr/>
        </p:nvSpPr>
        <p:spPr>
          <a:xfrm>
            <a:off x="10179525" y="2395635"/>
            <a:ext cx="498855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>
                <a:solidFill>
                  <a:schemeClr val="accent2"/>
                </a:solidFill>
              </a:rPr>
              <a:t>PUSH</a:t>
            </a:r>
          </a:p>
        </p:txBody>
      </p:sp>
      <p:cxnSp>
        <p:nvCxnSpPr>
          <p:cNvPr id="52" name="Connector: Elbow 51">
            <a:extLst>
              <a:ext uri="{FF2B5EF4-FFF2-40B4-BE49-F238E27FC236}">
                <a16:creationId xmlns:a16="http://schemas.microsoft.com/office/drawing/2014/main" id="{F5140C9D-1D2F-20BA-B517-1EF82B1CBD20}"/>
              </a:ext>
            </a:extLst>
          </p:cNvPr>
          <p:cNvCxnSpPr>
            <a:stCxn id="6" idx="0"/>
            <a:endCxn id="40" idx="1"/>
          </p:cNvCxnSpPr>
          <p:nvPr/>
        </p:nvCxnSpPr>
        <p:spPr>
          <a:xfrm rot="5400000" flipH="1" flipV="1">
            <a:off x="154443" y="2259363"/>
            <a:ext cx="1869558" cy="376672"/>
          </a:xfrm>
          <a:prstGeom prst="bentConnector2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Connector: Elbow 52">
            <a:extLst>
              <a:ext uri="{FF2B5EF4-FFF2-40B4-BE49-F238E27FC236}">
                <a16:creationId xmlns:a16="http://schemas.microsoft.com/office/drawing/2014/main" id="{AC4FD0FD-4C54-1507-E4AF-07D3A793E356}"/>
              </a:ext>
            </a:extLst>
          </p:cNvPr>
          <p:cNvCxnSpPr>
            <a:stCxn id="24" idx="3"/>
            <a:endCxn id="23" idx="2"/>
          </p:cNvCxnSpPr>
          <p:nvPr/>
        </p:nvCxnSpPr>
        <p:spPr>
          <a:xfrm flipV="1">
            <a:off x="9052777" y="3884619"/>
            <a:ext cx="756023" cy="854229"/>
          </a:xfrm>
          <a:prstGeom prst="bentConnector2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4" name="Picture 53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id="{C2068C04-1109-164E-209D-BC61EE40275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21265" y="3382478"/>
            <a:ext cx="502141" cy="502141"/>
          </a:xfrm>
          <a:prstGeom prst="rect">
            <a:avLst/>
          </a:prstGeom>
        </p:spPr>
      </p:pic>
      <p:pic>
        <p:nvPicPr>
          <p:cNvPr id="55" name="Picture 54" descr="Logo, icon&#10;&#10;Description automatically generated">
            <a:extLst>
              <a:ext uri="{FF2B5EF4-FFF2-40B4-BE49-F238E27FC236}">
                <a16:creationId xmlns:a16="http://schemas.microsoft.com/office/drawing/2014/main" id="{93FD60F2-DEDC-D07F-9581-C253C381668F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15317" y="3042726"/>
            <a:ext cx="301437" cy="301437"/>
          </a:xfrm>
          <a:prstGeom prst="rect">
            <a:avLst/>
          </a:prstGeom>
        </p:spPr>
      </p:pic>
      <p:sp>
        <p:nvSpPr>
          <p:cNvPr id="56" name="Rectangle 55">
            <a:extLst>
              <a:ext uri="{FF2B5EF4-FFF2-40B4-BE49-F238E27FC236}">
                <a16:creationId xmlns:a16="http://schemas.microsoft.com/office/drawing/2014/main" id="{4869FE8E-CE3B-32A3-DC81-1B09119578A4}"/>
              </a:ext>
            </a:extLst>
          </p:cNvPr>
          <p:cNvSpPr/>
          <p:nvPr/>
        </p:nvSpPr>
        <p:spPr>
          <a:xfrm>
            <a:off x="139097" y="3355297"/>
            <a:ext cx="11979326" cy="558430"/>
          </a:xfrm>
          <a:prstGeom prst="rect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C0CC33E5-0752-55AB-A061-4E73C5B11189}"/>
              </a:ext>
            </a:extLst>
          </p:cNvPr>
          <p:cNvSpPr txBox="1"/>
          <p:nvPr/>
        </p:nvSpPr>
        <p:spPr>
          <a:xfrm>
            <a:off x="3214511" y="3410196"/>
            <a:ext cx="166605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Dev Branch (Remote)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6B47A739-EFEB-F9D1-7DE7-5984EF19DB13}"/>
              </a:ext>
            </a:extLst>
          </p:cNvPr>
          <p:cNvSpPr txBox="1"/>
          <p:nvPr/>
        </p:nvSpPr>
        <p:spPr>
          <a:xfrm>
            <a:off x="4197912" y="327358"/>
            <a:ext cx="371768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7200" dirty="0">
                <a:solidFill>
                  <a:schemeClr val="accent3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Git</a:t>
            </a:r>
            <a:r>
              <a:rPr lang="en-US" sz="7200" dirty="0">
                <a:latin typeface="Calibri Light" panose="020F0302020204030204" pitchFamily="34" charset="0"/>
                <a:cs typeface="Calibri Light" panose="020F0302020204030204" pitchFamily="34" charset="0"/>
              </a:rPr>
              <a:t> Basics</a:t>
            </a:r>
          </a:p>
        </p:txBody>
      </p:sp>
    </p:spTree>
    <p:extLst>
      <p:ext uri="{BB962C8B-B14F-4D97-AF65-F5344CB8AC3E}">
        <p14:creationId xmlns:p14="http://schemas.microsoft.com/office/powerpoint/2010/main" val="415727250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6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9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2" fill="hold">
                      <p:stCondLst>
                        <p:cond delay="indefinite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6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  <p:bldP spid="9" grpId="0"/>
      <p:bldP spid="12" grpId="0"/>
      <p:bldP spid="16" grpId="0"/>
      <p:bldP spid="19" grpId="0"/>
      <p:bldP spid="21" grpId="0"/>
      <p:bldP spid="22" grpId="0"/>
      <p:bldP spid="28" grpId="0"/>
      <p:bldP spid="31" grpId="0"/>
      <p:bldP spid="32" grpId="0"/>
      <p:bldP spid="33" grpId="0"/>
      <p:bldP spid="35" grpId="0"/>
      <p:bldP spid="38" grpId="0"/>
      <p:bldP spid="39" grpId="0"/>
      <p:bldP spid="41" grpId="0"/>
      <p:bldP spid="42" grpId="0"/>
      <p:bldP spid="43" grpId="0"/>
      <p:bldP spid="44" grpId="0"/>
      <p:bldP spid="46" grpId="0"/>
      <p:bldP spid="51" grpId="0"/>
      <p:bldP spid="56" grpId="0" animBg="1"/>
      <p:bldP spid="57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3F1D6C9D-85B4-F323-CFD6-BDF71D8733FB}"/>
              </a:ext>
            </a:extLst>
          </p:cNvPr>
          <p:cNvSpPr/>
          <p:nvPr/>
        </p:nvSpPr>
        <p:spPr>
          <a:xfrm rot="2700000">
            <a:off x="-263605" y="5791200"/>
            <a:ext cx="2133600" cy="2133600"/>
          </a:xfrm>
          <a:prstGeom prst="roundRect">
            <a:avLst/>
          </a:prstGeom>
          <a:gradFill>
            <a:gsLst>
              <a:gs pos="0">
                <a:schemeClr val="accent4"/>
              </a:gs>
              <a:gs pos="100000">
                <a:schemeClr val="accent4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9ADCC1E4-F864-0ED8-54BB-A76C6680F05E}"/>
              </a:ext>
            </a:extLst>
          </p:cNvPr>
          <p:cNvSpPr/>
          <p:nvPr/>
        </p:nvSpPr>
        <p:spPr>
          <a:xfrm>
            <a:off x="10298097" y="6445188"/>
            <a:ext cx="1793289" cy="328474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BE5428FA-8923-C960-F3C8-52E96EA54C64}"/>
              </a:ext>
            </a:extLst>
          </p:cNvPr>
          <p:cNvSpPr/>
          <p:nvPr/>
        </p:nvSpPr>
        <p:spPr>
          <a:xfrm>
            <a:off x="0" y="1704513"/>
            <a:ext cx="470517" cy="2849732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7DF1962-06C1-8D87-DE5D-8C9ADBAF2C2F}"/>
              </a:ext>
            </a:extLst>
          </p:cNvPr>
          <p:cNvSpPr txBox="1"/>
          <p:nvPr/>
        </p:nvSpPr>
        <p:spPr>
          <a:xfrm>
            <a:off x="87720" y="2899643"/>
            <a:ext cx="16660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Dev Branch </a:t>
            </a:r>
          </a:p>
          <a:p>
            <a:r>
              <a:rPr lang="en-US" sz="1200" dirty="0"/>
              <a:t>(Remote)</a:t>
            </a:r>
          </a:p>
        </p:txBody>
      </p:sp>
      <p:pic>
        <p:nvPicPr>
          <p:cNvPr id="6" name="Picture 5" descr="A picture containing graphical user interface&#10;&#10;Description automatically generated">
            <a:extLst>
              <a:ext uri="{FF2B5EF4-FFF2-40B4-BE49-F238E27FC236}">
                <a16:creationId xmlns:a16="http://schemas.microsoft.com/office/drawing/2014/main" id="{3D029A9D-ABE7-4432-0666-91F4AA974AB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9815" y="3382478"/>
            <a:ext cx="502141" cy="502141"/>
          </a:xfrm>
          <a:prstGeom prst="rect">
            <a:avLst/>
          </a:prstGeom>
        </p:spPr>
      </p:pic>
      <p:pic>
        <p:nvPicPr>
          <p:cNvPr id="7" name="Picture 6" descr="A picture containing graphical user interface&#10;&#10;Description automatically generated">
            <a:extLst>
              <a:ext uri="{FF2B5EF4-FFF2-40B4-BE49-F238E27FC236}">
                <a16:creationId xmlns:a16="http://schemas.microsoft.com/office/drawing/2014/main" id="{6E419FE6-9B4E-726C-D897-A944EF8F22E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7142" y="4409943"/>
            <a:ext cx="576679" cy="576679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69E53E3B-7ADC-3DA1-FE0F-382275D4470F}"/>
              </a:ext>
            </a:extLst>
          </p:cNvPr>
          <p:cNvSpPr txBox="1"/>
          <p:nvPr/>
        </p:nvSpPr>
        <p:spPr>
          <a:xfrm>
            <a:off x="1067625" y="4231560"/>
            <a:ext cx="955711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50" dirty="0"/>
              <a:t>NR1 (Remote)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EA7CAA5-6C42-1B30-401A-50C49A5171B4}"/>
              </a:ext>
            </a:extLst>
          </p:cNvPr>
          <p:cNvSpPr txBox="1"/>
          <p:nvPr/>
        </p:nvSpPr>
        <p:spPr>
          <a:xfrm>
            <a:off x="23263" y="4299208"/>
            <a:ext cx="955711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50" dirty="0">
                <a:solidFill>
                  <a:schemeClr val="accent2"/>
                </a:solidFill>
              </a:rPr>
              <a:t>NEW BRANCH</a:t>
            </a:r>
          </a:p>
        </p:txBody>
      </p:sp>
      <p:cxnSp>
        <p:nvCxnSpPr>
          <p:cNvPr id="10" name="Connector: Elbow 9">
            <a:extLst>
              <a:ext uri="{FF2B5EF4-FFF2-40B4-BE49-F238E27FC236}">
                <a16:creationId xmlns:a16="http://schemas.microsoft.com/office/drawing/2014/main" id="{64420058-D28A-7D41-574F-8C6D7E78B43C}"/>
              </a:ext>
            </a:extLst>
          </p:cNvPr>
          <p:cNvCxnSpPr>
            <a:cxnSpLocks/>
            <a:stCxn id="6" idx="2"/>
            <a:endCxn id="7" idx="1"/>
          </p:cNvCxnSpPr>
          <p:nvPr/>
        </p:nvCxnSpPr>
        <p:spPr>
          <a:xfrm rot="16200000" flipH="1">
            <a:off x="672182" y="4113323"/>
            <a:ext cx="813664" cy="356256"/>
          </a:xfrm>
          <a:prstGeom prst="bentConnector2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46E9106E-045C-EC96-08E2-01DA19215655}"/>
              </a:ext>
            </a:extLst>
          </p:cNvPr>
          <p:cNvCxnSpPr>
            <a:cxnSpLocks/>
            <a:stCxn id="6" idx="3"/>
          </p:cNvCxnSpPr>
          <p:nvPr/>
        </p:nvCxnSpPr>
        <p:spPr>
          <a:xfrm>
            <a:off x="1151956" y="3633549"/>
            <a:ext cx="10344477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E342B669-C0DB-846C-EF76-CD657E4A2107}"/>
              </a:ext>
            </a:extLst>
          </p:cNvPr>
          <p:cNvSpPr txBox="1"/>
          <p:nvPr/>
        </p:nvSpPr>
        <p:spPr>
          <a:xfrm>
            <a:off x="702116" y="5263905"/>
            <a:ext cx="81785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>
                <a:solidFill>
                  <a:schemeClr val="accent2"/>
                </a:solidFill>
              </a:rPr>
              <a:t>CHECKOUT</a:t>
            </a:r>
            <a:endParaRPr lang="en-US" sz="1100" dirty="0"/>
          </a:p>
        </p:txBody>
      </p: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9FFBE8EE-E5D9-EC44-7CFF-27B0F3F436BB}"/>
              </a:ext>
            </a:extLst>
          </p:cNvPr>
          <p:cNvCxnSpPr/>
          <p:nvPr/>
        </p:nvCxnSpPr>
        <p:spPr>
          <a:xfrm>
            <a:off x="2468650" y="5755690"/>
            <a:ext cx="1677880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32A4AEA7-4F2E-B8AB-57D2-F8C944F8E9B7}"/>
              </a:ext>
            </a:extLst>
          </p:cNvPr>
          <p:cNvSpPr txBox="1"/>
          <p:nvPr/>
        </p:nvSpPr>
        <p:spPr>
          <a:xfrm>
            <a:off x="2567644" y="5402595"/>
            <a:ext cx="147989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dirty="0"/>
              <a:t>Make changes on local</a:t>
            </a:r>
          </a:p>
        </p:txBody>
      </p:sp>
      <p:pic>
        <p:nvPicPr>
          <p:cNvPr id="18" name="Picture 17" descr="A picture containing graphical user interface&#10;&#10;Description automatically generated">
            <a:extLst>
              <a:ext uri="{FF2B5EF4-FFF2-40B4-BE49-F238E27FC236}">
                <a16:creationId xmlns:a16="http://schemas.microsoft.com/office/drawing/2014/main" id="{905569AA-C9A3-27BB-DD4D-C9046B0ADB6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5528" y="4432615"/>
            <a:ext cx="576679" cy="576679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A1A81833-CB03-F668-9F98-2E51229309A1}"/>
              </a:ext>
            </a:extLst>
          </p:cNvPr>
          <p:cNvSpPr txBox="1"/>
          <p:nvPr/>
        </p:nvSpPr>
        <p:spPr>
          <a:xfrm>
            <a:off x="4965595" y="5446437"/>
            <a:ext cx="697627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>
                <a:solidFill>
                  <a:schemeClr val="accent2"/>
                </a:solidFill>
              </a:rPr>
              <a:t>COMMIT</a:t>
            </a:r>
            <a:endParaRPr lang="en-US" sz="1100" dirty="0"/>
          </a:p>
        </p:txBody>
      </p:sp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id="{D5CE5628-250A-CB58-042D-CCB76E255707}"/>
              </a:ext>
            </a:extLst>
          </p:cNvPr>
          <p:cNvCxnSpPr>
            <a:cxnSpLocks/>
          </p:cNvCxnSpPr>
          <p:nvPr/>
        </p:nvCxnSpPr>
        <p:spPr>
          <a:xfrm>
            <a:off x="4771745" y="5779204"/>
            <a:ext cx="1113151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1C50BC42-F7A4-D9DE-0904-0909F7D33CFC}"/>
              </a:ext>
            </a:extLst>
          </p:cNvPr>
          <p:cNvSpPr txBox="1"/>
          <p:nvPr/>
        </p:nvSpPr>
        <p:spPr>
          <a:xfrm>
            <a:off x="5703193" y="6048442"/>
            <a:ext cx="930063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50" dirty="0"/>
              <a:t>Changes are </a:t>
            </a:r>
          </a:p>
          <a:p>
            <a:pPr algn="ctr"/>
            <a:r>
              <a:rPr lang="en-US" sz="1050" dirty="0"/>
              <a:t>saved to local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85A19548-16B8-D9B0-89D1-508A3FD547ED}"/>
              </a:ext>
            </a:extLst>
          </p:cNvPr>
          <p:cNvSpPr txBox="1"/>
          <p:nvPr/>
        </p:nvSpPr>
        <p:spPr>
          <a:xfrm>
            <a:off x="9765773" y="4207327"/>
            <a:ext cx="1452642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dirty="0"/>
              <a:t>Changes are </a:t>
            </a:r>
          </a:p>
          <a:p>
            <a:pPr algn="ctr"/>
            <a:r>
              <a:rPr lang="en-US" sz="1050" dirty="0"/>
              <a:t>pushed to remote repo</a:t>
            </a:r>
          </a:p>
        </p:txBody>
      </p:sp>
      <p:pic>
        <p:nvPicPr>
          <p:cNvPr id="23" name="Picture 22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id="{76EDB1A2-7711-7DED-1C6B-56977EF8844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57729" y="3382478"/>
            <a:ext cx="502141" cy="502141"/>
          </a:xfrm>
          <a:prstGeom prst="rect">
            <a:avLst/>
          </a:prstGeom>
        </p:spPr>
      </p:pic>
      <p:pic>
        <p:nvPicPr>
          <p:cNvPr id="24" name="Picture 23" descr="A picture containing graphical user interface&#10;&#10;Description automatically generated">
            <a:extLst>
              <a:ext uri="{FF2B5EF4-FFF2-40B4-BE49-F238E27FC236}">
                <a16:creationId xmlns:a16="http://schemas.microsoft.com/office/drawing/2014/main" id="{E830EEE3-1364-2A7D-CA46-2DA37E7E700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14326" y="3345209"/>
            <a:ext cx="576678" cy="576678"/>
          </a:xfrm>
          <a:prstGeom prst="rect">
            <a:avLst/>
          </a:prstGeom>
        </p:spPr>
      </p:pic>
      <p:pic>
        <p:nvPicPr>
          <p:cNvPr id="25" name="Picture 24" descr="A picture containing icon&#10;&#10;Description automatically generated">
            <a:extLst>
              <a:ext uri="{FF2B5EF4-FFF2-40B4-BE49-F238E27FC236}">
                <a16:creationId xmlns:a16="http://schemas.microsoft.com/office/drawing/2014/main" id="{F26A0C3E-0C2A-47DE-8375-B896A72CC0D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40312" y="4432615"/>
            <a:ext cx="612465" cy="612465"/>
          </a:xfrm>
          <a:prstGeom prst="rect">
            <a:avLst/>
          </a:prstGeom>
        </p:spPr>
      </p:pic>
      <p:pic>
        <p:nvPicPr>
          <p:cNvPr id="26" name="Picture 25" descr="Graphical user interface&#10;&#10;Description automatically generated">
            <a:extLst>
              <a:ext uri="{FF2B5EF4-FFF2-40B4-BE49-F238E27FC236}">
                <a16:creationId xmlns:a16="http://schemas.microsoft.com/office/drawing/2014/main" id="{DF5E51A6-DB67-3437-C2CE-6103FA9E8873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2730" y="5422434"/>
            <a:ext cx="585504" cy="585504"/>
          </a:xfrm>
          <a:prstGeom prst="rect">
            <a:avLst/>
          </a:prstGeom>
        </p:spPr>
      </p:pic>
      <p:cxnSp>
        <p:nvCxnSpPr>
          <p:cNvPr id="27" name="Connector: Elbow 26">
            <a:extLst>
              <a:ext uri="{FF2B5EF4-FFF2-40B4-BE49-F238E27FC236}">
                <a16:creationId xmlns:a16="http://schemas.microsoft.com/office/drawing/2014/main" id="{7C622A11-29FF-5FB9-B9A0-8BAD8BF9AFF6}"/>
              </a:ext>
            </a:extLst>
          </p:cNvPr>
          <p:cNvCxnSpPr>
            <a:cxnSpLocks/>
          </p:cNvCxnSpPr>
          <p:nvPr/>
        </p:nvCxnSpPr>
        <p:spPr>
          <a:xfrm rot="16200000" flipH="1">
            <a:off x="1293956" y="5156861"/>
            <a:ext cx="760396" cy="356256"/>
          </a:xfrm>
          <a:prstGeom prst="bentConnector2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8" name="Picture 27" descr="Graphical user interface&#10;&#10;Description automatically generated">
            <a:extLst>
              <a:ext uri="{FF2B5EF4-FFF2-40B4-BE49-F238E27FC236}">
                <a16:creationId xmlns:a16="http://schemas.microsoft.com/office/drawing/2014/main" id="{AA81A4D9-4B92-C49E-3DC0-3D3AFC41C234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32359" y="5490865"/>
            <a:ext cx="576678" cy="576678"/>
          </a:xfrm>
          <a:prstGeom prst="rect">
            <a:avLst/>
          </a:prstGeom>
        </p:spPr>
      </p:pic>
      <p:sp>
        <p:nvSpPr>
          <p:cNvPr id="29" name="TextBox 28">
            <a:extLst>
              <a:ext uri="{FF2B5EF4-FFF2-40B4-BE49-F238E27FC236}">
                <a16:creationId xmlns:a16="http://schemas.microsoft.com/office/drawing/2014/main" id="{F1A19B8E-94B2-DD36-1633-03BDF03FC837}"/>
              </a:ext>
            </a:extLst>
          </p:cNvPr>
          <p:cNvSpPr txBox="1"/>
          <p:nvPr/>
        </p:nvSpPr>
        <p:spPr>
          <a:xfrm>
            <a:off x="1753770" y="5199780"/>
            <a:ext cx="80342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50" dirty="0"/>
              <a:t>NR1 (Local)</a:t>
            </a:r>
          </a:p>
        </p:txBody>
      </p:sp>
      <p:pic>
        <p:nvPicPr>
          <p:cNvPr id="30" name="Picture 29" descr="Graphical user interface&#10;&#10;Description automatically generated">
            <a:extLst>
              <a:ext uri="{FF2B5EF4-FFF2-40B4-BE49-F238E27FC236}">
                <a16:creationId xmlns:a16="http://schemas.microsoft.com/office/drawing/2014/main" id="{0720F5FC-B1A3-5B4C-3E3C-ADE65D299C5D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6241" y="5462938"/>
            <a:ext cx="585504" cy="585504"/>
          </a:xfrm>
          <a:prstGeom prst="rect">
            <a:avLst/>
          </a:prstGeom>
        </p:spPr>
      </p:pic>
      <p:cxnSp>
        <p:nvCxnSpPr>
          <p:cNvPr id="31" name="Connector: Elbow 30">
            <a:extLst>
              <a:ext uri="{FF2B5EF4-FFF2-40B4-BE49-F238E27FC236}">
                <a16:creationId xmlns:a16="http://schemas.microsoft.com/office/drawing/2014/main" id="{54471993-E783-A59D-F0D4-4B7223D1B788}"/>
              </a:ext>
            </a:extLst>
          </p:cNvPr>
          <p:cNvCxnSpPr>
            <a:cxnSpLocks/>
            <a:endCxn id="18" idx="2"/>
          </p:cNvCxnSpPr>
          <p:nvPr/>
        </p:nvCxnSpPr>
        <p:spPr>
          <a:xfrm rot="5400000" flipH="1" flipV="1">
            <a:off x="6452132" y="5092768"/>
            <a:ext cx="795210" cy="628262"/>
          </a:xfrm>
          <a:prstGeom prst="bentConnector3">
            <a:avLst>
              <a:gd name="adj1" fmla="val 879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Box 31">
            <a:extLst>
              <a:ext uri="{FF2B5EF4-FFF2-40B4-BE49-F238E27FC236}">
                <a16:creationId xmlns:a16="http://schemas.microsoft.com/office/drawing/2014/main" id="{26D68605-9E35-D96B-13A5-1136DCFB069A}"/>
              </a:ext>
            </a:extLst>
          </p:cNvPr>
          <p:cNvSpPr txBox="1"/>
          <p:nvPr/>
        </p:nvSpPr>
        <p:spPr>
          <a:xfrm>
            <a:off x="6574408" y="5484474"/>
            <a:ext cx="498855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>
                <a:solidFill>
                  <a:schemeClr val="accent2"/>
                </a:solidFill>
              </a:rPr>
              <a:t>PUSH</a:t>
            </a:r>
            <a:endParaRPr lang="en-US" sz="1100" dirty="0"/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F1AB2F56-945B-75C7-E8ED-478124022E3C}"/>
              </a:ext>
            </a:extLst>
          </p:cNvPr>
          <p:cNvSpPr txBox="1"/>
          <p:nvPr/>
        </p:nvSpPr>
        <p:spPr>
          <a:xfrm>
            <a:off x="6892842" y="5615279"/>
            <a:ext cx="1452642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50" dirty="0"/>
              <a:t>Changes are </a:t>
            </a:r>
          </a:p>
          <a:p>
            <a:pPr algn="ctr"/>
            <a:r>
              <a:rPr lang="en-US" sz="1050" dirty="0"/>
              <a:t>pushed to remote repo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D9E9736C-89C8-4424-0761-9BD3041D8048}"/>
              </a:ext>
            </a:extLst>
          </p:cNvPr>
          <p:cNvSpPr txBox="1"/>
          <p:nvPr/>
        </p:nvSpPr>
        <p:spPr>
          <a:xfrm>
            <a:off x="7014971" y="4142780"/>
            <a:ext cx="955711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50" dirty="0"/>
              <a:t>NR1 (Remote)</a:t>
            </a:r>
          </a:p>
        </p:txBody>
      </p:sp>
      <p:cxnSp>
        <p:nvCxnSpPr>
          <p:cNvPr id="35" name="Straight Arrow Connector 34">
            <a:extLst>
              <a:ext uri="{FF2B5EF4-FFF2-40B4-BE49-F238E27FC236}">
                <a16:creationId xmlns:a16="http://schemas.microsoft.com/office/drawing/2014/main" id="{CCC1E6D3-509F-E7FA-59B7-5E75E24E568A}"/>
              </a:ext>
            </a:extLst>
          </p:cNvPr>
          <p:cNvCxnSpPr>
            <a:cxnSpLocks/>
          </p:cNvCxnSpPr>
          <p:nvPr/>
        </p:nvCxnSpPr>
        <p:spPr>
          <a:xfrm>
            <a:off x="7492826" y="4720954"/>
            <a:ext cx="895792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TextBox 35">
            <a:extLst>
              <a:ext uri="{FF2B5EF4-FFF2-40B4-BE49-F238E27FC236}">
                <a16:creationId xmlns:a16="http://schemas.microsoft.com/office/drawing/2014/main" id="{0932EE4E-248D-299C-473D-740EFDD55380}"/>
              </a:ext>
            </a:extLst>
          </p:cNvPr>
          <p:cNvSpPr txBox="1"/>
          <p:nvPr/>
        </p:nvSpPr>
        <p:spPr>
          <a:xfrm>
            <a:off x="7420087" y="4495867"/>
            <a:ext cx="994183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50" dirty="0">
                <a:solidFill>
                  <a:schemeClr val="accent2"/>
                </a:solidFill>
              </a:rPr>
              <a:t>PULL REQUEST</a:t>
            </a:r>
          </a:p>
        </p:txBody>
      </p:sp>
      <p:pic>
        <p:nvPicPr>
          <p:cNvPr id="37" name="Picture 36" descr="Icon&#10;&#10;Description automatically generated">
            <a:extLst>
              <a:ext uri="{FF2B5EF4-FFF2-40B4-BE49-F238E27FC236}">
                <a16:creationId xmlns:a16="http://schemas.microsoft.com/office/drawing/2014/main" id="{DE1EF374-AD83-FCB9-0D96-EB933A3D25FA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28651" y="5017168"/>
            <a:ext cx="273145" cy="273145"/>
          </a:xfrm>
          <a:prstGeom prst="rect">
            <a:avLst/>
          </a:prstGeom>
        </p:spPr>
      </p:pic>
      <p:pic>
        <p:nvPicPr>
          <p:cNvPr id="38" name="Picture 37" descr="Icon&#10;&#10;Description automatically generated">
            <a:extLst>
              <a:ext uri="{FF2B5EF4-FFF2-40B4-BE49-F238E27FC236}">
                <a16:creationId xmlns:a16="http://schemas.microsoft.com/office/drawing/2014/main" id="{55264B37-ED53-859E-EE56-CC96BB9ED40D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83008" y="5056462"/>
            <a:ext cx="207443" cy="207443"/>
          </a:xfrm>
          <a:prstGeom prst="rect">
            <a:avLst/>
          </a:prstGeom>
        </p:spPr>
      </p:pic>
      <p:sp>
        <p:nvSpPr>
          <p:cNvPr id="39" name="TextBox 38">
            <a:extLst>
              <a:ext uri="{FF2B5EF4-FFF2-40B4-BE49-F238E27FC236}">
                <a16:creationId xmlns:a16="http://schemas.microsoft.com/office/drawing/2014/main" id="{47F326AF-190E-472A-E27A-8CC24369DD13}"/>
              </a:ext>
            </a:extLst>
          </p:cNvPr>
          <p:cNvSpPr txBox="1"/>
          <p:nvPr/>
        </p:nvSpPr>
        <p:spPr>
          <a:xfrm>
            <a:off x="8953693" y="4691793"/>
            <a:ext cx="1624163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50" dirty="0">
                <a:solidFill>
                  <a:schemeClr val="accent2"/>
                </a:solidFill>
              </a:rPr>
              <a:t>COMPLETE PULL REQUEST</a:t>
            </a:r>
          </a:p>
          <a:p>
            <a:r>
              <a:rPr lang="en-US" sz="1050" dirty="0"/>
              <a:t>Merge Code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746E35CD-E8FB-874E-540A-FDAF74DCC8FE}"/>
              </a:ext>
            </a:extLst>
          </p:cNvPr>
          <p:cNvSpPr txBox="1"/>
          <p:nvPr/>
        </p:nvSpPr>
        <p:spPr>
          <a:xfrm>
            <a:off x="8205752" y="4161248"/>
            <a:ext cx="955711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50" dirty="0"/>
              <a:t>NR1 (Remote)</a:t>
            </a:r>
          </a:p>
        </p:txBody>
      </p:sp>
      <p:pic>
        <p:nvPicPr>
          <p:cNvPr id="41" name="Picture 40" descr="A picture containing graphical user interface&#10;&#10;Description automatically generated">
            <a:extLst>
              <a:ext uri="{FF2B5EF4-FFF2-40B4-BE49-F238E27FC236}">
                <a16:creationId xmlns:a16="http://schemas.microsoft.com/office/drawing/2014/main" id="{435E2036-A60A-0A61-087B-1CFB6973DE8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7558" y="1224580"/>
            <a:ext cx="576679" cy="576679"/>
          </a:xfrm>
          <a:prstGeom prst="rect">
            <a:avLst/>
          </a:prstGeom>
        </p:spPr>
      </p:pic>
      <p:sp>
        <p:nvSpPr>
          <p:cNvPr id="42" name="TextBox 41">
            <a:extLst>
              <a:ext uri="{FF2B5EF4-FFF2-40B4-BE49-F238E27FC236}">
                <a16:creationId xmlns:a16="http://schemas.microsoft.com/office/drawing/2014/main" id="{9EF907FD-FA21-B9A1-0766-7621AD78488D}"/>
              </a:ext>
            </a:extLst>
          </p:cNvPr>
          <p:cNvSpPr txBox="1"/>
          <p:nvPr/>
        </p:nvSpPr>
        <p:spPr>
          <a:xfrm>
            <a:off x="1173001" y="1046197"/>
            <a:ext cx="785793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50" dirty="0"/>
              <a:t>Dev (Local)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E8309895-2564-E2CB-4AAB-309F9BDF582C}"/>
              </a:ext>
            </a:extLst>
          </p:cNvPr>
          <p:cNvSpPr txBox="1"/>
          <p:nvPr/>
        </p:nvSpPr>
        <p:spPr>
          <a:xfrm>
            <a:off x="102892" y="1801259"/>
            <a:ext cx="81785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>
                <a:solidFill>
                  <a:schemeClr val="accent2"/>
                </a:solidFill>
              </a:rPr>
              <a:t>CHECKOUT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FF095D89-DBAB-F3B6-D9C6-563ADAA54C20}"/>
              </a:ext>
            </a:extLst>
          </p:cNvPr>
          <p:cNvSpPr txBox="1"/>
          <p:nvPr/>
        </p:nvSpPr>
        <p:spPr>
          <a:xfrm>
            <a:off x="1713762" y="1980142"/>
            <a:ext cx="166605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/>
              <a:t>Make changes on local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A70AA977-4F68-E3E6-6232-C2DA7521AE8C}"/>
              </a:ext>
            </a:extLst>
          </p:cNvPr>
          <p:cNvSpPr txBox="1"/>
          <p:nvPr/>
        </p:nvSpPr>
        <p:spPr>
          <a:xfrm>
            <a:off x="3902490" y="1941857"/>
            <a:ext cx="697627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>
                <a:solidFill>
                  <a:schemeClr val="accent2"/>
                </a:solidFill>
              </a:rPr>
              <a:t>COMMIT</a:t>
            </a:r>
          </a:p>
        </p:txBody>
      </p:sp>
      <p:cxnSp>
        <p:nvCxnSpPr>
          <p:cNvPr id="46" name="Straight Arrow Connector 45">
            <a:extLst>
              <a:ext uri="{FF2B5EF4-FFF2-40B4-BE49-F238E27FC236}">
                <a16:creationId xmlns:a16="http://schemas.microsoft.com/office/drawing/2014/main" id="{5D2B484C-4429-749A-9E71-FBEF4EE9C5DF}"/>
              </a:ext>
            </a:extLst>
          </p:cNvPr>
          <p:cNvCxnSpPr>
            <a:cxnSpLocks/>
          </p:cNvCxnSpPr>
          <p:nvPr/>
        </p:nvCxnSpPr>
        <p:spPr>
          <a:xfrm flipV="1">
            <a:off x="3872860" y="2202427"/>
            <a:ext cx="5751829" cy="967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TextBox 46">
            <a:extLst>
              <a:ext uri="{FF2B5EF4-FFF2-40B4-BE49-F238E27FC236}">
                <a16:creationId xmlns:a16="http://schemas.microsoft.com/office/drawing/2014/main" id="{D83FA267-4275-3DF2-D9C6-F58CA039BD07}"/>
              </a:ext>
            </a:extLst>
          </p:cNvPr>
          <p:cNvSpPr txBox="1"/>
          <p:nvPr/>
        </p:nvSpPr>
        <p:spPr>
          <a:xfrm>
            <a:off x="9404207" y="1557605"/>
            <a:ext cx="1159292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50" dirty="0"/>
              <a:t>Changes are </a:t>
            </a:r>
          </a:p>
          <a:p>
            <a:pPr algn="ctr"/>
            <a:r>
              <a:rPr lang="en-US" sz="1050" dirty="0"/>
              <a:t>saved to local dev</a:t>
            </a:r>
          </a:p>
        </p:txBody>
      </p:sp>
      <p:cxnSp>
        <p:nvCxnSpPr>
          <p:cNvPr id="48" name="Connector: Elbow 47">
            <a:extLst>
              <a:ext uri="{FF2B5EF4-FFF2-40B4-BE49-F238E27FC236}">
                <a16:creationId xmlns:a16="http://schemas.microsoft.com/office/drawing/2014/main" id="{51511351-E5DD-7E45-3F3F-7EF26CA28FAD}"/>
              </a:ext>
            </a:extLst>
          </p:cNvPr>
          <p:cNvCxnSpPr>
            <a:cxnSpLocks/>
            <a:stCxn id="41" idx="2"/>
          </p:cNvCxnSpPr>
          <p:nvPr/>
        </p:nvCxnSpPr>
        <p:spPr>
          <a:xfrm rot="16200000" flipH="1">
            <a:off x="2223959" y="1143198"/>
            <a:ext cx="408354" cy="1724476"/>
          </a:xfrm>
          <a:prstGeom prst="bentConnector2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9" name="Picture 48" descr="Graphical user interface&#10;&#10;Description automatically generated">
            <a:extLst>
              <a:ext uri="{FF2B5EF4-FFF2-40B4-BE49-F238E27FC236}">
                <a16:creationId xmlns:a16="http://schemas.microsoft.com/office/drawing/2014/main" id="{06956BF4-6FC2-5E13-37DD-A79F5EB60EAF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83059" y="1915173"/>
            <a:ext cx="576678" cy="576678"/>
          </a:xfrm>
          <a:prstGeom prst="rect">
            <a:avLst/>
          </a:prstGeom>
        </p:spPr>
      </p:pic>
      <p:pic>
        <p:nvPicPr>
          <p:cNvPr id="50" name="Picture 49" descr="Graphical user interface&#10;&#10;Description automatically generated">
            <a:extLst>
              <a:ext uri="{FF2B5EF4-FFF2-40B4-BE49-F238E27FC236}">
                <a16:creationId xmlns:a16="http://schemas.microsoft.com/office/drawing/2014/main" id="{834CD5E6-0E14-C1F3-AF9A-D9EE1F12D393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90374" y="1895834"/>
            <a:ext cx="585504" cy="585504"/>
          </a:xfrm>
          <a:prstGeom prst="rect">
            <a:avLst/>
          </a:prstGeom>
        </p:spPr>
      </p:pic>
      <p:sp>
        <p:nvSpPr>
          <p:cNvPr id="51" name="TextBox 50">
            <a:extLst>
              <a:ext uri="{FF2B5EF4-FFF2-40B4-BE49-F238E27FC236}">
                <a16:creationId xmlns:a16="http://schemas.microsoft.com/office/drawing/2014/main" id="{56A5DAFA-801E-5116-B75D-1C86952A7FDC}"/>
              </a:ext>
            </a:extLst>
          </p:cNvPr>
          <p:cNvSpPr txBox="1"/>
          <p:nvPr/>
        </p:nvSpPr>
        <p:spPr>
          <a:xfrm>
            <a:off x="10665399" y="2649695"/>
            <a:ext cx="46519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>
                <a:solidFill>
                  <a:schemeClr val="accent2"/>
                </a:solidFill>
              </a:rPr>
              <a:t>PULL</a:t>
            </a:r>
          </a:p>
        </p:txBody>
      </p:sp>
      <p:cxnSp>
        <p:nvCxnSpPr>
          <p:cNvPr id="52" name="Connector: Elbow 51">
            <a:extLst>
              <a:ext uri="{FF2B5EF4-FFF2-40B4-BE49-F238E27FC236}">
                <a16:creationId xmlns:a16="http://schemas.microsoft.com/office/drawing/2014/main" id="{505C63C2-E354-5F99-9A9C-8A6BDD097275}"/>
              </a:ext>
            </a:extLst>
          </p:cNvPr>
          <p:cNvCxnSpPr>
            <a:stCxn id="6" idx="0"/>
            <a:endCxn id="41" idx="1"/>
          </p:cNvCxnSpPr>
          <p:nvPr/>
        </p:nvCxnSpPr>
        <p:spPr>
          <a:xfrm rot="5400000" flipH="1" flipV="1">
            <a:off x="154443" y="2259363"/>
            <a:ext cx="1869558" cy="376672"/>
          </a:xfrm>
          <a:prstGeom prst="bentConnector2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Connector: Elbow 52">
            <a:extLst>
              <a:ext uri="{FF2B5EF4-FFF2-40B4-BE49-F238E27FC236}">
                <a16:creationId xmlns:a16="http://schemas.microsoft.com/office/drawing/2014/main" id="{EA196F96-BAEA-1262-BBC4-D28ED3CEEFB2}"/>
              </a:ext>
            </a:extLst>
          </p:cNvPr>
          <p:cNvCxnSpPr>
            <a:stCxn id="25" idx="3"/>
            <a:endCxn id="23" idx="2"/>
          </p:cNvCxnSpPr>
          <p:nvPr/>
        </p:nvCxnSpPr>
        <p:spPr>
          <a:xfrm flipV="1">
            <a:off x="9052777" y="3884619"/>
            <a:ext cx="756023" cy="854229"/>
          </a:xfrm>
          <a:prstGeom prst="bentConnector2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4" name="Picture 53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id="{BA7F51D7-50AE-F0C0-2A6E-9D38DF4A6FA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0790" y="3382478"/>
            <a:ext cx="502141" cy="502141"/>
          </a:xfrm>
          <a:prstGeom prst="rect">
            <a:avLst/>
          </a:prstGeom>
        </p:spPr>
      </p:pic>
      <p:cxnSp>
        <p:nvCxnSpPr>
          <p:cNvPr id="55" name="Straight Connector 54">
            <a:extLst>
              <a:ext uri="{FF2B5EF4-FFF2-40B4-BE49-F238E27FC236}">
                <a16:creationId xmlns:a16="http://schemas.microsoft.com/office/drawing/2014/main" id="{8C2214CA-541E-3C0A-4713-870425FBAADA}"/>
              </a:ext>
            </a:extLst>
          </p:cNvPr>
          <p:cNvCxnSpPr>
            <a:cxnSpLocks/>
            <a:stCxn id="49" idx="3"/>
          </p:cNvCxnSpPr>
          <p:nvPr/>
        </p:nvCxnSpPr>
        <p:spPr>
          <a:xfrm>
            <a:off x="10259737" y="2203512"/>
            <a:ext cx="1492836" cy="610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Arrow Connector 55">
            <a:extLst>
              <a:ext uri="{FF2B5EF4-FFF2-40B4-BE49-F238E27FC236}">
                <a16:creationId xmlns:a16="http://schemas.microsoft.com/office/drawing/2014/main" id="{8EEBFD57-9B9D-29A8-A6B8-9FF5D2177AF4}"/>
              </a:ext>
            </a:extLst>
          </p:cNvPr>
          <p:cNvCxnSpPr>
            <a:cxnSpLocks/>
          </p:cNvCxnSpPr>
          <p:nvPr/>
        </p:nvCxnSpPr>
        <p:spPr>
          <a:xfrm>
            <a:off x="11752573" y="2207313"/>
            <a:ext cx="0" cy="114637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Rectangle 56">
            <a:extLst>
              <a:ext uri="{FF2B5EF4-FFF2-40B4-BE49-F238E27FC236}">
                <a16:creationId xmlns:a16="http://schemas.microsoft.com/office/drawing/2014/main" id="{820FF642-DC8F-5DF5-2C2F-2E4D2F2275E4}"/>
              </a:ext>
            </a:extLst>
          </p:cNvPr>
          <p:cNvSpPr/>
          <p:nvPr/>
        </p:nvSpPr>
        <p:spPr>
          <a:xfrm>
            <a:off x="139097" y="3355297"/>
            <a:ext cx="11979326" cy="558430"/>
          </a:xfrm>
          <a:prstGeom prst="rect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70BE0E07-2653-AF97-CCDF-AAF01FEB4FEA}"/>
              </a:ext>
            </a:extLst>
          </p:cNvPr>
          <p:cNvSpPr txBox="1"/>
          <p:nvPr/>
        </p:nvSpPr>
        <p:spPr>
          <a:xfrm>
            <a:off x="3214511" y="3410196"/>
            <a:ext cx="166605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Dev Branch (Remote)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9645637E-81D2-C6D3-43AC-1D352609FF82}"/>
              </a:ext>
            </a:extLst>
          </p:cNvPr>
          <p:cNvSpPr txBox="1"/>
          <p:nvPr/>
        </p:nvSpPr>
        <p:spPr>
          <a:xfrm>
            <a:off x="11302403" y="2716507"/>
            <a:ext cx="498855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>
                <a:solidFill>
                  <a:schemeClr val="accent2"/>
                </a:solidFill>
              </a:rPr>
              <a:t>PUSH</a:t>
            </a:r>
          </a:p>
        </p:txBody>
      </p:sp>
      <p:cxnSp>
        <p:nvCxnSpPr>
          <p:cNvPr id="60" name="Straight Arrow Connector 59">
            <a:extLst>
              <a:ext uri="{FF2B5EF4-FFF2-40B4-BE49-F238E27FC236}">
                <a16:creationId xmlns:a16="http://schemas.microsoft.com/office/drawing/2014/main" id="{C80A130B-9252-FDB4-F2FC-196E2BE9FCF0}"/>
              </a:ext>
            </a:extLst>
          </p:cNvPr>
          <p:cNvCxnSpPr>
            <a:cxnSpLocks/>
            <a:stCxn id="54" idx="0"/>
            <a:endCxn id="61" idx="2"/>
          </p:cNvCxnSpPr>
          <p:nvPr/>
        </p:nvCxnSpPr>
        <p:spPr>
          <a:xfrm flipH="1" flipV="1">
            <a:off x="10681048" y="2531691"/>
            <a:ext cx="813" cy="85078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1" name="Picture 60" descr="A picture containing graphical user interface&#10;&#10;Description automatically generated">
            <a:extLst>
              <a:ext uri="{FF2B5EF4-FFF2-40B4-BE49-F238E27FC236}">
                <a16:creationId xmlns:a16="http://schemas.microsoft.com/office/drawing/2014/main" id="{60886BCF-158B-DF63-3827-D5D70082FAC1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88295" y="1946186"/>
            <a:ext cx="585505" cy="585505"/>
          </a:xfrm>
          <a:prstGeom prst="rect">
            <a:avLst/>
          </a:prstGeom>
        </p:spPr>
      </p:pic>
      <p:cxnSp>
        <p:nvCxnSpPr>
          <p:cNvPr id="62" name="Straight Arrow Connector 61">
            <a:extLst>
              <a:ext uri="{FF2B5EF4-FFF2-40B4-BE49-F238E27FC236}">
                <a16:creationId xmlns:a16="http://schemas.microsoft.com/office/drawing/2014/main" id="{F0FDC5B5-179C-4D70-5CDB-6C49EBE6CF78}"/>
              </a:ext>
            </a:extLst>
          </p:cNvPr>
          <p:cNvCxnSpPr>
            <a:cxnSpLocks/>
          </p:cNvCxnSpPr>
          <p:nvPr/>
        </p:nvCxnSpPr>
        <p:spPr>
          <a:xfrm flipH="1" flipV="1">
            <a:off x="10326969" y="2218243"/>
            <a:ext cx="12642" cy="141017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TextBox 62">
            <a:extLst>
              <a:ext uri="{FF2B5EF4-FFF2-40B4-BE49-F238E27FC236}">
                <a16:creationId xmlns:a16="http://schemas.microsoft.com/office/drawing/2014/main" id="{EC5AEE82-4870-CF89-1DE0-FA592C2020A4}"/>
              </a:ext>
            </a:extLst>
          </p:cNvPr>
          <p:cNvSpPr txBox="1"/>
          <p:nvPr/>
        </p:nvSpPr>
        <p:spPr>
          <a:xfrm>
            <a:off x="9817851" y="2833293"/>
            <a:ext cx="55015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>
                <a:solidFill>
                  <a:schemeClr val="accent2"/>
                </a:solidFill>
              </a:rPr>
              <a:t>FETCH</a:t>
            </a: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71BAB93F-4C55-D882-6DEC-5231ED6F9187}"/>
              </a:ext>
            </a:extLst>
          </p:cNvPr>
          <p:cNvSpPr txBox="1"/>
          <p:nvPr/>
        </p:nvSpPr>
        <p:spPr>
          <a:xfrm>
            <a:off x="4197912" y="327358"/>
            <a:ext cx="371768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7200" dirty="0">
                <a:solidFill>
                  <a:schemeClr val="accent3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Git</a:t>
            </a:r>
            <a:r>
              <a:rPr lang="en-US" sz="7200" dirty="0">
                <a:latin typeface="Calibri Light" panose="020F0302020204030204" pitchFamily="34" charset="0"/>
                <a:cs typeface="Calibri Light" panose="020F0302020204030204" pitchFamily="34" charset="0"/>
              </a:rPr>
              <a:t> Basics</a:t>
            </a:r>
          </a:p>
        </p:txBody>
      </p:sp>
    </p:spTree>
    <p:extLst>
      <p:ext uri="{BB962C8B-B14F-4D97-AF65-F5344CB8AC3E}">
        <p14:creationId xmlns:p14="http://schemas.microsoft.com/office/powerpoint/2010/main" val="342674001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6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5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0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3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8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9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1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0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5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6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  <p:bldP spid="9" grpId="0"/>
      <p:bldP spid="12" grpId="0"/>
      <p:bldP spid="16" grpId="0"/>
      <p:bldP spid="19" grpId="0"/>
      <p:bldP spid="21" grpId="0"/>
      <p:bldP spid="22" grpId="0"/>
      <p:bldP spid="29" grpId="0"/>
      <p:bldP spid="32" grpId="0"/>
      <p:bldP spid="33" grpId="0"/>
      <p:bldP spid="34" grpId="0"/>
      <p:bldP spid="36" grpId="0"/>
      <p:bldP spid="39" grpId="0"/>
      <p:bldP spid="40" grpId="0"/>
      <p:bldP spid="42" grpId="0"/>
      <p:bldP spid="43" grpId="0"/>
      <p:bldP spid="44" grpId="0"/>
      <p:bldP spid="45" grpId="0"/>
      <p:bldP spid="47" grpId="0"/>
      <p:bldP spid="51" grpId="0"/>
      <p:bldP spid="57" grpId="0" animBg="1"/>
      <p:bldP spid="58" grpId="0"/>
      <p:bldP spid="59" grpId="0"/>
      <p:bldP spid="63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3F1D6C9D-85B4-F323-CFD6-BDF71D8733FB}"/>
              </a:ext>
            </a:extLst>
          </p:cNvPr>
          <p:cNvSpPr/>
          <p:nvPr/>
        </p:nvSpPr>
        <p:spPr>
          <a:xfrm rot="2700000">
            <a:off x="-263605" y="5791200"/>
            <a:ext cx="2133600" cy="2133600"/>
          </a:xfrm>
          <a:prstGeom prst="roundRect">
            <a:avLst/>
          </a:prstGeom>
          <a:gradFill>
            <a:gsLst>
              <a:gs pos="0">
                <a:schemeClr val="accent4"/>
              </a:gs>
              <a:gs pos="100000">
                <a:schemeClr val="accent4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9ADCC1E4-F864-0ED8-54BB-A76C6680F05E}"/>
              </a:ext>
            </a:extLst>
          </p:cNvPr>
          <p:cNvSpPr/>
          <p:nvPr/>
        </p:nvSpPr>
        <p:spPr>
          <a:xfrm>
            <a:off x="10298097" y="6445188"/>
            <a:ext cx="1793289" cy="328474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BE5428FA-8923-C960-F3C8-52E96EA54C64}"/>
              </a:ext>
            </a:extLst>
          </p:cNvPr>
          <p:cNvSpPr/>
          <p:nvPr/>
        </p:nvSpPr>
        <p:spPr>
          <a:xfrm>
            <a:off x="0" y="1704513"/>
            <a:ext cx="470517" cy="2849732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7D2A388-83A7-3083-966A-BD50F8D239EC}"/>
              </a:ext>
            </a:extLst>
          </p:cNvPr>
          <p:cNvSpPr txBox="1"/>
          <p:nvPr/>
        </p:nvSpPr>
        <p:spPr>
          <a:xfrm>
            <a:off x="87720" y="2899643"/>
            <a:ext cx="16660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Dev Branch </a:t>
            </a:r>
          </a:p>
          <a:p>
            <a:r>
              <a:rPr lang="en-US" sz="1200" dirty="0"/>
              <a:t>(Remote)</a:t>
            </a:r>
          </a:p>
        </p:txBody>
      </p:sp>
      <p:pic>
        <p:nvPicPr>
          <p:cNvPr id="6" name="Picture 5" descr="A picture containing graphical user interface&#10;&#10;Description automatically generated">
            <a:extLst>
              <a:ext uri="{FF2B5EF4-FFF2-40B4-BE49-F238E27FC236}">
                <a16:creationId xmlns:a16="http://schemas.microsoft.com/office/drawing/2014/main" id="{75F031C0-00A7-6A99-C77B-5F6EC791A25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9815" y="3382478"/>
            <a:ext cx="502141" cy="502141"/>
          </a:xfrm>
          <a:prstGeom prst="rect">
            <a:avLst/>
          </a:prstGeom>
        </p:spPr>
      </p:pic>
      <p:pic>
        <p:nvPicPr>
          <p:cNvPr id="7" name="Picture 6" descr="A picture containing graphical user interface&#10;&#10;Description automatically generated">
            <a:extLst>
              <a:ext uri="{FF2B5EF4-FFF2-40B4-BE49-F238E27FC236}">
                <a16:creationId xmlns:a16="http://schemas.microsoft.com/office/drawing/2014/main" id="{DE96B772-4877-32AE-4EB8-E1E208F5783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7142" y="4409943"/>
            <a:ext cx="576679" cy="576679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79CA7C21-1A00-86D3-6450-C3C05778A5BD}"/>
              </a:ext>
            </a:extLst>
          </p:cNvPr>
          <p:cNvSpPr txBox="1"/>
          <p:nvPr/>
        </p:nvSpPr>
        <p:spPr>
          <a:xfrm>
            <a:off x="1067625" y="4231560"/>
            <a:ext cx="955711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50" dirty="0"/>
              <a:t>NR1 (Remote)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97DBAAE-BFB9-BF12-E5DF-C9FC609A004C}"/>
              </a:ext>
            </a:extLst>
          </p:cNvPr>
          <p:cNvSpPr txBox="1"/>
          <p:nvPr/>
        </p:nvSpPr>
        <p:spPr>
          <a:xfrm>
            <a:off x="23263" y="4299208"/>
            <a:ext cx="955711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50" dirty="0">
                <a:solidFill>
                  <a:schemeClr val="accent2"/>
                </a:solidFill>
              </a:rPr>
              <a:t>NEW BRANCH</a:t>
            </a:r>
          </a:p>
        </p:txBody>
      </p:sp>
      <p:cxnSp>
        <p:nvCxnSpPr>
          <p:cNvPr id="10" name="Connector: Elbow 9">
            <a:extLst>
              <a:ext uri="{FF2B5EF4-FFF2-40B4-BE49-F238E27FC236}">
                <a16:creationId xmlns:a16="http://schemas.microsoft.com/office/drawing/2014/main" id="{31AF040E-D399-C0B1-841F-75910CE8C906}"/>
              </a:ext>
            </a:extLst>
          </p:cNvPr>
          <p:cNvCxnSpPr>
            <a:cxnSpLocks/>
            <a:stCxn id="6" idx="2"/>
            <a:endCxn id="7" idx="1"/>
          </p:cNvCxnSpPr>
          <p:nvPr/>
        </p:nvCxnSpPr>
        <p:spPr>
          <a:xfrm rot="16200000" flipH="1">
            <a:off x="672182" y="4113323"/>
            <a:ext cx="813664" cy="356256"/>
          </a:xfrm>
          <a:prstGeom prst="bentConnector2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577FDC58-E572-4D12-1C12-05CACA53E27D}"/>
              </a:ext>
            </a:extLst>
          </p:cNvPr>
          <p:cNvCxnSpPr>
            <a:cxnSpLocks/>
            <a:stCxn id="6" idx="3"/>
          </p:cNvCxnSpPr>
          <p:nvPr/>
        </p:nvCxnSpPr>
        <p:spPr>
          <a:xfrm>
            <a:off x="1151956" y="3633549"/>
            <a:ext cx="10344477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5CA76FE7-1FBC-A9C6-3B42-E95DE89AB8B6}"/>
              </a:ext>
            </a:extLst>
          </p:cNvPr>
          <p:cNvSpPr txBox="1"/>
          <p:nvPr/>
        </p:nvSpPr>
        <p:spPr>
          <a:xfrm>
            <a:off x="702116" y="5263905"/>
            <a:ext cx="81785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>
                <a:solidFill>
                  <a:schemeClr val="accent2"/>
                </a:solidFill>
              </a:rPr>
              <a:t>CHECKOUT</a:t>
            </a:r>
            <a:endParaRPr lang="en-US" sz="1100" dirty="0"/>
          </a:p>
        </p:txBody>
      </p: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398A2C1E-4DD2-3346-E860-46EA7563627D}"/>
              </a:ext>
            </a:extLst>
          </p:cNvPr>
          <p:cNvCxnSpPr/>
          <p:nvPr/>
        </p:nvCxnSpPr>
        <p:spPr>
          <a:xfrm>
            <a:off x="2468650" y="5755690"/>
            <a:ext cx="1677880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1BA84425-BC81-A5C4-7A1E-309AC560425F}"/>
              </a:ext>
            </a:extLst>
          </p:cNvPr>
          <p:cNvSpPr txBox="1"/>
          <p:nvPr/>
        </p:nvSpPr>
        <p:spPr>
          <a:xfrm>
            <a:off x="2567644" y="5402595"/>
            <a:ext cx="147989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dirty="0"/>
              <a:t>Make changes on local</a:t>
            </a:r>
          </a:p>
        </p:txBody>
      </p:sp>
      <p:pic>
        <p:nvPicPr>
          <p:cNvPr id="18" name="Picture 17" descr="A picture containing graphical user interface&#10;&#10;Description automatically generated">
            <a:extLst>
              <a:ext uri="{FF2B5EF4-FFF2-40B4-BE49-F238E27FC236}">
                <a16:creationId xmlns:a16="http://schemas.microsoft.com/office/drawing/2014/main" id="{49632797-E36E-B219-C6EE-9CED6427738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5528" y="4432615"/>
            <a:ext cx="576679" cy="576679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D6402C57-A2B0-35FE-2EFA-C6031A3807A2}"/>
              </a:ext>
            </a:extLst>
          </p:cNvPr>
          <p:cNvSpPr txBox="1"/>
          <p:nvPr/>
        </p:nvSpPr>
        <p:spPr>
          <a:xfrm>
            <a:off x="4965595" y="5446437"/>
            <a:ext cx="697627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>
                <a:solidFill>
                  <a:schemeClr val="accent2"/>
                </a:solidFill>
              </a:rPr>
              <a:t>COMMIT</a:t>
            </a:r>
            <a:endParaRPr lang="en-US" sz="1100" dirty="0"/>
          </a:p>
        </p:txBody>
      </p:sp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id="{F62799E2-BF85-8639-59C1-B356A21B0F92}"/>
              </a:ext>
            </a:extLst>
          </p:cNvPr>
          <p:cNvCxnSpPr>
            <a:cxnSpLocks/>
          </p:cNvCxnSpPr>
          <p:nvPr/>
        </p:nvCxnSpPr>
        <p:spPr>
          <a:xfrm>
            <a:off x="4771745" y="5779204"/>
            <a:ext cx="1113151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6EF4FF52-0480-E289-0EAD-08517DE6BDDE}"/>
              </a:ext>
            </a:extLst>
          </p:cNvPr>
          <p:cNvSpPr txBox="1"/>
          <p:nvPr/>
        </p:nvSpPr>
        <p:spPr>
          <a:xfrm>
            <a:off x="5703193" y="6048442"/>
            <a:ext cx="930063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50" dirty="0"/>
              <a:t>Changes are </a:t>
            </a:r>
          </a:p>
          <a:p>
            <a:pPr algn="ctr"/>
            <a:r>
              <a:rPr lang="en-US" sz="1050" dirty="0"/>
              <a:t>saved to local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E9C53305-7062-0DE5-3885-71B786663076}"/>
              </a:ext>
            </a:extLst>
          </p:cNvPr>
          <p:cNvSpPr txBox="1"/>
          <p:nvPr/>
        </p:nvSpPr>
        <p:spPr>
          <a:xfrm>
            <a:off x="9765773" y="4207327"/>
            <a:ext cx="1452642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dirty="0"/>
              <a:t>Changes are </a:t>
            </a:r>
          </a:p>
          <a:p>
            <a:pPr algn="ctr"/>
            <a:r>
              <a:rPr lang="en-US" sz="1050" dirty="0"/>
              <a:t>pushed to remote repo</a:t>
            </a:r>
          </a:p>
        </p:txBody>
      </p:sp>
      <p:pic>
        <p:nvPicPr>
          <p:cNvPr id="23" name="Picture 22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id="{C685E576-0200-AFB1-5C8F-3D732FCC413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57729" y="3382478"/>
            <a:ext cx="502141" cy="502141"/>
          </a:xfrm>
          <a:prstGeom prst="rect">
            <a:avLst/>
          </a:prstGeom>
        </p:spPr>
      </p:pic>
      <p:pic>
        <p:nvPicPr>
          <p:cNvPr id="24" name="Picture 23" descr="A picture containing graphical user interface&#10;&#10;Description automatically generated">
            <a:extLst>
              <a:ext uri="{FF2B5EF4-FFF2-40B4-BE49-F238E27FC236}">
                <a16:creationId xmlns:a16="http://schemas.microsoft.com/office/drawing/2014/main" id="{48EE11DC-89E5-634A-F51D-5524B23B837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14326" y="3345209"/>
            <a:ext cx="576678" cy="576678"/>
          </a:xfrm>
          <a:prstGeom prst="rect">
            <a:avLst/>
          </a:prstGeom>
        </p:spPr>
      </p:pic>
      <p:pic>
        <p:nvPicPr>
          <p:cNvPr id="25" name="Picture 24" descr="A picture containing icon&#10;&#10;Description automatically generated">
            <a:extLst>
              <a:ext uri="{FF2B5EF4-FFF2-40B4-BE49-F238E27FC236}">
                <a16:creationId xmlns:a16="http://schemas.microsoft.com/office/drawing/2014/main" id="{5BA7782F-0708-715D-D2D1-E1B22011583E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40312" y="4432615"/>
            <a:ext cx="612465" cy="612465"/>
          </a:xfrm>
          <a:prstGeom prst="rect">
            <a:avLst/>
          </a:prstGeom>
        </p:spPr>
      </p:pic>
      <p:pic>
        <p:nvPicPr>
          <p:cNvPr id="26" name="Picture 25" descr="Graphical user interface&#10;&#10;Description automatically generated">
            <a:extLst>
              <a:ext uri="{FF2B5EF4-FFF2-40B4-BE49-F238E27FC236}">
                <a16:creationId xmlns:a16="http://schemas.microsoft.com/office/drawing/2014/main" id="{49F4CF33-96B5-237E-BF51-1CFE04370A53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2730" y="5422434"/>
            <a:ext cx="585504" cy="585504"/>
          </a:xfrm>
          <a:prstGeom prst="rect">
            <a:avLst/>
          </a:prstGeom>
        </p:spPr>
      </p:pic>
      <p:cxnSp>
        <p:nvCxnSpPr>
          <p:cNvPr id="27" name="Connector: Elbow 26">
            <a:extLst>
              <a:ext uri="{FF2B5EF4-FFF2-40B4-BE49-F238E27FC236}">
                <a16:creationId xmlns:a16="http://schemas.microsoft.com/office/drawing/2014/main" id="{64C1C739-D5B8-D6B4-95A8-FA7C1598F2EB}"/>
              </a:ext>
            </a:extLst>
          </p:cNvPr>
          <p:cNvCxnSpPr>
            <a:cxnSpLocks/>
          </p:cNvCxnSpPr>
          <p:nvPr/>
        </p:nvCxnSpPr>
        <p:spPr>
          <a:xfrm rot="16200000" flipH="1">
            <a:off x="1293956" y="5156861"/>
            <a:ext cx="760396" cy="356256"/>
          </a:xfrm>
          <a:prstGeom prst="bentConnector2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8" name="Picture 27" descr="Graphical user interface&#10;&#10;Description automatically generated">
            <a:extLst>
              <a:ext uri="{FF2B5EF4-FFF2-40B4-BE49-F238E27FC236}">
                <a16:creationId xmlns:a16="http://schemas.microsoft.com/office/drawing/2014/main" id="{5A8F9D6C-BD15-3682-9DD6-C2F8A059A2D2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32359" y="5490865"/>
            <a:ext cx="576678" cy="576678"/>
          </a:xfrm>
          <a:prstGeom prst="rect">
            <a:avLst/>
          </a:prstGeom>
        </p:spPr>
      </p:pic>
      <p:sp>
        <p:nvSpPr>
          <p:cNvPr id="29" name="TextBox 28">
            <a:extLst>
              <a:ext uri="{FF2B5EF4-FFF2-40B4-BE49-F238E27FC236}">
                <a16:creationId xmlns:a16="http://schemas.microsoft.com/office/drawing/2014/main" id="{545F1AF0-4483-116D-0551-B126D06E9551}"/>
              </a:ext>
            </a:extLst>
          </p:cNvPr>
          <p:cNvSpPr txBox="1"/>
          <p:nvPr/>
        </p:nvSpPr>
        <p:spPr>
          <a:xfrm>
            <a:off x="1753770" y="5199780"/>
            <a:ext cx="80342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50" dirty="0"/>
              <a:t>NR1 (Local)</a:t>
            </a:r>
          </a:p>
        </p:txBody>
      </p:sp>
      <p:pic>
        <p:nvPicPr>
          <p:cNvPr id="30" name="Picture 29" descr="Graphical user interface&#10;&#10;Description automatically generated">
            <a:extLst>
              <a:ext uri="{FF2B5EF4-FFF2-40B4-BE49-F238E27FC236}">
                <a16:creationId xmlns:a16="http://schemas.microsoft.com/office/drawing/2014/main" id="{ECEB3D92-1211-8F81-81AD-0E9363E7AE1E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6241" y="5462938"/>
            <a:ext cx="585504" cy="585504"/>
          </a:xfrm>
          <a:prstGeom prst="rect">
            <a:avLst/>
          </a:prstGeom>
        </p:spPr>
      </p:pic>
      <p:cxnSp>
        <p:nvCxnSpPr>
          <p:cNvPr id="31" name="Connector: Elbow 30">
            <a:extLst>
              <a:ext uri="{FF2B5EF4-FFF2-40B4-BE49-F238E27FC236}">
                <a16:creationId xmlns:a16="http://schemas.microsoft.com/office/drawing/2014/main" id="{5E566622-8321-DBAE-DB56-DDF61000A78E}"/>
              </a:ext>
            </a:extLst>
          </p:cNvPr>
          <p:cNvCxnSpPr>
            <a:cxnSpLocks/>
            <a:endCxn id="18" idx="2"/>
          </p:cNvCxnSpPr>
          <p:nvPr/>
        </p:nvCxnSpPr>
        <p:spPr>
          <a:xfrm rot="5400000" flipH="1" flipV="1">
            <a:off x="6452132" y="5092768"/>
            <a:ext cx="795210" cy="628262"/>
          </a:xfrm>
          <a:prstGeom prst="bentConnector3">
            <a:avLst>
              <a:gd name="adj1" fmla="val 879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Box 31">
            <a:extLst>
              <a:ext uri="{FF2B5EF4-FFF2-40B4-BE49-F238E27FC236}">
                <a16:creationId xmlns:a16="http://schemas.microsoft.com/office/drawing/2014/main" id="{487244E9-ECA4-D5FE-63A5-812E7FA32E8F}"/>
              </a:ext>
            </a:extLst>
          </p:cNvPr>
          <p:cNvSpPr txBox="1"/>
          <p:nvPr/>
        </p:nvSpPr>
        <p:spPr>
          <a:xfrm>
            <a:off x="6574408" y="5484474"/>
            <a:ext cx="498855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>
                <a:solidFill>
                  <a:schemeClr val="accent2"/>
                </a:solidFill>
              </a:rPr>
              <a:t>PUSH</a:t>
            </a:r>
            <a:endParaRPr lang="en-US" sz="1100" dirty="0"/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1AE36F23-FBBA-763B-FB80-9707D55E84A2}"/>
              </a:ext>
            </a:extLst>
          </p:cNvPr>
          <p:cNvSpPr txBox="1"/>
          <p:nvPr/>
        </p:nvSpPr>
        <p:spPr>
          <a:xfrm>
            <a:off x="6892842" y="5615279"/>
            <a:ext cx="1452642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50" dirty="0"/>
              <a:t>Changes are </a:t>
            </a:r>
          </a:p>
          <a:p>
            <a:pPr algn="ctr"/>
            <a:r>
              <a:rPr lang="en-US" sz="1050" dirty="0"/>
              <a:t>pushed to remote repo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F20A9DCE-9636-2EA4-52F3-C990C1B3884B}"/>
              </a:ext>
            </a:extLst>
          </p:cNvPr>
          <p:cNvSpPr txBox="1"/>
          <p:nvPr/>
        </p:nvSpPr>
        <p:spPr>
          <a:xfrm>
            <a:off x="7014971" y="4142780"/>
            <a:ext cx="955711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50" dirty="0"/>
              <a:t>NR1 (Remote)</a:t>
            </a:r>
          </a:p>
        </p:txBody>
      </p:sp>
      <p:cxnSp>
        <p:nvCxnSpPr>
          <p:cNvPr id="35" name="Straight Arrow Connector 34">
            <a:extLst>
              <a:ext uri="{FF2B5EF4-FFF2-40B4-BE49-F238E27FC236}">
                <a16:creationId xmlns:a16="http://schemas.microsoft.com/office/drawing/2014/main" id="{04D707C3-B7C7-85D7-883E-464E8A04FCFB}"/>
              </a:ext>
            </a:extLst>
          </p:cNvPr>
          <p:cNvCxnSpPr>
            <a:cxnSpLocks/>
          </p:cNvCxnSpPr>
          <p:nvPr/>
        </p:nvCxnSpPr>
        <p:spPr>
          <a:xfrm>
            <a:off x="7492826" y="4720954"/>
            <a:ext cx="895792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TextBox 35">
            <a:extLst>
              <a:ext uri="{FF2B5EF4-FFF2-40B4-BE49-F238E27FC236}">
                <a16:creationId xmlns:a16="http://schemas.microsoft.com/office/drawing/2014/main" id="{274AE421-C868-C6F3-7265-7DABCDCE1BFE}"/>
              </a:ext>
            </a:extLst>
          </p:cNvPr>
          <p:cNvSpPr txBox="1"/>
          <p:nvPr/>
        </p:nvSpPr>
        <p:spPr>
          <a:xfrm>
            <a:off x="7420087" y="4495867"/>
            <a:ext cx="994183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50" dirty="0">
                <a:solidFill>
                  <a:schemeClr val="accent2"/>
                </a:solidFill>
              </a:rPr>
              <a:t>PULL REQUEST</a:t>
            </a:r>
          </a:p>
        </p:txBody>
      </p:sp>
      <p:pic>
        <p:nvPicPr>
          <p:cNvPr id="37" name="Picture 36" descr="Icon&#10;&#10;Description automatically generated">
            <a:extLst>
              <a:ext uri="{FF2B5EF4-FFF2-40B4-BE49-F238E27FC236}">
                <a16:creationId xmlns:a16="http://schemas.microsoft.com/office/drawing/2014/main" id="{D2A4F9D9-1CD3-4A6F-8AA4-9A9FFE1E2359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28651" y="5017168"/>
            <a:ext cx="273145" cy="273145"/>
          </a:xfrm>
          <a:prstGeom prst="rect">
            <a:avLst/>
          </a:prstGeom>
        </p:spPr>
      </p:pic>
      <p:pic>
        <p:nvPicPr>
          <p:cNvPr id="38" name="Picture 37" descr="Icon&#10;&#10;Description automatically generated">
            <a:extLst>
              <a:ext uri="{FF2B5EF4-FFF2-40B4-BE49-F238E27FC236}">
                <a16:creationId xmlns:a16="http://schemas.microsoft.com/office/drawing/2014/main" id="{72E164F8-8A22-82CF-C611-FEC036456D04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83008" y="5056462"/>
            <a:ext cx="207443" cy="207443"/>
          </a:xfrm>
          <a:prstGeom prst="rect">
            <a:avLst/>
          </a:prstGeom>
        </p:spPr>
      </p:pic>
      <p:sp>
        <p:nvSpPr>
          <p:cNvPr id="39" name="TextBox 38">
            <a:extLst>
              <a:ext uri="{FF2B5EF4-FFF2-40B4-BE49-F238E27FC236}">
                <a16:creationId xmlns:a16="http://schemas.microsoft.com/office/drawing/2014/main" id="{49D5DA69-FBCB-874A-48A7-1110F987641E}"/>
              </a:ext>
            </a:extLst>
          </p:cNvPr>
          <p:cNvSpPr txBox="1"/>
          <p:nvPr/>
        </p:nvSpPr>
        <p:spPr>
          <a:xfrm>
            <a:off x="8953693" y="4691793"/>
            <a:ext cx="1624163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50" dirty="0">
                <a:solidFill>
                  <a:schemeClr val="accent2"/>
                </a:solidFill>
              </a:rPr>
              <a:t>COMPLETE PULL REQUEST</a:t>
            </a:r>
          </a:p>
          <a:p>
            <a:r>
              <a:rPr lang="en-US" sz="1050" dirty="0"/>
              <a:t>Merge Code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1B3B1B4F-E9E5-EBA8-87AD-AC42B786ECA3}"/>
              </a:ext>
            </a:extLst>
          </p:cNvPr>
          <p:cNvSpPr txBox="1"/>
          <p:nvPr/>
        </p:nvSpPr>
        <p:spPr>
          <a:xfrm>
            <a:off x="8205752" y="4161248"/>
            <a:ext cx="955711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50" dirty="0"/>
              <a:t>NR1 (Remote)</a:t>
            </a:r>
          </a:p>
        </p:txBody>
      </p:sp>
      <p:pic>
        <p:nvPicPr>
          <p:cNvPr id="41" name="Picture 40" descr="A picture containing graphical user interface&#10;&#10;Description automatically generated">
            <a:extLst>
              <a:ext uri="{FF2B5EF4-FFF2-40B4-BE49-F238E27FC236}">
                <a16:creationId xmlns:a16="http://schemas.microsoft.com/office/drawing/2014/main" id="{A3D7ADF7-0D63-780E-2145-DF1FBC21AF9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7558" y="1224580"/>
            <a:ext cx="576679" cy="576679"/>
          </a:xfrm>
          <a:prstGeom prst="rect">
            <a:avLst/>
          </a:prstGeom>
        </p:spPr>
      </p:pic>
      <p:sp>
        <p:nvSpPr>
          <p:cNvPr id="42" name="TextBox 41">
            <a:extLst>
              <a:ext uri="{FF2B5EF4-FFF2-40B4-BE49-F238E27FC236}">
                <a16:creationId xmlns:a16="http://schemas.microsoft.com/office/drawing/2014/main" id="{58C11D94-6A33-6E71-7B5B-30AE3F9F1440}"/>
              </a:ext>
            </a:extLst>
          </p:cNvPr>
          <p:cNvSpPr txBox="1"/>
          <p:nvPr/>
        </p:nvSpPr>
        <p:spPr>
          <a:xfrm>
            <a:off x="1173001" y="1046197"/>
            <a:ext cx="785793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50" dirty="0"/>
              <a:t>Dev (Local)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F74FBCF4-7E02-7300-9322-72250E0AFB7F}"/>
              </a:ext>
            </a:extLst>
          </p:cNvPr>
          <p:cNvSpPr txBox="1"/>
          <p:nvPr/>
        </p:nvSpPr>
        <p:spPr>
          <a:xfrm>
            <a:off x="102892" y="1801259"/>
            <a:ext cx="81785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>
                <a:solidFill>
                  <a:schemeClr val="accent2"/>
                </a:solidFill>
              </a:rPr>
              <a:t>CHECKOUT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F69A6A02-DA19-8E79-6B17-0858C21F2371}"/>
              </a:ext>
            </a:extLst>
          </p:cNvPr>
          <p:cNvSpPr txBox="1"/>
          <p:nvPr/>
        </p:nvSpPr>
        <p:spPr>
          <a:xfrm>
            <a:off x="1713762" y="1980142"/>
            <a:ext cx="166605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/>
              <a:t>Make changes on local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93D5FBE7-FDDA-56C3-82FA-DC00192A35C7}"/>
              </a:ext>
            </a:extLst>
          </p:cNvPr>
          <p:cNvSpPr txBox="1"/>
          <p:nvPr/>
        </p:nvSpPr>
        <p:spPr>
          <a:xfrm>
            <a:off x="3902490" y="1941857"/>
            <a:ext cx="697627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>
                <a:solidFill>
                  <a:schemeClr val="accent2"/>
                </a:solidFill>
              </a:rPr>
              <a:t>COMMIT</a:t>
            </a:r>
          </a:p>
        </p:txBody>
      </p:sp>
      <p:cxnSp>
        <p:nvCxnSpPr>
          <p:cNvPr id="46" name="Straight Arrow Connector 45">
            <a:extLst>
              <a:ext uri="{FF2B5EF4-FFF2-40B4-BE49-F238E27FC236}">
                <a16:creationId xmlns:a16="http://schemas.microsoft.com/office/drawing/2014/main" id="{9B8C4FF3-25CB-C747-400C-55DD457E5712}"/>
              </a:ext>
            </a:extLst>
          </p:cNvPr>
          <p:cNvCxnSpPr>
            <a:cxnSpLocks/>
          </p:cNvCxnSpPr>
          <p:nvPr/>
        </p:nvCxnSpPr>
        <p:spPr>
          <a:xfrm flipV="1">
            <a:off x="3872860" y="2202427"/>
            <a:ext cx="5751829" cy="967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TextBox 46">
            <a:extLst>
              <a:ext uri="{FF2B5EF4-FFF2-40B4-BE49-F238E27FC236}">
                <a16:creationId xmlns:a16="http://schemas.microsoft.com/office/drawing/2014/main" id="{AFD4B736-5825-3F77-4859-5BF7846602A1}"/>
              </a:ext>
            </a:extLst>
          </p:cNvPr>
          <p:cNvSpPr txBox="1"/>
          <p:nvPr/>
        </p:nvSpPr>
        <p:spPr>
          <a:xfrm>
            <a:off x="9404207" y="1557605"/>
            <a:ext cx="1159292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50" dirty="0"/>
              <a:t>Changes are </a:t>
            </a:r>
          </a:p>
          <a:p>
            <a:pPr algn="ctr"/>
            <a:r>
              <a:rPr lang="en-US" sz="1050" dirty="0"/>
              <a:t>saved to local dev</a:t>
            </a:r>
          </a:p>
        </p:txBody>
      </p:sp>
      <p:cxnSp>
        <p:nvCxnSpPr>
          <p:cNvPr id="48" name="Connector: Elbow 47">
            <a:extLst>
              <a:ext uri="{FF2B5EF4-FFF2-40B4-BE49-F238E27FC236}">
                <a16:creationId xmlns:a16="http://schemas.microsoft.com/office/drawing/2014/main" id="{876242E4-4202-7448-9381-5A81FFE1A1ED}"/>
              </a:ext>
            </a:extLst>
          </p:cNvPr>
          <p:cNvCxnSpPr>
            <a:cxnSpLocks/>
            <a:stCxn id="41" idx="2"/>
          </p:cNvCxnSpPr>
          <p:nvPr/>
        </p:nvCxnSpPr>
        <p:spPr>
          <a:xfrm rot="16200000" flipH="1">
            <a:off x="2223959" y="1143198"/>
            <a:ext cx="408354" cy="1724476"/>
          </a:xfrm>
          <a:prstGeom prst="bentConnector2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9" name="Picture 48" descr="Graphical user interface&#10;&#10;Description automatically generated">
            <a:extLst>
              <a:ext uri="{FF2B5EF4-FFF2-40B4-BE49-F238E27FC236}">
                <a16:creationId xmlns:a16="http://schemas.microsoft.com/office/drawing/2014/main" id="{B26AF57C-560C-A18D-D5FE-E0924246268D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83059" y="1915173"/>
            <a:ext cx="576678" cy="576678"/>
          </a:xfrm>
          <a:prstGeom prst="rect">
            <a:avLst/>
          </a:prstGeom>
        </p:spPr>
      </p:pic>
      <p:pic>
        <p:nvPicPr>
          <p:cNvPr id="50" name="Picture 49" descr="Graphical user interface&#10;&#10;Description automatically generated">
            <a:extLst>
              <a:ext uri="{FF2B5EF4-FFF2-40B4-BE49-F238E27FC236}">
                <a16:creationId xmlns:a16="http://schemas.microsoft.com/office/drawing/2014/main" id="{A5F4902A-BE22-C344-DABC-E464BAA554B4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90374" y="1895834"/>
            <a:ext cx="585504" cy="585504"/>
          </a:xfrm>
          <a:prstGeom prst="rect">
            <a:avLst/>
          </a:prstGeom>
        </p:spPr>
      </p:pic>
      <p:cxnSp>
        <p:nvCxnSpPr>
          <p:cNvPr id="51" name="Connector: Elbow 50">
            <a:extLst>
              <a:ext uri="{FF2B5EF4-FFF2-40B4-BE49-F238E27FC236}">
                <a16:creationId xmlns:a16="http://schemas.microsoft.com/office/drawing/2014/main" id="{499DC43F-6CEF-321B-8BA9-44702ED736CA}"/>
              </a:ext>
            </a:extLst>
          </p:cNvPr>
          <p:cNvCxnSpPr>
            <a:stCxn id="6" idx="0"/>
            <a:endCxn id="41" idx="1"/>
          </p:cNvCxnSpPr>
          <p:nvPr/>
        </p:nvCxnSpPr>
        <p:spPr>
          <a:xfrm rot="5400000" flipH="1" flipV="1">
            <a:off x="154443" y="2259363"/>
            <a:ext cx="1869558" cy="376672"/>
          </a:xfrm>
          <a:prstGeom prst="bentConnector2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Connector: Elbow 51">
            <a:extLst>
              <a:ext uri="{FF2B5EF4-FFF2-40B4-BE49-F238E27FC236}">
                <a16:creationId xmlns:a16="http://schemas.microsoft.com/office/drawing/2014/main" id="{1EB29DEF-33D3-9A55-2E03-FFE6D3D6AAF1}"/>
              </a:ext>
            </a:extLst>
          </p:cNvPr>
          <p:cNvCxnSpPr>
            <a:stCxn id="25" idx="3"/>
            <a:endCxn id="23" idx="2"/>
          </p:cNvCxnSpPr>
          <p:nvPr/>
        </p:nvCxnSpPr>
        <p:spPr>
          <a:xfrm flipV="1">
            <a:off x="9052777" y="3884619"/>
            <a:ext cx="756023" cy="854229"/>
          </a:xfrm>
          <a:prstGeom prst="bentConnector2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3" name="Picture 52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id="{4EB65FF9-207F-61D7-8950-D0ECEE6E399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0790" y="3382478"/>
            <a:ext cx="502141" cy="502141"/>
          </a:xfrm>
          <a:prstGeom prst="rect">
            <a:avLst/>
          </a:prstGeom>
        </p:spPr>
      </p:pic>
      <p:cxnSp>
        <p:nvCxnSpPr>
          <p:cNvPr id="54" name="Straight Connector 53">
            <a:extLst>
              <a:ext uri="{FF2B5EF4-FFF2-40B4-BE49-F238E27FC236}">
                <a16:creationId xmlns:a16="http://schemas.microsoft.com/office/drawing/2014/main" id="{6882C7A4-247C-8155-50F4-6D2F2AA25CEF}"/>
              </a:ext>
            </a:extLst>
          </p:cNvPr>
          <p:cNvCxnSpPr>
            <a:cxnSpLocks/>
            <a:stCxn id="49" idx="3"/>
          </p:cNvCxnSpPr>
          <p:nvPr/>
        </p:nvCxnSpPr>
        <p:spPr>
          <a:xfrm flipV="1">
            <a:off x="10259737" y="2202427"/>
            <a:ext cx="421311" cy="108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Rectangle 54">
            <a:extLst>
              <a:ext uri="{FF2B5EF4-FFF2-40B4-BE49-F238E27FC236}">
                <a16:creationId xmlns:a16="http://schemas.microsoft.com/office/drawing/2014/main" id="{9CDDC62A-B4B3-06D6-7910-AD4CE8AAFAC9}"/>
              </a:ext>
            </a:extLst>
          </p:cNvPr>
          <p:cNvSpPr/>
          <p:nvPr/>
        </p:nvSpPr>
        <p:spPr>
          <a:xfrm>
            <a:off x="139097" y="3355297"/>
            <a:ext cx="11979326" cy="558430"/>
          </a:xfrm>
          <a:prstGeom prst="rect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8EE1E3B7-9679-BABD-9F6E-797941FD1C5B}"/>
              </a:ext>
            </a:extLst>
          </p:cNvPr>
          <p:cNvSpPr txBox="1"/>
          <p:nvPr/>
        </p:nvSpPr>
        <p:spPr>
          <a:xfrm>
            <a:off x="3214511" y="3410196"/>
            <a:ext cx="166605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Dev Branch (Remote)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0384CB1D-035D-71A7-0E88-678119B1CE29}"/>
              </a:ext>
            </a:extLst>
          </p:cNvPr>
          <p:cNvSpPr txBox="1"/>
          <p:nvPr/>
        </p:nvSpPr>
        <p:spPr>
          <a:xfrm>
            <a:off x="10830117" y="2768838"/>
            <a:ext cx="484428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>
                <a:solidFill>
                  <a:schemeClr val="accent2"/>
                </a:solidFill>
              </a:rPr>
              <a:t>SYNC</a:t>
            </a:r>
          </a:p>
        </p:txBody>
      </p:sp>
      <p:cxnSp>
        <p:nvCxnSpPr>
          <p:cNvPr id="58" name="Straight Arrow Connector 57">
            <a:extLst>
              <a:ext uri="{FF2B5EF4-FFF2-40B4-BE49-F238E27FC236}">
                <a16:creationId xmlns:a16="http://schemas.microsoft.com/office/drawing/2014/main" id="{4A708F69-1D0A-9216-3605-600830485EE5}"/>
              </a:ext>
            </a:extLst>
          </p:cNvPr>
          <p:cNvCxnSpPr>
            <a:cxnSpLocks/>
            <a:stCxn id="53" idx="0"/>
            <a:endCxn id="59" idx="2"/>
          </p:cNvCxnSpPr>
          <p:nvPr/>
        </p:nvCxnSpPr>
        <p:spPr>
          <a:xfrm flipH="1" flipV="1">
            <a:off x="10681048" y="2531691"/>
            <a:ext cx="813" cy="85078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9" name="Picture 58" descr="A picture containing graphical user interface&#10;&#10;Description automatically generated">
            <a:extLst>
              <a:ext uri="{FF2B5EF4-FFF2-40B4-BE49-F238E27FC236}">
                <a16:creationId xmlns:a16="http://schemas.microsoft.com/office/drawing/2014/main" id="{8FBEEF09-8B05-3D71-9436-C5C85BC259AD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88295" y="1946186"/>
            <a:ext cx="585505" cy="585505"/>
          </a:xfrm>
          <a:prstGeom prst="rect">
            <a:avLst/>
          </a:prstGeom>
        </p:spPr>
      </p:pic>
      <p:cxnSp>
        <p:nvCxnSpPr>
          <p:cNvPr id="60" name="Straight Arrow Connector 59">
            <a:extLst>
              <a:ext uri="{FF2B5EF4-FFF2-40B4-BE49-F238E27FC236}">
                <a16:creationId xmlns:a16="http://schemas.microsoft.com/office/drawing/2014/main" id="{C532C2F0-38E0-2712-1C6D-BF90D40624A4}"/>
              </a:ext>
            </a:extLst>
          </p:cNvPr>
          <p:cNvCxnSpPr>
            <a:cxnSpLocks/>
          </p:cNvCxnSpPr>
          <p:nvPr/>
        </p:nvCxnSpPr>
        <p:spPr>
          <a:xfrm>
            <a:off x="10805686" y="2531691"/>
            <a:ext cx="0" cy="81351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Straight Arrow Connector 60">
            <a:extLst>
              <a:ext uri="{FF2B5EF4-FFF2-40B4-BE49-F238E27FC236}">
                <a16:creationId xmlns:a16="http://schemas.microsoft.com/office/drawing/2014/main" id="{2DB34694-27A8-9313-1CA4-095B24EDF930}"/>
              </a:ext>
            </a:extLst>
          </p:cNvPr>
          <p:cNvCxnSpPr>
            <a:cxnSpLocks/>
          </p:cNvCxnSpPr>
          <p:nvPr/>
        </p:nvCxnSpPr>
        <p:spPr>
          <a:xfrm flipH="1" flipV="1">
            <a:off x="10326969" y="2218243"/>
            <a:ext cx="12642" cy="141017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TextBox 61">
            <a:extLst>
              <a:ext uri="{FF2B5EF4-FFF2-40B4-BE49-F238E27FC236}">
                <a16:creationId xmlns:a16="http://schemas.microsoft.com/office/drawing/2014/main" id="{A1E9ECE4-64FD-2A65-1BAB-A4FBF0B6F53F}"/>
              </a:ext>
            </a:extLst>
          </p:cNvPr>
          <p:cNvSpPr txBox="1"/>
          <p:nvPr/>
        </p:nvSpPr>
        <p:spPr>
          <a:xfrm>
            <a:off x="9817851" y="2833293"/>
            <a:ext cx="55015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>
                <a:solidFill>
                  <a:schemeClr val="accent2"/>
                </a:solidFill>
              </a:rPr>
              <a:t>FETCH</a:t>
            </a: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4E2FCE5A-9DC7-FA6D-C388-8D71C869E85D}"/>
              </a:ext>
            </a:extLst>
          </p:cNvPr>
          <p:cNvSpPr txBox="1"/>
          <p:nvPr/>
        </p:nvSpPr>
        <p:spPr>
          <a:xfrm>
            <a:off x="4197912" y="327358"/>
            <a:ext cx="371768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7200" dirty="0">
                <a:solidFill>
                  <a:schemeClr val="accent3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Git</a:t>
            </a:r>
            <a:r>
              <a:rPr lang="en-US" sz="7200" dirty="0">
                <a:latin typeface="Calibri Light" panose="020F0302020204030204" pitchFamily="34" charset="0"/>
                <a:cs typeface="Calibri Light" panose="020F0302020204030204" pitchFamily="34" charset="0"/>
              </a:rPr>
              <a:t> Basics</a:t>
            </a:r>
          </a:p>
        </p:txBody>
      </p:sp>
    </p:spTree>
    <p:extLst>
      <p:ext uri="{BB962C8B-B14F-4D97-AF65-F5344CB8AC3E}">
        <p14:creationId xmlns:p14="http://schemas.microsoft.com/office/powerpoint/2010/main" val="427599347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3F1D6C9D-85B4-F323-CFD6-BDF71D8733FB}"/>
              </a:ext>
            </a:extLst>
          </p:cNvPr>
          <p:cNvSpPr/>
          <p:nvPr/>
        </p:nvSpPr>
        <p:spPr>
          <a:xfrm rot="2700000">
            <a:off x="-263605" y="5791200"/>
            <a:ext cx="2133600" cy="2133600"/>
          </a:xfrm>
          <a:prstGeom prst="roundRect">
            <a:avLst/>
          </a:prstGeom>
          <a:gradFill>
            <a:gsLst>
              <a:gs pos="0">
                <a:schemeClr val="accent4"/>
              </a:gs>
              <a:gs pos="100000">
                <a:schemeClr val="accent4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9ADCC1E4-F864-0ED8-54BB-A76C6680F05E}"/>
              </a:ext>
            </a:extLst>
          </p:cNvPr>
          <p:cNvSpPr/>
          <p:nvPr/>
        </p:nvSpPr>
        <p:spPr>
          <a:xfrm>
            <a:off x="10298097" y="6445188"/>
            <a:ext cx="1793289" cy="328474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BE5428FA-8923-C960-F3C8-52E96EA54C64}"/>
              </a:ext>
            </a:extLst>
          </p:cNvPr>
          <p:cNvSpPr/>
          <p:nvPr/>
        </p:nvSpPr>
        <p:spPr>
          <a:xfrm>
            <a:off x="0" y="1704513"/>
            <a:ext cx="470517" cy="2849732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6E9F79E-600C-0A37-D6A3-948D0AF3D70B}"/>
              </a:ext>
            </a:extLst>
          </p:cNvPr>
          <p:cNvSpPr txBox="1"/>
          <p:nvPr/>
        </p:nvSpPr>
        <p:spPr>
          <a:xfrm>
            <a:off x="1227583" y="2182106"/>
            <a:ext cx="9277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/>
              <a:t>Dev Branch </a:t>
            </a:r>
          </a:p>
          <a:p>
            <a:pPr algn="ctr"/>
            <a:r>
              <a:rPr lang="en-US" sz="1200" dirty="0"/>
              <a:t>(Remote)</a:t>
            </a:r>
          </a:p>
        </p:txBody>
      </p:sp>
      <p:pic>
        <p:nvPicPr>
          <p:cNvPr id="9" name="Picture 8" descr="A picture containing graphical user interface&#10;&#10;Description automatically generated">
            <a:extLst>
              <a:ext uri="{FF2B5EF4-FFF2-40B4-BE49-F238E27FC236}">
                <a16:creationId xmlns:a16="http://schemas.microsoft.com/office/drawing/2014/main" id="{BD6847D7-4EB9-2A7A-25BD-5C3F64A39B5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0390" y="2623531"/>
            <a:ext cx="502141" cy="502141"/>
          </a:xfrm>
          <a:prstGeom prst="rect">
            <a:avLst/>
          </a:prstGeom>
        </p:spPr>
      </p:pic>
      <p:pic>
        <p:nvPicPr>
          <p:cNvPr id="10" name="Picture 9" descr="A picture containing graphical user interface&#10;&#10;Description automatically generated">
            <a:extLst>
              <a:ext uri="{FF2B5EF4-FFF2-40B4-BE49-F238E27FC236}">
                <a16:creationId xmlns:a16="http://schemas.microsoft.com/office/drawing/2014/main" id="{FCD6F5F1-E8EC-64B6-F18E-2F1B30A0952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66868" y="3644840"/>
            <a:ext cx="576679" cy="576679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D4AA3447-087C-E552-10E1-0F422761A29F}"/>
              </a:ext>
            </a:extLst>
          </p:cNvPr>
          <p:cNvSpPr txBox="1"/>
          <p:nvPr/>
        </p:nvSpPr>
        <p:spPr>
          <a:xfrm>
            <a:off x="3726440" y="4159373"/>
            <a:ext cx="1159292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50" dirty="0"/>
              <a:t>Dev (Local/User1)</a:t>
            </a:r>
          </a:p>
        </p:txBody>
      </p:sp>
      <p:cxnSp>
        <p:nvCxnSpPr>
          <p:cNvPr id="12" name="Connector: Elbow 11">
            <a:extLst>
              <a:ext uri="{FF2B5EF4-FFF2-40B4-BE49-F238E27FC236}">
                <a16:creationId xmlns:a16="http://schemas.microsoft.com/office/drawing/2014/main" id="{49F2A427-56A0-899F-379D-21BB5BF26C8C}"/>
              </a:ext>
            </a:extLst>
          </p:cNvPr>
          <p:cNvCxnSpPr>
            <a:cxnSpLocks/>
            <a:stCxn id="9" idx="2"/>
            <a:endCxn id="10" idx="1"/>
          </p:cNvCxnSpPr>
          <p:nvPr/>
        </p:nvCxnSpPr>
        <p:spPr>
          <a:xfrm rot="16200000" flipH="1">
            <a:off x="2425410" y="2391722"/>
            <a:ext cx="807508" cy="2275407"/>
          </a:xfrm>
          <a:prstGeom prst="bentConnector2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167B93D6-656F-74EC-B73E-F5AEAD56F074}"/>
              </a:ext>
            </a:extLst>
          </p:cNvPr>
          <p:cNvCxnSpPr>
            <a:cxnSpLocks/>
            <a:stCxn id="9" idx="3"/>
          </p:cNvCxnSpPr>
          <p:nvPr/>
        </p:nvCxnSpPr>
        <p:spPr>
          <a:xfrm>
            <a:off x="1942531" y="2874602"/>
            <a:ext cx="775278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5244DEF3-1C90-9AA1-099F-FA3574C7012B}"/>
              </a:ext>
            </a:extLst>
          </p:cNvPr>
          <p:cNvSpPr txBox="1"/>
          <p:nvPr/>
        </p:nvSpPr>
        <p:spPr>
          <a:xfrm>
            <a:off x="1027632" y="3440067"/>
            <a:ext cx="57259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>
                <a:solidFill>
                  <a:schemeClr val="accent2"/>
                </a:solidFill>
              </a:rPr>
              <a:t>CLONE</a:t>
            </a:r>
          </a:p>
        </p:txBody>
      </p: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B55DF730-B677-5728-6351-B3AC1750D509}"/>
              </a:ext>
            </a:extLst>
          </p:cNvPr>
          <p:cNvCxnSpPr/>
          <p:nvPr/>
        </p:nvCxnSpPr>
        <p:spPr>
          <a:xfrm>
            <a:off x="4627023" y="3933179"/>
            <a:ext cx="1677880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>
            <a:extLst>
              <a:ext uri="{FF2B5EF4-FFF2-40B4-BE49-F238E27FC236}">
                <a16:creationId xmlns:a16="http://schemas.microsoft.com/office/drawing/2014/main" id="{3924586D-BDFA-1263-B175-BADF6A613BA4}"/>
              </a:ext>
            </a:extLst>
          </p:cNvPr>
          <p:cNvSpPr txBox="1"/>
          <p:nvPr/>
        </p:nvSpPr>
        <p:spPr>
          <a:xfrm>
            <a:off x="4726017" y="3699983"/>
            <a:ext cx="147989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dirty="0"/>
              <a:t>Make changes on local</a:t>
            </a:r>
          </a:p>
        </p:txBody>
      </p:sp>
      <p:pic>
        <p:nvPicPr>
          <p:cNvPr id="20" name="Picture 19" descr="A picture containing graphical user interface&#10;&#10;Description automatically generated">
            <a:extLst>
              <a:ext uri="{FF2B5EF4-FFF2-40B4-BE49-F238E27FC236}">
                <a16:creationId xmlns:a16="http://schemas.microsoft.com/office/drawing/2014/main" id="{38626081-BA1C-056F-6015-185E8CC2FF5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78039" y="3673253"/>
            <a:ext cx="576679" cy="576679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B18B62BD-D6B4-8F5B-C2A2-CFCE363C218A}"/>
              </a:ext>
            </a:extLst>
          </p:cNvPr>
          <p:cNvSpPr txBox="1"/>
          <p:nvPr/>
        </p:nvSpPr>
        <p:spPr>
          <a:xfrm>
            <a:off x="7011273" y="3644839"/>
            <a:ext cx="697627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>
                <a:solidFill>
                  <a:schemeClr val="accent2"/>
                </a:solidFill>
              </a:rPr>
              <a:t>COMMIT</a:t>
            </a:r>
          </a:p>
        </p:txBody>
      </p:sp>
      <p:pic>
        <p:nvPicPr>
          <p:cNvPr id="23" name="Picture 22" descr="A picture containing graphical user interface&#10;&#10;Description automatically generated">
            <a:extLst>
              <a:ext uri="{FF2B5EF4-FFF2-40B4-BE49-F238E27FC236}">
                <a16:creationId xmlns:a16="http://schemas.microsoft.com/office/drawing/2014/main" id="{D3627673-9100-3628-DB19-E388BD41DF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16683" y="3644839"/>
            <a:ext cx="576679" cy="576679"/>
          </a:xfrm>
          <a:prstGeom prst="rect">
            <a:avLst/>
          </a:prstGeom>
        </p:spPr>
      </p:pic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id="{A4166C06-9668-1C7C-2A31-3F5E34104BAE}"/>
              </a:ext>
            </a:extLst>
          </p:cNvPr>
          <p:cNvCxnSpPr>
            <a:cxnSpLocks/>
          </p:cNvCxnSpPr>
          <p:nvPr/>
        </p:nvCxnSpPr>
        <p:spPr>
          <a:xfrm>
            <a:off x="6905142" y="3961593"/>
            <a:ext cx="1113151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>
            <a:extLst>
              <a:ext uri="{FF2B5EF4-FFF2-40B4-BE49-F238E27FC236}">
                <a16:creationId xmlns:a16="http://schemas.microsoft.com/office/drawing/2014/main" id="{7861703B-2110-76AC-D968-8DEBED66F795}"/>
              </a:ext>
            </a:extLst>
          </p:cNvPr>
          <p:cNvSpPr txBox="1"/>
          <p:nvPr/>
        </p:nvSpPr>
        <p:spPr>
          <a:xfrm>
            <a:off x="7915597" y="4221518"/>
            <a:ext cx="930063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50" dirty="0"/>
              <a:t>Changes are </a:t>
            </a:r>
          </a:p>
          <a:p>
            <a:pPr algn="ctr"/>
            <a:r>
              <a:rPr lang="en-US" sz="1050" dirty="0"/>
              <a:t>saved to local</a:t>
            </a:r>
          </a:p>
        </p:txBody>
      </p:sp>
      <p:cxnSp>
        <p:nvCxnSpPr>
          <p:cNvPr id="26" name="Connector: Elbow 25">
            <a:extLst>
              <a:ext uri="{FF2B5EF4-FFF2-40B4-BE49-F238E27FC236}">
                <a16:creationId xmlns:a16="http://schemas.microsoft.com/office/drawing/2014/main" id="{63E4C7FC-0A31-DDAC-EAF4-D7B83B7AD7BC}"/>
              </a:ext>
            </a:extLst>
          </p:cNvPr>
          <p:cNvCxnSpPr>
            <a:cxnSpLocks/>
            <a:stCxn id="20" idx="3"/>
            <a:endCxn id="29" idx="2"/>
          </p:cNvCxnSpPr>
          <p:nvPr/>
        </p:nvCxnSpPr>
        <p:spPr>
          <a:xfrm flipV="1">
            <a:off x="8654718" y="3093066"/>
            <a:ext cx="1103835" cy="868527"/>
          </a:xfrm>
          <a:prstGeom prst="bentConnector2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>
            <a:extLst>
              <a:ext uri="{FF2B5EF4-FFF2-40B4-BE49-F238E27FC236}">
                <a16:creationId xmlns:a16="http://schemas.microsoft.com/office/drawing/2014/main" id="{BA507D02-9DB8-57C7-11FD-209BDCA8CF2A}"/>
              </a:ext>
            </a:extLst>
          </p:cNvPr>
          <p:cNvSpPr txBox="1"/>
          <p:nvPr/>
        </p:nvSpPr>
        <p:spPr>
          <a:xfrm>
            <a:off x="9752474" y="3597767"/>
            <a:ext cx="498855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>
                <a:solidFill>
                  <a:schemeClr val="accent2"/>
                </a:solidFill>
              </a:rPr>
              <a:t>PUSH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0BD595ED-F49D-C0CD-67C1-A33F60FD3899}"/>
              </a:ext>
            </a:extLst>
          </p:cNvPr>
          <p:cNvSpPr txBox="1"/>
          <p:nvPr/>
        </p:nvSpPr>
        <p:spPr>
          <a:xfrm>
            <a:off x="9032235" y="2092028"/>
            <a:ext cx="1452642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50" dirty="0"/>
              <a:t>Changes are </a:t>
            </a:r>
          </a:p>
          <a:p>
            <a:pPr algn="ctr"/>
            <a:r>
              <a:rPr lang="en-US" sz="1050" dirty="0"/>
              <a:t>pushed to remote repo</a:t>
            </a:r>
          </a:p>
        </p:txBody>
      </p:sp>
      <p:pic>
        <p:nvPicPr>
          <p:cNvPr id="29" name="Picture 28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id="{971F5C99-60D8-D7D0-9B99-04535EC44C9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07482" y="2590925"/>
            <a:ext cx="502141" cy="502141"/>
          </a:xfrm>
          <a:prstGeom prst="rect">
            <a:avLst/>
          </a:prstGeom>
        </p:spPr>
      </p:pic>
      <p:sp>
        <p:nvSpPr>
          <p:cNvPr id="49" name="TextBox 48">
            <a:extLst>
              <a:ext uri="{FF2B5EF4-FFF2-40B4-BE49-F238E27FC236}">
                <a16:creationId xmlns:a16="http://schemas.microsoft.com/office/drawing/2014/main" id="{D601B1DD-831B-BBE2-A899-73AA28679E02}"/>
              </a:ext>
            </a:extLst>
          </p:cNvPr>
          <p:cNvSpPr txBox="1"/>
          <p:nvPr/>
        </p:nvSpPr>
        <p:spPr>
          <a:xfrm>
            <a:off x="4197912" y="327358"/>
            <a:ext cx="371768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7200" dirty="0">
                <a:solidFill>
                  <a:schemeClr val="accent3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Git</a:t>
            </a:r>
            <a:r>
              <a:rPr lang="en-US" sz="7200" dirty="0">
                <a:latin typeface="Calibri Light" panose="020F0302020204030204" pitchFamily="34" charset="0"/>
                <a:cs typeface="Calibri Light" panose="020F0302020204030204" pitchFamily="34" charset="0"/>
              </a:rPr>
              <a:t> Basics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75E91106-60BD-5EF5-48E5-16D35D9F5780}"/>
              </a:ext>
            </a:extLst>
          </p:cNvPr>
          <p:cNvSpPr txBox="1"/>
          <p:nvPr/>
        </p:nvSpPr>
        <p:spPr>
          <a:xfrm>
            <a:off x="949424" y="3920743"/>
            <a:ext cx="1951175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50" dirty="0"/>
              <a:t>Clone is used to fetch repository</a:t>
            </a:r>
          </a:p>
          <a:p>
            <a:pPr algn="ctr"/>
            <a:r>
              <a:rPr lang="en-US" sz="1050" dirty="0"/>
              <a:t> we do not have on local</a:t>
            </a:r>
          </a:p>
        </p:txBody>
      </p:sp>
    </p:spTree>
    <p:extLst>
      <p:ext uri="{BB962C8B-B14F-4D97-AF65-F5344CB8AC3E}">
        <p14:creationId xmlns:p14="http://schemas.microsoft.com/office/powerpoint/2010/main" val="75561441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1" grpId="0"/>
      <p:bldP spid="16" grpId="0"/>
      <p:bldP spid="19" grpId="0"/>
      <p:bldP spid="22" grpId="0"/>
      <p:bldP spid="25" grpId="0"/>
      <p:bldP spid="27" grpId="0"/>
      <p:bldP spid="28" grpId="0"/>
      <p:bldP spid="31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3F1D6C9D-85B4-F323-CFD6-BDF71D8733FB}"/>
              </a:ext>
            </a:extLst>
          </p:cNvPr>
          <p:cNvSpPr/>
          <p:nvPr/>
        </p:nvSpPr>
        <p:spPr>
          <a:xfrm rot="2700000">
            <a:off x="-263605" y="5791200"/>
            <a:ext cx="2133600" cy="2133600"/>
          </a:xfrm>
          <a:prstGeom prst="roundRect">
            <a:avLst/>
          </a:prstGeom>
          <a:gradFill>
            <a:gsLst>
              <a:gs pos="0">
                <a:schemeClr val="accent4"/>
              </a:gs>
              <a:gs pos="100000">
                <a:schemeClr val="accent4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9ADCC1E4-F864-0ED8-54BB-A76C6680F05E}"/>
              </a:ext>
            </a:extLst>
          </p:cNvPr>
          <p:cNvSpPr/>
          <p:nvPr/>
        </p:nvSpPr>
        <p:spPr>
          <a:xfrm>
            <a:off x="10298097" y="6445188"/>
            <a:ext cx="1793289" cy="328474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BE5428FA-8923-C960-F3C8-52E96EA54C64}"/>
              </a:ext>
            </a:extLst>
          </p:cNvPr>
          <p:cNvSpPr/>
          <p:nvPr/>
        </p:nvSpPr>
        <p:spPr>
          <a:xfrm>
            <a:off x="0" y="1704513"/>
            <a:ext cx="470517" cy="2849732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6E9F79E-600C-0A37-D6A3-948D0AF3D70B}"/>
              </a:ext>
            </a:extLst>
          </p:cNvPr>
          <p:cNvSpPr txBox="1"/>
          <p:nvPr/>
        </p:nvSpPr>
        <p:spPr>
          <a:xfrm>
            <a:off x="1227583" y="2182106"/>
            <a:ext cx="9277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/>
              <a:t>Dev Branch </a:t>
            </a:r>
          </a:p>
          <a:p>
            <a:pPr algn="ctr"/>
            <a:r>
              <a:rPr lang="en-US" sz="1200" dirty="0"/>
              <a:t>(Remote)</a:t>
            </a:r>
          </a:p>
        </p:txBody>
      </p:sp>
      <p:pic>
        <p:nvPicPr>
          <p:cNvPr id="9" name="Picture 8" descr="A picture containing graphical user interface&#10;&#10;Description automatically generated">
            <a:extLst>
              <a:ext uri="{FF2B5EF4-FFF2-40B4-BE49-F238E27FC236}">
                <a16:creationId xmlns:a16="http://schemas.microsoft.com/office/drawing/2014/main" id="{BD6847D7-4EB9-2A7A-25BD-5C3F64A39B5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0390" y="2623531"/>
            <a:ext cx="502141" cy="502141"/>
          </a:xfrm>
          <a:prstGeom prst="rect">
            <a:avLst/>
          </a:prstGeom>
        </p:spPr>
      </p:pic>
      <p:pic>
        <p:nvPicPr>
          <p:cNvPr id="10" name="Picture 9" descr="A picture containing graphical user interface&#10;&#10;Description automatically generated">
            <a:extLst>
              <a:ext uri="{FF2B5EF4-FFF2-40B4-BE49-F238E27FC236}">
                <a16:creationId xmlns:a16="http://schemas.microsoft.com/office/drawing/2014/main" id="{FCD6F5F1-E8EC-64B6-F18E-2F1B30A0952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66868" y="3644840"/>
            <a:ext cx="576679" cy="576679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D4AA3447-087C-E552-10E1-0F422761A29F}"/>
              </a:ext>
            </a:extLst>
          </p:cNvPr>
          <p:cNvSpPr txBox="1"/>
          <p:nvPr/>
        </p:nvSpPr>
        <p:spPr>
          <a:xfrm>
            <a:off x="3726440" y="4159373"/>
            <a:ext cx="1159292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50" dirty="0"/>
              <a:t>Dev (Local/User1)</a:t>
            </a:r>
          </a:p>
        </p:txBody>
      </p:sp>
      <p:cxnSp>
        <p:nvCxnSpPr>
          <p:cNvPr id="12" name="Connector: Elbow 11">
            <a:extLst>
              <a:ext uri="{FF2B5EF4-FFF2-40B4-BE49-F238E27FC236}">
                <a16:creationId xmlns:a16="http://schemas.microsoft.com/office/drawing/2014/main" id="{49F2A427-56A0-899F-379D-21BB5BF26C8C}"/>
              </a:ext>
            </a:extLst>
          </p:cNvPr>
          <p:cNvCxnSpPr>
            <a:cxnSpLocks/>
            <a:stCxn id="9" idx="2"/>
            <a:endCxn id="10" idx="1"/>
          </p:cNvCxnSpPr>
          <p:nvPr/>
        </p:nvCxnSpPr>
        <p:spPr>
          <a:xfrm rot="16200000" flipH="1">
            <a:off x="2425410" y="2391722"/>
            <a:ext cx="807508" cy="2275407"/>
          </a:xfrm>
          <a:prstGeom prst="bentConnector2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167B93D6-656F-74EC-B73E-F5AEAD56F074}"/>
              </a:ext>
            </a:extLst>
          </p:cNvPr>
          <p:cNvCxnSpPr>
            <a:cxnSpLocks/>
            <a:stCxn id="9" idx="3"/>
          </p:cNvCxnSpPr>
          <p:nvPr/>
        </p:nvCxnSpPr>
        <p:spPr>
          <a:xfrm>
            <a:off x="1942531" y="2874602"/>
            <a:ext cx="775278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5244DEF3-1C90-9AA1-099F-FA3574C7012B}"/>
              </a:ext>
            </a:extLst>
          </p:cNvPr>
          <p:cNvSpPr txBox="1"/>
          <p:nvPr/>
        </p:nvSpPr>
        <p:spPr>
          <a:xfrm>
            <a:off x="1027632" y="3440067"/>
            <a:ext cx="57259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>
                <a:solidFill>
                  <a:schemeClr val="accent2"/>
                </a:solidFill>
              </a:rPr>
              <a:t>CLONE</a:t>
            </a:r>
          </a:p>
        </p:txBody>
      </p: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B55DF730-B677-5728-6351-B3AC1750D509}"/>
              </a:ext>
            </a:extLst>
          </p:cNvPr>
          <p:cNvCxnSpPr/>
          <p:nvPr/>
        </p:nvCxnSpPr>
        <p:spPr>
          <a:xfrm>
            <a:off x="4627023" y="3933179"/>
            <a:ext cx="1677880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>
            <a:extLst>
              <a:ext uri="{FF2B5EF4-FFF2-40B4-BE49-F238E27FC236}">
                <a16:creationId xmlns:a16="http://schemas.microsoft.com/office/drawing/2014/main" id="{3924586D-BDFA-1263-B175-BADF6A613BA4}"/>
              </a:ext>
            </a:extLst>
          </p:cNvPr>
          <p:cNvSpPr txBox="1"/>
          <p:nvPr/>
        </p:nvSpPr>
        <p:spPr>
          <a:xfrm>
            <a:off x="4726017" y="3699983"/>
            <a:ext cx="147989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dirty="0"/>
              <a:t>Make changes on local</a:t>
            </a:r>
          </a:p>
        </p:txBody>
      </p:sp>
      <p:pic>
        <p:nvPicPr>
          <p:cNvPr id="20" name="Picture 19" descr="A picture containing graphical user interface&#10;&#10;Description automatically generated">
            <a:extLst>
              <a:ext uri="{FF2B5EF4-FFF2-40B4-BE49-F238E27FC236}">
                <a16:creationId xmlns:a16="http://schemas.microsoft.com/office/drawing/2014/main" id="{38626081-BA1C-056F-6015-185E8CC2FF5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78039" y="3673253"/>
            <a:ext cx="576679" cy="576679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B18B62BD-D6B4-8F5B-C2A2-CFCE363C218A}"/>
              </a:ext>
            </a:extLst>
          </p:cNvPr>
          <p:cNvSpPr txBox="1"/>
          <p:nvPr/>
        </p:nvSpPr>
        <p:spPr>
          <a:xfrm>
            <a:off x="7011273" y="3644839"/>
            <a:ext cx="697627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>
                <a:solidFill>
                  <a:schemeClr val="accent2"/>
                </a:solidFill>
              </a:rPr>
              <a:t>COMMIT</a:t>
            </a:r>
          </a:p>
        </p:txBody>
      </p:sp>
      <p:pic>
        <p:nvPicPr>
          <p:cNvPr id="23" name="Picture 22" descr="A picture containing graphical user interface&#10;&#10;Description automatically generated">
            <a:extLst>
              <a:ext uri="{FF2B5EF4-FFF2-40B4-BE49-F238E27FC236}">
                <a16:creationId xmlns:a16="http://schemas.microsoft.com/office/drawing/2014/main" id="{D3627673-9100-3628-DB19-E388BD41DF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16683" y="3644839"/>
            <a:ext cx="576679" cy="576679"/>
          </a:xfrm>
          <a:prstGeom prst="rect">
            <a:avLst/>
          </a:prstGeom>
        </p:spPr>
      </p:pic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id="{A4166C06-9668-1C7C-2A31-3F5E34104BAE}"/>
              </a:ext>
            </a:extLst>
          </p:cNvPr>
          <p:cNvCxnSpPr>
            <a:cxnSpLocks/>
          </p:cNvCxnSpPr>
          <p:nvPr/>
        </p:nvCxnSpPr>
        <p:spPr>
          <a:xfrm>
            <a:off x="6905142" y="3961593"/>
            <a:ext cx="1113151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>
            <a:extLst>
              <a:ext uri="{FF2B5EF4-FFF2-40B4-BE49-F238E27FC236}">
                <a16:creationId xmlns:a16="http://schemas.microsoft.com/office/drawing/2014/main" id="{7861703B-2110-76AC-D968-8DEBED66F795}"/>
              </a:ext>
            </a:extLst>
          </p:cNvPr>
          <p:cNvSpPr txBox="1"/>
          <p:nvPr/>
        </p:nvSpPr>
        <p:spPr>
          <a:xfrm>
            <a:off x="7915597" y="4221518"/>
            <a:ext cx="930063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50" dirty="0"/>
              <a:t>Changes are </a:t>
            </a:r>
          </a:p>
          <a:p>
            <a:pPr algn="ctr"/>
            <a:r>
              <a:rPr lang="en-US" sz="1050" dirty="0"/>
              <a:t>saved to local</a:t>
            </a:r>
          </a:p>
        </p:txBody>
      </p:sp>
      <p:cxnSp>
        <p:nvCxnSpPr>
          <p:cNvPr id="26" name="Connector: Elbow 25">
            <a:extLst>
              <a:ext uri="{FF2B5EF4-FFF2-40B4-BE49-F238E27FC236}">
                <a16:creationId xmlns:a16="http://schemas.microsoft.com/office/drawing/2014/main" id="{63E4C7FC-0A31-DDAC-EAF4-D7B83B7AD7BC}"/>
              </a:ext>
            </a:extLst>
          </p:cNvPr>
          <p:cNvCxnSpPr>
            <a:cxnSpLocks/>
            <a:stCxn id="20" idx="3"/>
            <a:endCxn id="29" idx="2"/>
          </p:cNvCxnSpPr>
          <p:nvPr/>
        </p:nvCxnSpPr>
        <p:spPr>
          <a:xfrm flipV="1">
            <a:off x="8654718" y="3093066"/>
            <a:ext cx="1103835" cy="868527"/>
          </a:xfrm>
          <a:prstGeom prst="bentConnector2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>
            <a:extLst>
              <a:ext uri="{FF2B5EF4-FFF2-40B4-BE49-F238E27FC236}">
                <a16:creationId xmlns:a16="http://schemas.microsoft.com/office/drawing/2014/main" id="{BA507D02-9DB8-57C7-11FD-209BDCA8CF2A}"/>
              </a:ext>
            </a:extLst>
          </p:cNvPr>
          <p:cNvSpPr txBox="1"/>
          <p:nvPr/>
        </p:nvSpPr>
        <p:spPr>
          <a:xfrm>
            <a:off x="9752474" y="3597767"/>
            <a:ext cx="498855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>
                <a:solidFill>
                  <a:schemeClr val="accent2"/>
                </a:solidFill>
              </a:rPr>
              <a:t>PUSH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0BD595ED-F49D-C0CD-67C1-A33F60FD3899}"/>
              </a:ext>
            </a:extLst>
          </p:cNvPr>
          <p:cNvSpPr txBox="1"/>
          <p:nvPr/>
        </p:nvSpPr>
        <p:spPr>
          <a:xfrm>
            <a:off x="9032235" y="2092028"/>
            <a:ext cx="1452642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50" dirty="0"/>
              <a:t>Changes are </a:t>
            </a:r>
          </a:p>
          <a:p>
            <a:pPr algn="ctr"/>
            <a:r>
              <a:rPr lang="en-US" sz="1050" dirty="0"/>
              <a:t>pushed to remote repo</a:t>
            </a:r>
          </a:p>
        </p:txBody>
      </p:sp>
      <p:pic>
        <p:nvPicPr>
          <p:cNvPr id="29" name="Picture 28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id="{971F5C99-60D8-D7D0-9B99-04535EC44C9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07482" y="2590925"/>
            <a:ext cx="502141" cy="502141"/>
          </a:xfrm>
          <a:prstGeom prst="rect">
            <a:avLst/>
          </a:prstGeom>
        </p:spPr>
      </p:pic>
      <p:sp>
        <p:nvSpPr>
          <p:cNvPr id="49" name="TextBox 48">
            <a:extLst>
              <a:ext uri="{FF2B5EF4-FFF2-40B4-BE49-F238E27FC236}">
                <a16:creationId xmlns:a16="http://schemas.microsoft.com/office/drawing/2014/main" id="{D601B1DD-831B-BBE2-A899-73AA28679E02}"/>
              </a:ext>
            </a:extLst>
          </p:cNvPr>
          <p:cNvSpPr txBox="1"/>
          <p:nvPr/>
        </p:nvSpPr>
        <p:spPr>
          <a:xfrm>
            <a:off x="4197912" y="327358"/>
            <a:ext cx="371768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7200" dirty="0">
                <a:solidFill>
                  <a:schemeClr val="accent3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Git</a:t>
            </a:r>
            <a:r>
              <a:rPr lang="en-US" sz="7200" dirty="0">
                <a:latin typeface="Calibri Light" panose="020F0302020204030204" pitchFamily="34" charset="0"/>
                <a:cs typeface="Calibri Light" panose="020F0302020204030204" pitchFamily="34" charset="0"/>
              </a:rPr>
              <a:t> Basics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75E91106-60BD-5EF5-48E5-16D35D9F5780}"/>
              </a:ext>
            </a:extLst>
          </p:cNvPr>
          <p:cNvSpPr txBox="1"/>
          <p:nvPr/>
        </p:nvSpPr>
        <p:spPr>
          <a:xfrm>
            <a:off x="-29207" y="3920743"/>
            <a:ext cx="3908442" cy="57708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50" dirty="0"/>
              <a:t>Clone is used to fetch repository</a:t>
            </a:r>
          </a:p>
          <a:p>
            <a:pPr algn="ctr"/>
            <a:r>
              <a:rPr lang="en-US" sz="1050" dirty="0"/>
              <a:t> we do not have on local, but once you</a:t>
            </a:r>
          </a:p>
          <a:p>
            <a:pPr algn="ctr"/>
            <a:r>
              <a:rPr lang="en-US" sz="1050" dirty="0"/>
              <a:t>Have that on local to switch between branches we will use checkout</a:t>
            </a:r>
          </a:p>
        </p:txBody>
      </p:sp>
    </p:spTree>
    <p:extLst>
      <p:ext uri="{BB962C8B-B14F-4D97-AF65-F5344CB8AC3E}">
        <p14:creationId xmlns:p14="http://schemas.microsoft.com/office/powerpoint/2010/main" val="61242937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1" grpId="0"/>
      <p:bldP spid="16" grpId="0"/>
      <p:bldP spid="19" grpId="0"/>
      <p:bldP spid="22" grpId="0"/>
      <p:bldP spid="25" grpId="0"/>
      <p:bldP spid="27" grpId="0"/>
      <p:bldP spid="28" grpId="0"/>
      <p:bldP spid="31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3F1D6C9D-85B4-F323-CFD6-BDF71D8733FB}"/>
              </a:ext>
            </a:extLst>
          </p:cNvPr>
          <p:cNvSpPr/>
          <p:nvPr/>
        </p:nvSpPr>
        <p:spPr>
          <a:xfrm rot="2700000">
            <a:off x="-263605" y="5791200"/>
            <a:ext cx="2133600" cy="2133600"/>
          </a:xfrm>
          <a:prstGeom prst="roundRect">
            <a:avLst/>
          </a:prstGeom>
          <a:gradFill>
            <a:gsLst>
              <a:gs pos="0">
                <a:schemeClr val="accent4"/>
              </a:gs>
              <a:gs pos="100000">
                <a:schemeClr val="accent4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9ADCC1E4-F864-0ED8-54BB-A76C6680F05E}"/>
              </a:ext>
            </a:extLst>
          </p:cNvPr>
          <p:cNvSpPr/>
          <p:nvPr/>
        </p:nvSpPr>
        <p:spPr>
          <a:xfrm>
            <a:off x="10267320" y="6462440"/>
            <a:ext cx="1793289" cy="328474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BE5428FA-8923-C960-F3C8-52E96EA54C64}"/>
              </a:ext>
            </a:extLst>
          </p:cNvPr>
          <p:cNvSpPr/>
          <p:nvPr/>
        </p:nvSpPr>
        <p:spPr>
          <a:xfrm>
            <a:off x="0" y="1704513"/>
            <a:ext cx="470517" cy="2849732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871E434-2EAD-8E7D-5B9A-1F7D1B933C5C}"/>
              </a:ext>
            </a:extLst>
          </p:cNvPr>
          <p:cNvSpPr txBox="1"/>
          <p:nvPr/>
        </p:nvSpPr>
        <p:spPr>
          <a:xfrm>
            <a:off x="644389" y="1277879"/>
            <a:ext cx="9277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Dev Branch </a:t>
            </a:r>
          </a:p>
          <a:p>
            <a:r>
              <a:rPr lang="en-US" sz="1200" dirty="0"/>
              <a:t>(Remote)</a:t>
            </a:r>
          </a:p>
        </p:txBody>
      </p:sp>
      <p:pic>
        <p:nvPicPr>
          <p:cNvPr id="6" name="Picture 5" descr="A picture containing graphical user interface&#10;&#10;Description automatically generated">
            <a:extLst>
              <a:ext uri="{FF2B5EF4-FFF2-40B4-BE49-F238E27FC236}">
                <a16:creationId xmlns:a16="http://schemas.microsoft.com/office/drawing/2014/main" id="{5A62347B-ABA8-CE9D-913D-C87A06AC1BD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240" y="1704513"/>
            <a:ext cx="502141" cy="502141"/>
          </a:xfrm>
          <a:prstGeom prst="rect">
            <a:avLst/>
          </a:prstGeom>
        </p:spPr>
      </p:pic>
      <p:pic>
        <p:nvPicPr>
          <p:cNvPr id="7" name="Picture 6" descr="A picture containing graphical user interface&#10;&#10;Description automatically generated">
            <a:extLst>
              <a:ext uri="{FF2B5EF4-FFF2-40B4-BE49-F238E27FC236}">
                <a16:creationId xmlns:a16="http://schemas.microsoft.com/office/drawing/2014/main" id="{8569EF6F-8025-F987-3CDE-064902AF496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2567" y="2731978"/>
            <a:ext cx="576679" cy="576679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49A57035-F624-FA53-9F1E-05F7264911E8}"/>
              </a:ext>
            </a:extLst>
          </p:cNvPr>
          <p:cNvSpPr txBox="1"/>
          <p:nvPr/>
        </p:nvSpPr>
        <p:spPr>
          <a:xfrm>
            <a:off x="1243050" y="2553595"/>
            <a:ext cx="955711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50" dirty="0"/>
              <a:t>NR1 (Remote)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A3DF1EF-46CC-B393-7A03-C2C309AB5D1C}"/>
              </a:ext>
            </a:extLst>
          </p:cNvPr>
          <p:cNvSpPr txBox="1"/>
          <p:nvPr/>
        </p:nvSpPr>
        <p:spPr>
          <a:xfrm>
            <a:off x="194475" y="2628764"/>
            <a:ext cx="955711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50" dirty="0">
                <a:solidFill>
                  <a:schemeClr val="accent2"/>
                </a:solidFill>
              </a:rPr>
              <a:t>NEW BRANCH</a:t>
            </a:r>
          </a:p>
        </p:txBody>
      </p:sp>
      <p:cxnSp>
        <p:nvCxnSpPr>
          <p:cNvPr id="10" name="Connector: Elbow 9">
            <a:extLst>
              <a:ext uri="{FF2B5EF4-FFF2-40B4-BE49-F238E27FC236}">
                <a16:creationId xmlns:a16="http://schemas.microsoft.com/office/drawing/2014/main" id="{382FC90C-1507-6BC4-D24A-AFF1F7E1A39C}"/>
              </a:ext>
            </a:extLst>
          </p:cNvPr>
          <p:cNvCxnSpPr>
            <a:cxnSpLocks/>
            <a:stCxn id="6" idx="2"/>
            <a:endCxn id="7" idx="1"/>
          </p:cNvCxnSpPr>
          <p:nvPr/>
        </p:nvCxnSpPr>
        <p:spPr>
          <a:xfrm rot="16200000" flipH="1">
            <a:off x="847607" y="2435358"/>
            <a:ext cx="813664" cy="356256"/>
          </a:xfrm>
          <a:prstGeom prst="bentConnector2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25847B5C-23E8-A9EE-95C2-4E7312193F71}"/>
              </a:ext>
            </a:extLst>
          </p:cNvPr>
          <p:cNvCxnSpPr>
            <a:cxnSpLocks/>
            <a:stCxn id="6" idx="3"/>
          </p:cNvCxnSpPr>
          <p:nvPr/>
        </p:nvCxnSpPr>
        <p:spPr>
          <a:xfrm flipV="1">
            <a:off x="1327381" y="1951402"/>
            <a:ext cx="10180260" cy="418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96C6DF2F-0D5D-A249-497D-C7545D802CB6}"/>
              </a:ext>
            </a:extLst>
          </p:cNvPr>
          <p:cNvSpPr txBox="1"/>
          <p:nvPr/>
        </p:nvSpPr>
        <p:spPr>
          <a:xfrm>
            <a:off x="883577" y="3569386"/>
            <a:ext cx="81785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>
                <a:solidFill>
                  <a:schemeClr val="accent2"/>
                </a:solidFill>
              </a:rPr>
              <a:t>CHECKOUT</a:t>
            </a:r>
          </a:p>
        </p:txBody>
      </p: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1815D170-D002-4D8C-C13A-5D01B52DA033}"/>
              </a:ext>
            </a:extLst>
          </p:cNvPr>
          <p:cNvCxnSpPr>
            <a:cxnSpLocks/>
          </p:cNvCxnSpPr>
          <p:nvPr/>
        </p:nvCxnSpPr>
        <p:spPr>
          <a:xfrm>
            <a:off x="2644075" y="4077725"/>
            <a:ext cx="728857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921DCE1C-2970-EA74-27C5-B6FB83588952}"/>
              </a:ext>
            </a:extLst>
          </p:cNvPr>
          <p:cNvSpPr txBox="1"/>
          <p:nvPr/>
        </p:nvSpPr>
        <p:spPr>
          <a:xfrm>
            <a:off x="2620761" y="4081936"/>
            <a:ext cx="692818" cy="57708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50" dirty="0"/>
              <a:t>Make</a:t>
            </a:r>
          </a:p>
          <a:p>
            <a:pPr algn="ctr"/>
            <a:r>
              <a:rPr lang="en-US" sz="1050" dirty="0"/>
              <a:t> changes </a:t>
            </a:r>
          </a:p>
          <a:p>
            <a:pPr algn="ctr"/>
            <a:r>
              <a:rPr lang="en-US" sz="1050" dirty="0"/>
              <a:t>on local</a:t>
            </a:r>
          </a:p>
        </p:txBody>
      </p:sp>
      <p:pic>
        <p:nvPicPr>
          <p:cNvPr id="18" name="Picture 17" descr="A picture containing graphical user interface&#10;&#10;Description automatically generated">
            <a:extLst>
              <a:ext uri="{FF2B5EF4-FFF2-40B4-BE49-F238E27FC236}">
                <a16:creationId xmlns:a16="http://schemas.microsoft.com/office/drawing/2014/main" id="{313F07D3-DCA3-3C2D-E225-9208714D833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1435" y="2728420"/>
            <a:ext cx="576679" cy="576679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8D0C15AE-8991-459A-A24B-2F2C3E741E60}"/>
              </a:ext>
            </a:extLst>
          </p:cNvPr>
          <p:cNvSpPr txBox="1"/>
          <p:nvPr/>
        </p:nvSpPr>
        <p:spPr>
          <a:xfrm>
            <a:off x="3304267" y="4901596"/>
            <a:ext cx="55175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>
                <a:solidFill>
                  <a:schemeClr val="accent2"/>
                </a:solidFill>
              </a:rPr>
              <a:t>STASH</a:t>
            </a:r>
          </a:p>
        </p:txBody>
      </p:sp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id="{D5534327-4ADB-2A2E-5B63-A05AE8C6E416}"/>
              </a:ext>
            </a:extLst>
          </p:cNvPr>
          <p:cNvCxnSpPr>
            <a:cxnSpLocks/>
          </p:cNvCxnSpPr>
          <p:nvPr/>
        </p:nvCxnSpPr>
        <p:spPr>
          <a:xfrm>
            <a:off x="3877505" y="4246910"/>
            <a:ext cx="0" cy="1592195"/>
          </a:xfrm>
          <a:prstGeom prst="straightConnector1">
            <a:avLst/>
          </a:prstGeom>
          <a:ln>
            <a:prstDash val="lgDashDot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DC3A95FD-DCD9-45FA-180A-B0FB6D6DA8B7}"/>
              </a:ext>
            </a:extLst>
          </p:cNvPr>
          <p:cNvSpPr txBox="1"/>
          <p:nvPr/>
        </p:nvSpPr>
        <p:spPr>
          <a:xfrm>
            <a:off x="2374355" y="5873935"/>
            <a:ext cx="1268296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50" dirty="0"/>
              <a:t>Changes are stored </a:t>
            </a:r>
          </a:p>
          <a:p>
            <a:pPr algn="ctr"/>
            <a:r>
              <a:rPr lang="en-US" sz="1050" dirty="0"/>
              <a:t>but not committed</a:t>
            </a:r>
          </a:p>
        </p:txBody>
      </p:sp>
      <p:pic>
        <p:nvPicPr>
          <p:cNvPr id="22" name="Picture 21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id="{83BCE610-D2D3-5B74-F67B-B9B9D092C93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8984" y="1705334"/>
            <a:ext cx="502141" cy="502141"/>
          </a:xfrm>
          <a:prstGeom prst="rect">
            <a:avLst/>
          </a:prstGeom>
        </p:spPr>
      </p:pic>
      <p:pic>
        <p:nvPicPr>
          <p:cNvPr id="23" name="Picture 22" descr="A picture containing icon&#10;&#10;Description automatically generated">
            <a:extLst>
              <a:ext uri="{FF2B5EF4-FFF2-40B4-BE49-F238E27FC236}">
                <a16:creationId xmlns:a16="http://schemas.microsoft.com/office/drawing/2014/main" id="{A7B3AC55-18ED-342D-1A41-4C4A6DC47E8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8895" y="2701537"/>
            <a:ext cx="612465" cy="612465"/>
          </a:xfrm>
          <a:prstGeom prst="rect">
            <a:avLst/>
          </a:prstGeom>
        </p:spPr>
      </p:pic>
      <p:pic>
        <p:nvPicPr>
          <p:cNvPr id="24" name="Picture 23" descr="Graphical user interface&#10;&#10;Description automatically generated">
            <a:extLst>
              <a:ext uri="{FF2B5EF4-FFF2-40B4-BE49-F238E27FC236}">
                <a16:creationId xmlns:a16="http://schemas.microsoft.com/office/drawing/2014/main" id="{1AB325C2-81A6-7C2F-58D7-4E8F3E26E6FF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8155" y="3744469"/>
            <a:ext cx="585504" cy="585504"/>
          </a:xfrm>
          <a:prstGeom prst="rect">
            <a:avLst/>
          </a:prstGeom>
        </p:spPr>
      </p:pic>
      <p:cxnSp>
        <p:nvCxnSpPr>
          <p:cNvPr id="25" name="Connector: Elbow 24">
            <a:extLst>
              <a:ext uri="{FF2B5EF4-FFF2-40B4-BE49-F238E27FC236}">
                <a16:creationId xmlns:a16="http://schemas.microsoft.com/office/drawing/2014/main" id="{8544CB3C-DB3F-8292-5450-D6270A63C73B}"/>
              </a:ext>
            </a:extLst>
          </p:cNvPr>
          <p:cNvCxnSpPr>
            <a:cxnSpLocks/>
          </p:cNvCxnSpPr>
          <p:nvPr/>
        </p:nvCxnSpPr>
        <p:spPr>
          <a:xfrm rot="16200000" flipH="1">
            <a:off x="1469381" y="3478896"/>
            <a:ext cx="760396" cy="356256"/>
          </a:xfrm>
          <a:prstGeom prst="bentConnector2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6" name="Picture 25" descr="Graphical user interface&#10;&#10;Description automatically generated">
            <a:extLst>
              <a:ext uri="{FF2B5EF4-FFF2-40B4-BE49-F238E27FC236}">
                <a16:creationId xmlns:a16="http://schemas.microsoft.com/office/drawing/2014/main" id="{A94FD9A2-7738-1B8F-59B7-47863EEB5057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97233" y="5793345"/>
            <a:ext cx="576678" cy="576678"/>
          </a:xfrm>
          <a:prstGeom prst="rect">
            <a:avLst/>
          </a:prstGeom>
        </p:spPr>
      </p:pic>
      <p:sp>
        <p:nvSpPr>
          <p:cNvPr id="27" name="TextBox 26">
            <a:extLst>
              <a:ext uri="{FF2B5EF4-FFF2-40B4-BE49-F238E27FC236}">
                <a16:creationId xmlns:a16="http://schemas.microsoft.com/office/drawing/2014/main" id="{AC82ABF5-5809-3D65-DEA0-4EDB936B3268}"/>
              </a:ext>
            </a:extLst>
          </p:cNvPr>
          <p:cNvSpPr txBox="1"/>
          <p:nvPr/>
        </p:nvSpPr>
        <p:spPr>
          <a:xfrm>
            <a:off x="1929195" y="3521815"/>
            <a:ext cx="80342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50" dirty="0"/>
              <a:t>NR1 (Local)</a:t>
            </a:r>
          </a:p>
        </p:txBody>
      </p:sp>
      <p:pic>
        <p:nvPicPr>
          <p:cNvPr id="28" name="Picture 27" descr="Graphical user interface&#10;&#10;Description automatically generated">
            <a:extLst>
              <a:ext uri="{FF2B5EF4-FFF2-40B4-BE49-F238E27FC236}">
                <a16:creationId xmlns:a16="http://schemas.microsoft.com/office/drawing/2014/main" id="{FA59C192-80E9-1884-B91A-6D0C275B368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2637" y="3753907"/>
            <a:ext cx="585504" cy="585504"/>
          </a:xfrm>
          <a:prstGeom prst="rect">
            <a:avLst/>
          </a:prstGeom>
        </p:spPr>
      </p:pic>
      <p:cxnSp>
        <p:nvCxnSpPr>
          <p:cNvPr id="29" name="Connector: Elbow 28">
            <a:extLst>
              <a:ext uri="{FF2B5EF4-FFF2-40B4-BE49-F238E27FC236}">
                <a16:creationId xmlns:a16="http://schemas.microsoft.com/office/drawing/2014/main" id="{503C9FDA-830A-01B7-3399-CF0C264B4563}"/>
              </a:ext>
            </a:extLst>
          </p:cNvPr>
          <p:cNvCxnSpPr>
            <a:cxnSpLocks/>
          </p:cNvCxnSpPr>
          <p:nvPr/>
        </p:nvCxnSpPr>
        <p:spPr>
          <a:xfrm flipV="1">
            <a:off x="7400062" y="3264417"/>
            <a:ext cx="1103835" cy="868527"/>
          </a:xfrm>
          <a:prstGeom prst="bentConnector2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Box 29">
            <a:extLst>
              <a:ext uri="{FF2B5EF4-FFF2-40B4-BE49-F238E27FC236}">
                <a16:creationId xmlns:a16="http://schemas.microsoft.com/office/drawing/2014/main" id="{6429937F-6DF9-2CD9-1633-B4C25B7ADB92}"/>
              </a:ext>
            </a:extLst>
          </p:cNvPr>
          <p:cNvSpPr txBox="1"/>
          <p:nvPr/>
        </p:nvSpPr>
        <p:spPr>
          <a:xfrm>
            <a:off x="7972140" y="3816115"/>
            <a:ext cx="498855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>
                <a:solidFill>
                  <a:schemeClr val="accent2"/>
                </a:solidFill>
              </a:rPr>
              <a:t>PUSH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3F196923-6328-D5AD-44CF-CDF9A3DBC25D}"/>
              </a:ext>
            </a:extLst>
          </p:cNvPr>
          <p:cNvSpPr txBox="1"/>
          <p:nvPr/>
        </p:nvSpPr>
        <p:spPr>
          <a:xfrm>
            <a:off x="8806757" y="3040011"/>
            <a:ext cx="873957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50" dirty="0"/>
              <a:t>Changes</a:t>
            </a:r>
          </a:p>
          <a:p>
            <a:pPr algn="ctr"/>
            <a:r>
              <a:rPr lang="en-US" sz="1050" dirty="0"/>
              <a:t>pushed to </a:t>
            </a:r>
          </a:p>
          <a:p>
            <a:pPr algn="ctr"/>
            <a:r>
              <a:rPr lang="en-US" sz="1050" dirty="0"/>
              <a:t>branch on</a:t>
            </a:r>
          </a:p>
          <a:p>
            <a:pPr algn="ctr"/>
            <a:r>
              <a:rPr lang="en-US" sz="1050" dirty="0"/>
              <a:t>remote repo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72E967C2-83BF-200D-C6CA-05781752553F}"/>
              </a:ext>
            </a:extLst>
          </p:cNvPr>
          <p:cNvSpPr txBox="1"/>
          <p:nvPr/>
        </p:nvSpPr>
        <p:spPr>
          <a:xfrm>
            <a:off x="4281770" y="2489815"/>
            <a:ext cx="955711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50" dirty="0"/>
              <a:t>NR2 (Remote)</a:t>
            </a:r>
          </a:p>
        </p:txBody>
      </p:sp>
      <p:cxnSp>
        <p:nvCxnSpPr>
          <p:cNvPr id="37" name="Connector: Elbow 36">
            <a:extLst>
              <a:ext uri="{FF2B5EF4-FFF2-40B4-BE49-F238E27FC236}">
                <a16:creationId xmlns:a16="http://schemas.microsoft.com/office/drawing/2014/main" id="{FA2021CF-1652-176D-FDD8-EEF333979F4B}"/>
              </a:ext>
            </a:extLst>
          </p:cNvPr>
          <p:cNvCxnSpPr>
            <a:cxnSpLocks/>
          </p:cNvCxnSpPr>
          <p:nvPr/>
        </p:nvCxnSpPr>
        <p:spPr>
          <a:xfrm flipV="1">
            <a:off x="8490331" y="2176601"/>
            <a:ext cx="1103835" cy="868527"/>
          </a:xfrm>
          <a:prstGeom prst="bentConnector2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xtBox 38">
            <a:extLst>
              <a:ext uri="{FF2B5EF4-FFF2-40B4-BE49-F238E27FC236}">
                <a16:creationId xmlns:a16="http://schemas.microsoft.com/office/drawing/2014/main" id="{E3039F6A-764E-42C6-698B-E9015AAA94EB}"/>
              </a:ext>
            </a:extLst>
          </p:cNvPr>
          <p:cNvSpPr txBox="1"/>
          <p:nvPr/>
        </p:nvSpPr>
        <p:spPr>
          <a:xfrm>
            <a:off x="7921220" y="2457381"/>
            <a:ext cx="955711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50" dirty="0"/>
              <a:t>NR2 (Remote)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E5FAA79B-D0A9-6ADB-3266-404C7C813C4C}"/>
              </a:ext>
            </a:extLst>
          </p:cNvPr>
          <p:cNvSpPr txBox="1"/>
          <p:nvPr/>
        </p:nvSpPr>
        <p:spPr>
          <a:xfrm>
            <a:off x="9196177" y="1320776"/>
            <a:ext cx="9277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Dev Branch </a:t>
            </a:r>
          </a:p>
          <a:p>
            <a:r>
              <a:rPr lang="en-US" sz="1200" dirty="0"/>
              <a:t>(Remote)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3131239F-D7BD-559D-C060-C7530FCA71D4}"/>
              </a:ext>
            </a:extLst>
          </p:cNvPr>
          <p:cNvSpPr txBox="1"/>
          <p:nvPr/>
        </p:nvSpPr>
        <p:spPr>
          <a:xfrm>
            <a:off x="4197912" y="327358"/>
            <a:ext cx="371768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7200" dirty="0">
                <a:solidFill>
                  <a:schemeClr val="accent3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Git</a:t>
            </a:r>
            <a:r>
              <a:rPr lang="en-US" sz="7200" dirty="0">
                <a:latin typeface="Calibri Light" panose="020F0302020204030204" pitchFamily="34" charset="0"/>
                <a:cs typeface="Calibri Light" panose="020F0302020204030204" pitchFamily="34" charset="0"/>
              </a:rPr>
              <a:t> Basics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E31B5B03-59EF-5E36-D46C-DC15F38E95E4}"/>
              </a:ext>
            </a:extLst>
          </p:cNvPr>
          <p:cNvSpPr txBox="1"/>
          <p:nvPr/>
        </p:nvSpPr>
        <p:spPr>
          <a:xfrm>
            <a:off x="3868926" y="3229117"/>
            <a:ext cx="955711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50" dirty="0">
                <a:solidFill>
                  <a:schemeClr val="accent2"/>
                </a:solidFill>
              </a:rPr>
              <a:t>NEW BRANCH</a:t>
            </a:r>
          </a:p>
          <a:p>
            <a:pPr algn="ctr"/>
            <a:r>
              <a:rPr lang="en-US" sz="1050" dirty="0">
                <a:solidFill>
                  <a:schemeClr val="accent2"/>
                </a:solidFill>
              </a:rPr>
              <a:t>&amp; CHECKOUT</a:t>
            </a:r>
          </a:p>
        </p:txBody>
      </p:sp>
      <p:cxnSp>
        <p:nvCxnSpPr>
          <p:cNvPr id="43" name="Connector: Elbow 42">
            <a:extLst>
              <a:ext uri="{FF2B5EF4-FFF2-40B4-BE49-F238E27FC236}">
                <a16:creationId xmlns:a16="http://schemas.microsoft.com/office/drawing/2014/main" id="{FCC4A461-A3CE-1091-BAB2-6D2302F5FD00}"/>
              </a:ext>
            </a:extLst>
          </p:cNvPr>
          <p:cNvCxnSpPr>
            <a:cxnSpLocks/>
          </p:cNvCxnSpPr>
          <p:nvPr/>
        </p:nvCxnSpPr>
        <p:spPr>
          <a:xfrm rot="16200000" flipH="1">
            <a:off x="3936626" y="2455050"/>
            <a:ext cx="813664" cy="356256"/>
          </a:xfrm>
          <a:prstGeom prst="bentConnector2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4" name="Picture 43" descr="A picture containing graphical user interface&#10;&#10;Description automatically generated">
            <a:extLst>
              <a:ext uri="{FF2B5EF4-FFF2-40B4-BE49-F238E27FC236}">
                <a16:creationId xmlns:a16="http://schemas.microsoft.com/office/drawing/2014/main" id="{DCAC2D9D-D062-4CA6-312D-9D18223E426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46107" y="1739414"/>
            <a:ext cx="502141" cy="502141"/>
          </a:xfrm>
          <a:prstGeom prst="rect">
            <a:avLst/>
          </a:prstGeom>
        </p:spPr>
      </p:pic>
      <p:cxnSp>
        <p:nvCxnSpPr>
          <p:cNvPr id="46" name="Straight Arrow Connector 45">
            <a:extLst>
              <a:ext uri="{FF2B5EF4-FFF2-40B4-BE49-F238E27FC236}">
                <a16:creationId xmlns:a16="http://schemas.microsoft.com/office/drawing/2014/main" id="{C9B927FF-56AF-E24C-400A-9D6C7E2DF319}"/>
              </a:ext>
            </a:extLst>
          </p:cNvPr>
          <p:cNvCxnSpPr/>
          <p:nvPr/>
        </p:nvCxnSpPr>
        <p:spPr>
          <a:xfrm>
            <a:off x="5722182" y="4065317"/>
            <a:ext cx="1677880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TextBox 46">
            <a:extLst>
              <a:ext uri="{FF2B5EF4-FFF2-40B4-BE49-F238E27FC236}">
                <a16:creationId xmlns:a16="http://schemas.microsoft.com/office/drawing/2014/main" id="{69F2F30A-B808-F3CA-C975-F6C2532F7F14}"/>
              </a:ext>
            </a:extLst>
          </p:cNvPr>
          <p:cNvSpPr txBox="1"/>
          <p:nvPr/>
        </p:nvSpPr>
        <p:spPr>
          <a:xfrm>
            <a:off x="5821176" y="3712222"/>
            <a:ext cx="147989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dirty="0"/>
              <a:t>Make changes on local</a:t>
            </a:r>
          </a:p>
        </p:txBody>
      </p:sp>
      <p:pic>
        <p:nvPicPr>
          <p:cNvPr id="48" name="Picture 47" descr="Graphical user interface&#10;&#10;Description automatically generated">
            <a:extLst>
              <a:ext uri="{FF2B5EF4-FFF2-40B4-BE49-F238E27FC236}">
                <a16:creationId xmlns:a16="http://schemas.microsoft.com/office/drawing/2014/main" id="{7EA10393-2573-DE8A-F3A2-72E781B62B2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16262" y="3732061"/>
            <a:ext cx="585504" cy="585504"/>
          </a:xfrm>
          <a:prstGeom prst="rect">
            <a:avLst/>
          </a:prstGeom>
        </p:spPr>
      </p:pic>
      <p:cxnSp>
        <p:nvCxnSpPr>
          <p:cNvPr id="49" name="Connector: Elbow 48">
            <a:extLst>
              <a:ext uri="{FF2B5EF4-FFF2-40B4-BE49-F238E27FC236}">
                <a16:creationId xmlns:a16="http://schemas.microsoft.com/office/drawing/2014/main" id="{BE0C1401-65B5-D172-1448-E1562719FF9A}"/>
              </a:ext>
            </a:extLst>
          </p:cNvPr>
          <p:cNvCxnSpPr>
            <a:cxnSpLocks/>
          </p:cNvCxnSpPr>
          <p:nvPr/>
        </p:nvCxnSpPr>
        <p:spPr>
          <a:xfrm rot="16200000" flipH="1">
            <a:off x="4547488" y="3466488"/>
            <a:ext cx="760396" cy="356256"/>
          </a:xfrm>
          <a:prstGeom prst="bentConnector2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TextBox 49">
            <a:extLst>
              <a:ext uri="{FF2B5EF4-FFF2-40B4-BE49-F238E27FC236}">
                <a16:creationId xmlns:a16="http://schemas.microsoft.com/office/drawing/2014/main" id="{2BF90C88-2522-538D-AC09-2557BAD50AB4}"/>
              </a:ext>
            </a:extLst>
          </p:cNvPr>
          <p:cNvSpPr txBox="1"/>
          <p:nvPr/>
        </p:nvSpPr>
        <p:spPr>
          <a:xfrm>
            <a:off x="5007302" y="3509407"/>
            <a:ext cx="80342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50" dirty="0"/>
              <a:t>NR2 (Local)</a:t>
            </a:r>
          </a:p>
        </p:txBody>
      </p:sp>
      <p:pic>
        <p:nvPicPr>
          <p:cNvPr id="51" name="Picture 50" descr="Graphical user interface&#10;&#10;Description automatically generated">
            <a:extLst>
              <a:ext uri="{FF2B5EF4-FFF2-40B4-BE49-F238E27FC236}">
                <a16:creationId xmlns:a16="http://schemas.microsoft.com/office/drawing/2014/main" id="{6A4BAE04-EADE-4F16-CBF6-EC16CAF4D5A5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0062" y="3784973"/>
            <a:ext cx="585504" cy="585504"/>
          </a:xfrm>
          <a:prstGeom prst="rect">
            <a:avLst/>
          </a:prstGeom>
        </p:spPr>
      </p:pic>
      <p:sp>
        <p:nvSpPr>
          <p:cNvPr id="52" name="TextBox 51">
            <a:extLst>
              <a:ext uri="{FF2B5EF4-FFF2-40B4-BE49-F238E27FC236}">
                <a16:creationId xmlns:a16="http://schemas.microsoft.com/office/drawing/2014/main" id="{4765FD2A-E55D-AC23-85F2-7E8BED56CB8D}"/>
              </a:ext>
            </a:extLst>
          </p:cNvPr>
          <p:cNvSpPr txBox="1"/>
          <p:nvPr/>
        </p:nvSpPr>
        <p:spPr>
          <a:xfrm>
            <a:off x="6191814" y="4055955"/>
            <a:ext cx="697627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>
                <a:solidFill>
                  <a:schemeClr val="accent2"/>
                </a:solidFill>
              </a:rPr>
              <a:t>COMMIT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5D2D8F72-7295-BC00-E3D0-A1122ACD2D47}"/>
              </a:ext>
            </a:extLst>
          </p:cNvPr>
          <p:cNvSpPr txBox="1"/>
          <p:nvPr/>
        </p:nvSpPr>
        <p:spPr>
          <a:xfrm>
            <a:off x="8378282" y="2186186"/>
            <a:ext cx="128753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>
                <a:solidFill>
                  <a:schemeClr val="accent2"/>
                </a:solidFill>
              </a:rPr>
              <a:t>MERGE NR2 to Dev</a:t>
            </a:r>
          </a:p>
        </p:txBody>
      </p:sp>
      <p:cxnSp>
        <p:nvCxnSpPr>
          <p:cNvPr id="55" name="Straight Arrow Connector 54">
            <a:extLst>
              <a:ext uri="{FF2B5EF4-FFF2-40B4-BE49-F238E27FC236}">
                <a16:creationId xmlns:a16="http://schemas.microsoft.com/office/drawing/2014/main" id="{056EE2D5-713A-EA97-E260-EC3A6F38CDDB}"/>
              </a:ext>
            </a:extLst>
          </p:cNvPr>
          <p:cNvCxnSpPr>
            <a:cxnSpLocks/>
          </p:cNvCxnSpPr>
          <p:nvPr/>
        </p:nvCxnSpPr>
        <p:spPr>
          <a:xfrm flipV="1">
            <a:off x="3672720" y="1951402"/>
            <a:ext cx="0" cy="184411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TextBox 56">
            <a:extLst>
              <a:ext uri="{FF2B5EF4-FFF2-40B4-BE49-F238E27FC236}">
                <a16:creationId xmlns:a16="http://schemas.microsoft.com/office/drawing/2014/main" id="{CEA4BF9C-34C3-4E05-20D4-AA4E784C37C7}"/>
              </a:ext>
            </a:extLst>
          </p:cNvPr>
          <p:cNvSpPr txBox="1"/>
          <p:nvPr/>
        </p:nvSpPr>
        <p:spPr>
          <a:xfrm>
            <a:off x="2860997" y="2610292"/>
            <a:ext cx="790601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50" dirty="0">
                <a:solidFill>
                  <a:schemeClr val="accent2"/>
                </a:solidFill>
              </a:rPr>
              <a:t>CHECKOUT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20088105-7AC7-A24B-37D4-8D7CE24FD512}"/>
              </a:ext>
            </a:extLst>
          </p:cNvPr>
          <p:cNvSpPr txBox="1"/>
          <p:nvPr/>
        </p:nvSpPr>
        <p:spPr>
          <a:xfrm>
            <a:off x="9724337" y="3129379"/>
            <a:ext cx="955711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50" dirty="0"/>
              <a:t>NR1 (Remote)</a:t>
            </a: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5C8A404C-CC68-5B73-B427-BCCEFB3686F4}"/>
              </a:ext>
            </a:extLst>
          </p:cNvPr>
          <p:cNvSpPr txBox="1"/>
          <p:nvPr/>
        </p:nvSpPr>
        <p:spPr>
          <a:xfrm>
            <a:off x="10202192" y="2072432"/>
            <a:ext cx="790601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50" dirty="0">
                <a:solidFill>
                  <a:schemeClr val="accent2"/>
                </a:solidFill>
              </a:rPr>
              <a:t>CHECKOUT</a:t>
            </a:r>
          </a:p>
        </p:txBody>
      </p:sp>
      <p:cxnSp>
        <p:nvCxnSpPr>
          <p:cNvPr id="63" name="Straight Arrow Connector 62">
            <a:extLst>
              <a:ext uri="{FF2B5EF4-FFF2-40B4-BE49-F238E27FC236}">
                <a16:creationId xmlns:a16="http://schemas.microsoft.com/office/drawing/2014/main" id="{27FBE0E1-3762-0581-65C0-5AB2154F0ED3}"/>
              </a:ext>
            </a:extLst>
          </p:cNvPr>
          <p:cNvCxnSpPr/>
          <p:nvPr/>
        </p:nvCxnSpPr>
        <p:spPr>
          <a:xfrm>
            <a:off x="10159647" y="1933666"/>
            <a:ext cx="0" cy="74688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Connector: Elbow 64">
            <a:extLst>
              <a:ext uri="{FF2B5EF4-FFF2-40B4-BE49-F238E27FC236}">
                <a16:creationId xmlns:a16="http://schemas.microsoft.com/office/drawing/2014/main" id="{ED8C390B-C622-D605-D25F-FEC0132EA790}"/>
              </a:ext>
            </a:extLst>
          </p:cNvPr>
          <p:cNvCxnSpPr>
            <a:cxnSpLocks/>
            <a:stCxn id="26" idx="3"/>
            <a:endCxn id="59" idx="2"/>
          </p:cNvCxnSpPr>
          <p:nvPr/>
        </p:nvCxnSpPr>
        <p:spPr>
          <a:xfrm flipV="1">
            <a:off x="4273911" y="3383295"/>
            <a:ext cx="5928282" cy="2698389"/>
          </a:xfrm>
          <a:prstGeom prst="bentConnector2">
            <a:avLst/>
          </a:prstGeom>
          <a:ln>
            <a:prstDash val="lgDashDot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6" name="TextBox 65">
            <a:extLst>
              <a:ext uri="{FF2B5EF4-FFF2-40B4-BE49-F238E27FC236}">
                <a16:creationId xmlns:a16="http://schemas.microsoft.com/office/drawing/2014/main" id="{72C88A66-09BD-5BD0-8DEC-4A7569628F98}"/>
              </a:ext>
            </a:extLst>
          </p:cNvPr>
          <p:cNvSpPr txBox="1"/>
          <p:nvPr/>
        </p:nvSpPr>
        <p:spPr>
          <a:xfrm>
            <a:off x="4289781" y="5820015"/>
            <a:ext cx="821059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>
                <a:solidFill>
                  <a:schemeClr val="accent2"/>
                </a:solidFill>
              </a:rPr>
              <a:t>STASH POP</a:t>
            </a:r>
          </a:p>
        </p:txBody>
      </p:sp>
      <p:pic>
        <p:nvPicPr>
          <p:cNvPr id="69" name="Picture 68" descr="Graphical user interface&#10;&#10;Description automatically generated">
            <a:extLst>
              <a:ext uri="{FF2B5EF4-FFF2-40B4-BE49-F238E27FC236}">
                <a16:creationId xmlns:a16="http://schemas.microsoft.com/office/drawing/2014/main" id="{4C619575-5A38-75CF-5ABD-6B08EDA14E90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56714" y="2628764"/>
            <a:ext cx="576678" cy="576678"/>
          </a:xfrm>
          <a:prstGeom prst="rect">
            <a:avLst/>
          </a:prstGeom>
        </p:spPr>
      </p:pic>
      <p:cxnSp>
        <p:nvCxnSpPr>
          <p:cNvPr id="70" name="Straight Arrow Connector 69">
            <a:extLst>
              <a:ext uri="{FF2B5EF4-FFF2-40B4-BE49-F238E27FC236}">
                <a16:creationId xmlns:a16="http://schemas.microsoft.com/office/drawing/2014/main" id="{4FDF7E66-A1C9-DC72-CD8F-EDFB06F01B5D}"/>
              </a:ext>
            </a:extLst>
          </p:cNvPr>
          <p:cNvCxnSpPr>
            <a:cxnSpLocks/>
          </p:cNvCxnSpPr>
          <p:nvPr/>
        </p:nvCxnSpPr>
        <p:spPr>
          <a:xfrm>
            <a:off x="10578517" y="2968824"/>
            <a:ext cx="728857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TextBox 70">
            <a:extLst>
              <a:ext uri="{FF2B5EF4-FFF2-40B4-BE49-F238E27FC236}">
                <a16:creationId xmlns:a16="http://schemas.microsoft.com/office/drawing/2014/main" id="{93B9E03B-C3C1-7E9C-E312-E8334553C59D}"/>
              </a:ext>
            </a:extLst>
          </p:cNvPr>
          <p:cNvSpPr txBox="1"/>
          <p:nvPr/>
        </p:nvSpPr>
        <p:spPr>
          <a:xfrm>
            <a:off x="10555203" y="2973035"/>
            <a:ext cx="692818" cy="57708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50" dirty="0"/>
              <a:t>Make</a:t>
            </a:r>
          </a:p>
          <a:p>
            <a:pPr algn="ctr"/>
            <a:r>
              <a:rPr lang="en-US" sz="1050" dirty="0"/>
              <a:t> changes </a:t>
            </a:r>
          </a:p>
          <a:p>
            <a:pPr algn="ctr"/>
            <a:r>
              <a:rPr lang="en-US" sz="1050" dirty="0"/>
              <a:t>on local</a:t>
            </a:r>
          </a:p>
        </p:txBody>
      </p:sp>
      <p:pic>
        <p:nvPicPr>
          <p:cNvPr id="72" name="Picture 71" descr="Graphical user interface&#10;&#10;Description automatically generated">
            <a:extLst>
              <a:ext uri="{FF2B5EF4-FFF2-40B4-BE49-F238E27FC236}">
                <a16:creationId xmlns:a16="http://schemas.microsoft.com/office/drawing/2014/main" id="{CB5DF075-3CF7-8B79-3D0C-8B1DC2ABD44D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67079" y="2645006"/>
            <a:ext cx="585504" cy="585504"/>
          </a:xfrm>
          <a:prstGeom prst="rect">
            <a:avLst/>
          </a:prstGeom>
        </p:spPr>
      </p:pic>
      <p:pic>
        <p:nvPicPr>
          <p:cNvPr id="73" name="Picture 72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id="{C119F8A5-7272-D66D-A117-46DB68B8F48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14661" y="1674460"/>
            <a:ext cx="502141" cy="5021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955144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6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6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7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3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5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8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1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2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4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9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2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>
                      <p:stCondLst>
                        <p:cond delay="indefinite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7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0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3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  <p:bldP spid="9" grpId="0"/>
      <p:bldP spid="12" grpId="0"/>
      <p:bldP spid="16" grpId="0"/>
      <p:bldP spid="19" grpId="0"/>
      <p:bldP spid="21" grpId="0"/>
      <p:bldP spid="27" grpId="0"/>
      <p:bldP spid="30" grpId="0"/>
      <p:bldP spid="31" grpId="0"/>
      <p:bldP spid="32" grpId="0"/>
      <p:bldP spid="39" grpId="0"/>
      <p:bldP spid="40" grpId="0"/>
      <p:bldP spid="42" grpId="0"/>
      <p:bldP spid="47" grpId="0"/>
      <p:bldP spid="50" grpId="0"/>
      <p:bldP spid="52" grpId="0"/>
      <p:bldP spid="53" grpId="0"/>
      <p:bldP spid="57" grpId="0"/>
      <p:bldP spid="59" grpId="0"/>
      <p:bldP spid="60" grpId="0"/>
      <p:bldP spid="66" grpId="0"/>
      <p:bldP spid="71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3F1D6C9D-85B4-F323-CFD6-BDF71D8733FB}"/>
              </a:ext>
            </a:extLst>
          </p:cNvPr>
          <p:cNvSpPr/>
          <p:nvPr/>
        </p:nvSpPr>
        <p:spPr>
          <a:xfrm rot="2700000">
            <a:off x="-263605" y="5791200"/>
            <a:ext cx="2133600" cy="2133600"/>
          </a:xfrm>
          <a:prstGeom prst="roundRect">
            <a:avLst/>
          </a:prstGeom>
          <a:gradFill>
            <a:gsLst>
              <a:gs pos="0">
                <a:schemeClr val="accent4"/>
              </a:gs>
              <a:gs pos="100000">
                <a:schemeClr val="accent4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9ADCC1E4-F864-0ED8-54BB-A76C6680F05E}"/>
              </a:ext>
            </a:extLst>
          </p:cNvPr>
          <p:cNvSpPr/>
          <p:nvPr/>
        </p:nvSpPr>
        <p:spPr>
          <a:xfrm>
            <a:off x="10298097" y="6445188"/>
            <a:ext cx="1793289" cy="328474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BE5428FA-8923-C960-F3C8-52E96EA54C64}"/>
              </a:ext>
            </a:extLst>
          </p:cNvPr>
          <p:cNvSpPr/>
          <p:nvPr/>
        </p:nvSpPr>
        <p:spPr>
          <a:xfrm>
            <a:off x="0" y="1704513"/>
            <a:ext cx="470517" cy="2849732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6E9F79E-600C-0A37-D6A3-948D0AF3D70B}"/>
              </a:ext>
            </a:extLst>
          </p:cNvPr>
          <p:cNvSpPr txBox="1"/>
          <p:nvPr/>
        </p:nvSpPr>
        <p:spPr>
          <a:xfrm>
            <a:off x="1227583" y="2182106"/>
            <a:ext cx="9277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/>
              <a:t>Dev Branch </a:t>
            </a:r>
          </a:p>
          <a:p>
            <a:pPr algn="ctr"/>
            <a:r>
              <a:rPr lang="en-US" sz="1200" dirty="0"/>
              <a:t>(Remote)</a:t>
            </a:r>
          </a:p>
        </p:txBody>
      </p:sp>
      <p:pic>
        <p:nvPicPr>
          <p:cNvPr id="9" name="Picture 8" descr="A picture containing graphical user interface&#10;&#10;Description automatically generated">
            <a:extLst>
              <a:ext uri="{FF2B5EF4-FFF2-40B4-BE49-F238E27FC236}">
                <a16:creationId xmlns:a16="http://schemas.microsoft.com/office/drawing/2014/main" id="{BD6847D7-4EB9-2A7A-25BD-5C3F64A39B5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0390" y="2623531"/>
            <a:ext cx="502141" cy="502141"/>
          </a:xfrm>
          <a:prstGeom prst="rect">
            <a:avLst/>
          </a:prstGeom>
        </p:spPr>
      </p:pic>
      <p:pic>
        <p:nvPicPr>
          <p:cNvPr id="10" name="Picture 9" descr="A picture containing graphical user interface&#10;&#10;Description automatically generated">
            <a:extLst>
              <a:ext uri="{FF2B5EF4-FFF2-40B4-BE49-F238E27FC236}">
                <a16:creationId xmlns:a16="http://schemas.microsoft.com/office/drawing/2014/main" id="{FCD6F5F1-E8EC-64B6-F18E-2F1B30A0952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5933" y="3644840"/>
            <a:ext cx="576679" cy="576679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D4AA3447-087C-E552-10E1-0F422761A29F}"/>
              </a:ext>
            </a:extLst>
          </p:cNvPr>
          <p:cNvSpPr txBox="1"/>
          <p:nvPr/>
        </p:nvSpPr>
        <p:spPr>
          <a:xfrm>
            <a:off x="1709611" y="3478572"/>
            <a:ext cx="1159292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50" dirty="0"/>
              <a:t>Dev (Local/User1)</a:t>
            </a:r>
          </a:p>
        </p:txBody>
      </p:sp>
      <p:cxnSp>
        <p:nvCxnSpPr>
          <p:cNvPr id="12" name="Connector: Elbow 11">
            <a:extLst>
              <a:ext uri="{FF2B5EF4-FFF2-40B4-BE49-F238E27FC236}">
                <a16:creationId xmlns:a16="http://schemas.microsoft.com/office/drawing/2014/main" id="{49F2A427-56A0-899F-379D-21BB5BF26C8C}"/>
              </a:ext>
            </a:extLst>
          </p:cNvPr>
          <p:cNvCxnSpPr>
            <a:cxnSpLocks/>
            <a:stCxn id="9" idx="2"/>
            <a:endCxn id="10" idx="1"/>
          </p:cNvCxnSpPr>
          <p:nvPr/>
        </p:nvCxnSpPr>
        <p:spPr>
          <a:xfrm rot="16200000" flipH="1">
            <a:off x="1454943" y="3362190"/>
            <a:ext cx="807508" cy="334472"/>
          </a:xfrm>
          <a:prstGeom prst="bentConnector2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167B93D6-656F-74EC-B73E-F5AEAD56F074}"/>
              </a:ext>
            </a:extLst>
          </p:cNvPr>
          <p:cNvCxnSpPr>
            <a:cxnSpLocks/>
            <a:stCxn id="9" idx="3"/>
          </p:cNvCxnSpPr>
          <p:nvPr/>
        </p:nvCxnSpPr>
        <p:spPr>
          <a:xfrm flipV="1">
            <a:off x="1942531" y="2859377"/>
            <a:ext cx="7414829" cy="1522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5244DEF3-1C90-9AA1-099F-FA3574C7012B}"/>
              </a:ext>
            </a:extLst>
          </p:cNvPr>
          <p:cNvSpPr txBox="1"/>
          <p:nvPr/>
        </p:nvSpPr>
        <p:spPr>
          <a:xfrm>
            <a:off x="861827" y="3438842"/>
            <a:ext cx="81785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>
                <a:solidFill>
                  <a:schemeClr val="accent2"/>
                </a:solidFill>
              </a:rPr>
              <a:t>CHECKOUT</a:t>
            </a:r>
          </a:p>
        </p:txBody>
      </p: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B55DF730-B677-5728-6351-B3AC1750D509}"/>
              </a:ext>
            </a:extLst>
          </p:cNvPr>
          <p:cNvCxnSpPr>
            <a:cxnSpLocks/>
          </p:cNvCxnSpPr>
          <p:nvPr/>
        </p:nvCxnSpPr>
        <p:spPr>
          <a:xfrm>
            <a:off x="2289257" y="4177118"/>
            <a:ext cx="0" cy="37712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>
            <a:extLst>
              <a:ext uri="{FF2B5EF4-FFF2-40B4-BE49-F238E27FC236}">
                <a16:creationId xmlns:a16="http://schemas.microsoft.com/office/drawing/2014/main" id="{3924586D-BDFA-1263-B175-BADF6A613BA4}"/>
              </a:ext>
            </a:extLst>
          </p:cNvPr>
          <p:cNvSpPr txBox="1"/>
          <p:nvPr/>
        </p:nvSpPr>
        <p:spPr>
          <a:xfrm>
            <a:off x="1319120" y="4221518"/>
            <a:ext cx="970137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50" dirty="0"/>
              <a:t>Make changes</a:t>
            </a:r>
          </a:p>
          <a:p>
            <a:pPr algn="ctr"/>
            <a:r>
              <a:rPr lang="en-US" sz="1050" dirty="0"/>
              <a:t> on local</a:t>
            </a:r>
          </a:p>
        </p:txBody>
      </p:sp>
      <p:pic>
        <p:nvPicPr>
          <p:cNvPr id="20" name="Picture 19" descr="A picture containing graphical user interface&#10;&#10;Description automatically generated">
            <a:extLst>
              <a:ext uri="{FF2B5EF4-FFF2-40B4-BE49-F238E27FC236}">
                <a16:creationId xmlns:a16="http://schemas.microsoft.com/office/drawing/2014/main" id="{38626081-BA1C-056F-6015-185E8CC2FF5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42329" y="5587930"/>
            <a:ext cx="576679" cy="576679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B18B62BD-D6B4-8F5B-C2A2-CFCE363C218A}"/>
              </a:ext>
            </a:extLst>
          </p:cNvPr>
          <p:cNvSpPr txBox="1"/>
          <p:nvPr/>
        </p:nvSpPr>
        <p:spPr>
          <a:xfrm>
            <a:off x="1579695" y="5165672"/>
            <a:ext cx="76976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>
                <a:solidFill>
                  <a:schemeClr val="accent2"/>
                </a:solidFill>
              </a:rPr>
              <a:t>COMMIT1</a:t>
            </a:r>
          </a:p>
        </p:txBody>
      </p:sp>
      <p:pic>
        <p:nvPicPr>
          <p:cNvPr id="23" name="Picture 22" descr="A picture containing graphical user interface&#10;&#10;Description automatically generated">
            <a:extLst>
              <a:ext uri="{FF2B5EF4-FFF2-40B4-BE49-F238E27FC236}">
                <a16:creationId xmlns:a16="http://schemas.microsoft.com/office/drawing/2014/main" id="{D3627673-9100-3628-DB19-E388BD41DF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1583" y="4571619"/>
            <a:ext cx="576679" cy="576679"/>
          </a:xfrm>
          <a:prstGeom prst="rect">
            <a:avLst/>
          </a:prstGeom>
        </p:spPr>
      </p:pic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id="{A4166C06-9668-1C7C-2A31-3F5E34104BAE}"/>
              </a:ext>
            </a:extLst>
          </p:cNvPr>
          <p:cNvCxnSpPr>
            <a:cxnSpLocks/>
          </p:cNvCxnSpPr>
          <p:nvPr/>
        </p:nvCxnSpPr>
        <p:spPr>
          <a:xfrm>
            <a:off x="2283888" y="5148298"/>
            <a:ext cx="0" cy="48765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Connector: Elbow 25">
            <a:extLst>
              <a:ext uri="{FF2B5EF4-FFF2-40B4-BE49-F238E27FC236}">
                <a16:creationId xmlns:a16="http://schemas.microsoft.com/office/drawing/2014/main" id="{63E4C7FC-0A31-DDAC-EAF4-D7B83B7AD7BC}"/>
              </a:ext>
            </a:extLst>
          </p:cNvPr>
          <p:cNvCxnSpPr>
            <a:cxnSpLocks/>
            <a:stCxn id="20" idx="3"/>
          </p:cNvCxnSpPr>
          <p:nvPr/>
        </p:nvCxnSpPr>
        <p:spPr>
          <a:xfrm flipV="1">
            <a:off x="2619008" y="3156414"/>
            <a:ext cx="792545" cy="2719856"/>
          </a:xfrm>
          <a:prstGeom prst="bentConnector2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>
            <a:extLst>
              <a:ext uri="{FF2B5EF4-FFF2-40B4-BE49-F238E27FC236}">
                <a16:creationId xmlns:a16="http://schemas.microsoft.com/office/drawing/2014/main" id="{BA507D02-9DB8-57C7-11FD-209BDCA8CF2A}"/>
              </a:ext>
            </a:extLst>
          </p:cNvPr>
          <p:cNvSpPr txBox="1"/>
          <p:nvPr/>
        </p:nvSpPr>
        <p:spPr>
          <a:xfrm>
            <a:off x="2950277" y="4298462"/>
            <a:ext cx="498855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>
                <a:solidFill>
                  <a:schemeClr val="accent2"/>
                </a:solidFill>
              </a:rPr>
              <a:t>PUSH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0BD595ED-F49D-C0CD-67C1-A33F60FD3899}"/>
              </a:ext>
            </a:extLst>
          </p:cNvPr>
          <p:cNvSpPr txBox="1"/>
          <p:nvPr/>
        </p:nvSpPr>
        <p:spPr>
          <a:xfrm>
            <a:off x="2602612" y="2258412"/>
            <a:ext cx="1452642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50" dirty="0"/>
              <a:t>Changes are </a:t>
            </a:r>
          </a:p>
          <a:p>
            <a:pPr algn="ctr"/>
            <a:r>
              <a:rPr lang="en-US" sz="1050" dirty="0"/>
              <a:t>pushed to remote repo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D601B1DD-831B-BBE2-A899-73AA28679E02}"/>
              </a:ext>
            </a:extLst>
          </p:cNvPr>
          <p:cNvSpPr txBox="1"/>
          <p:nvPr/>
        </p:nvSpPr>
        <p:spPr>
          <a:xfrm>
            <a:off x="4197912" y="327358"/>
            <a:ext cx="371768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7200" dirty="0">
                <a:solidFill>
                  <a:schemeClr val="accent3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Git</a:t>
            </a:r>
            <a:r>
              <a:rPr lang="en-US" sz="7200" dirty="0">
                <a:latin typeface="Calibri Light" panose="020F0302020204030204" pitchFamily="34" charset="0"/>
                <a:cs typeface="Calibri Light" panose="020F0302020204030204" pitchFamily="34" charset="0"/>
              </a:rPr>
              <a:t> Basics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FA57E42A-516C-A776-2DC0-4072C1A9DA40}"/>
              </a:ext>
            </a:extLst>
          </p:cNvPr>
          <p:cNvSpPr txBox="1"/>
          <p:nvPr/>
        </p:nvSpPr>
        <p:spPr>
          <a:xfrm>
            <a:off x="3925381" y="2166883"/>
            <a:ext cx="9277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/>
              <a:t>Dev Branch </a:t>
            </a:r>
          </a:p>
          <a:p>
            <a:pPr algn="ctr"/>
            <a:r>
              <a:rPr lang="en-US" sz="1200" dirty="0"/>
              <a:t>(Remote)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49B6F1BE-9939-CD4F-0FA6-1C487F091B11}"/>
              </a:ext>
            </a:extLst>
          </p:cNvPr>
          <p:cNvSpPr txBox="1"/>
          <p:nvPr/>
        </p:nvSpPr>
        <p:spPr>
          <a:xfrm>
            <a:off x="4407409" y="3463349"/>
            <a:ext cx="1159292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50" dirty="0"/>
              <a:t>Dev (Local/User2)</a:t>
            </a:r>
          </a:p>
        </p:txBody>
      </p:sp>
      <p:cxnSp>
        <p:nvCxnSpPr>
          <p:cNvPr id="37" name="Connector: Elbow 36">
            <a:extLst>
              <a:ext uri="{FF2B5EF4-FFF2-40B4-BE49-F238E27FC236}">
                <a16:creationId xmlns:a16="http://schemas.microsoft.com/office/drawing/2014/main" id="{E3830D97-AED3-88AB-0743-4994BD46E5DF}"/>
              </a:ext>
            </a:extLst>
          </p:cNvPr>
          <p:cNvCxnSpPr>
            <a:cxnSpLocks/>
          </p:cNvCxnSpPr>
          <p:nvPr/>
        </p:nvCxnSpPr>
        <p:spPr>
          <a:xfrm rot="16200000" flipH="1">
            <a:off x="4152741" y="3346967"/>
            <a:ext cx="807508" cy="334472"/>
          </a:xfrm>
          <a:prstGeom prst="bentConnector2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>
            <a:extLst>
              <a:ext uri="{FF2B5EF4-FFF2-40B4-BE49-F238E27FC236}">
                <a16:creationId xmlns:a16="http://schemas.microsoft.com/office/drawing/2014/main" id="{1C308004-53FB-DF72-487A-EA122A7F4199}"/>
              </a:ext>
            </a:extLst>
          </p:cNvPr>
          <p:cNvSpPr txBox="1"/>
          <p:nvPr/>
        </p:nvSpPr>
        <p:spPr>
          <a:xfrm>
            <a:off x="3559625" y="3423619"/>
            <a:ext cx="81785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>
                <a:solidFill>
                  <a:schemeClr val="accent2"/>
                </a:solidFill>
              </a:rPr>
              <a:t>CHECKOUT</a:t>
            </a:r>
          </a:p>
        </p:txBody>
      </p:sp>
      <p:cxnSp>
        <p:nvCxnSpPr>
          <p:cNvPr id="39" name="Straight Arrow Connector 38">
            <a:extLst>
              <a:ext uri="{FF2B5EF4-FFF2-40B4-BE49-F238E27FC236}">
                <a16:creationId xmlns:a16="http://schemas.microsoft.com/office/drawing/2014/main" id="{5AFCBBBB-5F4D-DBA7-1FAE-CC390AED6DBE}"/>
              </a:ext>
            </a:extLst>
          </p:cNvPr>
          <p:cNvCxnSpPr>
            <a:cxnSpLocks/>
          </p:cNvCxnSpPr>
          <p:nvPr/>
        </p:nvCxnSpPr>
        <p:spPr>
          <a:xfrm>
            <a:off x="4987055" y="4161895"/>
            <a:ext cx="0" cy="37712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TextBox 39">
            <a:extLst>
              <a:ext uri="{FF2B5EF4-FFF2-40B4-BE49-F238E27FC236}">
                <a16:creationId xmlns:a16="http://schemas.microsoft.com/office/drawing/2014/main" id="{CEF80D4D-9260-DB1C-FAAF-480806C15226}"/>
              </a:ext>
            </a:extLst>
          </p:cNvPr>
          <p:cNvSpPr txBox="1"/>
          <p:nvPr/>
        </p:nvSpPr>
        <p:spPr>
          <a:xfrm>
            <a:off x="4016918" y="4206295"/>
            <a:ext cx="970137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50" dirty="0"/>
              <a:t>Make changes</a:t>
            </a:r>
          </a:p>
          <a:p>
            <a:pPr algn="ctr"/>
            <a:r>
              <a:rPr lang="en-US" sz="1050" dirty="0"/>
              <a:t> on local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170775E7-07D5-6B43-DADB-387803C62F8E}"/>
              </a:ext>
            </a:extLst>
          </p:cNvPr>
          <p:cNvSpPr txBox="1"/>
          <p:nvPr/>
        </p:nvSpPr>
        <p:spPr>
          <a:xfrm>
            <a:off x="4277493" y="5150449"/>
            <a:ext cx="80182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>
                <a:solidFill>
                  <a:schemeClr val="accent2"/>
                </a:solidFill>
              </a:rPr>
              <a:t>COMMIT 2</a:t>
            </a:r>
          </a:p>
        </p:txBody>
      </p:sp>
      <p:cxnSp>
        <p:nvCxnSpPr>
          <p:cNvPr id="44" name="Straight Arrow Connector 43">
            <a:extLst>
              <a:ext uri="{FF2B5EF4-FFF2-40B4-BE49-F238E27FC236}">
                <a16:creationId xmlns:a16="http://schemas.microsoft.com/office/drawing/2014/main" id="{55926D3C-9DDF-D155-BE3E-373265F02BD8}"/>
              </a:ext>
            </a:extLst>
          </p:cNvPr>
          <p:cNvCxnSpPr>
            <a:cxnSpLocks/>
          </p:cNvCxnSpPr>
          <p:nvPr/>
        </p:nvCxnSpPr>
        <p:spPr>
          <a:xfrm>
            <a:off x="4981686" y="5133075"/>
            <a:ext cx="0" cy="48765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Connector: Elbow 45">
            <a:extLst>
              <a:ext uri="{FF2B5EF4-FFF2-40B4-BE49-F238E27FC236}">
                <a16:creationId xmlns:a16="http://schemas.microsoft.com/office/drawing/2014/main" id="{9302DF44-AD05-69A4-0190-F965B228104F}"/>
              </a:ext>
            </a:extLst>
          </p:cNvPr>
          <p:cNvCxnSpPr>
            <a:cxnSpLocks/>
          </p:cNvCxnSpPr>
          <p:nvPr/>
        </p:nvCxnSpPr>
        <p:spPr>
          <a:xfrm flipV="1">
            <a:off x="5316806" y="3141191"/>
            <a:ext cx="792545" cy="2719856"/>
          </a:xfrm>
          <a:prstGeom prst="bentConnector2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TextBox 46">
            <a:extLst>
              <a:ext uri="{FF2B5EF4-FFF2-40B4-BE49-F238E27FC236}">
                <a16:creationId xmlns:a16="http://schemas.microsoft.com/office/drawing/2014/main" id="{D859571A-1E52-C450-F8E5-251500D8B90C}"/>
              </a:ext>
            </a:extLst>
          </p:cNvPr>
          <p:cNvSpPr txBox="1"/>
          <p:nvPr/>
        </p:nvSpPr>
        <p:spPr>
          <a:xfrm>
            <a:off x="5648075" y="4283239"/>
            <a:ext cx="498855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>
                <a:solidFill>
                  <a:schemeClr val="accent2"/>
                </a:solidFill>
              </a:rPr>
              <a:t>PUSH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459FA7DE-62EA-8B61-F33A-57281DA31938}"/>
              </a:ext>
            </a:extLst>
          </p:cNvPr>
          <p:cNvSpPr txBox="1"/>
          <p:nvPr/>
        </p:nvSpPr>
        <p:spPr>
          <a:xfrm>
            <a:off x="5300410" y="2243189"/>
            <a:ext cx="1452642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50" dirty="0"/>
              <a:t>Changes are </a:t>
            </a:r>
          </a:p>
          <a:p>
            <a:pPr algn="ctr"/>
            <a:r>
              <a:rPr lang="en-US" sz="1050" dirty="0"/>
              <a:t>pushed to remote repo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143FB6DF-EF92-6EFE-26FF-36C84AEF0592}"/>
              </a:ext>
            </a:extLst>
          </p:cNvPr>
          <p:cNvSpPr txBox="1"/>
          <p:nvPr/>
        </p:nvSpPr>
        <p:spPr>
          <a:xfrm>
            <a:off x="6976605" y="2166883"/>
            <a:ext cx="9277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/>
              <a:t>Dev Branch </a:t>
            </a:r>
          </a:p>
          <a:p>
            <a:pPr algn="ctr"/>
            <a:r>
              <a:rPr lang="en-US" sz="1200" dirty="0"/>
              <a:t>(Remote)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66025EC3-6473-680C-CEB4-3DC4D1FD767A}"/>
              </a:ext>
            </a:extLst>
          </p:cNvPr>
          <p:cNvSpPr txBox="1"/>
          <p:nvPr/>
        </p:nvSpPr>
        <p:spPr>
          <a:xfrm>
            <a:off x="7458633" y="3463349"/>
            <a:ext cx="1159292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50" dirty="0"/>
              <a:t>Dev (Local/User1)</a:t>
            </a:r>
          </a:p>
        </p:txBody>
      </p:sp>
      <p:cxnSp>
        <p:nvCxnSpPr>
          <p:cNvPr id="55" name="Connector: Elbow 54">
            <a:extLst>
              <a:ext uri="{FF2B5EF4-FFF2-40B4-BE49-F238E27FC236}">
                <a16:creationId xmlns:a16="http://schemas.microsoft.com/office/drawing/2014/main" id="{965F3935-58D5-5170-4B5F-CB98B6E5B9B5}"/>
              </a:ext>
            </a:extLst>
          </p:cNvPr>
          <p:cNvCxnSpPr>
            <a:cxnSpLocks/>
          </p:cNvCxnSpPr>
          <p:nvPr/>
        </p:nvCxnSpPr>
        <p:spPr>
          <a:xfrm rot="16200000" flipH="1">
            <a:off x="7203965" y="3346967"/>
            <a:ext cx="807508" cy="334472"/>
          </a:xfrm>
          <a:prstGeom prst="bentConnector2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TextBox 55">
            <a:extLst>
              <a:ext uri="{FF2B5EF4-FFF2-40B4-BE49-F238E27FC236}">
                <a16:creationId xmlns:a16="http://schemas.microsoft.com/office/drawing/2014/main" id="{52FFEBCF-7ECB-83BE-C48E-77A600E58B11}"/>
              </a:ext>
            </a:extLst>
          </p:cNvPr>
          <p:cNvSpPr txBox="1"/>
          <p:nvPr/>
        </p:nvSpPr>
        <p:spPr>
          <a:xfrm>
            <a:off x="6610849" y="3423619"/>
            <a:ext cx="81785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>
                <a:solidFill>
                  <a:schemeClr val="accent2"/>
                </a:solidFill>
              </a:rPr>
              <a:t>CHECKOUT</a:t>
            </a:r>
          </a:p>
        </p:txBody>
      </p:sp>
      <p:cxnSp>
        <p:nvCxnSpPr>
          <p:cNvPr id="57" name="Straight Arrow Connector 56">
            <a:extLst>
              <a:ext uri="{FF2B5EF4-FFF2-40B4-BE49-F238E27FC236}">
                <a16:creationId xmlns:a16="http://schemas.microsoft.com/office/drawing/2014/main" id="{0C8C6E2F-9D04-3519-90CC-B6FCE61A3584}"/>
              </a:ext>
            </a:extLst>
          </p:cNvPr>
          <p:cNvCxnSpPr>
            <a:cxnSpLocks/>
          </p:cNvCxnSpPr>
          <p:nvPr/>
        </p:nvCxnSpPr>
        <p:spPr>
          <a:xfrm>
            <a:off x="8038279" y="4168937"/>
            <a:ext cx="0" cy="142224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TextBox 57">
            <a:extLst>
              <a:ext uri="{FF2B5EF4-FFF2-40B4-BE49-F238E27FC236}">
                <a16:creationId xmlns:a16="http://schemas.microsoft.com/office/drawing/2014/main" id="{7DFD1E00-98E5-4DD3-73A5-B26FF88414E1}"/>
              </a:ext>
            </a:extLst>
          </p:cNvPr>
          <p:cNvSpPr txBox="1"/>
          <p:nvPr/>
        </p:nvSpPr>
        <p:spPr>
          <a:xfrm>
            <a:off x="7192040" y="4571619"/>
            <a:ext cx="970137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50" dirty="0">
                <a:solidFill>
                  <a:schemeClr val="accent2"/>
                </a:solidFill>
              </a:rPr>
              <a:t>REVERT COMMIT 1</a:t>
            </a:r>
          </a:p>
        </p:txBody>
      </p:sp>
      <p:pic>
        <p:nvPicPr>
          <p:cNvPr id="59" name="Picture 58" descr="A picture containing graphical user interface&#10;&#10;Description automatically generated">
            <a:extLst>
              <a:ext uri="{FF2B5EF4-FFF2-40B4-BE49-F238E27FC236}">
                <a16:creationId xmlns:a16="http://schemas.microsoft.com/office/drawing/2014/main" id="{ABF17F71-4347-9533-D80A-FC103C0432A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91351" y="5572707"/>
            <a:ext cx="576679" cy="576679"/>
          </a:xfrm>
          <a:prstGeom prst="rect">
            <a:avLst/>
          </a:prstGeom>
        </p:spPr>
      </p:pic>
      <p:cxnSp>
        <p:nvCxnSpPr>
          <p:cNvPr id="64" name="Connector: Elbow 63">
            <a:extLst>
              <a:ext uri="{FF2B5EF4-FFF2-40B4-BE49-F238E27FC236}">
                <a16:creationId xmlns:a16="http://schemas.microsoft.com/office/drawing/2014/main" id="{2CACDDB3-0D3C-47E5-0C9A-5BC229C9A06A}"/>
              </a:ext>
            </a:extLst>
          </p:cNvPr>
          <p:cNvCxnSpPr>
            <a:cxnSpLocks/>
            <a:stCxn id="59" idx="3"/>
          </p:cNvCxnSpPr>
          <p:nvPr/>
        </p:nvCxnSpPr>
        <p:spPr>
          <a:xfrm flipV="1">
            <a:off x="8368030" y="3141191"/>
            <a:ext cx="792545" cy="2719856"/>
          </a:xfrm>
          <a:prstGeom prst="bentConnector2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TextBox 64">
            <a:extLst>
              <a:ext uri="{FF2B5EF4-FFF2-40B4-BE49-F238E27FC236}">
                <a16:creationId xmlns:a16="http://schemas.microsoft.com/office/drawing/2014/main" id="{AF82D85A-81D2-707F-2A3F-295CE6C54C19}"/>
              </a:ext>
            </a:extLst>
          </p:cNvPr>
          <p:cNvSpPr txBox="1"/>
          <p:nvPr/>
        </p:nvSpPr>
        <p:spPr>
          <a:xfrm>
            <a:off x="8699299" y="4283239"/>
            <a:ext cx="498855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>
                <a:solidFill>
                  <a:schemeClr val="accent2"/>
                </a:solidFill>
              </a:rPr>
              <a:t>PUSH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0D6842C5-10E1-929B-4582-F493952B4E47}"/>
              </a:ext>
            </a:extLst>
          </p:cNvPr>
          <p:cNvSpPr txBox="1"/>
          <p:nvPr/>
        </p:nvSpPr>
        <p:spPr>
          <a:xfrm>
            <a:off x="8351634" y="2243189"/>
            <a:ext cx="1452642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50" dirty="0"/>
              <a:t>Changes are </a:t>
            </a:r>
          </a:p>
          <a:p>
            <a:pPr algn="ctr"/>
            <a:r>
              <a:rPr lang="en-US" sz="1050" dirty="0"/>
              <a:t>pushed to remote repo</a:t>
            </a:r>
          </a:p>
        </p:txBody>
      </p:sp>
      <p:pic>
        <p:nvPicPr>
          <p:cNvPr id="69" name="Picture 68" descr="Graphical user interface&#10;&#10;Description automatically generated">
            <a:extLst>
              <a:ext uri="{FF2B5EF4-FFF2-40B4-BE49-F238E27FC236}">
                <a16:creationId xmlns:a16="http://schemas.microsoft.com/office/drawing/2014/main" id="{B2E77793-1A06-D916-B705-B091256E7D1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71358" y="5572707"/>
            <a:ext cx="576678" cy="576678"/>
          </a:xfrm>
          <a:prstGeom prst="rect">
            <a:avLst/>
          </a:prstGeom>
        </p:spPr>
      </p:pic>
      <p:pic>
        <p:nvPicPr>
          <p:cNvPr id="71" name="Picture 70" descr="Graphical user interface&#10;&#10;Description automatically generated">
            <a:extLst>
              <a:ext uri="{FF2B5EF4-FFF2-40B4-BE49-F238E27FC236}">
                <a16:creationId xmlns:a16="http://schemas.microsoft.com/office/drawing/2014/main" id="{31BB4785-9C08-B8F2-927C-1DD91A11DA9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0594" y="4510598"/>
            <a:ext cx="585504" cy="585504"/>
          </a:xfrm>
          <a:prstGeom prst="rect">
            <a:avLst/>
          </a:prstGeom>
        </p:spPr>
      </p:pic>
      <p:pic>
        <p:nvPicPr>
          <p:cNvPr id="72" name="Picture 71" descr="A picture containing graphical user interface&#10;&#10;Description automatically generated">
            <a:extLst>
              <a:ext uri="{FF2B5EF4-FFF2-40B4-BE49-F238E27FC236}">
                <a16:creationId xmlns:a16="http://schemas.microsoft.com/office/drawing/2014/main" id="{74DF23A0-3078-72E6-BB03-590918E1829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84955" y="2571038"/>
            <a:ext cx="576679" cy="576679"/>
          </a:xfrm>
          <a:prstGeom prst="rect">
            <a:avLst/>
          </a:prstGeom>
        </p:spPr>
      </p:pic>
      <p:pic>
        <p:nvPicPr>
          <p:cNvPr id="73" name="Picture 72" descr="A picture containing graphical user interface&#10;&#10;Description automatically generated">
            <a:extLst>
              <a:ext uri="{FF2B5EF4-FFF2-40B4-BE49-F238E27FC236}">
                <a16:creationId xmlns:a16="http://schemas.microsoft.com/office/drawing/2014/main" id="{E96F7EBF-2504-F1D9-6DF1-ED7274E743F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2579" y="2571038"/>
            <a:ext cx="576679" cy="576679"/>
          </a:xfrm>
          <a:prstGeom prst="rect">
            <a:avLst/>
          </a:prstGeom>
        </p:spPr>
      </p:pic>
      <p:pic>
        <p:nvPicPr>
          <p:cNvPr id="74" name="Picture 73" descr="A picture containing graphical user interface&#10;&#10;Description automatically generated">
            <a:extLst>
              <a:ext uri="{FF2B5EF4-FFF2-40B4-BE49-F238E27FC236}">
                <a16:creationId xmlns:a16="http://schemas.microsoft.com/office/drawing/2014/main" id="{95E59367-C0AC-CBDE-D392-03CF52FC85E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3731" y="3639444"/>
            <a:ext cx="576679" cy="576679"/>
          </a:xfrm>
          <a:prstGeom prst="rect">
            <a:avLst/>
          </a:prstGeom>
        </p:spPr>
      </p:pic>
      <p:pic>
        <p:nvPicPr>
          <p:cNvPr id="75" name="Picture 74" descr="Graphical user interface&#10;&#10;Description automatically generated">
            <a:extLst>
              <a:ext uri="{FF2B5EF4-FFF2-40B4-BE49-F238E27FC236}">
                <a16:creationId xmlns:a16="http://schemas.microsoft.com/office/drawing/2014/main" id="{B91D9EA6-C779-7793-9CBD-01CFA1A3607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75085" y="2586262"/>
            <a:ext cx="576678" cy="576678"/>
          </a:xfrm>
          <a:prstGeom prst="rect">
            <a:avLst/>
          </a:prstGeom>
        </p:spPr>
      </p:pic>
      <p:pic>
        <p:nvPicPr>
          <p:cNvPr id="76" name="Picture 75" descr="Graphical user interface&#10;&#10;Description automatically generated">
            <a:extLst>
              <a:ext uri="{FF2B5EF4-FFF2-40B4-BE49-F238E27FC236}">
                <a16:creationId xmlns:a16="http://schemas.microsoft.com/office/drawing/2014/main" id="{C296B9D5-EE7E-1020-3291-1F006FCF089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2539" y="2571038"/>
            <a:ext cx="576678" cy="576678"/>
          </a:xfrm>
          <a:prstGeom prst="rect">
            <a:avLst/>
          </a:prstGeom>
        </p:spPr>
      </p:pic>
      <p:pic>
        <p:nvPicPr>
          <p:cNvPr id="77" name="Picture 76" descr="Graphical user interface&#10;&#10;Description automatically generated">
            <a:extLst>
              <a:ext uri="{FF2B5EF4-FFF2-40B4-BE49-F238E27FC236}">
                <a16:creationId xmlns:a16="http://schemas.microsoft.com/office/drawing/2014/main" id="{D3817820-BA80-52A8-604C-CF8533A1A22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93567" y="3623764"/>
            <a:ext cx="576678" cy="576678"/>
          </a:xfrm>
          <a:prstGeom prst="rect">
            <a:avLst/>
          </a:prstGeom>
        </p:spPr>
      </p:pic>
      <p:pic>
        <p:nvPicPr>
          <p:cNvPr id="78" name="Picture 77" descr="A picture containing graphical user interface&#10;&#10;Description automatically generated">
            <a:extLst>
              <a:ext uri="{FF2B5EF4-FFF2-40B4-BE49-F238E27FC236}">
                <a16:creationId xmlns:a16="http://schemas.microsoft.com/office/drawing/2014/main" id="{E38A8858-7DEE-63A7-6138-FA29804ED36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40646" y="2620383"/>
            <a:ext cx="576679" cy="5766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821869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2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3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5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6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8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6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8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1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6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7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0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3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6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1" grpId="0"/>
      <p:bldP spid="16" grpId="0"/>
      <p:bldP spid="19" grpId="0"/>
      <p:bldP spid="22" grpId="0"/>
      <p:bldP spid="27" grpId="0"/>
      <p:bldP spid="28" grpId="0"/>
      <p:bldP spid="33" grpId="0"/>
      <p:bldP spid="36" grpId="0"/>
      <p:bldP spid="38" grpId="0"/>
      <p:bldP spid="40" grpId="0"/>
      <p:bldP spid="42" grpId="0"/>
      <p:bldP spid="47" grpId="0"/>
      <p:bldP spid="48" grpId="0"/>
      <p:bldP spid="51" grpId="0"/>
      <p:bldP spid="54" grpId="0"/>
      <p:bldP spid="56" grpId="0"/>
      <p:bldP spid="58" grpId="0"/>
      <p:bldP spid="65" grpId="0"/>
      <p:bldP spid="66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3F1D6C9D-85B4-F323-CFD6-BDF71D8733FB}"/>
              </a:ext>
            </a:extLst>
          </p:cNvPr>
          <p:cNvSpPr/>
          <p:nvPr/>
        </p:nvSpPr>
        <p:spPr>
          <a:xfrm rot="2700000">
            <a:off x="-263605" y="5791200"/>
            <a:ext cx="2133600" cy="2133600"/>
          </a:xfrm>
          <a:prstGeom prst="roundRect">
            <a:avLst/>
          </a:prstGeom>
          <a:gradFill>
            <a:gsLst>
              <a:gs pos="0">
                <a:schemeClr val="accent4"/>
              </a:gs>
              <a:gs pos="100000">
                <a:schemeClr val="accent4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9ADCC1E4-F864-0ED8-54BB-A76C6680F05E}"/>
              </a:ext>
            </a:extLst>
          </p:cNvPr>
          <p:cNvSpPr/>
          <p:nvPr/>
        </p:nvSpPr>
        <p:spPr>
          <a:xfrm>
            <a:off x="10298097" y="6445188"/>
            <a:ext cx="1793289" cy="328474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BE5428FA-8923-C960-F3C8-52E96EA54C64}"/>
              </a:ext>
            </a:extLst>
          </p:cNvPr>
          <p:cNvSpPr/>
          <p:nvPr/>
        </p:nvSpPr>
        <p:spPr>
          <a:xfrm>
            <a:off x="0" y="1704513"/>
            <a:ext cx="470517" cy="2849732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6E9F79E-600C-0A37-D6A3-948D0AF3D70B}"/>
              </a:ext>
            </a:extLst>
          </p:cNvPr>
          <p:cNvSpPr txBox="1"/>
          <p:nvPr/>
        </p:nvSpPr>
        <p:spPr>
          <a:xfrm>
            <a:off x="2654854" y="2810756"/>
            <a:ext cx="9277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/>
              <a:t>Dev Branch </a:t>
            </a:r>
          </a:p>
          <a:p>
            <a:pPr algn="ctr"/>
            <a:r>
              <a:rPr lang="en-US" sz="1200" dirty="0"/>
              <a:t>(Remote)</a:t>
            </a:r>
          </a:p>
        </p:txBody>
      </p:sp>
      <p:pic>
        <p:nvPicPr>
          <p:cNvPr id="9" name="Picture 8" descr="A picture containing graphical user interface&#10;&#10;Description automatically generated">
            <a:extLst>
              <a:ext uri="{FF2B5EF4-FFF2-40B4-BE49-F238E27FC236}">
                <a16:creationId xmlns:a16="http://schemas.microsoft.com/office/drawing/2014/main" id="{BD6847D7-4EB9-2A7A-25BD-5C3F64A39B5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67661" y="3252181"/>
            <a:ext cx="502141" cy="502141"/>
          </a:xfrm>
          <a:prstGeom prst="rect">
            <a:avLst/>
          </a:prstGeom>
        </p:spPr>
      </p:pic>
      <p:pic>
        <p:nvPicPr>
          <p:cNvPr id="10" name="Picture 9" descr="A picture containing graphical user interface&#10;&#10;Description automatically generated">
            <a:extLst>
              <a:ext uri="{FF2B5EF4-FFF2-40B4-BE49-F238E27FC236}">
                <a16:creationId xmlns:a16="http://schemas.microsoft.com/office/drawing/2014/main" id="{FCD6F5F1-E8EC-64B6-F18E-2F1B30A0952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3204" y="4273490"/>
            <a:ext cx="576679" cy="576679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D4AA3447-087C-E552-10E1-0F422761A29F}"/>
              </a:ext>
            </a:extLst>
          </p:cNvPr>
          <p:cNvSpPr txBox="1"/>
          <p:nvPr/>
        </p:nvSpPr>
        <p:spPr>
          <a:xfrm>
            <a:off x="3136882" y="4107222"/>
            <a:ext cx="1159292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50" dirty="0"/>
              <a:t>Dev (Local/User1)</a:t>
            </a:r>
          </a:p>
        </p:txBody>
      </p:sp>
      <p:cxnSp>
        <p:nvCxnSpPr>
          <p:cNvPr id="12" name="Connector: Elbow 11">
            <a:extLst>
              <a:ext uri="{FF2B5EF4-FFF2-40B4-BE49-F238E27FC236}">
                <a16:creationId xmlns:a16="http://schemas.microsoft.com/office/drawing/2014/main" id="{49F2A427-56A0-899F-379D-21BB5BF26C8C}"/>
              </a:ext>
            </a:extLst>
          </p:cNvPr>
          <p:cNvCxnSpPr>
            <a:cxnSpLocks/>
            <a:stCxn id="9" idx="2"/>
            <a:endCxn id="10" idx="1"/>
          </p:cNvCxnSpPr>
          <p:nvPr/>
        </p:nvCxnSpPr>
        <p:spPr>
          <a:xfrm rot="16200000" flipH="1">
            <a:off x="2882214" y="3990840"/>
            <a:ext cx="807508" cy="334472"/>
          </a:xfrm>
          <a:prstGeom prst="bentConnector2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167B93D6-656F-74EC-B73E-F5AEAD56F074}"/>
              </a:ext>
            </a:extLst>
          </p:cNvPr>
          <p:cNvCxnSpPr>
            <a:cxnSpLocks/>
            <a:stCxn id="9" idx="3"/>
          </p:cNvCxnSpPr>
          <p:nvPr/>
        </p:nvCxnSpPr>
        <p:spPr>
          <a:xfrm>
            <a:off x="3369802" y="3503252"/>
            <a:ext cx="5574350" cy="1078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5244DEF3-1C90-9AA1-099F-FA3574C7012B}"/>
              </a:ext>
            </a:extLst>
          </p:cNvPr>
          <p:cNvSpPr txBox="1"/>
          <p:nvPr/>
        </p:nvSpPr>
        <p:spPr>
          <a:xfrm>
            <a:off x="2289098" y="4067492"/>
            <a:ext cx="81785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>
                <a:solidFill>
                  <a:schemeClr val="accent2"/>
                </a:solidFill>
              </a:rPr>
              <a:t>CHECKOUT</a:t>
            </a:r>
          </a:p>
        </p:txBody>
      </p: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B55DF730-B677-5728-6351-B3AC1750D509}"/>
              </a:ext>
            </a:extLst>
          </p:cNvPr>
          <p:cNvCxnSpPr>
            <a:cxnSpLocks/>
          </p:cNvCxnSpPr>
          <p:nvPr/>
        </p:nvCxnSpPr>
        <p:spPr>
          <a:xfrm>
            <a:off x="3716528" y="4805768"/>
            <a:ext cx="0" cy="37712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>
            <a:extLst>
              <a:ext uri="{FF2B5EF4-FFF2-40B4-BE49-F238E27FC236}">
                <a16:creationId xmlns:a16="http://schemas.microsoft.com/office/drawing/2014/main" id="{3924586D-BDFA-1263-B175-BADF6A613BA4}"/>
              </a:ext>
            </a:extLst>
          </p:cNvPr>
          <p:cNvSpPr txBox="1"/>
          <p:nvPr/>
        </p:nvSpPr>
        <p:spPr>
          <a:xfrm>
            <a:off x="2746391" y="4850168"/>
            <a:ext cx="970137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50" dirty="0"/>
              <a:t>Make changes</a:t>
            </a:r>
          </a:p>
          <a:p>
            <a:pPr algn="ctr"/>
            <a:r>
              <a:rPr lang="en-US" sz="1050" dirty="0"/>
              <a:t> on local</a:t>
            </a:r>
          </a:p>
        </p:txBody>
      </p:sp>
      <p:pic>
        <p:nvPicPr>
          <p:cNvPr id="20" name="Picture 19" descr="A picture containing graphical user interface&#10;&#10;Description automatically generated">
            <a:extLst>
              <a:ext uri="{FF2B5EF4-FFF2-40B4-BE49-F238E27FC236}">
                <a16:creationId xmlns:a16="http://schemas.microsoft.com/office/drawing/2014/main" id="{38626081-BA1C-056F-6015-185E8CC2FF5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9600" y="6216580"/>
            <a:ext cx="576679" cy="576679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B18B62BD-D6B4-8F5B-C2A2-CFCE363C218A}"/>
              </a:ext>
            </a:extLst>
          </p:cNvPr>
          <p:cNvSpPr txBox="1"/>
          <p:nvPr/>
        </p:nvSpPr>
        <p:spPr>
          <a:xfrm>
            <a:off x="3006966" y="5794322"/>
            <a:ext cx="76976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>
                <a:solidFill>
                  <a:schemeClr val="accent2"/>
                </a:solidFill>
              </a:rPr>
              <a:t>COMMIT1</a:t>
            </a:r>
          </a:p>
        </p:txBody>
      </p:sp>
      <p:pic>
        <p:nvPicPr>
          <p:cNvPr id="23" name="Picture 22" descr="A picture containing graphical user interface&#10;&#10;Description automatically generated">
            <a:extLst>
              <a:ext uri="{FF2B5EF4-FFF2-40B4-BE49-F238E27FC236}">
                <a16:creationId xmlns:a16="http://schemas.microsoft.com/office/drawing/2014/main" id="{D3627673-9100-3628-DB19-E388BD41DF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8854" y="5200269"/>
            <a:ext cx="576679" cy="576679"/>
          </a:xfrm>
          <a:prstGeom prst="rect">
            <a:avLst/>
          </a:prstGeom>
        </p:spPr>
      </p:pic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id="{A4166C06-9668-1C7C-2A31-3F5E34104BAE}"/>
              </a:ext>
            </a:extLst>
          </p:cNvPr>
          <p:cNvCxnSpPr>
            <a:cxnSpLocks/>
          </p:cNvCxnSpPr>
          <p:nvPr/>
        </p:nvCxnSpPr>
        <p:spPr>
          <a:xfrm>
            <a:off x="3711159" y="5776948"/>
            <a:ext cx="0" cy="48765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Connector: Elbow 25">
            <a:extLst>
              <a:ext uri="{FF2B5EF4-FFF2-40B4-BE49-F238E27FC236}">
                <a16:creationId xmlns:a16="http://schemas.microsoft.com/office/drawing/2014/main" id="{63E4C7FC-0A31-DDAC-EAF4-D7B83B7AD7BC}"/>
              </a:ext>
            </a:extLst>
          </p:cNvPr>
          <p:cNvCxnSpPr>
            <a:cxnSpLocks/>
            <a:stCxn id="20" idx="3"/>
          </p:cNvCxnSpPr>
          <p:nvPr/>
        </p:nvCxnSpPr>
        <p:spPr>
          <a:xfrm flipV="1">
            <a:off x="4046279" y="3785064"/>
            <a:ext cx="792545" cy="2719856"/>
          </a:xfrm>
          <a:prstGeom prst="bentConnector2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>
            <a:extLst>
              <a:ext uri="{FF2B5EF4-FFF2-40B4-BE49-F238E27FC236}">
                <a16:creationId xmlns:a16="http://schemas.microsoft.com/office/drawing/2014/main" id="{BA507D02-9DB8-57C7-11FD-209BDCA8CF2A}"/>
              </a:ext>
            </a:extLst>
          </p:cNvPr>
          <p:cNvSpPr txBox="1"/>
          <p:nvPr/>
        </p:nvSpPr>
        <p:spPr>
          <a:xfrm>
            <a:off x="4377548" y="4927112"/>
            <a:ext cx="498855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>
                <a:solidFill>
                  <a:schemeClr val="accent2"/>
                </a:solidFill>
              </a:rPr>
              <a:t>PUSH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0BD595ED-F49D-C0CD-67C1-A33F60FD3899}"/>
              </a:ext>
            </a:extLst>
          </p:cNvPr>
          <p:cNvSpPr txBox="1"/>
          <p:nvPr/>
        </p:nvSpPr>
        <p:spPr>
          <a:xfrm>
            <a:off x="4029883" y="2887062"/>
            <a:ext cx="1452642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50" dirty="0"/>
              <a:t>Changes are </a:t>
            </a:r>
          </a:p>
          <a:p>
            <a:pPr algn="ctr"/>
            <a:r>
              <a:rPr lang="en-US" sz="1050" dirty="0"/>
              <a:t>pushed to remote repo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D601B1DD-831B-BBE2-A899-73AA28679E02}"/>
              </a:ext>
            </a:extLst>
          </p:cNvPr>
          <p:cNvSpPr txBox="1"/>
          <p:nvPr/>
        </p:nvSpPr>
        <p:spPr>
          <a:xfrm>
            <a:off x="4197912" y="327358"/>
            <a:ext cx="371768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7200" dirty="0">
                <a:solidFill>
                  <a:schemeClr val="accent3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Git</a:t>
            </a:r>
            <a:r>
              <a:rPr lang="en-US" sz="7200" dirty="0">
                <a:latin typeface="Calibri Light" panose="020F0302020204030204" pitchFamily="34" charset="0"/>
                <a:cs typeface="Calibri Light" panose="020F0302020204030204" pitchFamily="34" charset="0"/>
              </a:rPr>
              <a:t> Basics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49B6F1BE-9939-CD4F-0FA6-1C487F091B11}"/>
              </a:ext>
            </a:extLst>
          </p:cNvPr>
          <p:cNvSpPr txBox="1"/>
          <p:nvPr/>
        </p:nvSpPr>
        <p:spPr>
          <a:xfrm>
            <a:off x="5834680" y="4091999"/>
            <a:ext cx="1159292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50" dirty="0"/>
              <a:t>Dev (Local/User2)</a:t>
            </a:r>
          </a:p>
        </p:txBody>
      </p:sp>
      <p:cxnSp>
        <p:nvCxnSpPr>
          <p:cNvPr id="37" name="Connector: Elbow 36">
            <a:extLst>
              <a:ext uri="{FF2B5EF4-FFF2-40B4-BE49-F238E27FC236}">
                <a16:creationId xmlns:a16="http://schemas.microsoft.com/office/drawing/2014/main" id="{E3830D97-AED3-88AB-0743-4994BD46E5DF}"/>
              </a:ext>
            </a:extLst>
          </p:cNvPr>
          <p:cNvCxnSpPr>
            <a:cxnSpLocks/>
          </p:cNvCxnSpPr>
          <p:nvPr/>
        </p:nvCxnSpPr>
        <p:spPr>
          <a:xfrm rot="16200000" flipH="1">
            <a:off x="5580012" y="3975617"/>
            <a:ext cx="807508" cy="334472"/>
          </a:xfrm>
          <a:prstGeom prst="bentConnector2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>
            <a:extLst>
              <a:ext uri="{FF2B5EF4-FFF2-40B4-BE49-F238E27FC236}">
                <a16:creationId xmlns:a16="http://schemas.microsoft.com/office/drawing/2014/main" id="{1C308004-53FB-DF72-487A-EA122A7F4199}"/>
              </a:ext>
            </a:extLst>
          </p:cNvPr>
          <p:cNvSpPr txBox="1"/>
          <p:nvPr/>
        </p:nvSpPr>
        <p:spPr>
          <a:xfrm>
            <a:off x="4986896" y="4052269"/>
            <a:ext cx="81785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>
                <a:solidFill>
                  <a:schemeClr val="accent2"/>
                </a:solidFill>
              </a:rPr>
              <a:t>CHECKOUT</a:t>
            </a:r>
          </a:p>
        </p:txBody>
      </p:sp>
      <p:cxnSp>
        <p:nvCxnSpPr>
          <p:cNvPr id="39" name="Straight Arrow Connector 38">
            <a:extLst>
              <a:ext uri="{FF2B5EF4-FFF2-40B4-BE49-F238E27FC236}">
                <a16:creationId xmlns:a16="http://schemas.microsoft.com/office/drawing/2014/main" id="{5AFCBBBB-5F4D-DBA7-1FAE-CC390AED6DBE}"/>
              </a:ext>
            </a:extLst>
          </p:cNvPr>
          <p:cNvCxnSpPr>
            <a:cxnSpLocks/>
          </p:cNvCxnSpPr>
          <p:nvPr/>
        </p:nvCxnSpPr>
        <p:spPr>
          <a:xfrm>
            <a:off x="6414326" y="4790545"/>
            <a:ext cx="0" cy="37712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TextBox 39">
            <a:extLst>
              <a:ext uri="{FF2B5EF4-FFF2-40B4-BE49-F238E27FC236}">
                <a16:creationId xmlns:a16="http://schemas.microsoft.com/office/drawing/2014/main" id="{CEF80D4D-9260-DB1C-FAAF-480806C15226}"/>
              </a:ext>
            </a:extLst>
          </p:cNvPr>
          <p:cNvSpPr txBox="1"/>
          <p:nvPr/>
        </p:nvSpPr>
        <p:spPr>
          <a:xfrm>
            <a:off x="5444189" y="4834945"/>
            <a:ext cx="970137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50" dirty="0"/>
              <a:t>Make changes</a:t>
            </a:r>
          </a:p>
          <a:p>
            <a:pPr algn="ctr"/>
            <a:r>
              <a:rPr lang="en-US" sz="1050" dirty="0"/>
              <a:t> on local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170775E7-07D5-6B43-DADB-387803C62F8E}"/>
              </a:ext>
            </a:extLst>
          </p:cNvPr>
          <p:cNvSpPr txBox="1"/>
          <p:nvPr/>
        </p:nvSpPr>
        <p:spPr>
          <a:xfrm>
            <a:off x="5704764" y="5779099"/>
            <a:ext cx="80182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>
                <a:solidFill>
                  <a:schemeClr val="accent2"/>
                </a:solidFill>
              </a:rPr>
              <a:t>COMMIT 2</a:t>
            </a:r>
          </a:p>
        </p:txBody>
      </p:sp>
      <p:cxnSp>
        <p:nvCxnSpPr>
          <p:cNvPr id="44" name="Straight Arrow Connector 43">
            <a:extLst>
              <a:ext uri="{FF2B5EF4-FFF2-40B4-BE49-F238E27FC236}">
                <a16:creationId xmlns:a16="http://schemas.microsoft.com/office/drawing/2014/main" id="{55926D3C-9DDF-D155-BE3E-373265F02BD8}"/>
              </a:ext>
            </a:extLst>
          </p:cNvPr>
          <p:cNvCxnSpPr>
            <a:cxnSpLocks/>
          </p:cNvCxnSpPr>
          <p:nvPr/>
        </p:nvCxnSpPr>
        <p:spPr>
          <a:xfrm>
            <a:off x="6408957" y="5761725"/>
            <a:ext cx="0" cy="48765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Connector: Elbow 45">
            <a:extLst>
              <a:ext uri="{FF2B5EF4-FFF2-40B4-BE49-F238E27FC236}">
                <a16:creationId xmlns:a16="http://schemas.microsoft.com/office/drawing/2014/main" id="{9302DF44-AD05-69A4-0190-F965B228104F}"/>
              </a:ext>
            </a:extLst>
          </p:cNvPr>
          <p:cNvCxnSpPr>
            <a:cxnSpLocks/>
          </p:cNvCxnSpPr>
          <p:nvPr/>
        </p:nvCxnSpPr>
        <p:spPr>
          <a:xfrm flipV="1">
            <a:off x="6744077" y="3769841"/>
            <a:ext cx="792545" cy="2719856"/>
          </a:xfrm>
          <a:prstGeom prst="bentConnector2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TextBox 46">
            <a:extLst>
              <a:ext uri="{FF2B5EF4-FFF2-40B4-BE49-F238E27FC236}">
                <a16:creationId xmlns:a16="http://schemas.microsoft.com/office/drawing/2014/main" id="{D859571A-1E52-C450-F8E5-251500D8B90C}"/>
              </a:ext>
            </a:extLst>
          </p:cNvPr>
          <p:cNvSpPr txBox="1"/>
          <p:nvPr/>
        </p:nvSpPr>
        <p:spPr>
          <a:xfrm>
            <a:off x="7075346" y="4911889"/>
            <a:ext cx="498855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>
                <a:solidFill>
                  <a:schemeClr val="accent2"/>
                </a:solidFill>
              </a:rPr>
              <a:t>PUSH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459FA7DE-62EA-8B61-F33A-57281DA31938}"/>
              </a:ext>
            </a:extLst>
          </p:cNvPr>
          <p:cNvSpPr txBox="1"/>
          <p:nvPr/>
        </p:nvSpPr>
        <p:spPr>
          <a:xfrm>
            <a:off x="6727681" y="2871839"/>
            <a:ext cx="1452642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50" dirty="0"/>
              <a:t>Changes are </a:t>
            </a:r>
          </a:p>
          <a:p>
            <a:pPr algn="ctr"/>
            <a:r>
              <a:rPr lang="en-US" sz="1050" dirty="0"/>
              <a:t>pushed to remote repo</a:t>
            </a:r>
          </a:p>
        </p:txBody>
      </p:sp>
      <p:pic>
        <p:nvPicPr>
          <p:cNvPr id="69" name="Picture 68" descr="Graphical user interface&#10;&#10;Description automatically generated">
            <a:extLst>
              <a:ext uri="{FF2B5EF4-FFF2-40B4-BE49-F238E27FC236}">
                <a16:creationId xmlns:a16="http://schemas.microsoft.com/office/drawing/2014/main" id="{B2E77793-1A06-D916-B705-B091256E7D1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8629" y="6201357"/>
            <a:ext cx="576678" cy="576678"/>
          </a:xfrm>
          <a:prstGeom prst="rect">
            <a:avLst/>
          </a:prstGeom>
        </p:spPr>
      </p:pic>
      <p:pic>
        <p:nvPicPr>
          <p:cNvPr id="71" name="Picture 70" descr="Graphical user interface&#10;&#10;Description automatically generated">
            <a:extLst>
              <a:ext uri="{FF2B5EF4-FFF2-40B4-BE49-F238E27FC236}">
                <a16:creationId xmlns:a16="http://schemas.microsoft.com/office/drawing/2014/main" id="{31BB4785-9C08-B8F2-927C-1DD91A11DA9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87865" y="5139248"/>
            <a:ext cx="585504" cy="585504"/>
          </a:xfrm>
          <a:prstGeom prst="rect">
            <a:avLst/>
          </a:prstGeom>
        </p:spPr>
      </p:pic>
      <p:pic>
        <p:nvPicPr>
          <p:cNvPr id="72" name="Picture 71" descr="A picture containing graphical user interface&#10;&#10;Description automatically generated">
            <a:extLst>
              <a:ext uri="{FF2B5EF4-FFF2-40B4-BE49-F238E27FC236}">
                <a16:creationId xmlns:a16="http://schemas.microsoft.com/office/drawing/2014/main" id="{74DF23A0-3078-72E6-BB03-590918E1829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12226" y="3199688"/>
            <a:ext cx="576679" cy="576679"/>
          </a:xfrm>
          <a:prstGeom prst="rect">
            <a:avLst/>
          </a:prstGeom>
        </p:spPr>
      </p:pic>
      <p:pic>
        <p:nvPicPr>
          <p:cNvPr id="73" name="Picture 72" descr="A picture containing graphical user interface&#10;&#10;Description automatically generated">
            <a:extLst>
              <a:ext uri="{FF2B5EF4-FFF2-40B4-BE49-F238E27FC236}">
                <a16:creationId xmlns:a16="http://schemas.microsoft.com/office/drawing/2014/main" id="{E96F7EBF-2504-F1D9-6DF1-ED7274E743F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49850" y="3199688"/>
            <a:ext cx="576679" cy="576679"/>
          </a:xfrm>
          <a:prstGeom prst="rect">
            <a:avLst/>
          </a:prstGeom>
        </p:spPr>
      </p:pic>
      <p:pic>
        <p:nvPicPr>
          <p:cNvPr id="74" name="Picture 73" descr="A picture containing graphical user interface&#10;&#10;Description automatically generated">
            <a:extLst>
              <a:ext uri="{FF2B5EF4-FFF2-40B4-BE49-F238E27FC236}">
                <a16:creationId xmlns:a16="http://schemas.microsoft.com/office/drawing/2014/main" id="{95E59367-C0AC-CBDE-D392-03CF52FC85E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1002" y="4268094"/>
            <a:ext cx="576679" cy="576679"/>
          </a:xfrm>
          <a:prstGeom prst="rect">
            <a:avLst/>
          </a:prstGeom>
        </p:spPr>
      </p:pic>
      <p:pic>
        <p:nvPicPr>
          <p:cNvPr id="75" name="Picture 74" descr="Graphical user interface&#10;&#10;Description automatically generated">
            <a:extLst>
              <a:ext uri="{FF2B5EF4-FFF2-40B4-BE49-F238E27FC236}">
                <a16:creationId xmlns:a16="http://schemas.microsoft.com/office/drawing/2014/main" id="{B91D9EA6-C779-7793-9CBD-01CFA1A3607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2356" y="3214912"/>
            <a:ext cx="576678" cy="576678"/>
          </a:xfrm>
          <a:prstGeom prst="rect">
            <a:avLst/>
          </a:prstGeom>
        </p:spPr>
      </p:pic>
      <p:sp>
        <p:nvSpPr>
          <p:cNvPr id="52" name="TextBox 51">
            <a:extLst>
              <a:ext uri="{FF2B5EF4-FFF2-40B4-BE49-F238E27FC236}">
                <a16:creationId xmlns:a16="http://schemas.microsoft.com/office/drawing/2014/main" id="{3374B987-8EB2-2B8C-E1DE-CABBBAB77942}"/>
              </a:ext>
            </a:extLst>
          </p:cNvPr>
          <p:cNvSpPr txBox="1"/>
          <p:nvPr/>
        </p:nvSpPr>
        <p:spPr>
          <a:xfrm>
            <a:off x="670271" y="1236796"/>
            <a:ext cx="137486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/>
              <a:t>Production Branch </a:t>
            </a:r>
          </a:p>
          <a:p>
            <a:pPr algn="ctr"/>
            <a:r>
              <a:rPr lang="en-US" sz="1200" dirty="0"/>
              <a:t>(Remote)</a:t>
            </a:r>
          </a:p>
        </p:txBody>
      </p:sp>
      <p:cxnSp>
        <p:nvCxnSpPr>
          <p:cNvPr id="60" name="Straight Connector 59">
            <a:extLst>
              <a:ext uri="{FF2B5EF4-FFF2-40B4-BE49-F238E27FC236}">
                <a16:creationId xmlns:a16="http://schemas.microsoft.com/office/drawing/2014/main" id="{B0A8C034-DCA8-1C1A-CCDB-B2B6617665A8}"/>
              </a:ext>
            </a:extLst>
          </p:cNvPr>
          <p:cNvCxnSpPr>
            <a:cxnSpLocks/>
          </p:cNvCxnSpPr>
          <p:nvPr/>
        </p:nvCxnSpPr>
        <p:spPr>
          <a:xfrm flipV="1">
            <a:off x="1608774" y="1916619"/>
            <a:ext cx="10373676" cy="1267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2" name="Picture 81" descr="A picture containing graphical user interface&#10;&#10;Description automatically generated">
            <a:extLst>
              <a:ext uri="{FF2B5EF4-FFF2-40B4-BE49-F238E27FC236}">
                <a16:creationId xmlns:a16="http://schemas.microsoft.com/office/drawing/2014/main" id="{F9C2D566-CA64-7241-79D3-55D50C583DD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06889" y="1675073"/>
            <a:ext cx="576679" cy="576679"/>
          </a:xfrm>
          <a:prstGeom prst="rect">
            <a:avLst/>
          </a:prstGeom>
        </p:spPr>
      </p:pic>
      <p:pic>
        <p:nvPicPr>
          <p:cNvPr id="83" name="Picture 82" descr="A picture containing graphical user interface&#10;&#10;Description automatically generated">
            <a:extLst>
              <a:ext uri="{FF2B5EF4-FFF2-40B4-BE49-F238E27FC236}">
                <a16:creationId xmlns:a16="http://schemas.microsoft.com/office/drawing/2014/main" id="{4F4FCDA1-D641-E0CF-2400-4418C699C172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7769" y="2314471"/>
            <a:ext cx="576678" cy="576678"/>
          </a:xfrm>
          <a:prstGeom prst="rect">
            <a:avLst/>
          </a:prstGeom>
        </p:spPr>
      </p:pic>
      <p:pic>
        <p:nvPicPr>
          <p:cNvPr id="84" name="Picture 83" descr="A picture containing icon&#10;&#10;Description automatically generated">
            <a:extLst>
              <a:ext uri="{FF2B5EF4-FFF2-40B4-BE49-F238E27FC236}">
                <a16:creationId xmlns:a16="http://schemas.microsoft.com/office/drawing/2014/main" id="{FDCC291C-F00B-4FB1-7FEC-C4F223BD4D5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3973" y="1625728"/>
            <a:ext cx="612465" cy="612465"/>
          </a:xfrm>
          <a:prstGeom prst="rect">
            <a:avLst/>
          </a:prstGeom>
        </p:spPr>
      </p:pic>
      <p:sp>
        <p:nvSpPr>
          <p:cNvPr id="92" name="TextBox 91">
            <a:extLst>
              <a:ext uri="{FF2B5EF4-FFF2-40B4-BE49-F238E27FC236}">
                <a16:creationId xmlns:a16="http://schemas.microsoft.com/office/drawing/2014/main" id="{FC1FA9A5-229D-A934-9938-1737C2E4B955}"/>
              </a:ext>
            </a:extLst>
          </p:cNvPr>
          <p:cNvSpPr txBox="1"/>
          <p:nvPr/>
        </p:nvSpPr>
        <p:spPr>
          <a:xfrm>
            <a:off x="7302356" y="2352433"/>
            <a:ext cx="1641796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100" dirty="0">
                <a:solidFill>
                  <a:schemeClr val="accent2"/>
                </a:solidFill>
              </a:rPr>
              <a:t>CHERRY PICK  COMMIT 1 </a:t>
            </a:r>
          </a:p>
          <a:p>
            <a:pPr algn="r"/>
            <a:r>
              <a:rPr lang="en-US" sz="1100" dirty="0">
                <a:solidFill>
                  <a:schemeClr val="accent2"/>
                </a:solidFill>
              </a:rPr>
              <a:t>INTO PROD</a:t>
            </a:r>
          </a:p>
        </p:txBody>
      </p:sp>
      <p:pic>
        <p:nvPicPr>
          <p:cNvPr id="93" name="Picture 92" descr="Graphical user interface&#10;&#10;Description automatically generated">
            <a:extLst>
              <a:ext uri="{FF2B5EF4-FFF2-40B4-BE49-F238E27FC236}">
                <a16:creationId xmlns:a16="http://schemas.microsoft.com/office/drawing/2014/main" id="{115D5951-20BD-0849-FE29-28703B57A60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19172" y="3214912"/>
            <a:ext cx="576678" cy="576678"/>
          </a:xfrm>
          <a:prstGeom prst="rect">
            <a:avLst/>
          </a:prstGeom>
        </p:spPr>
      </p:pic>
      <p:cxnSp>
        <p:nvCxnSpPr>
          <p:cNvPr id="7" name="Connector: Elbow 6">
            <a:extLst>
              <a:ext uri="{FF2B5EF4-FFF2-40B4-BE49-F238E27FC236}">
                <a16:creationId xmlns:a16="http://schemas.microsoft.com/office/drawing/2014/main" id="{213706C3-E6E1-A8FC-A4F2-1B9CE1017CD0}"/>
              </a:ext>
            </a:extLst>
          </p:cNvPr>
          <p:cNvCxnSpPr>
            <a:cxnSpLocks/>
          </p:cNvCxnSpPr>
          <p:nvPr/>
        </p:nvCxnSpPr>
        <p:spPr>
          <a:xfrm rot="5400000" flipH="1" flipV="1">
            <a:off x="9036543" y="2444650"/>
            <a:ext cx="622181" cy="899295"/>
          </a:xfrm>
          <a:prstGeom prst="bentConnector2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Connector: Elbow 30">
            <a:extLst>
              <a:ext uri="{FF2B5EF4-FFF2-40B4-BE49-F238E27FC236}">
                <a16:creationId xmlns:a16="http://schemas.microsoft.com/office/drawing/2014/main" id="{FB9DF438-5A01-4DD5-113B-3D339B31D65C}"/>
              </a:ext>
            </a:extLst>
          </p:cNvPr>
          <p:cNvCxnSpPr>
            <a:cxnSpLocks/>
            <a:stCxn id="82" idx="2"/>
          </p:cNvCxnSpPr>
          <p:nvPr/>
        </p:nvCxnSpPr>
        <p:spPr>
          <a:xfrm rot="16200000" flipH="1">
            <a:off x="9185562" y="1961419"/>
            <a:ext cx="330911" cy="911576"/>
          </a:xfrm>
          <a:prstGeom prst="bentConnector2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4" name="TextBox 93">
            <a:extLst>
              <a:ext uri="{FF2B5EF4-FFF2-40B4-BE49-F238E27FC236}">
                <a16:creationId xmlns:a16="http://schemas.microsoft.com/office/drawing/2014/main" id="{AE88FC88-E456-D854-66D1-D7B8FF6D762D}"/>
              </a:ext>
            </a:extLst>
          </p:cNvPr>
          <p:cNvSpPr txBox="1"/>
          <p:nvPr/>
        </p:nvSpPr>
        <p:spPr>
          <a:xfrm>
            <a:off x="10454935" y="2290014"/>
            <a:ext cx="117211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>
                <a:solidFill>
                  <a:schemeClr val="accent2"/>
                </a:solidFill>
              </a:rPr>
              <a:t>COMMIT &amp; PUSH</a:t>
            </a:r>
          </a:p>
        </p:txBody>
      </p:sp>
      <p:cxnSp>
        <p:nvCxnSpPr>
          <p:cNvPr id="41" name="Connector: Elbow 40">
            <a:extLst>
              <a:ext uri="{FF2B5EF4-FFF2-40B4-BE49-F238E27FC236}">
                <a16:creationId xmlns:a16="http://schemas.microsoft.com/office/drawing/2014/main" id="{E1395256-C4D8-5BC1-DDB6-9D715028BBCF}"/>
              </a:ext>
            </a:extLst>
          </p:cNvPr>
          <p:cNvCxnSpPr>
            <a:cxnSpLocks/>
            <a:stCxn id="83" idx="3"/>
            <a:endCxn id="95" idx="2"/>
          </p:cNvCxnSpPr>
          <p:nvPr/>
        </p:nvCxnSpPr>
        <p:spPr>
          <a:xfrm flipV="1">
            <a:off x="10414447" y="2202406"/>
            <a:ext cx="1372271" cy="400404"/>
          </a:xfrm>
          <a:prstGeom prst="bentConnector2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5" name="Picture 94" descr="A picture containing graphical user interface&#10;&#10;Description automatically generated">
            <a:extLst>
              <a:ext uri="{FF2B5EF4-FFF2-40B4-BE49-F238E27FC236}">
                <a16:creationId xmlns:a16="http://schemas.microsoft.com/office/drawing/2014/main" id="{6D3AA407-049B-5792-DEEF-2A10A78AE3D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98379" y="1625728"/>
            <a:ext cx="576678" cy="5766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954090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2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5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8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1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4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7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8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1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6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5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8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3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9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1" grpId="0"/>
      <p:bldP spid="16" grpId="0"/>
      <p:bldP spid="19" grpId="0"/>
      <p:bldP spid="22" grpId="0"/>
      <p:bldP spid="27" grpId="0"/>
      <p:bldP spid="28" grpId="0"/>
      <p:bldP spid="36" grpId="0"/>
      <p:bldP spid="38" grpId="0"/>
      <p:bldP spid="40" grpId="0"/>
      <p:bldP spid="42" grpId="0"/>
      <p:bldP spid="47" grpId="0"/>
      <p:bldP spid="48" grpId="0"/>
      <p:bldP spid="52" grpId="0"/>
      <p:bldP spid="92" grpId="0"/>
      <p:bldP spid="94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3F1D6C9D-85B4-F323-CFD6-BDF71D8733FB}"/>
              </a:ext>
            </a:extLst>
          </p:cNvPr>
          <p:cNvSpPr/>
          <p:nvPr/>
        </p:nvSpPr>
        <p:spPr>
          <a:xfrm rot="2700000">
            <a:off x="-263605" y="5791200"/>
            <a:ext cx="2133600" cy="2133600"/>
          </a:xfrm>
          <a:prstGeom prst="roundRect">
            <a:avLst/>
          </a:prstGeom>
          <a:gradFill>
            <a:gsLst>
              <a:gs pos="0">
                <a:schemeClr val="accent4"/>
              </a:gs>
              <a:gs pos="100000">
                <a:schemeClr val="accent4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9ADCC1E4-F864-0ED8-54BB-A76C6680F05E}"/>
              </a:ext>
            </a:extLst>
          </p:cNvPr>
          <p:cNvSpPr/>
          <p:nvPr/>
        </p:nvSpPr>
        <p:spPr>
          <a:xfrm>
            <a:off x="10298097" y="6445188"/>
            <a:ext cx="1793289" cy="328474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BE5428FA-8923-C960-F3C8-52E96EA54C64}"/>
              </a:ext>
            </a:extLst>
          </p:cNvPr>
          <p:cNvSpPr/>
          <p:nvPr/>
        </p:nvSpPr>
        <p:spPr>
          <a:xfrm>
            <a:off x="0" y="1704513"/>
            <a:ext cx="470517" cy="2849732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D601B1DD-831B-BBE2-A899-73AA28679E02}"/>
              </a:ext>
            </a:extLst>
          </p:cNvPr>
          <p:cNvSpPr txBox="1"/>
          <p:nvPr/>
        </p:nvSpPr>
        <p:spPr>
          <a:xfrm>
            <a:off x="4197912" y="327358"/>
            <a:ext cx="371768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7200" dirty="0">
                <a:solidFill>
                  <a:schemeClr val="accent3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Git</a:t>
            </a:r>
            <a:r>
              <a:rPr lang="en-US" sz="7200" dirty="0">
                <a:latin typeface="Calibri Light" panose="020F0302020204030204" pitchFamily="34" charset="0"/>
                <a:cs typeface="Calibri Light" panose="020F0302020204030204" pitchFamily="34" charset="0"/>
              </a:rPr>
              <a:t> Basics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90C394A-A5CD-FEDB-007B-1FD9DB4091E0}"/>
              </a:ext>
            </a:extLst>
          </p:cNvPr>
          <p:cNvSpPr txBox="1"/>
          <p:nvPr/>
        </p:nvSpPr>
        <p:spPr>
          <a:xfrm>
            <a:off x="1690777" y="1704513"/>
            <a:ext cx="2530180" cy="45243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accent3"/>
                </a:solidFill>
              </a:rPr>
              <a:t>NEW BRANCH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accent3"/>
                </a:solidFill>
              </a:rPr>
              <a:t>CHECKOUT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accent3"/>
                </a:solidFill>
              </a:rPr>
              <a:t>COMMIT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accent3"/>
                </a:solidFill>
              </a:rPr>
              <a:t>PUSH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accent3"/>
                </a:solidFill>
              </a:rPr>
              <a:t>PULL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accent3"/>
                </a:solidFill>
              </a:rPr>
              <a:t>FETCH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accent3"/>
                </a:solidFill>
              </a:rPr>
              <a:t>PULL REQUEST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accent3"/>
                </a:solidFill>
              </a:rPr>
              <a:t>MERGE BRANCH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accent3"/>
                </a:solidFill>
              </a:rPr>
              <a:t>INIT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accent3"/>
                </a:solidFill>
              </a:rPr>
              <a:t>CLONE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accent3"/>
                </a:solidFill>
              </a:rPr>
              <a:t>REVERT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accent3"/>
                </a:solidFill>
              </a:rPr>
              <a:t>STASH</a:t>
            </a:r>
          </a:p>
        </p:txBody>
      </p:sp>
    </p:spTree>
    <p:extLst>
      <p:ext uri="{BB962C8B-B14F-4D97-AF65-F5344CB8AC3E}">
        <p14:creationId xmlns:p14="http://schemas.microsoft.com/office/powerpoint/2010/main" val="179374647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7" dur="500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2" dur="500"/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51437334-D51C-4022-9CC9-755FF66D39B4}"/>
              </a:ext>
            </a:extLst>
          </p:cNvPr>
          <p:cNvSpPr/>
          <p:nvPr/>
        </p:nvSpPr>
        <p:spPr>
          <a:xfrm rot="2700000">
            <a:off x="10470250" y="4510299"/>
            <a:ext cx="1174111" cy="1174111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838200" dist="393700" dir="8100000" algn="tr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032FB542-3465-44AD-B81B-72A1E87352BB}"/>
              </a:ext>
            </a:extLst>
          </p:cNvPr>
          <p:cNvSpPr/>
          <p:nvPr/>
        </p:nvSpPr>
        <p:spPr>
          <a:xfrm rot="2700000">
            <a:off x="675835" y="-38548"/>
            <a:ext cx="1174111" cy="1174111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838200" dist="393700" dir="8100000" algn="tr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4C43C0A5-39C6-40C0-9797-B27AF09064CA}"/>
              </a:ext>
            </a:extLst>
          </p:cNvPr>
          <p:cNvSpPr/>
          <p:nvPr/>
        </p:nvSpPr>
        <p:spPr>
          <a:xfrm rot="2700000">
            <a:off x="5317889" y="4978456"/>
            <a:ext cx="621540" cy="621540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838200" dist="393700" dir="8100000" algn="tr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BAAD391C-9E7F-4851-B555-F80FD04C13B3}"/>
              </a:ext>
            </a:extLst>
          </p:cNvPr>
          <p:cNvSpPr/>
          <p:nvPr/>
        </p:nvSpPr>
        <p:spPr>
          <a:xfrm rot="2700000">
            <a:off x="10453416" y="292744"/>
            <a:ext cx="621540" cy="621540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838200" dist="393700" dir="8100000" algn="tr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Placeholder 3" descr="A picture containing text&#10;&#10;Description automatically generated">
            <a:extLst>
              <a:ext uri="{FF2B5EF4-FFF2-40B4-BE49-F238E27FC236}">
                <a16:creationId xmlns:a16="http://schemas.microsoft.com/office/drawing/2014/main" id="{0A288C3C-D7CD-4D8D-A982-56A2E4C031FB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240" r="12240"/>
          <a:stretch>
            <a:fillRect/>
          </a:stretch>
        </p:blipFill>
        <p:spPr>
          <a:xfrm>
            <a:off x="646607" y="1085054"/>
            <a:ext cx="4746744" cy="3804528"/>
          </a:xfr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BA108116-80C6-4A2A-9930-1296C1258C10}"/>
              </a:ext>
            </a:extLst>
          </p:cNvPr>
          <p:cNvSpPr txBox="1"/>
          <p:nvPr/>
        </p:nvSpPr>
        <p:spPr>
          <a:xfrm>
            <a:off x="6683040" y="1615901"/>
            <a:ext cx="3992568" cy="30469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9600" dirty="0">
                <a:latin typeface="Calibri Light" panose="020F0302020204030204" pitchFamily="34" charset="0"/>
                <a:cs typeface="Calibri Light" panose="020F0302020204030204" pitchFamily="34" charset="0"/>
              </a:rPr>
              <a:t>Azure </a:t>
            </a:r>
          </a:p>
          <a:p>
            <a:pPr algn="ctr"/>
            <a:r>
              <a:rPr lang="en-US" sz="9600" dirty="0">
                <a:solidFill>
                  <a:schemeClr val="accent3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DevOps</a:t>
            </a:r>
            <a:endParaRPr lang="en-US" sz="9600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20" name="Rectangle: Rounded Corners 19">
            <a:extLst>
              <a:ext uri="{FF2B5EF4-FFF2-40B4-BE49-F238E27FC236}">
                <a16:creationId xmlns:a16="http://schemas.microsoft.com/office/drawing/2014/main" id="{EC64E151-0C5B-469A-BE50-1FA30C0E0646}"/>
              </a:ext>
            </a:extLst>
          </p:cNvPr>
          <p:cNvSpPr/>
          <p:nvPr/>
        </p:nvSpPr>
        <p:spPr>
          <a:xfrm rot="2700000">
            <a:off x="-263605" y="5791200"/>
            <a:ext cx="2133600" cy="2133600"/>
          </a:xfrm>
          <a:prstGeom prst="roundRect">
            <a:avLst/>
          </a:prstGeom>
          <a:gradFill>
            <a:gsLst>
              <a:gs pos="0">
                <a:schemeClr val="accent4"/>
              </a:gs>
              <a:gs pos="100000">
                <a:schemeClr val="accent4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2D31AFBA-EDD6-4151-8A07-76679F222064}"/>
              </a:ext>
            </a:extLst>
          </p:cNvPr>
          <p:cNvSpPr/>
          <p:nvPr/>
        </p:nvSpPr>
        <p:spPr>
          <a:xfrm>
            <a:off x="10298097" y="6445188"/>
            <a:ext cx="1793289" cy="328474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E2CA709E-8CDF-42A8-94AD-78B1969302C9}"/>
              </a:ext>
            </a:extLst>
          </p:cNvPr>
          <p:cNvSpPr/>
          <p:nvPr/>
        </p:nvSpPr>
        <p:spPr>
          <a:xfrm>
            <a:off x="0" y="1704513"/>
            <a:ext cx="470517" cy="2849732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73664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3F1D6C9D-85B4-F323-CFD6-BDF71D8733FB}"/>
              </a:ext>
            </a:extLst>
          </p:cNvPr>
          <p:cNvSpPr/>
          <p:nvPr/>
        </p:nvSpPr>
        <p:spPr>
          <a:xfrm rot="2700000">
            <a:off x="-263605" y="5791200"/>
            <a:ext cx="2133600" cy="2133600"/>
          </a:xfrm>
          <a:prstGeom prst="roundRect">
            <a:avLst/>
          </a:prstGeom>
          <a:gradFill>
            <a:gsLst>
              <a:gs pos="0">
                <a:schemeClr val="accent4"/>
              </a:gs>
              <a:gs pos="100000">
                <a:schemeClr val="accent4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9ADCC1E4-F864-0ED8-54BB-A76C6680F05E}"/>
              </a:ext>
            </a:extLst>
          </p:cNvPr>
          <p:cNvSpPr/>
          <p:nvPr/>
        </p:nvSpPr>
        <p:spPr>
          <a:xfrm>
            <a:off x="10298097" y="6445188"/>
            <a:ext cx="1793289" cy="328474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BE5428FA-8923-C960-F3C8-52E96EA54C64}"/>
              </a:ext>
            </a:extLst>
          </p:cNvPr>
          <p:cNvSpPr/>
          <p:nvPr/>
        </p:nvSpPr>
        <p:spPr>
          <a:xfrm>
            <a:off x="0" y="1704513"/>
            <a:ext cx="470517" cy="2849732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911412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406D87B-6D85-349E-B3B3-7F7662ACD627}"/>
              </a:ext>
            </a:extLst>
          </p:cNvPr>
          <p:cNvSpPr txBox="1"/>
          <p:nvPr/>
        </p:nvSpPr>
        <p:spPr>
          <a:xfrm>
            <a:off x="1953088" y="-81405"/>
            <a:ext cx="3760773" cy="67403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Azure Boards</a:t>
            </a:r>
          </a:p>
          <a:p>
            <a:pPr marL="285750" indent="-285750">
              <a:buFontTx/>
              <a:buChar char="-"/>
            </a:pPr>
            <a:r>
              <a:rPr lang="en-US" dirty="0"/>
              <a:t>Epics/Feature/User Story/Bug/Task</a:t>
            </a:r>
          </a:p>
          <a:p>
            <a:pPr marL="285750" indent="-285750">
              <a:buFontTx/>
              <a:buChar char="-"/>
            </a:pPr>
            <a:r>
              <a:rPr lang="en-US" dirty="0"/>
              <a:t>Agile/basic</a:t>
            </a:r>
          </a:p>
          <a:p>
            <a:pPr marL="285750" indent="-285750">
              <a:buFontTx/>
              <a:buChar char="-"/>
            </a:pPr>
            <a:r>
              <a:rPr lang="en-US" dirty="0"/>
              <a:t>Sprints/Backlogs</a:t>
            </a:r>
          </a:p>
          <a:p>
            <a:pPr marL="285750" indent="-285750">
              <a:buFontTx/>
              <a:buChar char="-"/>
            </a:pPr>
            <a:r>
              <a:rPr lang="en-US" dirty="0" err="1"/>
              <a:t>queriws</a:t>
            </a:r>
            <a:endParaRPr lang="en-US" dirty="0"/>
          </a:p>
          <a:p>
            <a:r>
              <a:rPr lang="en-US" dirty="0"/>
              <a:t>Azure Repos</a:t>
            </a:r>
          </a:p>
          <a:p>
            <a:r>
              <a:rPr lang="en-US" dirty="0"/>
              <a:t>-import git repo / new repo</a:t>
            </a:r>
          </a:p>
          <a:p>
            <a:r>
              <a:rPr lang="en-US" dirty="0"/>
              <a:t>-Commits, Push, pull fetch </a:t>
            </a:r>
          </a:p>
          <a:p>
            <a:pPr marL="285750" indent="-285750">
              <a:buFontTx/>
              <a:buChar char="-"/>
            </a:pPr>
            <a:r>
              <a:rPr lang="en-US" dirty="0"/>
              <a:t>Branches</a:t>
            </a:r>
          </a:p>
          <a:p>
            <a:pPr marL="285750" indent="-285750">
              <a:buFontTx/>
              <a:buChar char="-"/>
            </a:pPr>
            <a:r>
              <a:rPr lang="en-US" dirty="0"/>
              <a:t>Pull Requests and merge conflicts</a:t>
            </a:r>
          </a:p>
          <a:p>
            <a:pPr marL="285750" indent="-285750">
              <a:buFontTx/>
              <a:buChar char="-"/>
            </a:pPr>
            <a:r>
              <a:rPr lang="en-US" dirty="0"/>
              <a:t>Tags</a:t>
            </a:r>
          </a:p>
          <a:p>
            <a:pPr marL="285750" indent="-285750">
              <a:buFontTx/>
              <a:buChar char="-"/>
            </a:pPr>
            <a:endParaRPr lang="en-US" dirty="0"/>
          </a:p>
          <a:p>
            <a:r>
              <a:rPr lang="en-US" dirty="0"/>
              <a:t>Pipelines</a:t>
            </a:r>
          </a:p>
          <a:p>
            <a:pPr marL="285750" indent="-285750">
              <a:buFontTx/>
              <a:buChar char="-"/>
            </a:pPr>
            <a:r>
              <a:rPr lang="en-US" dirty="0"/>
              <a:t>Build pipeline</a:t>
            </a:r>
          </a:p>
          <a:p>
            <a:pPr marL="285750" indent="-285750">
              <a:buFontTx/>
              <a:buChar char="-"/>
            </a:pPr>
            <a:endParaRPr lang="en-US" dirty="0"/>
          </a:p>
          <a:p>
            <a:pPr marL="285750" indent="-285750">
              <a:buFontTx/>
              <a:buChar char="-"/>
            </a:pPr>
            <a:r>
              <a:rPr lang="en-US" dirty="0"/>
              <a:t>Release Pipelines</a:t>
            </a:r>
          </a:p>
          <a:p>
            <a:pPr marL="285750" indent="-285750">
              <a:buFontTx/>
              <a:buChar char="-"/>
            </a:pPr>
            <a:r>
              <a:rPr lang="en-US" dirty="0"/>
              <a:t>Multiple environments</a:t>
            </a:r>
          </a:p>
          <a:p>
            <a:pPr marL="285750" indent="-285750">
              <a:buFontTx/>
              <a:buChar char="-"/>
            </a:pPr>
            <a:r>
              <a:rPr lang="en-US" dirty="0"/>
              <a:t>Slots and feature sites</a:t>
            </a:r>
          </a:p>
          <a:p>
            <a:pPr marL="285750" indent="-285750">
              <a:buFontTx/>
              <a:buChar char="-"/>
            </a:pPr>
            <a:r>
              <a:rPr lang="en-US" dirty="0"/>
              <a:t>Test Plans </a:t>
            </a:r>
          </a:p>
          <a:p>
            <a:pPr marL="285750" indent="-285750">
              <a:buFontTx/>
              <a:buChar char="-"/>
            </a:pPr>
            <a:r>
              <a:rPr lang="en-US" dirty="0"/>
              <a:t>Manual testing</a:t>
            </a:r>
          </a:p>
          <a:p>
            <a:pPr marL="285750" indent="-285750">
              <a:buFontTx/>
              <a:buChar char="-"/>
            </a:pPr>
            <a:endParaRPr lang="en-US" dirty="0"/>
          </a:p>
          <a:p>
            <a:r>
              <a:rPr lang="en-US" dirty="0"/>
              <a:t>Wiki</a:t>
            </a:r>
          </a:p>
          <a:p>
            <a:r>
              <a:rPr lang="en-US" dirty="0"/>
              <a:t>Azure Dashboard</a:t>
            </a:r>
          </a:p>
          <a:p>
            <a:pPr marL="285750" indent="-285750">
              <a:buFontTx/>
              <a:buChar char="-"/>
            </a:pPr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05871BB-8279-FA53-4614-76B24FBF7208}"/>
              </a:ext>
            </a:extLst>
          </p:cNvPr>
          <p:cNvSpPr txBox="1"/>
          <p:nvPr/>
        </p:nvSpPr>
        <p:spPr>
          <a:xfrm>
            <a:off x="6355658" y="136096"/>
            <a:ext cx="5214521" cy="100642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  <a:p>
            <a:r>
              <a:rPr lang="en-US" dirty="0"/>
              <a:t>Hi guys and welcome to the Azure </a:t>
            </a:r>
            <a:r>
              <a:rPr lang="en-US" dirty="0" err="1"/>
              <a:t>devops</a:t>
            </a:r>
            <a:r>
              <a:rPr lang="en-US" dirty="0"/>
              <a:t> fundamentals for </a:t>
            </a:r>
          </a:p>
          <a:p>
            <a:r>
              <a:rPr lang="en-US" dirty="0" err="1"/>
              <a:t>.net</a:t>
            </a:r>
            <a:r>
              <a:rPr lang="en-US" dirty="0"/>
              <a:t> developers, My name is Bhrugen and I will be your</a:t>
            </a:r>
          </a:p>
          <a:p>
            <a:r>
              <a:rPr lang="en-US" dirty="0"/>
              <a:t>Instructor for this course.</a:t>
            </a:r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Now there are few azure </a:t>
            </a:r>
            <a:r>
              <a:rPr lang="en-US" dirty="0" err="1"/>
              <a:t>devops</a:t>
            </a:r>
            <a:r>
              <a:rPr lang="en-US" dirty="0"/>
              <a:t> courses out there but what is unique about this course, is it is focused for .NET developer! Now what do </a:t>
            </a:r>
            <a:r>
              <a:rPr lang="en-US" dirty="0" err="1"/>
              <a:t>i</a:t>
            </a:r>
            <a:r>
              <a:rPr lang="en-US" dirty="0"/>
              <a:t> mean by that?</a:t>
            </a:r>
          </a:p>
          <a:p>
            <a:endParaRPr lang="en-US" dirty="0"/>
          </a:p>
          <a:p>
            <a:r>
              <a:rPr lang="en-US" dirty="0"/>
              <a:t>many times </a:t>
            </a:r>
            <a:r>
              <a:rPr lang="en-US" dirty="0" err="1"/>
              <a:t>.net</a:t>
            </a:r>
            <a:r>
              <a:rPr lang="en-US" dirty="0"/>
              <a:t> developer have worked with traditional applications and they know basic fundamentals of Git and deployment on local machine, but when they are asked about azure </a:t>
            </a:r>
            <a:r>
              <a:rPr lang="en-US" dirty="0" err="1"/>
              <a:t>devops</a:t>
            </a:r>
            <a:r>
              <a:rPr lang="en-US" dirty="0"/>
              <a:t> they freak out! </a:t>
            </a:r>
            <a:r>
              <a:rPr lang="en-US" dirty="0" err="1"/>
              <a:t>dont</a:t>
            </a:r>
            <a:r>
              <a:rPr lang="en-US" dirty="0"/>
              <a:t> worry I got you! This course </a:t>
            </a:r>
          </a:p>
          <a:p>
            <a:r>
              <a:rPr lang="en-US" dirty="0"/>
              <a:t>is focused to give you a very solid foundation with all important aspects of Azure DevOps when it comes to .NET application. We start with how to manage tickets, how to manage repos on </a:t>
            </a:r>
            <a:r>
              <a:rPr lang="en-US" dirty="0" err="1"/>
              <a:t>devops</a:t>
            </a:r>
            <a:r>
              <a:rPr lang="en-US" dirty="0"/>
              <a:t> and how to build CI CD pipeline! If you are thinking about changing roles or switching </a:t>
            </a:r>
            <a:r>
              <a:rPr lang="en-US" dirty="0" err="1"/>
              <a:t>job,s</a:t>
            </a:r>
            <a:r>
              <a:rPr lang="en-US" dirty="0"/>
              <a:t> having the foundation of azure </a:t>
            </a:r>
            <a:r>
              <a:rPr lang="en-US" dirty="0" err="1"/>
              <a:t>devops</a:t>
            </a:r>
            <a:r>
              <a:rPr lang="en-US" dirty="0"/>
              <a:t> is very critical.  And this course will get you all of that exposure in just a few hours. </a:t>
            </a:r>
          </a:p>
          <a:p>
            <a:endParaRPr lang="en-US" dirty="0"/>
          </a:p>
          <a:p>
            <a:r>
              <a:rPr lang="en-US" dirty="0"/>
              <a:t>I do expect you to have basic idea of .NET Core MVC application, since we will be using the template application and using that on azure </a:t>
            </a:r>
            <a:r>
              <a:rPr lang="en-US" dirty="0" err="1"/>
              <a:t>Devops</a:t>
            </a:r>
            <a:r>
              <a:rPr lang="en-US" dirty="0"/>
              <a:t>! I am super excited about the hands on azure </a:t>
            </a:r>
            <a:r>
              <a:rPr lang="en-US" dirty="0" err="1"/>
              <a:t>devops</a:t>
            </a:r>
            <a:r>
              <a:rPr lang="en-US" dirty="0"/>
              <a:t> course and I hope you guys will join me in this exciting journey of azure </a:t>
            </a:r>
            <a:r>
              <a:rPr lang="en-US" dirty="0" err="1"/>
              <a:t>Devops</a:t>
            </a:r>
            <a:r>
              <a:rPr lang="en-US" dirty="0"/>
              <a:t>!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93211670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B05871BB-8279-FA53-4614-76B24FBF7208}"/>
              </a:ext>
            </a:extLst>
          </p:cNvPr>
          <p:cNvSpPr txBox="1"/>
          <p:nvPr/>
        </p:nvSpPr>
        <p:spPr>
          <a:xfrm>
            <a:off x="1457864" y="136096"/>
            <a:ext cx="10112315" cy="590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  <a:p>
            <a:r>
              <a:rPr lang="en-US" dirty="0"/>
              <a:t>Hi guys and welcome to the Azure </a:t>
            </a:r>
            <a:r>
              <a:rPr lang="en-US" dirty="0" err="1"/>
              <a:t>devops</a:t>
            </a:r>
            <a:r>
              <a:rPr lang="en-US" dirty="0"/>
              <a:t> fundamentals for </a:t>
            </a:r>
          </a:p>
          <a:p>
            <a:r>
              <a:rPr lang="en-US" dirty="0" err="1"/>
              <a:t>.net</a:t>
            </a:r>
            <a:r>
              <a:rPr lang="en-US" dirty="0"/>
              <a:t> developers, My name is Bhrugen and I will be your</a:t>
            </a:r>
          </a:p>
          <a:p>
            <a:r>
              <a:rPr lang="en-US" dirty="0"/>
              <a:t>Instructor for this course.</a:t>
            </a:r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Now there are few azure </a:t>
            </a:r>
            <a:r>
              <a:rPr lang="en-US" dirty="0" err="1"/>
              <a:t>devops</a:t>
            </a:r>
            <a:r>
              <a:rPr lang="en-US" dirty="0"/>
              <a:t> courses out there but what is unique about this course, is it is focused for .NET developer! Now what do </a:t>
            </a:r>
            <a:r>
              <a:rPr lang="en-US" dirty="0" err="1"/>
              <a:t>i</a:t>
            </a:r>
            <a:r>
              <a:rPr lang="en-US" dirty="0"/>
              <a:t> mean by that?</a:t>
            </a:r>
          </a:p>
          <a:p>
            <a:endParaRPr lang="en-US" dirty="0"/>
          </a:p>
          <a:p>
            <a:r>
              <a:rPr lang="en-US" dirty="0"/>
              <a:t>many times </a:t>
            </a:r>
            <a:r>
              <a:rPr lang="en-US" dirty="0" err="1"/>
              <a:t>.net</a:t>
            </a:r>
            <a:r>
              <a:rPr lang="en-US" dirty="0"/>
              <a:t> developer have worked with traditional applications and they know basic fundamentals of Git and deployment on local machine, but when they are asked about azure </a:t>
            </a:r>
            <a:r>
              <a:rPr lang="en-US" dirty="0" err="1"/>
              <a:t>devops</a:t>
            </a:r>
            <a:r>
              <a:rPr lang="en-US" dirty="0"/>
              <a:t> they freak out! </a:t>
            </a:r>
            <a:r>
              <a:rPr lang="en-US" dirty="0" err="1"/>
              <a:t>dont</a:t>
            </a:r>
            <a:r>
              <a:rPr lang="en-US" dirty="0"/>
              <a:t> worry I got you! This course </a:t>
            </a:r>
          </a:p>
          <a:p>
            <a:r>
              <a:rPr lang="en-US" dirty="0"/>
              <a:t>is focused to give you a very solid foundation with all important aspects of Azure DevOps when it comes to .NET application. We start with how to manage tickets, how to manage repos on </a:t>
            </a:r>
            <a:r>
              <a:rPr lang="en-US" dirty="0" err="1"/>
              <a:t>devops</a:t>
            </a:r>
            <a:r>
              <a:rPr lang="en-US" dirty="0"/>
              <a:t> and how to build CI CD pipeline! If you are thinking about changing roles or switching </a:t>
            </a:r>
            <a:r>
              <a:rPr lang="en-US" dirty="0" err="1"/>
              <a:t>job,s</a:t>
            </a:r>
            <a:r>
              <a:rPr lang="en-US" dirty="0"/>
              <a:t> having the foundation of azure </a:t>
            </a:r>
            <a:r>
              <a:rPr lang="en-US" dirty="0" err="1"/>
              <a:t>devops</a:t>
            </a:r>
            <a:r>
              <a:rPr lang="en-US" dirty="0"/>
              <a:t> is very critical.  And this course will get you all of that exposure in just a few hours. </a:t>
            </a:r>
          </a:p>
          <a:p>
            <a:endParaRPr lang="en-US" dirty="0"/>
          </a:p>
          <a:p>
            <a:r>
              <a:rPr lang="en-US" dirty="0"/>
              <a:t>I do expect you to have basic idea of .NET Core MVC application, since we will be using the template application and using that on azure </a:t>
            </a:r>
            <a:r>
              <a:rPr lang="en-US" dirty="0" err="1"/>
              <a:t>Devops</a:t>
            </a:r>
            <a:r>
              <a:rPr lang="en-US" dirty="0"/>
              <a:t>! I am super excited about the hands on azure </a:t>
            </a:r>
            <a:r>
              <a:rPr lang="en-US" dirty="0" err="1"/>
              <a:t>devops</a:t>
            </a:r>
            <a:r>
              <a:rPr lang="en-US" dirty="0"/>
              <a:t> course and I hope you guys will join me in this exciting journey of azure </a:t>
            </a:r>
            <a:r>
              <a:rPr lang="en-US" dirty="0" err="1"/>
              <a:t>Devops</a:t>
            </a:r>
            <a:r>
              <a:rPr lang="en-US" dirty="0"/>
              <a:t>!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13721059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A6DD4B06-E16D-40F0-B318-933525B0DBCD}"/>
              </a:ext>
            </a:extLst>
          </p:cNvPr>
          <p:cNvSpPr/>
          <p:nvPr/>
        </p:nvSpPr>
        <p:spPr>
          <a:xfrm>
            <a:off x="6636128" y="3017377"/>
            <a:ext cx="4567553" cy="10284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Lorem ipsum dolor sit </a:t>
            </a:r>
            <a:r>
              <a:rPr lang="en-US" sz="1400" b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amet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, </a:t>
            </a:r>
            <a:r>
              <a:rPr lang="en-US" sz="1400" dirty="0" err="1">
                <a:solidFill>
                  <a:schemeClr val="bg1">
                    <a:lumMod val="65000"/>
                  </a:schemeClr>
                </a:solidFill>
              </a:rPr>
              <a:t>consectetur</a:t>
            </a:r>
            <a:r>
              <a:rPr lang="en-US" sz="14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bg1">
                    <a:lumMod val="65000"/>
                  </a:schemeClr>
                </a:solidFill>
              </a:rPr>
              <a:t>adipiscing</a:t>
            </a:r>
            <a:r>
              <a:rPr lang="en-US" sz="14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bg1">
                    <a:lumMod val="65000"/>
                  </a:schemeClr>
                </a:solidFill>
              </a:rPr>
              <a:t>elit</a:t>
            </a:r>
            <a:r>
              <a:rPr lang="en-US" sz="140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400" dirty="0" err="1">
                <a:solidFill>
                  <a:schemeClr val="bg1">
                    <a:lumMod val="65000"/>
                  </a:schemeClr>
                </a:solidFill>
              </a:rPr>
              <a:t>Aliquam</a:t>
            </a:r>
            <a:r>
              <a:rPr lang="en-US" sz="1400" dirty="0">
                <a:solidFill>
                  <a:schemeClr val="bg1">
                    <a:lumMod val="65000"/>
                  </a:schemeClr>
                </a:solidFill>
              </a:rPr>
              <a:t> sit </a:t>
            </a:r>
            <a:r>
              <a:rPr lang="en-US" sz="1400" dirty="0" err="1">
                <a:solidFill>
                  <a:schemeClr val="bg1">
                    <a:lumMod val="65000"/>
                  </a:schemeClr>
                </a:solidFill>
              </a:rPr>
              <a:t>amet</a:t>
            </a:r>
            <a:r>
              <a:rPr lang="en-US" sz="14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bg1">
                    <a:lumMod val="65000"/>
                  </a:schemeClr>
                </a:solidFill>
              </a:rPr>
              <a:t>metus</a:t>
            </a:r>
            <a:r>
              <a:rPr lang="en-US" sz="14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bg1">
                    <a:lumMod val="65000"/>
                  </a:schemeClr>
                </a:solidFill>
              </a:rPr>
              <a:t>commodo</a:t>
            </a:r>
            <a:r>
              <a:rPr lang="en-US" sz="14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400" dirty="0" err="1">
                <a:solidFill>
                  <a:schemeClr val="bg1">
                    <a:lumMod val="65000"/>
                  </a:schemeClr>
                </a:solidFill>
              </a:rPr>
              <a:t>consectetur</a:t>
            </a:r>
            <a:r>
              <a:rPr lang="en-US" sz="14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bg1">
                    <a:lumMod val="65000"/>
                  </a:schemeClr>
                </a:solidFill>
              </a:rPr>
              <a:t>adipiscing</a:t>
            </a:r>
            <a:r>
              <a:rPr lang="en-US" sz="14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bg1">
                    <a:lumMod val="65000"/>
                  </a:schemeClr>
                </a:solidFill>
              </a:rPr>
              <a:t>elit</a:t>
            </a:r>
            <a:r>
              <a:rPr lang="en-US" sz="140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400" dirty="0" err="1">
                <a:solidFill>
                  <a:schemeClr val="bg1">
                    <a:lumMod val="65000"/>
                  </a:schemeClr>
                </a:solidFill>
              </a:rPr>
              <a:t>Aliquam</a:t>
            </a:r>
            <a:r>
              <a:rPr lang="en-US" sz="1400" dirty="0">
                <a:solidFill>
                  <a:schemeClr val="bg1">
                    <a:lumMod val="65000"/>
                  </a:schemeClr>
                </a:solidFill>
              </a:rPr>
              <a:t> sit </a:t>
            </a:r>
            <a:r>
              <a:rPr lang="en-US" sz="1400" dirty="0" err="1">
                <a:solidFill>
                  <a:schemeClr val="bg1">
                    <a:lumMod val="65000"/>
                  </a:schemeClr>
                </a:solidFill>
              </a:rPr>
              <a:t>amet</a:t>
            </a:r>
            <a:r>
              <a:rPr lang="en-US" sz="14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bg1">
                    <a:lumMod val="65000"/>
                  </a:schemeClr>
                </a:solidFill>
              </a:rPr>
              <a:t>metus</a:t>
            </a:r>
            <a:r>
              <a:rPr lang="en-US" sz="14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bg1">
                    <a:lumMod val="65000"/>
                  </a:schemeClr>
                </a:solidFill>
              </a:rPr>
              <a:t>commodo</a:t>
            </a:r>
            <a:r>
              <a:rPr lang="en-US" sz="14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endParaRPr lang="en-US" sz="1400" b="1" dirty="0">
              <a:solidFill>
                <a:schemeClr val="bg1">
                  <a:lumMod val="65000"/>
                </a:schemeClr>
              </a:solidFill>
              <a:cs typeface="Lato Light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FC23C9E-4812-4C4B-AEFD-E6FFE0A6DA45}"/>
              </a:ext>
            </a:extLst>
          </p:cNvPr>
          <p:cNvSpPr txBox="1"/>
          <p:nvPr/>
        </p:nvSpPr>
        <p:spPr>
          <a:xfrm>
            <a:off x="6611723" y="1378729"/>
            <a:ext cx="456755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Please Write </a:t>
            </a:r>
            <a:r>
              <a:rPr lang="en-US" sz="3600" b="1" dirty="0">
                <a:solidFill>
                  <a:schemeClr val="accent4"/>
                </a:solidFill>
                <a:latin typeface="+mj-lt"/>
              </a:rPr>
              <a:t>Your Best </a:t>
            </a:r>
            <a:r>
              <a:rPr lang="en-US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title Right Here.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2C14C98F-1E45-45E3-B5C1-4AA02E02F8A4}"/>
              </a:ext>
            </a:extLst>
          </p:cNvPr>
          <p:cNvSpPr txBox="1"/>
          <p:nvPr/>
        </p:nvSpPr>
        <p:spPr>
          <a:xfrm>
            <a:off x="6636128" y="1043009"/>
            <a:ext cx="3590956" cy="3407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b="1" spc="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Company </a:t>
            </a:r>
            <a:r>
              <a:rPr lang="en-US" sz="1200" b="1" spc="600" dirty="0">
                <a:solidFill>
                  <a:schemeClr val="accent4"/>
                </a:solidFill>
              </a:rPr>
              <a:t>Objectives</a:t>
            </a:r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F2C1802F-F290-4912-A614-D51D587C1310}"/>
              </a:ext>
            </a:extLst>
          </p:cNvPr>
          <p:cNvSpPr/>
          <p:nvPr/>
        </p:nvSpPr>
        <p:spPr>
          <a:xfrm>
            <a:off x="6636128" y="4602107"/>
            <a:ext cx="2307579" cy="495248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4"/>
              </a:gs>
              <a:gs pos="100000">
                <a:schemeClr val="accent4">
                  <a:lumMod val="75000"/>
                </a:schemeClr>
              </a:gs>
            </a:gsLst>
            <a:lin ang="2700000" scaled="1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E38B753E-A489-48AC-9449-09E3205680F9}"/>
              </a:ext>
            </a:extLst>
          </p:cNvPr>
          <p:cNvSpPr txBox="1"/>
          <p:nvPr/>
        </p:nvSpPr>
        <p:spPr>
          <a:xfrm>
            <a:off x="6795901" y="4602107"/>
            <a:ext cx="1975686" cy="38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400" b="1" dirty="0">
                <a:solidFill>
                  <a:schemeClr val="bg1"/>
                </a:solidFill>
              </a:rPr>
              <a:t>Company Objectives</a:t>
            </a:r>
          </a:p>
        </p:txBody>
      </p:sp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51437334-D51C-4022-9CC9-755FF66D39B4}"/>
              </a:ext>
            </a:extLst>
          </p:cNvPr>
          <p:cNvSpPr/>
          <p:nvPr/>
        </p:nvSpPr>
        <p:spPr>
          <a:xfrm rot="2700000">
            <a:off x="10470250" y="4510299"/>
            <a:ext cx="1174111" cy="1174111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838200" dist="393700" dir="8100000" algn="tr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032FB542-3465-44AD-B81B-72A1E87352BB}"/>
              </a:ext>
            </a:extLst>
          </p:cNvPr>
          <p:cNvSpPr/>
          <p:nvPr/>
        </p:nvSpPr>
        <p:spPr>
          <a:xfrm rot="2700000">
            <a:off x="675835" y="-38548"/>
            <a:ext cx="1174111" cy="1174111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838200" dist="393700" dir="8100000" algn="tr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4C43C0A5-39C6-40C0-9797-B27AF09064CA}"/>
              </a:ext>
            </a:extLst>
          </p:cNvPr>
          <p:cNvSpPr/>
          <p:nvPr/>
        </p:nvSpPr>
        <p:spPr>
          <a:xfrm rot="2700000">
            <a:off x="5317889" y="4978456"/>
            <a:ext cx="621540" cy="621540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838200" dist="393700" dir="8100000" algn="tr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BAAD391C-9E7F-4851-B555-F80FD04C13B3}"/>
              </a:ext>
            </a:extLst>
          </p:cNvPr>
          <p:cNvSpPr/>
          <p:nvPr/>
        </p:nvSpPr>
        <p:spPr>
          <a:xfrm rot="2700000">
            <a:off x="10453416" y="292744"/>
            <a:ext cx="621540" cy="621540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838200" dist="393700" dir="8100000" algn="tr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Placeholder 3" descr="A picture containing text&#10;&#10;Description automatically generated">
            <a:extLst>
              <a:ext uri="{FF2B5EF4-FFF2-40B4-BE49-F238E27FC236}">
                <a16:creationId xmlns:a16="http://schemas.microsoft.com/office/drawing/2014/main" id="{0A288C3C-D7CD-4D8D-A982-56A2E4C031FB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240" r="12240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940788624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BCCA486F-0373-48B9-83CD-6845FD2EA043}"/>
              </a:ext>
            </a:extLst>
          </p:cNvPr>
          <p:cNvSpPr/>
          <p:nvPr/>
        </p:nvSpPr>
        <p:spPr>
          <a:xfrm rot="2700000">
            <a:off x="7505699" y="3086098"/>
            <a:ext cx="2133600" cy="2133600"/>
          </a:xfrm>
          <a:prstGeom prst="roundRect">
            <a:avLst/>
          </a:prstGeom>
          <a:gradFill>
            <a:gsLst>
              <a:gs pos="0">
                <a:schemeClr val="accent4"/>
              </a:gs>
              <a:gs pos="100000">
                <a:schemeClr val="accent4">
                  <a:lumMod val="75000"/>
                </a:schemeClr>
              </a:gs>
            </a:gsLst>
            <a:lin ang="2700000" scaled="1"/>
          </a:gradFill>
          <a:ln>
            <a:noFill/>
          </a:ln>
          <a:effectLst>
            <a:outerShdw blurRad="533400" dist="3937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EF2F6D8D-E8E9-4EE1-AA62-F757EBF8F403}"/>
              </a:ext>
            </a:extLst>
          </p:cNvPr>
          <p:cNvGrpSpPr/>
          <p:nvPr/>
        </p:nvGrpSpPr>
        <p:grpSpPr>
          <a:xfrm>
            <a:off x="8152287" y="3732687"/>
            <a:ext cx="840422" cy="840422"/>
            <a:chOff x="8204317" y="2115665"/>
            <a:chExt cx="464344" cy="464344"/>
          </a:xfrm>
          <a:solidFill>
            <a:schemeClr val="bg1"/>
          </a:solidFill>
        </p:grpSpPr>
        <p:sp>
          <p:nvSpPr>
            <p:cNvPr id="14" name="AutoShape 81">
              <a:extLst>
                <a:ext uri="{FF2B5EF4-FFF2-40B4-BE49-F238E27FC236}">
                  <a16:creationId xmlns:a16="http://schemas.microsoft.com/office/drawing/2014/main" id="{5EDA3B27-DDAE-4BD1-B162-7612FF89BB08}"/>
                </a:ext>
              </a:extLst>
            </p:cNvPr>
            <p:cNvSpPr>
              <a:spLocks/>
            </p:cNvSpPr>
            <p:nvPr/>
          </p:nvSpPr>
          <p:spPr bwMode="auto">
            <a:xfrm>
              <a:off x="8204317" y="2115665"/>
              <a:ext cx="464344" cy="4643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35" y="9811"/>
                  </a:moveTo>
                  <a:cubicBezTo>
                    <a:pt x="20220" y="10144"/>
                    <a:pt x="20081" y="10800"/>
                    <a:pt x="18899" y="10800"/>
                  </a:cubicBezTo>
                  <a:lnTo>
                    <a:pt x="17549" y="10800"/>
                  </a:lnTo>
                  <a:cubicBezTo>
                    <a:pt x="17363" y="10800"/>
                    <a:pt x="17212" y="10950"/>
                    <a:pt x="17212" y="11137"/>
                  </a:cubicBezTo>
                  <a:cubicBezTo>
                    <a:pt x="17212" y="11324"/>
                    <a:pt x="17363" y="11475"/>
                    <a:pt x="17549" y="11475"/>
                  </a:cubicBezTo>
                  <a:lnTo>
                    <a:pt x="18858" y="11475"/>
                  </a:lnTo>
                  <a:cubicBezTo>
                    <a:pt x="19870" y="11475"/>
                    <a:pt x="20003" y="12314"/>
                    <a:pt x="19938" y="12719"/>
                  </a:cubicBezTo>
                  <a:cubicBezTo>
                    <a:pt x="19855" y="13223"/>
                    <a:pt x="19618" y="14175"/>
                    <a:pt x="18478" y="14175"/>
                  </a:cubicBezTo>
                  <a:lnTo>
                    <a:pt x="16874" y="14175"/>
                  </a:lnTo>
                  <a:cubicBezTo>
                    <a:pt x="16688" y="14175"/>
                    <a:pt x="16537" y="14325"/>
                    <a:pt x="16537" y="14512"/>
                  </a:cubicBezTo>
                  <a:cubicBezTo>
                    <a:pt x="16537" y="14699"/>
                    <a:pt x="16688" y="14850"/>
                    <a:pt x="16874" y="14850"/>
                  </a:cubicBezTo>
                  <a:lnTo>
                    <a:pt x="18203" y="14850"/>
                  </a:lnTo>
                  <a:cubicBezTo>
                    <a:pt x="19343" y="14850"/>
                    <a:pt x="19243" y="15718"/>
                    <a:pt x="19079" y="16237"/>
                  </a:cubicBezTo>
                  <a:cubicBezTo>
                    <a:pt x="18864" y="16918"/>
                    <a:pt x="18732" y="17549"/>
                    <a:pt x="17297" y="17549"/>
                  </a:cubicBezTo>
                  <a:lnTo>
                    <a:pt x="16196" y="17549"/>
                  </a:lnTo>
                  <a:cubicBezTo>
                    <a:pt x="16009" y="17549"/>
                    <a:pt x="15859" y="17700"/>
                    <a:pt x="15859" y="17887"/>
                  </a:cubicBezTo>
                  <a:cubicBezTo>
                    <a:pt x="15859" y="18073"/>
                    <a:pt x="16009" y="18225"/>
                    <a:pt x="16196" y="18225"/>
                  </a:cubicBezTo>
                  <a:lnTo>
                    <a:pt x="17255" y="18225"/>
                  </a:lnTo>
                  <a:cubicBezTo>
                    <a:pt x="17993" y="18225"/>
                    <a:pt x="18027" y="18923"/>
                    <a:pt x="17950" y="19174"/>
                  </a:cubicBezTo>
                  <a:cubicBezTo>
                    <a:pt x="17866" y="19448"/>
                    <a:pt x="17767" y="19651"/>
                    <a:pt x="17762" y="19660"/>
                  </a:cubicBezTo>
                  <a:cubicBezTo>
                    <a:pt x="17558" y="20028"/>
                    <a:pt x="17229" y="20249"/>
                    <a:pt x="16534" y="20249"/>
                  </a:cubicBezTo>
                  <a:lnTo>
                    <a:pt x="12844" y="20249"/>
                  </a:lnTo>
                  <a:cubicBezTo>
                    <a:pt x="10990" y="20249"/>
                    <a:pt x="9151" y="19829"/>
                    <a:pt x="9104" y="19818"/>
                  </a:cubicBezTo>
                  <a:cubicBezTo>
                    <a:pt x="6299" y="19172"/>
                    <a:pt x="6152" y="19122"/>
                    <a:pt x="5976" y="19072"/>
                  </a:cubicBezTo>
                  <a:cubicBezTo>
                    <a:pt x="5976" y="19072"/>
                    <a:pt x="5405" y="18976"/>
                    <a:pt x="5405" y="18478"/>
                  </a:cubicBezTo>
                  <a:lnTo>
                    <a:pt x="5399" y="9155"/>
                  </a:lnTo>
                  <a:cubicBezTo>
                    <a:pt x="5399" y="8839"/>
                    <a:pt x="5601" y="8552"/>
                    <a:pt x="5935" y="8452"/>
                  </a:cubicBezTo>
                  <a:cubicBezTo>
                    <a:pt x="5977" y="8435"/>
                    <a:pt x="6034" y="8419"/>
                    <a:pt x="6074" y="8401"/>
                  </a:cubicBezTo>
                  <a:cubicBezTo>
                    <a:pt x="9158" y="7125"/>
                    <a:pt x="10097" y="4324"/>
                    <a:pt x="10124" y="2025"/>
                  </a:cubicBezTo>
                  <a:cubicBezTo>
                    <a:pt x="10128" y="1702"/>
                    <a:pt x="10378" y="1350"/>
                    <a:pt x="10800" y="1350"/>
                  </a:cubicBezTo>
                  <a:cubicBezTo>
                    <a:pt x="11514" y="1350"/>
                    <a:pt x="12774" y="2782"/>
                    <a:pt x="12774" y="4554"/>
                  </a:cubicBezTo>
                  <a:cubicBezTo>
                    <a:pt x="12774" y="6155"/>
                    <a:pt x="12711" y="6432"/>
                    <a:pt x="12149" y="8100"/>
                  </a:cubicBezTo>
                  <a:cubicBezTo>
                    <a:pt x="18899" y="8100"/>
                    <a:pt x="18852" y="8196"/>
                    <a:pt x="19448" y="8353"/>
                  </a:cubicBezTo>
                  <a:cubicBezTo>
                    <a:pt x="20187" y="8564"/>
                    <a:pt x="20249" y="9175"/>
                    <a:pt x="20249" y="9386"/>
                  </a:cubicBezTo>
                  <a:cubicBezTo>
                    <a:pt x="20249" y="9618"/>
                    <a:pt x="20243" y="9584"/>
                    <a:pt x="20235" y="9811"/>
                  </a:cubicBezTo>
                  <a:moveTo>
                    <a:pt x="4724" y="19575"/>
                  </a:moveTo>
                  <a:cubicBezTo>
                    <a:pt x="4724" y="19948"/>
                    <a:pt x="4423" y="20249"/>
                    <a:pt x="4049" y="20249"/>
                  </a:cubicBezTo>
                  <a:lnTo>
                    <a:pt x="2024" y="20249"/>
                  </a:lnTo>
                  <a:cubicBezTo>
                    <a:pt x="1652" y="20249"/>
                    <a:pt x="1349" y="19948"/>
                    <a:pt x="1349" y="19575"/>
                  </a:cubicBezTo>
                  <a:lnTo>
                    <a:pt x="1349" y="8774"/>
                  </a:lnTo>
                  <a:cubicBezTo>
                    <a:pt x="1349" y="8401"/>
                    <a:pt x="1652" y="8100"/>
                    <a:pt x="2024" y="8100"/>
                  </a:cubicBezTo>
                  <a:lnTo>
                    <a:pt x="4049" y="8100"/>
                  </a:lnTo>
                  <a:cubicBezTo>
                    <a:pt x="4423" y="8100"/>
                    <a:pt x="4724" y="8401"/>
                    <a:pt x="4724" y="8774"/>
                  </a:cubicBezTo>
                  <a:cubicBezTo>
                    <a:pt x="4724" y="8774"/>
                    <a:pt x="4724" y="19575"/>
                    <a:pt x="4724" y="19575"/>
                  </a:cubicBezTo>
                  <a:close/>
                  <a:moveTo>
                    <a:pt x="19686" y="7069"/>
                  </a:moveTo>
                  <a:cubicBezTo>
                    <a:pt x="18842" y="6846"/>
                    <a:pt x="16858" y="6849"/>
                    <a:pt x="13956" y="6773"/>
                  </a:cubicBezTo>
                  <a:cubicBezTo>
                    <a:pt x="14093" y="6139"/>
                    <a:pt x="14124" y="5568"/>
                    <a:pt x="14124" y="4554"/>
                  </a:cubicBezTo>
                  <a:cubicBezTo>
                    <a:pt x="14124" y="2133"/>
                    <a:pt x="12361" y="0"/>
                    <a:pt x="10800" y="0"/>
                  </a:cubicBezTo>
                  <a:cubicBezTo>
                    <a:pt x="9698" y="0"/>
                    <a:pt x="8789" y="901"/>
                    <a:pt x="8774" y="2009"/>
                  </a:cubicBezTo>
                  <a:cubicBezTo>
                    <a:pt x="8760" y="3368"/>
                    <a:pt x="8340" y="5716"/>
                    <a:pt x="6074" y="6906"/>
                  </a:cubicBezTo>
                  <a:cubicBezTo>
                    <a:pt x="5908" y="6994"/>
                    <a:pt x="5433" y="7228"/>
                    <a:pt x="5364" y="7259"/>
                  </a:cubicBezTo>
                  <a:lnTo>
                    <a:pt x="5399" y="7289"/>
                  </a:lnTo>
                  <a:cubicBezTo>
                    <a:pt x="5045" y="6984"/>
                    <a:pt x="4554" y="6750"/>
                    <a:pt x="4049" y="6750"/>
                  </a:cubicBezTo>
                  <a:lnTo>
                    <a:pt x="2024" y="6750"/>
                  </a:lnTo>
                  <a:cubicBezTo>
                    <a:pt x="908" y="6750"/>
                    <a:pt x="0" y="7658"/>
                    <a:pt x="0" y="8774"/>
                  </a:cubicBezTo>
                  <a:lnTo>
                    <a:pt x="0" y="19575"/>
                  </a:lnTo>
                  <a:cubicBezTo>
                    <a:pt x="0" y="20691"/>
                    <a:pt x="908" y="21599"/>
                    <a:pt x="2024" y="21599"/>
                  </a:cubicBezTo>
                  <a:lnTo>
                    <a:pt x="4049" y="21599"/>
                  </a:lnTo>
                  <a:cubicBezTo>
                    <a:pt x="4853" y="21599"/>
                    <a:pt x="5525" y="21114"/>
                    <a:pt x="5850" y="20434"/>
                  </a:cubicBezTo>
                  <a:cubicBezTo>
                    <a:pt x="5859" y="20437"/>
                    <a:pt x="5873" y="20441"/>
                    <a:pt x="5882" y="20442"/>
                  </a:cubicBezTo>
                  <a:cubicBezTo>
                    <a:pt x="5927" y="20454"/>
                    <a:pt x="5979" y="20467"/>
                    <a:pt x="6044" y="20485"/>
                  </a:cubicBezTo>
                  <a:cubicBezTo>
                    <a:pt x="6056" y="20487"/>
                    <a:pt x="6062" y="20488"/>
                    <a:pt x="6074" y="20492"/>
                  </a:cubicBezTo>
                  <a:cubicBezTo>
                    <a:pt x="6464" y="20588"/>
                    <a:pt x="7212" y="20768"/>
                    <a:pt x="8812" y="21135"/>
                  </a:cubicBezTo>
                  <a:cubicBezTo>
                    <a:pt x="9155" y="21213"/>
                    <a:pt x="10966" y="21599"/>
                    <a:pt x="12844" y="21599"/>
                  </a:cubicBezTo>
                  <a:lnTo>
                    <a:pt x="16534" y="21599"/>
                  </a:lnTo>
                  <a:cubicBezTo>
                    <a:pt x="17659" y="21599"/>
                    <a:pt x="18469" y="21167"/>
                    <a:pt x="18952" y="20298"/>
                  </a:cubicBezTo>
                  <a:cubicBezTo>
                    <a:pt x="18958" y="20285"/>
                    <a:pt x="19114" y="19982"/>
                    <a:pt x="19240" y="19572"/>
                  </a:cubicBezTo>
                  <a:cubicBezTo>
                    <a:pt x="19336" y="19263"/>
                    <a:pt x="19371" y="18827"/>
                    <a:pt x="19256" y="18384"/>
                  </a:cubicBezTo>
                  <a:cubicBezTo>
                    <a:pt x="19981" y="17886"/>
                    <a:pt x="20214" y="17133"/>
                    <a:pt x="20366" y="16643"/>
                  </a:cubicBezTo>
                  <a:cubicBezTo>
                    <a:pt x="20620" y="15838"/>
                    <a:pt x="20544" y="15235"/>
                    <a:pt x="20367" y="14803"/>
                  </a:cubicBezTo>
                  <a:cubicBezTo>
                    <a:pt x="20775" y="14418"/>
                    <a:pt x="21122" y="13831"/>
                    <a:pt x="21269" y="12935"/>
                  </a:cubicBezTo>
                  <a:cubicBezTo>
                    <a:pt x="21361" y="12380"/>
                    <a:pt x="21263" y="11809"/>
                    <a:pt x="21007" y="11334"/>
                  </a:cubicBezTo>
                  <a:cubicBezTo>
                    <a:pt x="21389" y="10905"/>
                    <a:pt x="21564" y="10365"/>
                    <a:pt x="21583" y="9865"/>
                  </a:cubicBezTo>
                  <a:lnTo>
                    <a:pt x="21591" y="9724"/>
                  </a:lnTo>
                  <a:cubicBezTo>
                    <a:pt x="21596" y="9635"/>
                    <a:pt x="21600" y="9581"/>
                    <a:pt x="21600" y="9386"/>
                  </a:cubicBezTo>
                  <a:cubicBezTo>
                    <a:pt x="21600" y="8533"/>
                    <a:pt x="21010" y="7446"/>
                    <a:pt x="19686" y="706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/>
            <a:p>
              <a:pPr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sym typeface="Gill Sans" charset="0"/>
              </a:endParaRPr>
            </a:p>
          </p:txBody>
        </p:sp>
        <p:sp>
          <p:nvSpPr>
            <p:cNvPr id="15" name="AutoShape 82">
              <a:extLst>
                <a:ext uri="{FF2B5EF4-FFF2-40B4-BE49-F238E27FC236}">
                  <a16:creationId xmlns:a16="http://schemas.microsoft.com/office/drawing/2014/main" id="{151A75CF-8AE0-43F1-9D52-B8C909778B1A}"/>
                </a:ext>
              </a:extLst>
            </p:cNvPr>
            <p:cNvSpPr>
              <a:spLocks/>
            </p:cNvSpPr>
            <p:nvPr/>
          </p:nvSpPr>
          <p:spPr bwMode="auto">
            <a:xfrm>
              <a:off x="8247973" y="2492697"/>
              <a:ext cx="43657" cy="4365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14400"/>
                  </a:moveTo>
                  <a:cubicBezTo>
                    <a:pt x="8820" y="14400"/>
                    <a:pt x="7200" y="12782"/>
                    <a:pt x="7200" y="10800"/>
                  </a:cubicBezTo>
                  <a:cubicBezTo>
                    <a:pt x="7200" y="8817"/>
                    <a:pt x="8820" y="7200"/>
                    <a:pt x="10800" y="7200"/>
                  </a:cubicBezTo>
                  <a:cubicBezTo>
                    <a:pt x="12779" y="7200"/>
                    <a:pt x="14400" y="8817"/>
                    <a:pt x="14400" y="10800"/>
                  </a:cubicBezTo>
                  <a:cubicBezTo>
                    <a:pt x="14400" y="12782"/>
                    <a:pt x="12779" y="14400"/>
                    <a:pt x="10800" y="14400"/>
                  </a:cubicBezTo>
                  <a:moveTo>
                    <a:pt x="10800" y="0"/>
                  </a:moveTo>
                  <a:cubicBezTo>
                    <a:pt x="4837" y="0"/>
                    <a:pt x="0" y="4837"/>
                    <a:pt x="0" y="10800"/>
                  </a:cubicBezTo>
                  <a:cubicBezTo>
                    <a:pt x="0" y="16762"/>
                    <a:pt x="4837" y="21599"/>
                    <a:pt x="10800" y="21599"/>
                  </a:cubicBezTo>
                  <a:cubicBezTo>
                    <a:pt x="16762" y="21599"/>
                    <a:pt x="21600" y="16762"/>
                    <a:pt x="21600" y="10800"/>
                  </a:cubicBezTo>
                  <a:cubicBezTo>
                    <a:pt x="21600" y="4837"/>
                    <a:pt x="16762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/>
            <a:p>
              <a:pPr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sym typeface="Gill Sans" charset="0"/>
              </a:endParaRPr>
            </a:p>
          </p:txBody>
        </p:sp>
      </p:grpSp>
      <p:sp>
        <p:nvSpPr>
          <p:cNvPr id="17" name="Shape 18843">
            <a:extLst>
              <a:ext uri="{FF2B5EF4-FFF2-40B4-BE49-F238E27FC236}">
                <a16:creationId xmlns:a16="http://schemas.microsoft.com/office/drawing/2014/main" id="{6CE5C88C-01AF-44CD-B465-23C11A44C8B3}"/>
              </a:ext>
            </a:extLst>
          </p:cNvPr>
          <p:cNvSpPr/>
          <p:nvPr/>
        </p:nvSpPr>
        <p:spPr>
          <a:xfrm>
            <a:off x="1346201" y="2785708"/>
            <a:ext cx="635476" cy="63547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gradFill flip="none" rotWithShape="1">
            <a:gsLst>
              <a:gs pos="0">
                <a:schemeClr val="accent4"/>
              </a:gs>
              <a:gs pos="100000">
                <a:schemeClr val="accent4">
                  <a:lumMod val="75000"/>
                </a:schemeClr>
              </a:gs>
            </a:gsLst>
            <a:lin ang="2700000" scaled="1"/>
            <a:tileRect/>
          </a:gradFill>
          <a:ln w="12700" cap="flat">
            <a:noFill/>
            <a:miter lim="400000"/>
          </a:ln>
          <a:effectLst/>
        </p:spPr>
        <p:txBody>
          <a:bodyPr wrap="square" lIns="60960" tIns="60960" rIns="60960" bIns="60960" numCol="1" anchor="t">
            <a:noAutofit/>
          </a:bodyPr>
          <a:lstStyle/>
          <a:p>
            <a:pPr defTabSz="457200">
              <a:defRPr sz="14800">
                <a:latin typeface="Gill Sans"/>
                <a:ea typeface="Gill Sans"/>
                <a:cs typeface="Gill Sans"/>
                <a:sym typeface="Gill Sans"/>
              </a:defRPr>
            </a:pPr>
            <a:endParaRPr sz="7400"/>
          </a:p>
        </p:txBody>
      </p:sp>
      <p:sp>
        <p:nvSpPr>
          <p:cNvPr id="18" name="Shape 18858">
            <a:extLst>
              <a:ext uri="{FF2B5EF4-FFF2-40B4-BE49-F238E27FC236}">
                <a16:creationId xmlns:a16="http://schemas.microsoft.com/office/drawing/2014/main" id="{1B383315-C562-40A2-997D-C2BFA9DFAC1B}"/>
              </a:ext>
            </a:extLst>
          </p:cNvPr>
          <p:cNvSpPr/>
          <p:nvPr/>
        </p:nvSpPr>
        <p:spPr>
          <a:xfrm>
            <a:off x="1530231" y="2962964"/>
            <a:ext cx="311487" cy="27687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200" y="6749"/>
                </a:moveTo>
                <a:cubicBezTo>
                  <a:pt x="19200" y="7201"/>
                  <a:pt x="19083" y="9449"/>
                  <a:pt x="16799" y="9449"/>
                </a:cubicBezTo>
                <a:lnTo>
                  <a:pt x="16799" y="5398"/>
                </a:lnTo>
                <a:lnTo>
                  <a:pt x="19200" y="5398"/>
                </a:lnTo>
                <a:cubicBezTo>
                  <a:pt x="19200" y="5398"/>
                  <a:pt x="19200" y="6749"/>
                  <a:pt x="19200" y="6749"/>
                </a:cubicBezTo>
                <a:close/>
                <a:moveTo>
                  <a:pt x="14399" y="10292"/>
                </a:moveTo>
                <a:lnTo>
                  <a:pt x="14097" y="11067"/>
                </a:lnTo>
                <a:cubicBezTo>
                  <a:pt x="13523" y="12543"/>
                  <a:pt x="12229" y="13499"/>
                  <a:pt x="10799" y="13499"/>
                </a:cubicBezTo>
                <a:cubicBezTo>
                  <a:pt x="9369" y="13499"/>
                  <a:pt x="8077" y="12543"/>
                  <a:pt x="7503" y="11067"/>
                </a:cubicBezTo>
                <a:lnTo>
                  <a:pt x="7202" y="10292"/>
                </a:lnTo>
                <a:lnTo>
                  <a:pt x="7202" y="2699"/>
                </a:lnTo>
                <a:lnTo>
                  <a:pt x="14399" y="2699"/>
                </a:lnTo>
                <a:cubicBezTo>
                  <a:pt x="14399" y="2699"/>
                  <a:pt x="14399" y="10292"/>
                  <a:pt x="14399" y="10292"/>
                </a:cubicBezTo>
                <a:close/>
                <a:moveTo>
                  <a:pt x="4799" y="9449"/>
                </a:moveTo>
                <a:cubicBezTo>
                  <a:pt x="2608" y="9449"/>
                  <a:pt x="2408" y="7375"/>
                  <a:pt x="2400" y="6749"/>
                </a:cubicBezTo>
                <a:lnTo>
                  <a:pt x="2400" y="5398"/>
                </a:lnTo>
                <a:lnTo>
                  <a:pt x="4799" y="5398"/>
                </a:lnTo>
                <a:cubicBezTo>
                  <a:pt x="4799" y="5398"/>
                  <a:pt x="4799" y="9449"/>
                  <a:pt x="4799" y="9449"/>
                </a:cubicBezTo>
                <a:close/>
                <a:moveTo>
                  <a:pt x="20399" y="2699"/>
                </a:moveTo>
                <a:lnTo>
                  <a:pt x="16799" y="2699"/>
                </a:lnTo>
                <a:lnTo>
                  <a:pt x="16799" y="1351"/>
                </a:lnTo>
                <a:cubicBezTo>
                  <a:pt x="16799" y="603"/>
                  <a:pt x="16263" y="0"/>
                  <a:pt x="15600" y="0"/>
                </a:cubicBezTo>
                <a:lnTo>
                  <a:pt x="6000" y="0"/>
                </a:lnTo>
                <a:cubicBezTo>
                  <a:pt x="5338" y="0"/>
                  <a:pt x="4799" y="603"/>
                  <a:pt x="4799" y="1351"/>
                </a:cubicBezTo>
                <a:lnTo>
                  <a:pt x="4799" y="2699"/>
                </a:lnTo>
                <a:lnTo>
                  <a:pt x="1202" y="2699"/>
                </a:lnTo>
                <a:cubicBezTo>
                  <a:pt x="537" y="2699"/>
                  <a:pt x="0" y="3302"/>
                  <a:pt x="0" y="4051"/>
                </a:cubicBezTo>
                <a:lnTo>
                  <a:pt x="0" y="6749"/>
                </a:lnTo>
                <a:cubicBezTo>
                  <a:pt x="0" y="8918"/>
                  <a:pt x="1278" y="12148"/>
                  <a:pt x="4799" y="12148"/>
                </a:cubicBezTo>
                <a:lnTo>
                  <a:pt x="5303" y="12148"/>
                </a:lnTo>
                <a:cubicBezTo>
                  <a:pt x="6229" y="14534"/>
                  <a:pt x="8341" y="16198"/>
                  <a:pt x="10799" y="16198"/>
                </a:cubicBezTo>
                <a:cubicBezTo>
                  <a:pt x="13259" y="16198"/>
                  <a:pt x="15371" y="14534"/>
                  <a:pt x="16297" y="12148"/>
                </a:cubicBezTo>
                <a:lnTo>
                  <a:pt x="16799" y="12148"/>
                </a:lnTo>
                <a:cubicBezTo>
                  <a:pt x="20320" y="12148"/>
                  <a:pt x="21600" y="8918"/>
                  <a:pt x="21600" y="6749"/>
                </a:cubicBezTo>
                <a:lnTo>
                  <a:pt x="21600" y="4051"/>
                </a:lnTo>
                <a:cubicBezTo>
                  <a:pt x="21600" y="3302"/>
                  <a:pt x="21063" y="2699"/>
                  <a:pt x="20399" y="2699"/>
                </a:cubicBezTo>
                <a:cubicBezTo>
                  <a:pt x="20399" y="2699"/>
                  <a:pt x="20399" y="2699"/>
                  <a:pt x="20399" y="2699"/>
                </a:cubicBezTo>
                <a:close/>
                <a:moveTo>
                  <a:pt x="9601" y="18897"/>
                </a:moveTo>
                <a:lnTo>
                  <a:pt x="8400" y="18897"/>
                </a:lnTo>
                <a:cubicBezTo>
                  <a:pt x="7075" y="18897"/>
                  <a:pt x="6000" y="20107"/>
                  <a:pt x="6000" y="21600"/>
                </a:cubicBezTo>
                <a:lnTo>
                  <a:pt x="15600" y="21600"/>
                </a:lnTo>
                <a:cubicBezTo>
                  <a:pt x="15600" y="20107"/>
                  <a:pt x="14525" y="18897"/>
                  <a:pt x="13201" y="18897"/>
                </a:cubicBezTo>
                <a:lnTo>
                  <a:pt x="12000" y="18897"/>
                </a:lnTo>
                <a:lnTo>
                  <a:pt x="12000" y="16198"/>
                </a:lnTo>
                <a:lnTo>
                  <a:pt x="9601" y="16198"/>
                </a:lnTo>
                <a:cubicBezTo>
                  <a:pt x="9601" y="16198"/>
                  <a:pt x="9601" y="18897"/>
                  <a:pt x="9601" y="18897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19050" tIns="19050" rIns="19050" bIns="19050" numCol="1" anchor="ctr">
            <a:noAutofit/>
          </a:bodyPr>
          <a:lstStyle/>
          <a:p>
            <a:pPr defTabSz="228600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19" name="Shape 18863">
            <a:extLst>
              <a:ext uri="{FF2B5EF4-FFF2-40B4-BE49-F238E27FC236}">
                <a16:creationId xmlns:a16="http://schemas.microsoft.com/office/drawing/2014/main" id="{EC7157CB-60D6-4AE8-A766-746DA4455292}"/>
              </a:ext>
            </a:extLst>
          </p:cNvPr>
          <p:cNvSpPr/>
          <p:nvPr/>
        </p:nvSpPr>
        <p:spPr>
          <a:xfrm>
            <a:off x="2183267" y="3232625"/>
            <a:ext cx="4071522" cy="89451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0" tIns="0" rIns="0" bIns="0" numCol="1" anchor="ctr">
            <a:noAutofit/>
          </a:bodyPr>
          <a:lstStyle>
            <a:lvl1pPr algn="l" defTabSz="914400">
              <a:defRPr sz="1800">
                <a:solidFill>
                  <a:srgbClr val="A6AAA9"/>
                </a:solidFill>
                <a:latin typeface="Roboto Regular"/>
                <a:ea typeface="Roboto Regular"/>
                <a:cs typeface="Roboto Regular"/>
                <a:sym typeface="Roboto Regular"/>
              </a:defRPr>
            </a:lvl1pPr>
          </a:lstStyle>
          <a:p>
            <a:pPr>
              <a:lnSpc>
                <a:spcPct val="150000"/>
              </a:lnSpc>
              <a:defRPr>
                <a:solidFill>
                  <a:srgbClr val="000000"/>
                </a:solidFill>
              </a:defRPr>
            </a:pPr>
            <a:r>
              <a:rPr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But also leap into electron typesetting, remaining essentially.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 remaining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essentiallyBut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 also leap into electron typesetting, remaining essentially. remaining</a:t>
            </a:r>
            <a:endParaRPr sz="12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</p:txBody>
      </p:sp>
      <p:sp>
        <p:nvSpPr>
          <p:cNvPr id="20" name="Shape 18864">
            <a:extLst>
              <a:ext uri="{FF2B5EF4-FFF2-40B4-BE49-F238E27FC236}">
                <a16:creationId xmlns:a16="http://schemas.microsoft.com/office/drawing/2014/main" id="{D517B383-6BFA-4AE5-8CEA-0006B56A5907}"/>
              </a:ext>
            </a:extLst>
          </p:cNvPr>
          <p:cNvSpPr/>
          <p:nvPr/>
        </p:nvSpPr>
        <p:spPr>
          <a:xfrm>
            <a:off x="2183268" y="2901191"/>
            <a:ext cx="1258700" cy="22845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0" tIns="0" rIns="0" bIns="0" numCol="1" anchor="ctr">
            <a:noAutofit/>
          </a:bodyPr>
          <a:lstStyle>
            <a:lvl1pPr algn="l" defTabSz="914400">
              <a:lnSpc>
                <a:spcPct val="80000"/>
              </a:lnSpc>
              <a:defRPr sz="3000">
                <a:solidFill>
                  <a:srgbClr val="78BE42"/>
                </a:solidFill>
                <a:latin typeface="Roboto Bold"/>
                <a:ea typeface="Roboto Bold"/>
                <a:cs typeface="Roboto Bold"/>
                <a:sym typeface="Roboto Bold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Lorem Ipsum 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B68AACFA-D517-43E8-B9EC-5AB2622268A1}"/>
              </a:ext>
            </a:extLst>
          </p:cNvPr>
          <p:cNvSpPr txBox="1"/>
          <p:nvPr/>
        </p:nvSpPr>
        <p:spPr>
          <a:xfrm>
            <a:off x="3549906" y="4430824"/>
            <a:ext cx="2543175" cy="2991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Lorem ipsum dolor sit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amet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,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conse</a:t>
            </a:r>
            <a:endParaRPr lang="en-US" sz="1200" b="1" dirty="0">
              <a:solidFill>
                <a:schemeClr val="tx1">
                  <a:lumMod val="65000"/>
                  <a:lumOff val="35000"/>
                </a:schemeClr>
              </a:solidFill>
              <a:cs typeface="Lato Light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7656336B-D616-42D0-8117-936BD167E154}"/>
              </a:ext>
            </a:extLst>
          </p:cNvPr>
          <p:cNvSpPr txBox="1"/>
          <p:nvPr/>
        </p:nvSpPr>
        <p:spPr>
          <a:xfrm>
            <a:off x="3549906" y="5144001"/>
            <a:ext cx="2543175" cy="2991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Lorem ipsum dolor sit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amet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,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consec</a:t>
            </a:r>
            <a:endParaRPr lang="en-US" sz="1200" b="1" dirty="0">
              <a:solidFill>
                <a:schemeClr val="tx1">
                  <a:lumMod val="65000"/>
                  <a:lumOff val="35000"/>
                </a:schemeClr>
              </a:solidFill>
              <a:cs typeface="Lato Light"/>
            </a:endParaRPr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FB11776F-1AE8-494A-BB3F-DDF45314CE90}"/>
              </a:ext>
            </a:extLst>
          </p:cNvPr>
          <p:cNvSpPr/>
          <p:nvPr/>
        </p:nvSpPr>
        <p:spPr>
          <a:xfrm>
            <a:off x="1453115" y="4391883"/>
            <a:ext cx="416436" cy="416436"/>
          </a:xfrm>
          <a:prstGeom prst="ellipse">
            <a:avLst/>
          </a:prstGeom>
          <a:gradFill flip="none" rotWithShape="1">
            <a:gsLst>
              <a:gs pos="0">
                <a:schemeClr val="accent4"/>
              </a:gs>
              <a:gs pos="100000">
                <a:schemeClr val="accent4">
                  <a:lumMod val="75000"/>
                </a:schemeClr>
              </a:gs>
            </a:gsLst>
            <a:lin ang="2700000" scaled="1"/>
            <a:tileRect/>
          </a:gra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>
                <a:solidFill>
                  <a:schemeClr val="bg1"/>
                </a:solidFill>
              </a:rPr>
              <a:t>1</a:t>
            </a:r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6BCEAB12-E5BF-4207-B99F-EC3E389B14A7}"/>
              </a:ext>
            </a:extLst>
          </p:cNvPr>
          <p:cNvSpPr/>
          <p:nvPr/>
        </p:nvSpPr>
        <p:spPr>
          <a:xfrm>
            <a:off x="1453115" y="5105060"/>
            <a:ext cx="416436" cy="416436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>
                <a:solidFill>
                  <a:schemeClr val="bg1"/>
                </a:solidFill>
              </a:rPr>
              <a:t>2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256B3387-8320-4880-900E-93D0E07B0823}"/>
              </a:ext>
            </a:extLst>
          </p:cNvPr>
          <p:cNvSpPr txBox="1"/>
          <p:nvPr/>
        </p:nvSpPr>
        <p:spPr>
          <a:xfrm>
            <a:off x="2092713" y="4415435"/>
            <a:ext cx="120013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Blue Option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1753A03E-5DCE-4E74-88FE-701A4FEF1DCD}"/>
              </a:ext>
            </a:extLst>
          </p:cNvPr>
          <p:cNvSpPr txBox="1"/>
          <p:nvPr/>
        </p:nvSpPr>
        <p:spPr>
          <a:xfrm>
            <a:off x="2092713" y="5144001"/>
            <a:ext cx="134049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Green Option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134EF498-68DA-4724-8014-254D0A973AC1}"/>
              </a:ext>
            </a:extLst>
          </p:cNvPr>
          <p:cNvSpPr txBox="1"/>
          <p:nvPr/>
        </p:nvSpPr>
        <p:spPr>
          <a:xfrm>
            <a:off x="1321796" y="1185491"/>
            <a:ext cx="456755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Please Write </a:t>
            </a:r>
            <a:r>
              <a:rPr lang="en-US" sz="3600" b="1" dirty="0">
                <a:solidFill>
                  <a:schemeClr val="accent4"/>
                </a:solidFill>
                <a:latin typeface="+mj-lt"/>
              </a:rPr>
              <a:t>Your Best </a:t>
            </a:r>
            <a:r>
              <a:rPr lang="en-US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title Right Here.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4024574E-5ABD-41DA-9BF0-A8CD76284651}"/>
              </a:ext>
            </a:extLst>
          </p:cNvPr>
          <p:cNvSpPr txBox="1"/>
          <p:nvPr/>
        </p:nvSpPr>
        <p:spPr>
          <a:xfrm>
            <a:off x="1346201" y="849771"/>
            <a:ext cx="3590956" cy="3407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b="1" spc="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Company </a:t>
            </a:r>
            <a:r>
              <a:rPr lang="en-US" sz="1200" b="1" spc="600" dirty="0">
                <a:solidFill>
                  <a:schemeClr val="accent4"/>
                </a:solidFill>
              </a:rPr>
              <a:t>Objectives</a:t>
            </a:r>
          </a:p>
        </p:txBody>
      </p:sp>
      <p:sp>
        <p:nvSpPr>
          <p:cNvPr id="29" name="Rectangle: Rounded Corners 28">
            <a:extLst>
              <a:ext uri="{FF2B5EF4-FFF2-40B4-BE49-F238E27FC236}">
                <a16:creationId xmlns:a16="http://schemas.microsoft.com/office/drawing/2014/main" id="{088083B7-A2E4-4579-8990-E1029192DBCB}"/>
              </a:ext>
            </a:extLst>
          </p:cNvPr>
          <p:cNvSpPr/>
          <p:nvPr/>
        </p:nvSpPr>
        <p:spPr>
          <a:xfrm rot="2700000">
            <a:off x="6471408" y="5038208"/>
            <a:ext cx="621540" cy="621540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838200" dist="393700" dir="8100000" algn="tr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: Rounded Corners 29">
            <a:extLst>
              <a:ext uri="{FF2B5EF4-FFF2-40B4-BE49-F238E27FC236}">
                <a16:creationId xmlns:a16="http://schemas.microsoft.com/office/drawing/2014/main" id="{91DC804A-7B1F-4BFC-92AC-C198C7C64FE7}"/>
              </a:ext>
            </a:extLst>
          </p:cNvPr>
          <p:cNvSpPr/>
          <p:nvPr/>
        </p:nvSpPr>
        <p:spPr>
          <a:xfrm rot="2700000">
            <a:off x="10773264" y="4693615"/>
            <a:ext cx="999737" cy="999737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838200" dist="393700" dir="8100000" algn="tr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Rectangle: Rounded Corners 30">
            <a:extLst>
              <a:ext uri="{FF2B5EF4-FFF2-40B4-BE49-F238E27FC236}">
                <a16:creationId xmlns:a16="http://schemas.microsoft.com/office/drawing/2014/main" id="{6251ACE3-6C9E-41CD-9CEE-2B3FE109B420}"/>
              </a:ext>
            </a:extLst>
          </p:cNvPr>
          <p:cNvSpPr/>
          <p:nvPr/>
        </p:nvSpPr>
        <p:spPr>
          <a:xfrm rot="2700000">
            <a:off x="9639009" y="274490"/>
            <a:ext cx="999737" cy="999737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838200" dist="393700" dir="8100000" algn="tr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60273A20-CF9A-4FEA-9EAA-734FE87C2B2D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2714434260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A90631E-BB92-4D90-AE6D-E6FF4C072E87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5" name="Isosceles Triangle 4">
            <a:extLst>
              <a:ext uri="{FF2B5EF4-FFF2-40B4-BE49-F238E27FC236}">
                <a16:creationId xmlns:a16="http://schemas.microsoft.com/office/drawing/2014/main" id="{72388484-7B10-42CE-AB92-00A558F311CB}"/>
              </a:ext>
            </a:extLst>
          </p:cNvPr>
          <p:cNvSpPr/>
          <p:nvPr/>
        </p:nvSpPr>
        <p:spPr>
          <a:xfrm rot="5400000">
            <a:off x="-2143125" y="2143125"/>
            <a:ext cx="6343650" cy="2057400"/>
          </a:xfrm>
          <a:prstGeom prst="triangle">
            <a:avLst/>
          </a:prstGeom>
          <a:gradFill>
            <a:gsLst>
              <a:gs pos="0">
                <a:schemeClr val="accent4"/>
              </a:gs>
              <a:gs pos="100000">
                <a:schemeClr val="accent4">
                  <a:lumMod val="75000"/>
                </a:schemeClr>
              </a:gs>
            </a:gsLst>
            <a:lin ang="2700000" scaled="1"/>
          </a:gradFill>
          <a:ln>
            <a:noFill/>
          </a:ln>
          <a:effectLst>
            <a:outerShdw blurRad="431800" dist="38100" algn="l" rotWithShape="0">
              <a:prstClr val="black">
                <a:alpha val="7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0AF23E6D-CBF0-4D40-B65A-B31E92F48047}"/>
              </a:ext>
            </a:extLst>
          </p:cNvPr>
          <p:cNvGrpSpPr/>
          <p:nvPr/>
        </p:nvGrpSpPr>
        <p:grpSpPr>
          <a:xfrm>
            <a:off x="436035" y="2751614"/>
            <a:ext cx="840422" cy="840422"/>
            <a:chOff x="8204317" y="2115665"/>
            <a:chExt cx="464344" cy="464344"/>
          </a:xfrm>
          <a:solidFill>
            <a:schemeClr val="bg1"/>
          </a:solidFill>
        </p:grpSpPr>
        <p:sp>
          <p:nvSpPr>
            <p:cNvPr id="10" name="AutoShape 81">
              <a:extLst>
                <a:ext uri="{FF2B5EF4-FFF2-40B4-BE49-F238E27FC236}">
                  <a16:creationId xmlns:a16="http://schemas.microsoft.com/office/drawing/2014/main" id="{2C5D78BD-FAE0-43E2-AE2E-07FD492BEA29}"/>
                </a:ext>
              </a:extLst>
            </p:cNvPr>
            <p:cNvSpPr>
              <a:spLocks/>
            </p:cNvSpPr>
            <p:nvPr/>
          </p:nvSpPr>
          <p:spPr bwMode="auto">
            <a:xfrm>
              <a:off x="8204317" y="2115665"/>
              <a:ext cx="464344" cy="4643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35" y="9811"/>
                  </a:moveTo>
                  <a:cubicBezTo>
                    <a:pt x="20220" y="10144"/>
                    <a:pt x="20081" y="10800"/>
                    <a:pt x="18899" y="10800"/>
                  </a:cubicBezTo>
                  <a:lnTo>
                    <a:pt x="17549" y="10800"/>
                  </a:lnTo>
                  <a:cubicBezTo>
                    <a:pt x="17363" y="10800"/>
                    <a:pt x="17212" y="10950"/>
                    <a:pt x="17212" y="11137"/>
                  </a:cubicBezTo>
                  <a:cubicBezTo>
                    <a:pt x="17212" y="11324"/>
                    <a:pt x="17363" y="11475"/>
                    <a:pt x="17549" y="11475"/>
                  </a:cubicBezTo>
                  <a:lnTo>
                    <a:pt x="18858" y="11475"/>
                  </a:lnTo>
                  <a:cubicBezTo>
                    <a:pt x="19870" y="11475"/>
                    <a:pt x="20003" y="12314"/>
                    <a:pt x="19938" y="12719"/>
                  </a:cubicBezTo>
                  <a:cubicBezTo>
                    <a:pt x="19855" y="13223"/>
                    <a:pt x="19618" y="14175"/>
                    <a:pt x="18478" y="14175"/>
                  </a:cubicBezTo>
                  <a:lnTo>
                    <a:pt x="16874" y="14175"/>
                  </a:lnTo>
                  <a:cubicBezTo>
                    <a:pt x="16688" y="14175"/>
                    <a:pt x="16537" y="14325"/>
                    <a:pt x="16537" y="14512"/>
                  </a:cubicBezTo>
                  <a:cubicBezTo>
                    <a:pt x="16537" y="14699"/>
                    <a:pt x="16688" y="14850"/>
                    <a:pt x="16874" y="14850"/>
                  </a:cubicBezTo>
                  <a:lnTo>
                    <a:pt x="18203" y="14850"/>
                  </a:lnTo>
                  <a:cubicBezTo>
                    <a:pt x="19343" y="14850"/>
                    <a:pt x="19243" y="15718"/>
                    <a:pt x="19079" y="16237"/>
                  </a:cubicBezTo>
                  <a:cubicBezTo>
                    <a:pt x="18864" y="16918"/>
                    <a:pt x="18732" y="17549"/>
                    <a:pt x="17297" y="17549"/>
                  </a:cubicBezTo>
                  <a:lnTo>
                    <a:pt x="16196" y="17549"/>
                  </a:lnTo>
                  <a:cubicBezTo>
                    <a:pt x="16009" y="17549"/>
                    <a:pt x="15859" y="17700"/>
                    <a:pt x="15859" y="17887"/>
                  </a:cubicBezTo>
                  <a:cubicBezTo>
                    <a:pt x="15859" y="18073"/>
                    <a:pt x="16009" y="18225"/>
                    <a:pt x="16196" y="18225"/>
                  </a:cubicBezTo>
                  <a:lnTo>
                    <a:pt x="17255" y="18225"/>
                  </a:lnTo>
                  <a:cubicBezTo>
                    <a:pt x="17993" y="18225"/>
                    <a:pt x="18027" y="18923"/>
                    <a:pt x="17950" y="19174"/>
                  </a:cubicBezTo>
                  <a:cubicBezTo>
                    <a:pt x="17866" y="19448"/>
                    <a:pt x="17767" y="19651"/>
                    <a:pt x="17762" y="19660"/>
                  </a:cubicBezTo>
                  <a:cubicBezTo>
                    <a:pt x="17558" y="20028"/>
                    <a:pt x="17229" y="20249"/>
                    <a:pt x="16534" y="20249"/>
                  </a:cubicBezTo>
                  <a:lnTo>
                    <a:pt x="12844" y="20249"/>
                  </a:lnTo>
                  <a:cubicBezTo>
                    <a:pt x="10990" y="20249"/>
                    <a:pt x="9151" y="19829"/>
                    <a:pt x="9104" y="19818"/>
                  </a:cubicBezTo>
                  <a:cubicBezTo>
                    <a:pt x="6299" y="19172"/>
                    <a:pt x="6152" y="19122"/>
                    <a:pt x="5976" y="19072"/>
                  </a:cubicBezTo>
                  <a:cubicBezTo>
                    <a:pt x="5976" y="19072"/>
                    <a:pt x="5405" y="18976"/>
                    <a:pt x="5405" y="18478"/>
                  </a:cubicBezTo>
                  <a:lnTo>
                    <a:pt x="5399" y="9155"/>
                  </a:lnTo>
                  <a:cubicBezTo>
                    <a:pt x="5399" y="8839"/>
                    <a:pt x="5601" y="8552"/>
                    <a:pt x="5935" y="8452"/>
                  </a:cubicBezTo>
                  <a:cubicBezTo>
                    <a:pt x="5977" y="8435"/>
                    <a:pt x="6034" y="8419"/>
                    <a:pt x="6074" y="8401"/>
                  </a:cubicBezTo>
                  <a:cubicBezTo>
                    <a:pt x="9158" y="7125"/>
                    <a:pt x="10097" y="4324"/>
                    <a:pt x="10124" y="2025"/>
                  </a:cubicBezTo>
                  <a:cubicBezTo>
                    <a:pt x="10128" y="1702"/>
                    <a:pt x="10378" y="1350"/>
                    <a:pt x="10800" y="1350"/>
                  </a:cubicBezTo>
                  <a:cubicBezTo>
                    <a:pt x="11514" y="1350"/>
                    <a:pt x="12774" y="2782"/>
                    <a:pt x="12774" y="4554"/>
                  </a:cubicBezTo>
                  <a:cubicBezTo>
                    <a:pt x="12774" y="6155"/>
                    <a:pt x="12711" y="6432"/>
                    <a:pt x="12149" y="8100"/>
                  </a:cubicBezTo>
                  <a:cubicBezTo>
                    <a:pt x="18899" y="8100"/>
                    <a:pt x="18852" y="8196"/>
                    <a:pt x="19448" y="8353"/>
                  </a:cubicBezTo>
                  <a:cubicBezTo>
                    <a:pt x="20187" y="8564"/>
                    <a:pt x="20249" y="9175"/>
                    <a:pt x="20249" y="9386"/>
                  </a:cubicBezTo>
                  <a:cubicBezTo>
                    <a:pt x="20249" y="9618"/>
                    <a:pt x="20243" y="9584"/>
                    <a:pt x="20235" y="9811"/>
                  </a:cubicBezTo>
                  <a:moveTo>
                    <a:pt x="4724" y="19575"/>
                  </a:moveTo>
                  <a:cubicBezTo>
                    <a:pt x="4724" y="19948"/>
                    <a:pt x="4423" y="20249"/>
                    <a:pt x="4049" y="20249"/>
                  </a:cubicBezTo>
                  <a:lnTo>
                    <a:pt x="2024" y="20249"/>
                  </a:lnTo>
                  <a:cubicBezTo>
                    <a:pt x="1652" y="20249"/>
                    <a:pt x="1349" y="19948"/>
                    <a:pt x="1349" y="19575"/>
                  </a:cubicBezTo>
                  <a:lnTo>
                    <a:pt x="1349" y="8774"/>
                  </a:lnTo>
                  <a:cubicBezTo>
                    <a:pt x="1349" y="8401"/>
                    <a:pt x="1652" y="8100"/>
                    <a:pt x="2024" y="8100"/>
                  </a:cubicBezTo>
                  <a:lnTo>
                    <a:pt x="4049" y="8100"/>
                  </a:lnTo>
                  <a:cubicBezTo>
                    <a:pt x="4423" y="8100"/>
                    <a:pt x="4724" y="8401"/>
                    <a:pt x="4724" y="8774"/>
                  </a:cubicBezTo>
                  <a:cubicBezTo>
                    <a:pt x="4724" y="8774"/>
                    <a:pt x="4724" y="19575"/>
                    <a:pt x="4724" y="19575"/>
                  </a:cubicBezTo>
                  <a:close/>
                  <a:moveTo>
                    <a:pt x="19686" y="7069"/>
                  </a:moveTo>
                  <a:cubicBezTo>
                    <a:pt x="18842" y="6846"/>
                    <a:pt x="16858" y="6849"/>
                    <a:pt x="13956" y="6773"/>
                  </a:cubicBezTo>
                  <a:cubicBezTo>
                    <a:pt x="14093" y="6139"/>
                    <a:pt x="14124" y="5568"/>
                    <a:pt x="14124" y="4554"/>
                  </a:cubicBezTo>
                  <a:cubicBezTo>
                    <a:pt x="14124" y="2133"/>
                    <a:pt x="12361" y="0"/>
                    <a:pt x="10800" y="0"/>
                  </a:cubicBezTo>
                  <a:cubicBezTo>
                    <a:pt x="9698" y="0"/>
                    <a:pt x="8789" y="901"/>
                    <a:pt x="8774" y="2009"/>
                  </a:cubicBezTo>
                  <a:cubicBezTo>
                    <a:pt x="8760" y="3368"/>
                    <a:pt x="8340" y="5716"/>
                    <a:pt x="6074" y="6906"/>
                  </a:cubicBezTo>
                  <a:cubicBezTo>
                    <a:pt x="5908" y="6994"/>
                    <a:pt x="5433" y="7228"/>
                    <a:pt x="5364" y="7259"/>
                  </a:cubicBezTo>
                  <a:lnTo>
                    <a:pt x="5399" y="7289"/>
                  </a:lnTo>
                  <a:cubicBezTo>
                    <a:pt x="5045" y="6984"/>
                    <a:pt x="4554" y="6750"/>
                    <a:pt x="4049" y="6750"/>
                  </a:cubicBezTo>
                  <a:lnTo>
                    <a:pt x="2024" y="6750"/>
                  </a:lnTo>
                  <a:cubicBezTo>
                    <a:pt x="908" y="6750"/>
                    <a:pt x="0" y="7658"/>
                    <a:pt x="0" y="8774"/>
                  </a:cubicBezTo>
                  <a:lnTo>
                    <a:pt x="0" y="19575"/>
                  </a:lnTo>
                  <a:cubicBezTo>
                    <a:pt x="0" y="20691"/>
                    <a:pt x="908" y="21599"/>
                    <a:pt x="2024" y="21599"/>
                  </a:cubicBezTo>
                  <a:lnTo>
                    <a:pt x="4049" y="21599"/>
                  </a:lnTo>
                  <a:cubicBezTo>
                    <a:pt x="4853" y="21599"/>
                    <a:pt x="5525" y="21114"/>
                    <a:pt x="5850" y="20434"/>
                  </a:cubicBezTo>
                  <a:cubicBezTo>
                    <a:pt x="5859" y="20437"/>
                    <a:pt x="5873" y="20441"/>
                    <a:pt x="5882" y="20442"/>
                  </a:cubicBezTo>
                  <a:cubicBezTo>
                    <a:pt x="5927" y="20454"/>
                    <a:pt x="5979" y="20467"/>
                    <a:pt x="6044" y="20485"/>
                  </a:cubicBezTo>
                  <a:cubicBezTo>
                    <a:pt x="6056" y="20487"/>
                    <a:pt x="6062" y="20488"/>
                    <a:pt x="6074" y="20492"/>
                  </a:cubicBezTo>
                  <a:cubicBezTo>
                    <a:pt x="6464" y="20588"/>
                    <a:pt x="7212" y="20768"/>
                    <a:pt x="8812" y="21135"/>
                  </a:cubicBezTo>
                  <a:cubicBezTo>
                    <a:pt x="9155" y="21213"/>
                    <a:pt x="10966" y="21599"/>
                    <a:pt x="12844" y="21599"/>
                  </a:cubicBezTo>
                  <a:lnTo>
                    <a:pt x="16534" y="21599"/>
                  </a:lnTo>
                  <a:cubicBezTo>
                    <a:pt x="17659" y="21599"/>
                    <a:pt x="18469" y="21167"/>
                    <a:pt x="18952" y="20298"/>
                  </a:cubicBezTo>
                  <a:cubicBezTo>
                    <a:pt x="18958" y="20285"/>
                    <a:pt x="19114" y="19982"/>
                    <a:pt x="19240" y="19572"/>
                  </a:cubicBezTo>
                  <a:cubicBezTo>
                    <a:pt x="19336" y="19263"/>
                    <a:pt x="19371" y="18827"/>
                    <a:pt x="19256" y="18384"/>
                  </a:cubicBezTo>
                  <a:cubicBezTo>
                    <a:pt x="19981" y="17886"/>
                    <a:pt x="20214" y="17133"/>
                    <a:pt x="20366" y="16643"/>
                  </a:cubicBezTo>
                  <a:cubicBezTo>
                    <a:pt x="20620" y="15838"/>
                    <a:pt x="20544" y="15235"/>
                    <a:pt x="20367" y="14803"/>
                  </a:cubicBezTo>
                  <a:cubicBezTo>
                    <a:pt x="20775" y="14418"/>
                    <a:pt x="21122" y="13831"/>
                    <a:pt x="21269" y="12935"/>
                  </a:cubicBezTo>
                  <a:cubicBezTo>
                    <a:pt x="21361" y="12380"/>
                    <a:pt x="21263" y="11809"/>
                    <a:pt x="21007" y="11334"/>
                  </a:cubicBezTo>
                  <a:cubicBezTo>
                    <a:pt x="21389" y="10905"/>
                    <a:pt x="21564" y="10365"/>
                    <a:pt x="21583" y="9865"/>
                  </a:cubicBezTo>
                  <a:lnTo>
                    <a:pt x="21591" y="9724"/>
                  </a:lnTo>
                  <a:cubicBezTo>
                    <a:pt x="21596" y="9635"/>
                    <a:pt x="21600" y="9581"/>
                    <a:pt x="21600" y="9386"/>
                  </a:cubicBezTo>
                  <a:cubicBezTo>
                    <a:pt x="21600" y="8533"/>
                    <a:pt x="21010" y="7446"/>
                    <a:pt x="19686" y="706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/>
            <a:p>
              <a:pPr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sym typeface="Gill Sans" charset="0"/>
              </a:endParaRPr>
            </a:p>
          </p:txBody>
        </p:sp>
        <p:sp>
          <p:nvSpPr>
            <p:cNvPr id="11" name="AutoShape 82">
              <a:extLst>
                <a:ext uri="{FF2B5EF4-FFF2-40B4-BE49-F238E27FC236}">
                  <a16:creationId xmlns:a16="http://schemas.microsoft.com/office/drawing/2014/main" id="{73E7A634-2834-4E04-A070-702ADB565ED2}"/>
                </a:ext>
              </a:extLst>
            </p:cNvPr>
            <p:cNvSpPr>
              <a:spLocks/>
            </p:cNvSpPr>
            <p:nvPr/>
          </p:nvSpPr>
          <p:spPr bwMode="auto">
            <a:xfrm>
              <a:off x="8247973" y="2492697"/>
              <a:ext cx="43657" cy="4365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14400"/>
                  </a:moveTo>
                  <a:cubicBezTo>
                    <a:pt x="8820" y="14400"/>
                    <a:pt x="7200" y="12782"/>
                    <a:pt x="7200" y="10800"/>
                  </a:cubicBezTo>
                  <a:cubicBezTo>
                    <a:pt x="7200" y="8817"/>
                    <a:pt x="8820" y="7200"/>
                    <a:pt x="10800" y="7200"/>
                  </a:cubicBezTo>
                  <a:cubicBezTo>
                    <a:pt x="12779" y="7200"/>
                    <a:pt x="14400" y="8817"/>
                    <a:pt x="14400" y="10800"/>
                  </a:cubicBezTo>
                  <a:cubicBezTo>
                    <a:pt x="14400" y="12782"/>
                    <a:pt x="12779" y="14400"/>
                    <a:pt x="10800" y="14400"/>
                  </a:cubicBezTo>
                  <a:moveTo>
                    <a:pt x="10800" y="0"/>
                  </a:moveTo>
                  <a:cubicBezTo>
                    <a:pt x="4837" y="0"/>
                    <a:pt x="0" y="4837"/>
                    <a:pt x="0" y="10800"/>
                  </a:cubicBezTo>
                  <a:cubicBezTo>
                    <a:pt x="0" y="16762"/>
                    <a:pt x="4837" y="21599"/>
                    <a:pt x="10800" y="21599"/>
                  </a:cubicBezTo>
                  <a:cubicBezTo>
                    <a:pt x="16762" y="21599"/>
                    <a:pt x="21600" y="16762"/>
                    <a:pt x="21600" y="10800"/>
                  </a:cubicBezTo>
                  <a:cubicBezTo>
                    <a:pt x="21600" y="4837"/>
                    <a:pt x="16762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/>
            <a:p>
              <a:pPr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sym typeface="Gill Sans" charset="0"/>
              </a:endParaRPr>
            </a:p>
          </p:txBody>
        </p:sp>
      </p:grpSp>
      <p:sp>
        <p:nvSpPr>
          <p:cNvPr id="13" name="TextBox 12">
            <a:extLst>
              <a:ext uri="{FF2B5EF4-FFF2-40B4-BE49-F238E27FC236}">
                <a16:creationId xmlns:a16="http://schemas.microsoft.com/office/drawing/2014/main" id="{5E2EC6F1-0987-4186-8A59-178E5593213D}"/>
              </a:ext>
            </a:extLst>
          </p:cNvPr>
          <p:cNvSpPr txBox="1"/>
          <p:nvPr/>
        </p:nvSpPr>
        <p:spPr>
          <a:xfrm>
            <a:off x="1805846" y="4715486"/>
            <a:ext cx="300678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bg1"/>
                </a:solidFill>
                <a:latin typeface="+mj-lt"/>
              </a:rPr>
              <a:t>Please Write Your Best title Right Here.</a:t>
            </a:r>
          </a:p>
        </p:txBody>
      </p:sp>
      <p:sp>
        <p:nvSpPr>
          <p:cNvPr id="14" name="Shape 18843">
            <a:extLst>
              <a:ext uri="{FF2B5EF4-FFF2-40B4-BE49-F238E27FC236}">
                <a16:creationId xmlns:a16="http://schemas.microsoft.com/office/drawing/2014/main" id="{CB5850F1-71E3-4A0A-A1F5-EE135EA570E7}"/>
              </a:ext>
            </a:extLst>
          </p:cNvPr>
          <p:cNvSpPr/>
          <p:nvPr/>
        </p:nvSpPr>
        <p:spPr>
          <a:xfrm>
            <a:off x="5879087" y="2793808"/>
            <a:ext cx="635476" cy="63547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gradFill>
            <a:gsLst>
              <a:gs pos="100000">
                <a:schemeClr val="accent4"/>
              </a:gs>
              <a:gs pos="0">
                <a:schemeClr val="accent4">
                  <a:lumMod val="75000"/>
                </a:schemeClr>
              </a:gs>
            </a:gsLst>
            <a:lin ang="2700000" scaled="1"/>
          </a:gradFill>
          <a:ln w="12700" cap="flat">
            <a:noFill/>
            <a:miter lim="400000"/>
          </a:ln>
          <a:effectLst/>
        </p:spPr>
        <p:txBody>
          <a:bodyPr wrap="square" lIns="60960" tIns="60960" rIns="60960" bIns="60960" numCol="1" anchor="t">
            <a:noAutofit/>
          </a:bodyPr>
          <a:lstStyle/>
          <a:p>
            <a:pPr defTabSz="457200">
              <a:defRPr sz="14800">
                <a:latin typeface="Gill Sans"/>
                <a:ea typeface="Gill Sans"/>
                <a:cs typeface="Gill Sans"/>
                <a:sym typeface="Gill Sans"/>
              </a:defRPr>
            </a:pPr>
            <a:endParaRPr sz="7400"/>
          </a:p>
        </p:txBody>
      </p:sp>
      <p:sp>
        <p:nvSpPr>
          <p:cNvPr id="15" name="Shape 18858">
            <a:extLst>
              <a:ext uri="{FF2B5EF4-FFF2-40B4-BE49-F238E27FC236}">
                <a16:creationId xmlns:a16="http://schemas.microsoft.com/office/drawing/2014/main" id="{2AA3828C-2CAA-4BA2-868C-BCD1A7480F82}"/>
              </a:ext>
            </a:extLst>
          </p:cNvPr>
          <p:cNvSpPr/>
          <p:nvPr/>
        </p:nvSpPr>
        <p:spPr>
          <a:xfrm>
            <a:off x="6041082" y="2971064"/>
            <a:ext cx="311487" cy="27687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200" y="6749"/>
                </a:moveTo>
                <a:cubicBezTo>
                  <a:pt x="19200" y="7201"/>
                  <a:pt x="19083" y="9449"/>
                  <a:pt x="16799" y="9449"/>
                </a:cubicBezTo>
                <a:lnTo>
                  <a:pt x="16799" y="5398"/>
                </a:lnTo>
                <a:lnTo>
                  <a:pt x="19200" y="5398"/>
                </a:lnTo>
                <a:cubicBezTo>
                  <a:pt x="19200" y="5398"/>
                  <a:pt x="19200" y="6749"/>
                  <a:pt x="19200" y="6749"/>
                </a:cubicBezTo>
                <a:close/>
                <a:moveTo>
                  <a:pt x="14399" y="10292"/>
                </a:moveTo>
                <a:lnTo>
                  <a:pt x="14097" y="11067"/>
                </a:lnTo>
                <a:cubicBezTo>
                  <a:pt x="13523" y="12543"/>
                  <a:pt x="12229" y="13499"/>
                  <a:pt x="10799" y="13499"/>
                </a:cubicBezTo>
                <a:cubicBezTo>
                  <a:pt x="9369" y="13499"/>
                  <a:pt x="8077" y="12543"/>
                  <a:pt x="7503" y="11067"/>
                </a:cubicBezTo>
                <a:lnTo>
                  <a:pt x="7202" y="10292"/>
                </a:lnTo>
                <a:lnTo>
                  <a:pt x="7202" y="2699"/>
                </a:lnTo>
                <a:lnTo>
                  <a:pt x="14399" y="2699"/>
                </a:lnTo>
                <a:cubicBezTo>
                  <a:pt x="14399" y="2699"/>
                  <a:pt x="14399" y="10292"/>
                  <a:pt x="14399" y="10292"/>
                </a:cubicBezTo>
                <a:close/>
                <a:moveTo>
                  <a:pt x="4799" y="9449"/>
                </a:moveTo>
                <a:cubicBezTo>
                  <a:pt x="2608" y="9449"/>
                  <a:pt x="2408" y="7375"/>
                  <a:pt x="2400" y="6749"/>
                </a:cubicBezTo>
                <a:lnTo>
                  <a:pt x="2400" y="5398"/>
                </a:lnTo>
                <a:lnTo>
                  <a:pt x="4799" y="5398"/>
                </a:lnTo>
                <a:cubicBezTo>
                  <a:pt x="4799" y="5398"/>
                  <a:pt x="4799" y="9449"/>
                  <a:pt x="4799" y="9449"/>
                </a:cubicBezTo>
                <a:close/>
                <a:moveTo>
                  <a:pt x="20399" y="2699"/>
                </a:moveTo>
                <a:lnTo>
                  <a:pt x="16799" y="2699"/>
                </a:lnTo>
                <a:lnTo>
                  <a:pt x="16799" y="1351"/>
                </a:lnTo>
                <a:cubicBezTo>
                  <a:pt x="16799" y="603"/>
                  <a:pt x="16263" y="0"/>
                  <a:pt x="15600" y="0"/>
                </a:cubicBezTo>
                <a:lnTo>
                  <a:pt x="6000" y="0"/>
                </a:lnTo>
                <a:cubicBezTo>
                  <a:pt x="5338" y="0"/>
                  <a:pt x="4799" y="603"/>
                  <a:pt x="4799" y="1351"/>
                </a:cubicBezTo>
                <a:lnTo>
                  <a:pt x="4799" y="2699"/>
                </a:lnTo>
                <a:lnTo>
                  <a:pt x="1202" y="2699"/>
                </a:lnTo>
                <a:cubicBezTo>
                  <a:pt x="537" y="2699"/>
                  <a:pt x="0" y="3302"/>
                  <a:pt x="0" y="4051"/>
                </a:cubicBezTo>
                <a:lnTo>
                  <a:pt x="0" y="6749"/>
                </a:lnTo>
                <a:cubicBezTo>
                  <a:pt x="0" y="8918"/>
                  <a:pt x="1278" y="12148"/>
                  <a:pt x="4799" y="12148"/>
                </a:cubicBezTo>
                <a:lnTo>
                  <a:pt x="5303" y="12148"/>
                </a:lnTo>
                <a:cubicBezTo>
                  <a:pt x="6229" y="14534"/>
                  <a:pt x="8341" y="16198"/>
                  <a:pt x="10799" y="16198"/>
                </a:cubicBezTo>
                <a:cubicBezTo>
                  <a:pt x="13259" y="16198"/>
                  <a:pt x="15371" y="14534"/>
                  <a:pt x="16297" y="12148"/>
                </a:cubicBezTo>
                <a:lnTo>
                  <a:pt x="16799" y="12148"/>
                </a:lnTo>
                <a:cubicBezTo>
                  <a:pt x="20320" y="12148"/>
                  <a:pt x="21600" y="8918"/>
                  <a:pt x="21600" y="6749"/>
                </a:cubicBezTo>
                <a:lnTo>
                  <a:pt x="21600" y="4051"/>
                </a:lnTo>
                <a:cubicBezTo>
                  <a:pt x="21600" y="3302"/>
                  <a:pt x="21063" y="2699"/>
                  <a:pt x="20399" y="2699"/>
                </a:cubicBezTo>
                <a:cubicBezTo>
                  <a:pt x="20399" y="2699"/>
                  <a:pt x="20399" y="2699"/>
                  <a:pt x="20399" y="2699"/>
                </a:cubicBezTo>
                <a:close/>
                <a:moveTo>
                  <a:pt x="9601" y="18897"/>
                </a:moveTo>
                <a:lnTo>
                  <a:pt x="8400" y="18897"/>
                </a:lnTo>
                <a:cubicBezTo>
                  <a:pt x="7075" y="18897"/>
                  <a:pt x="6000" y="20107"/>
                  <a:pt x="6000" y="21600"/>
                </a:cubicBezTo>
                <a:lnTo>
                  <a:pt x="15600" y="21600"/>
                </a:lnTo>
                <a:cubicBezTo>
                  <a:pt x="15600" y="20107"/>
                  <a:pt x="14525" y="18897"/>
                  <a:pt x="13201" y="18897"/>
                </a:cubicBezTo>
                <a:lnTo>
                  <a:pt x="12000" y="18897"/>
                </a:lnTo>
                <a:lnTo>
                  <a:pt x="12000" y="16198"/>
                </a:lnTo>
                <a:lnTo>
                  <a:pt x="9601" y="16198"/>
                </a:lnTo>
                <a:cubicBezTo>
                  <a:pt x="9601" y="16198"/>
                  <a:pt x="9601" y="18897"/>
                  <a:pt x="9601" y="18897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19050" tIns="19050" rIns="19050" bIns="19050" numCol="1" anchor="ctr">
            <a:noAutofit/>
          </a:bodyPr>
          <a:lstStyle/>
          <a:p>
            <a:pPr defTabSz="228600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16" name="Shape 18863">
            <a:extLst>
              <a:ext uri="{FF2B5EF4-FFF2-40B4-BE49-F238E27FC236}">
                <a16:creationId xmlns:a16="http://schemas.microsoft.com/office/drawing/2014/main" id="{5B3E39FB-3B16-47C1-A88E-5A178C4B2227}"/>
              </a:ext>
            </a:extLst>
          </p:cNvPr>
          <p:cNvSpPr/>
          <p:nvPr/>
        </p:nvSpPr>
        <p:spPr>
          <a:xfrm>
            <a:off x="7085122" y="3247939"/>
            <a:ext cx="3420217" cy="120032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0" tIns="0" rIns="0" bIns="0" numCol="1" anchor="ctr">
            <a:noAutofit/>
          </a:bodyPr>
          <a:lstStyle>
            <a:lvl1pPr algn="l" defTabSz="914400">
              <a:defRPr sz="1800">
                <a:solidFill>
                  <a:srgbClr val="A6AAA9"/>
                </a:solidFill>
                <a:latin typeface="Roboto Regular"/>
                <a:ea typeface="Roboto Regular"/>
                <a:cs typeface="Roboto Regular"/>
                <a:sym typeface="Roboto Regular"/>
              </a:defRPr>
            </a:lvl1pPr>
          </a:lstStyle>
          <a:p>
            <a:pPr>
              <a:defRPr>
                <a:solidFill>
                  <a:srgbClr val="000000"/>
                </a:solidFill>
              </a:defRPr>
            </a:pPr>
            <a:r>
              <a:rPr sz="12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But also leap into electron typesetting, remaining essentially.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 remaining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+mn-lt"/>
              </a:rPr>
              <a:t>essentiallyBut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 also leap into electron typesetting, remaining essentially. remaining essentially But also leap into electron typesetting, remaining essentially. remaining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+mn-lt"/>
              </a:rPr>
              <a:t>essentiallyremaining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 essentially</a:t>
            </a:r>
          </a:p>
          <a:p>
            <a:pPr lvl="0">
              <a:defRPr>
                <a:solidFill>
                  <a:srgbClr val="000000"/>
                </a:solidFill>
              </a:defRPr>
            </a:pPr>
            <a:endParaRPr sz="1200" dirty="0">
              <a:solidFill>
                <a:schemeClr val="bg1">
                  <a:lumMod val="65000"/>
                </a:schemeClr>
              </a:solidFill>
              <a:latin typeface="+mn-lt"/>
            </a:endParaRPr>
          </a:p>
        </p:txBody>
      </p:sp>
      <p:sp>
        <p:nvSpPr>
          <p:cNvPr id="17" name="Shape 18864">
            <a:extLst>
              <a:ext uri="{FF2B5EF4-FFF2-40B4-BE49-F238E27FC236}">
                <a16:creationId xmlns:a16="http://schemas.microsoft.com/office/drawing/2014/main" id="{1B7FC8E7-00B7-4FB7-BD95-EEFFF2F86AA7}"/>
              </a:ext>
            </a:extLst>
          </p:cNvPr>
          <p:cNvSpPr/>
          <p:nvPr/>
        </p:nvSpPr>
        <p:spPr>
          <a:xfrm>
            <a:off x="7085123" y="2875863"/>
            <a:ext cx="1258700" cy="22845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0" tIns="0" rIns="0" bIns="0" numCol="1" anchor="ctr">
            <a:noAutofit/>
          </a:bodyPr>
          <a:lstStyle>
            <a:lvl1pPr algn="l" defTabSz="914400">
              <a:lnSpc>
                <a:spcPct val="80000"/>
              </a:lnSpc>
              <a:defRPr sz="3000">
                <a:solidFill>
                  <a:srgbClr val="78BE42"/>
                </a:solidFill>
                <a:latin typeface="Roboto Bold"/>
                <a:ea typeface="Roboto Bold"/>
                <a:cs typeface="Roboto Bold"/>
                <a:sym typeface="Roboto Bold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Lorem Ipsum </a:t>
            </a:r>
          </a:p>
        </p:txBody>
      </p:sp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59790C4D-F3C3-44B8-855B-901DE0696643}"/>
              </a:ext>
            </a:extLst>
          </p:cNvPr>
          <p:cNvSpPr/>
          <p:nvPr/>
        </p:nvSpPr>
        <p:spPr>
          <a:xfrm>
            <a:off x="7085122" y="4859935"/>
            <a:ext cx="1780335" cy="382092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4"/>
              </a:gs>
              <a:gs pos="100000">
                <a:schemeClr val="accent4">
                  <a:lumMod val="75000"/>
                </a:schemeClr>
              </a:gs>
            </a:gsLst>
            <a:lin ang="2700000" scaled="1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EBEFB48-6623-4DBD-9344-E5CC79DA8294}"/>
              </a:ext>
            </a:extLst>
          </p:cNvPr>
          <p:cNvSpPr txBox="1"/>
          <p:nvPr/>
        </p:nvSpPr>
        <p:spPr>
          <a:xfrm>
            <a:off x="6987446" y="4844786"/>
            <a:ext cx="1975686" cy="3407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b="1" dirty="0">
                <a:solidFill>
                  <a:schemeClr val="bg1"/>
                </a:solidFill>
              </a:rPr>
              <a:t>Company Objectives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E5BBB87F-7592-4E4A-8871-5237C380551E}"/>
              </a:ext>
            </a:extLst>
          </p:cNvPr>
          <p:cNvSpPr txBox="1"/>
          <p:nvPr/>
        </p:nvSpPr>
        <p:spPr>
          <a:xfrm>
            <a:off x="6963041" y="1402127"/>
            <a:ext cx="380665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Please Write </a:t>
            </a:r>
            <a:r>
              <a:rPr lang="en-US" sz="3200" b="1" dirty="0">
                <a:solidFill>
                  <a:schemeClr val="accent4"/>
                </a:solidFill>
                <a:latin typeface="+mj-lt"/>
              </a:rPr>
              <a:t>Your Best </a:t>
            </a:r>
            <a:r>
              <a:rPr 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title Right Here.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AD611ACF-DA2A-4F59-B3DD-A460499026D2}"/>
              </a:ext>
            </a:extLst>
          </p:cNvPr>
          <p:cNvSpPr txBox="1"/>
          <p:nvPr/>
        </p:nvSpPr>
        <p:spPr>
          <a:xfrm>
            <a:off x="6987446" y="1066407"/>
            <a:ext cx="3590956" cy="3407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b="1" spc="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Company </a:t>
            </a:r>
            <a:r>
              <a:rPr lang="en-US" sz="1200" b="1" spc="600" dirty="0">
                <a:solidFill>
                  <a:schemeClr val="accent4"/>
                </a:solidFill>
              </a:rPr>
              <a:t>Objectives</a:t>
            </a:r>
          </a:p>
        </p:txBody>
      </p:sp>
      <p:sp>
        <p:nvSpPr>
          <p:cNvPr id="22" name="Rectangle: Rounded Corners 21">
            <a:extLst>
              <a:ext uri="{FF2B5EF4-FFF2-40B4-BE49-F238E27FC236}">
                <a16:creationId xmlns:a16="http://schemas.microsoft.com/office/drawing/2014/main" id="{70580716-BC6B-4484-B72C-DDC8EE281DFD}"/>
              </a:ext>
            </a:extLst>
          </p:cNvPr>
          <p:cNvSpPr/>
          <p:nvPr/>
        </p:nvSpPr>
        <p:spPr>
          <a:xfrm rot="2700000">
            <a:off x="10773264" y="4693615"/>
            <a:ext cx="999737" cy="999737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838200" dist="393700" dir="8100000" algn="tr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: Rounded Corners 22">
            <a:extLst>
              <a:ext uri="{FF2B5EF4-FFF2-40B4-BE49-F238E27FC236}">
                <a16:creationId xmlns:a16="http://schemas.microsoft.com/office/drawing/2014/main" id="{417D4524-C85E-402D-A087-01C9FC418700}"/>
              </a:ext>
            </a:extLst>
          </p:cNvPr>
          <p:cNvSpPr/>
          <p:nvPr/>
        </p:nvSpPr>
        <p:spPr>
          <a:xfrm rot="2700000">
            <a:off x="11117821" y="1524596"/>
            <a:ext cx="591331" cy="591331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838200" dist="393700" dir="8100000" algn="tr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: Rounded Corners 23">
            <a:extLst>
              <a:ext uri="{FF2B5EF4-FFF2-40B4-BE49-F238E27FC236}">
                <a16:creationId xmlns:a16="http://schemas.microsoft.com/office/drawing/2014/main" id="{962E4573-8B5A-47B1-8F2F-0C2417F30461}"/>
              </a:ext>
            </a:extLst>
          </p:cNvPr>
          <p:cNvSpPr/>
          <p:nvPr/>
        </p:nvSpPr>
        <p:spPr>
          <a:xfrm rot="2700000">
            <a:off x="5841404" y="4590801"/>
            <a:ext cx="591331" cy="591331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838200" dist="393700" dir="8100000" algn="tr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: Rounded Corners 24">
            <a:extLst>
              <a:ext uri="{FF2B5EF4-FFF2-40B4-BE49-F238E27FC236}">
                <a16:creationId xmlns:a16="http://schemas.microsoft.com/office/drawing/2014/main" id="{7913DC5F-72FD-4E67-A5E6-26740E4D1FD3}"/>
              </a:ext>
            </a:extLst>
          </p:cNvPr>
          <p:cNvSpPr/>
          <p:nvPr/>
        </p:nvSpPr>
        <p:spPr>
          <a:xfrm rot="2700000">
            <a:off x="5596131" y="-177802"/>
            <a:ext cx="999737" cy="999737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838200" dist="393700" dir="8100000" algn="tr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195375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Rectangle 35">
            <a:extLst>
              <a:ext uri="{FF2B5EF4-FFF2-40B4-BE49-F238E27FC236}">
                <a16:creationId xmlns:a16="http://schemas.microsoft.com/office/drawing/2014/main" id="{75ED4A6A-6C14-48FA-BAB3-EFF93B0A31A4}"/>
              </a:ext>
            </a:extLst>
          </p:cNvPr>
          <p:cNvSpPr/>
          <p:nvPr/>
        </p:nvSpPr>
        <p:spPr>
          <a:xfrm>
            <a:off x="10828421" y="0"/>
            <a:ext cx="1363579" cy="146685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DCE03A15-0520-4217-8962-64C31ECD51A6}"/>
              </a:ext>
            </a:extLst>
          </p:cNvPr>
          <p:cNvSpPr txBox="1"/>
          <p:nvPr/>
        </p:nvSpPr>
        <p:spPr>
          <a:xfrm rot="18900000">
            <a:off x="8534933" y="1836092"/>
            <a:ext cx="456755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Please Write </a:t>
            </a:r>
            <a:r>
              <a:rPr lang="en-US" sz="2400" b="1" dirty="0">
                <a:solidFill>
                  <a:schemeClr val="accent4"/>
                </a:solidFill>
                <a:latin typeface="+mj-lt"/>
              </a:rPr>
              <a:t>Your Best </a:t>
            </a:r>
            <a:r>
              <a:rPr 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title.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6196EB7F-7F5D-4F1B-9CA2-D4630A7D6548}"/>
              </a:ext>
            </a:extLst>
          </p:cNvPr>
          <p:cNvSpPr txBox="1"/>
          <p:nvPr/>
        </p:nvSpPr>
        <p:spPr>
          <a:xfrm rot="18900000">
            <a:off x="4201062" y="3385589"/>
            <a:ext cx="456755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Please Write </a:t>
            </a:r>
            <a:r>
              <a:rPr lang="en-US" sz="2400" b="1" dirty="0">
                <a:solidFill>
                  <a:schemeClr val="accent4"/>
                </a:solidFill>
                <a:latin typeface="+mj-lt"/>
              </a:rPr>
              <a:t>Your Best </a:t>
            </a:r>
            <a:r>
              <a:rPr 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title.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AE5FC7C6-D783-40F9-92AD-ED90F8D54BE2}"/>
              </a:ext>
            </a:extLst>
          </p:cNvPr>
          <p:cNvSpPr txBox="1"/>
          <p:nvPr/>
        </p:nvSpPr>
        <p:spPr>
          <a:xfrm rot="18900000">
            <a:off x="-132810" y="1836092"/>
            <a:ext cx="456755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Please Write </a:t>
            </a:r>
            <a:r>
              <a:rPr lang="en-US" sz="2400" b="1" dirty="0">
                <a:solidFill>
                  <a:schemeClr val="accent4"/>
                </a:solidFill>
                <a:latin typeface="+mj-lt"/>
              </a:rPr>
              <a:t>Your Best </a:t>
            </a:r>
            <a:r>
              <a:rPr 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title.</a:t>
            </a:r>
          </a:p>
        </p:txBody>
      </p:sp>
      <p:sp>
        <p:nvSpPr>
          <p:cNvPr id="5" name="Half Frame 4">
            <a:extLst>
              <a:ext uri="{FF2B5EF4-FFF2-40B4-BE49-F238E27FC236}">
                <a16:creationId xmlns:a16="http://schemas.microsoft.com/office/drawing/2014/main" id="{CB8D266A-5D74-4674-819B-A494A898882A}"/>
              </a:ext>
            </a:extLst>
          </p:cNvPr>
          <p:cNvSpPr/>
          <p:nvPr/>
        </p:nvSpPr>
        <p:spPr>
          <a:xfrm rot="10800000">
            <a:off x="1657350" y="1733550"/>
            <a:ext cx="1466850" cy="1466850"/>
          </a:xfrm>
          <a:prstGeom prst="halfFrame">
            <a:avLst/>
          </a:prstGeom>
          <a:solidFill>
            <a:schemeClr val="bg1"/>
          </a:solidFill>
          <a:ln>
            <a:noFill/>
          </a:ln>
          <a:effectLst>
            <a:outerShdw blurRad="1003300" dist="393700" dir="13500000" sx="102000" sy="102000" algn="br" rotWithShape="0">
              <a:prstClr val="black">
                <a:alpha val="1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6" name="Half Frame 5">
            <a:extLst>
              <a:ext uri="{FF2B5EF4-FFF2-40B4-BE49-F238E27FC236}">
                <a16:creationId xmlns:a16="http://schemas.microsoft.com/office/drawing/2014/main" id="{618DFD3F-9DE8-4F98-886A-ABBD753967BE}"/>
              </a:ext>
            </a:extLst>
          </p:cNvPr>
          <p:cNvSpPr/>
          <p:nvPr/>
        </p:nvSpPr>
        <p:spPr>
          <a:xfrm rot="10800000">
            <a:off x="5991225" y="3324225"/>
            <a:ext cx="1466850" cy="1466850"/>
          </a:xfrm>
          <a:prstGeom prst="halfFrame">
            <a:avLst/>
          </a:prstGeom>
          <a:solidFill>
            <a:schemeClr val="bg1"/>
          </a:solidFill>
          <a:ln>
            <a:noFill/>
          </a:ln>
          <a:effectLst>
            <a:outerShdw blurRad="1003300" dist="393700" dir="13500000" sx="102000" sy="102000" algn="br" rotWithShape="0">
              <a:prstClr val="black">
                <a:alpha val="1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7" name="Half Frame 6">
            <a:extLst>
              <a:ext uri="{FF2B5EF4-FFF2-40B4-BE49-F238E27FC236}">
                <a16:creationId xmlns:a16="http://schemas.microsoft.com/office/drawing/2014/main" id="{89EFA863-69C3-4997-B52F-1A54318D5045}"/>
              </a:ext>
            </a:extLst>
          </p:cNvPr>
          <p:cNvSpPr/>
          <p:nvPr/>
        </p:nvSpPr>
        <p:spPr>
          <a:xfrm rot="10800000">
            <a:off x="10325100" y="1733550"/>
            <a:ext cx="1466850" cy="1466850"/>
          </a:xfrm>
          <a:prstGeom prst="halfFrame">
            <a:avLst/>
          </a:prstGeom>
          <a:solidFill>
            <a:schemeClr val="bg1"/>
          </a:solidFill>
          <a:ln>
            <a:noFill/>
          </a:ln>
          <a:effectLst>
            <a:outerShdw blurRad="1003300" dist="393700" dir="13500000" sx="102000" sy="102000" algn="br" rotWithShape="0">
              <a:prstClr val="black">
                <a:alpha val="1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B2E65449-AB62-4CBB-86F6-710EB82F0537}"/>
              </a:ext>
            </a:extLst>
          </p:cNvPr>
          <p:cNvSpPr/>
          <p:nvPr/>
        </p:nvSpPr>
        <p:spPr>
          <a:xfrm>
            <a:off x="767771" y="3657600"/>
            <a:ext cx="3235351" cy="11717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Lorem ipsum dolor sit </a:t>
            </a:r>
            <a:r>
              <a:rPr lang="en-US" sz="1200" b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amet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,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</a:rPr>
              <a:t>consectetur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</a:rPr>
              <a:t>adipiscing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</a:rPr>
              <a:t>elit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</a:rPr>
              <a:t>Aliquam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</a:rPr>
              <a:t> sit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</a:rPr>
              <a:t>amet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</a:rPr>
              <a:t>metus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</a:rPr>
              <a:t>commodo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</a:rPr>
              <a:t>consectetur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</a:rPr>
              <a:t>adipiscing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</a:rPr>
              <a:t>elit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</a:rPr>
              <a:t>Aliquam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</a:rPr>
              <a:t> sit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</a:rPr>
              <a:t>amet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</a:rPr>
              <a:t>metus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</a:rPr>
              <a:t>commodo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endParaRPr lang="en-US" sz="1200" b="1" dirty="0">
              <a:solidFill>
                <a:schemeClr val="bg1">
                  <a:lumMod val="65000"/>
                </a:schemeClr>
              </a:solidFill>
              <a:cs typeface="Lato Light"/>
            </a:endParaRPr>
          </a:p>
        </p:txBody>
      </p:sp>
      <p:sp>
        <p:nvSpPr>
          <p:cNvPr id="25" name="Rectangle: Rounded Corners 24">
            <a:extLst>
              <a:ext uri="{FF2B5EF4-FFF2-40B4-BE49-F238E27FC236}">
                <a16:creationId xmlns:a16="http://schemas.microsoft.com/office/drawing/2014/main" id="{74E1DABE-7B0A-4110-AC47-9A9A98D82A7D}"/>
              </a:ext>
            </a:extLst>
          </p:cNvPr>
          <p:cNvSpPr/>
          <p:nvPr/>
        </p:nvSpPr>
        <p:spPr>
          <a:xfrm>
            <a:off x="841825" y="5208208"/>
            <a:ext cx="1780335" cy="382092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AF67FBA3-2755-4D13-8450-430492D77DA3}"/>
              </a:ext>
            </a:extLst>
          </p:cNvPr>
          <p:cNvSpPr txBox="1"/>
          <p:nvPr/>
        </p:nvSpPr>
        <p:spPr>
          <a:xfrm>
            <a:off x="744149" y="5193059"/>
            <a:ext cx="1975686" cy="3407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Company Objectives</a:t>
            </a: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107CDDC3-2481-4434-BB22-E49CCBF4CB93}"/>
              </a:ext>
            </a:extLst>
          </p:cNvPr>
          <p:cNvSpPr/>
          <p:nvPr/>
        </p:nvSpPr>
        <p:spPr>
          <a:xfrm>
            <a:off x="8630653" y="3657600"/>
            <a:ext cx="3235351" cy="11717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Lorem ipsum dolor sit </a:t>
            </a:r>
            <a:r>
              <a:rPr lang="en-US" sz="1200" b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amet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,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</a:rPr>
              <a:t>consectetur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</a:rPr>
              <a:t>adipiscing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</a:rPr>
              <a:t>elit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</a:rPr>
              <a:t>Aliquam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</a:rPr>
              <a:t> sit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</a:rPr>
              <a:t>amet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</a:rPr>
              <a:t>metus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</a:rPr>
              <a:t>commodo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</a:rPr>
              <a:t>consectetur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</a:rPr>
              <a:t>adipiscing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</a:rPr>
              <a:t>elit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</a:rPr>
              <a:t>Aliquam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</a:rPr>
              <a:t> sit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</a:rPr>
              <a:t>amet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</a:rPr>
              <a:t>metus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</a:rPr>
              <a:t>commodo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endParaRPr lang="en-US" sz="1200" b="1" dirty="0">
              <a:solidFill>
                <a:schemeClr val="bg1">
                  <a:lumMod val="65000"/>
                </a:schemeClr>
              </a:solidFill>
              <a:cs typeface="Lato Light"/>
            </a:endParaRPr>
          </a:p>
        </p:txBody>
      </p:sp>
      <p:sp>
        <p:nvSpPr>
          <p:cNvPr id="28" name="Rectangle: Rounded Corners 27">
            <a:extLst>
              <a:ext uri="{FF2B5EF4-FFF2-40B4-BE49-F238E27FC236}">
                <a16:creationId xmlns:a16="http://schemas.microsoft.com/office/drawing/2014/main" id="{B68F58DB-EA34-49A4-8AB2-29F95DA12F17}"/>
              </a:ext>
            </a:extLst>
          </p:cNvPr>
          <p:cNvSpPr/>
          <p:nvPr/>
        </p:nvSpPr>
        <p:spPr>
          <a:xfrm>
            <a:off x="8704707" y="5208208"/>
            <a:ext cx="1780335" cy="382092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49541196-2BFC-4EF1-8730-2479CCF036C1}"/>
              </a:ext>
            </a:extLst>
          </p:cNvPr>
          <p:cNvSpPr txBox="1"/>
          <p:nvPr/>
        </p:nvSpPr>
        <p:spPr>
          <a:xfrm>
            <a:off x="8607031" y="5193059"/>
            <a:ext cx="1975686" cy="3407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Company Objectives</a:t>
            </a:r>
          </a:p>
        </p:txBody>
      </p:sp>
      <p:sp>
        <p:nvSpPr>
          <p:cNvPr id="30" name="Rectangle: Rounded Corners 29">
            <a:extLst>
              <a:ext uri="{FF2B5EF4-FFF2-40B4-BE49-F238E27FC236}">
                <a16:creationId xmlns:a16="http://schemas.microsoft.com/office/drawing/2014/main" id="{49B48AD2-0337-40EE-8D77-F85AFA661DB1}"/>
              </a:ext>
            </a:extLst>
          </p:cNvPr>
          <p:cNvSpPr/>
          <p:nvPr/>
        </p:nvSpPr>
        <p:spPr>
          <a:xfrm>
            <a:off x="4724428" y="5205191"/>
            <a:ext cx="1780335" cy="382092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4"/>
              </a:gs>
              <a:gs pos="100000">
                <a:schemeClr val="accent4">
                  <a:lumMod val="75000"/>
                </a:schemeClr>
              </a:gs>
            </a:gsLst>
            <a:lin ang="2700000" scaled="1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1317CE44-5F00-45D5-AC0F-9ABC226FB715}"/>
              </a:ext>
            </a:extLst>
          </p:cNvPr>
          <p:cNvSpPr txBox="1"/>
          <p:nvPr/>
        </p:nvSpPr>
        <p:spPr>
          <a:xfrm>
            <a:off x="4626752" y="5190042"/>
            <a:ext cx="1975686" cy="3407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b="1" dirty="0">
                <a:solidFill>
                  <a:schemeClr val="bg1"/>
                </a:solidFill>
              </a:rPr>
              <a:t>Company Objectives</a:t>
            </a:r>
          </a:p>
        </p:txBody>
      </p:sp>
      <p:sp>
        <p:nvSpPr>
          <p:cNvPr id="33" name="Shape 18843">
            <a:extLst>
              <a:ext uri="{FF2B5EF4-FFF2-40B4-BE49-F238E27FC236}">
                <a16:creationId xmlns:a16="http://schemas.microsoft.com/office/drawing/2014/main" id="{0319B5CF-18F8-4233-A254-3149AA635391}"/>
              </a:ext>
            </a:extLst>
          </p:cNvPr>
          <p:cNvSpPr/>
          <p:nvPr/>
        </p:nvSpPr>
        <p:spPr>
          <a:xfrm>
            <a:off x="5778262" y="520653"/>
            <a:ext cx="635476" cy="63547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gradFill>
            <a:gsLst>
              <a:gs pos="100000">
                <a:schemeClr val="accent4"/>
              </a:gs>
              <a:gs pos="0">
                <a:schemeClr val="accent4">
                  <a:lumMod val="75000"/>
                </a:schemeClr>
              </a:gs>
            </a:gsLst>
            <a:lin ang="2700000" scaled="1"/>
          </a:gradFill>
          <a:ln w="12700" cap="flat">
            <a:noFill/>
            <a:miter lim="400000"/>
          </a:ln>
          <a:effectLst/>
        </p:spPr>
        <p:txBody>
          <a:bodyPr wrap="square" lIns="60960" tIns="60960" rIns="60960" bIns="60960" numCol="1" anchor="t">
            <a:noAutofit/>
          </a:bodyPr>
          <a:lstStyle/>
          <a:p>
            <a:pPr defTabSz="457200">
              <a:defRPr sz="14800">
                <a:latin typeface="Gill Sans"/>
                <a:ea typeface="Gill Sans"/>
                <a:cs typeface="Gill Sans"/>
                <a:sym typeface="Gill Sans"/>
              </a:defRPr>
            </a:pPr>
            <a:endParaRPr sz="7400"/>
          </a:p>
        </p:txBody>
      </p:sp>
      <p:sp>
        <p:nvSpPr>
          <p:cNvPr id="34" name="Shape 18858">
            <a:extLst>
              <a:ext uri="{FF2B5EF4-FFF2-40B4-BE49-F238E27FC236}">
                <a16:creationId xmlns:a16="http://schemas.microsoft.com/office/drawing/2014/main" id="{928D8568-048D-4389-B9ED-A6B7C74DF079}"/>
              </a:ext>
            </a:extLst>
          </p:cNvPr>
          <p:cNvSpPr/>
          <p:nvPr/>
        </p:nvSpPr>
        <p:spPr>
          <a:xfrm>
            <a:off x="5940257" y="697909"/>
            <a:ext cx="311487" cy="27687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200" y="6749"/>
                </a:moveTo>
                <a:cubicBezTo>
                  <a:pt x="19200" y="7201"/>
                  <a:pt x="19083" y="9449"/>
                  <a:pt x="16799" y="9449"/>
                </a:cubicBezTo>
                <a:lnTo>
                  <a:pt x="16799" y="5398"/>
                </a:lnTo>
                <a:lnTo>
                  <a:pt x="19200" y="5398"/>
                </a:lnTo>
                <a:cubicBezTo>
                  <a:pt x="19200" y="5398"/>
                  <a:pt x="19200" y="6749"/>
                  <a:pt x="19200" y="6749"/>
                </a:cubicBezTo>
                <a:close/>
                <a:moveTo>
                  <a:pt x="14399" y="10292"/>
                </a:moveTo>
                <a:lnTo>
                  <a:pt x="14097" y="11067"/>
                </a:lnTo>
                <a:cubicBezTo>
                  <a:pt x="13523" y="12543"/>
                  <a:pt x="12229" y="13499"/>
                  <a:pt x="10799" y="13499"/>
                </a:cubicBezTo>
                <a:cubicBezTo>
                  <a:pt x="9369" y="13499"/>
                  <a:pt x="8077" y="12543"/>
                  <a:pt x="7503" y="11067"/>
                </a:cubicBezTo>
                <a:lnTo>
                  <a:pt x="7202" y="10292"/>
                </a:lnTo>
                <a:lnTo>
                  <a:pt x="7202" y="2699"/>
                </a:lnTo>
                <a:lnTo>
                  <a:pt x="14399" y="2699"/>
                </a:lnTo>
                <a:cubicBezTo>
                  <a:pt x="14399" y="2699"/>
                  <a:pt x="14399" y="10292"/>
                  <a:pt x="14399" y="10292"/>
                </a:cubicBezTo>
                <a:close/>
                <a:moveTo>
                  <a:pt x="4799" y="9449"/>
                </a:moveTo>
                <a:cubicBezTo>
                  <a:pt x="2608" y="9449"/>
                  <a:pt x="2408" y="7375"/>
                  <a:pt x="2400" y="6749"/>
                </a:cubicBezTo>
                <a:lnTo>
                  <a:pt x="2400" y="5398"/>
                </a:lnTo>
                <a:lnTo>
                  <a:pt x="4799" y="5398"/>
                </a:lnTo>
                <a:cubicBezTo>
                  <a:pt x="4799" y="5398"/>
                  <a:pt x="4799" y="9449"/>
                  <a:pt x="4799" y="9449"/>
                </a:cubicBezTo>
                <a:close/>
                <a:moveTo>
                  <a:pt x="20399" y="2699"/>
                </a:moveTo>
                <a:lnTo>
                  <a:pt x="16799" y="2699"/>
                </a:lnTo>
                <a:lnTo>
                  <a:pt x="16799" y="1351"/>
                </a:lnTo>
                <a:cubicBezTo>
                  <a:pt x="16799" y="603"/>
                  <a:pt x="16263" y="0"/>
                  <a:pt x="15600" y="0"/>
                </a:cubicBezTo>
                <a:lnTo>
                  <a:pt x="6000" y="0"/>
                </a:lnTo>
                <a:cubicBezTo>
                  <a:pt x="5338" y="0"/>
                  <a:pt x="4799" y="603"/>
                  <a:pt x="4799" y="1351"/>
                </a:cubicBezTo>
                <a:lnTo>
                  <a:pt x="4799" y="2699"/>
                </a:lnTo>
                <a:lnTo>
                  <a:pt x="1202" y="2699"/>
                </a:lnTo>
                <a:cubicBezTo>
                  <a:pt x="537" y="2699"/>
                  <a:pt x="0" y="3302"/>
                  <a:pt x="0" y="4051"/>
                </a:cubicBezTo>
                <a:lnTo>
                  <a:pt x="0" y="6749"/>
                </a:lnTo>
                <a:cubicBezTo>
                  <a:pt x="0" y="8918"/>
                  <a:pt x="1278" y="12148"/>
                  <a:pt x="4799" y="12148"/>
                </a:cubicBezTo>
                <a:lnTo>
                  <a:pt x="5303" y="12148"/>
                </a:lnTo>
                <a:cubicBezTo>
                  <a:pt x="6229" y="14534"/>
                  <a:pt x="8341" y="16198"/>
                  <a:pt x="10799" y="16198"/>
                </a:cubicBezTo>
                <a:cubicBezTo>
                  <a:pt x="13259" y="16198"/>
                  <a:pt x="15371" y="14534"/>
                  <a:pt x="16297" y="12148"/>
                </a:cubicBezTo>
                <a:lnTo>
                  <a:pt x="16799" y="12148"/>
                </a:lnTo>
                <a:cubicBezTo>
                  <a:pt x="20320" y="12148"/>
                  <a:pt x="21600" y="8918"/>
                  <a:pt x="21600" y="6749"/>
                </a:cubicBezTo>
                <a:lnTo>
                  <a:pt x="21600" y="4051"/>
                </a:lnTo>
                <a:cubicBezTo>
                  <a:pt x="21600" y="3302"/>
                  <a:pt x="21063" y="2699"/>
                  <a:pt x="20399" y="2699"/>
                </a:cubicBezTo>
                <a:cubicBezTo>
                  <a:pt x="20399" y="2699"/>
                  <a:pt x="20399" y="2699"/>
                  <a:pt x="20399" y="2699"/>
                </a:cubicBezTo>
                <a:close/>
                <a:moveTo>
                  <a:pt x="9601" y="18897"/>
                </a:moveTo>
                <a:lnTo>
                  <a:pt x="8400" y="18897"/>
                </a:lnTo>
                <a:cubicBezTo>
                  <a:pt x="7075" y="18897"/>
                  <a:pt x="6000" y="20107"/>
                  <a:pt x="6000" y="21600"/>
                </a:cubicBezTo>
                <a:lnTo>
                  <a:pt x="15600" y="21600"/>
                </a:lnTo>
                <a:cubicBezTo>
                  <a:pt x="15600" y="20107"/>
                  <a:pt x="14525" y="18897"/>
                  <a:pt x="13201" y="18897"/>
                </a:cubicBezTo>
                <a:lnTo>
                  <a:pt x="12000" y="18897"/>
                </a:lnTo>
                <a:lnTo>
                  <a:pt x="12000" y="16198"/>
                </a:lnTo>
                <a:lnTo>
                  <a:pt x="9601" y="16198"/>
                </a:lnTo>
                <a:cubicBezTo>
                  <a:pt x="9601" y="16198"/>
                  <a:pt x="9601" y="18897"/>
                  <a:pt x="9601" y="18897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19050" tIns="19050" rIns="19050" bIns="19050" numCol="1" anchor="ctr">
            <a:noAutofit/>
          </a:bodyPr>
          <a:lstStyle/>
          <a:p>
            <a:pPr defTabSz="228600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61D5041A-1E47-4F10-A6C4-20BB9BAFA565}"/>
              </a:ext>
            </a:extLst>
          </p:cNvPr>
          <p:cNvSpPr/>
          <p:nvPr/>
        </p:nvSpPr>
        <p:spPr>
          <a:xfrm>
            <a:off x="4478324" y="1317160"/>
            <a:ext cx="323535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Lorem ipsum dolor sit </a:t>
            </a:r>
            <a:r>
              <a:rPr lang="en-US" sz="1200" b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amet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,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</a:rPr>
              <a:t>consectetur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</a:rPr>
              <a:t>adipiscing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</a:rPr>
              <a:t>elit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</a:rPr>
              <a:t>Aliquam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</a:rPr>
              <a:t> sit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</a:rPr>
              <a:t>amet</a:t>
            </a:r>
            <a:endParaRPr lang="en-US" sz="1200" b="1" dirty="0">
              <a:solidFill>
                <a:schemeClr val="bg1">
                  <a:lumMod val="65000"/>
                </a:schemeClr>
              </a:solidFill>
              <a:cs typeface="Lato Light"/>
            </a:endParaRP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625399A-2ABE-432F-B221-980DAE9911AE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2F21552C-BD87-4B05-9B63-FC96AC6A6CE8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A479A991-372A-45A1-BCE8-F48B02EBC359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</p:sp>
    </p:spTree>
    <p:extLst>
      <p:ext uri="{BB962C8B-B14F-4D97-AF65-F5344CB8AC3E}">
        <p14:creationId xmlns:p14="http://schemas.microsoft.com/office/powerpoint/2010/main" val="4268825709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EC2B39B-D192-4C77-8121-6D3DB6577CF5}"/>
              </a:ext>
            </a:extLst>
          </p:cNvPr>
          <p:cNvSpPr>
            <a:spLocks noGrp="1"/>
          </p:cNvSpPr>
          <p:nvPr>
            <p:ph type="pic" sz="quarter" idx="24"/>
          </p:nvPr>
        </p:nvSpPr>
        <p:spPr/>
      </p:sp>
      <p:sp>
        <p:nvSpPr>
          <p:cNvPr id="9" name="TextBox 8"/>
          <p:cNvSpPr txBox="1"/>
          <p:nvPr/>
        </p:nvSpPr>
        <p:spPr>
          <a:xfrm>
            <a:off x="6748081" y="2896880"/>
            <a:ext cx="3939319" cy="6395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25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Lato Light" charset="0"/>
                <a:cs typeface="Lato Light" charset="0"/>
              </a:rPr>
              <a:t>Entrepreneurial activities differ substantially depending on the type of organization and creativity involved. </a:t>
            </a:r>
          </a:p>
        </p:txBody>
      </p:sp>
      <p:sp>
        <p:nvSpPr>
          <p:cNvPr id="10" name="Rectangle 9"/>
          <p:cNvSpPr/>
          <p:nvPr/>
        </p:nvSpPr>
        <p:spPr>
          <a:xfrm>
            <a:off x="6748081" y="2609801"/>
            <a:ext cx="205107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b="1" spc="300" dirty="0">
                <a:solidFill>
                  <a:schemeClr val="accent4"/>
                </a:solidFill>
                <a:latin typeface="+mj-lt"/>
                <a:ea typeface="Montserrat" charset="0"/>
                <a:cs typeface="Montserrat" charset="0"/>
              </a:rPr>
              <a:t>PHOTOSHOP SKILLS</a:t>
            </a:r>
          </a:p>
        </p:txBody>
      </p:sp>
      <p:grpSp>
        <p:nvGrpSpPr>
          <p:cNvPr id="11" name="Group 10"/>
          <p:cNvGrpSpPr/>
          <p:nvPr/>
        </p:nvGrpSpPr>
        <p:grpSpPr>
          <a:xfrm>
            <a:off x="6846747" y="3684561"/>
            <a:ext cx="4120019" cy="310323"/>
            <a:chOff x="13840374" y="5700607"/>
            <a:chExt cx="8240038" cy="620645"/>
          </a:xfrm>
        </p:grpSpPr>
        <p:sp>
          <p:nvSpPr>
            <p:cNvPr id="12" name="TextBox 11"/>
            <p:cNvSpPr txBox="1"/>
            <p:nvPr/>
          </p:nvSpPr>
          <p:spPr>
            <a:xfrm>
              <a:off x="20542322" y="5700607"/>
              <a:ext cx="1538090" cy="620645"/>
            </a:xfrm>
            <a:prstGeom prst="rect">
              <a:avLst/>
            </a:prstGeom>
            <a:noFill/>
          </p:spPr>
          <p:txBody>
            <a:bodyPr wrap="square" lIns="91422" tIns="45711" rIns="91422" bIns="45711" rtlCol="0">
              <a:spAutoFit/>
            </a:bodyPr>
            <a:lstStyle/>
            <a:p>
              <a:pPr algn="r">
                <a:lnSpc>
                  <a:spcPts val="1700"/>
                </a:lnSpc>
              </a:pPr>
              <a:r>
                <a:rPr lang="en-US" sz="1600" dirty="0">
                  <a:latin typeface="+mj-lt"/>
                  <a:ea typeface="Montserrat Ultra Light" charset="0"/>
                  <a:cs typeface="Montserrat Ultra Light" charset="0"/>
                </a:rPr>
                <a:t>95%</a:t>
              </a:r>
            </a:p>
          </p:txBody>
        </p:sp>
        <p:grpSp>
          <p:nvGrpSpPr>
            <p:cNvPr id="13" name="Group 12"/>
            <p:cNvGrpSpPr/>
            <p:nvPr/>
          </p:nvGrpSpPr>
          <p:grpSpPr>
            <a:xfrm>
              <a:off x="13840374" y="5945703"/>
              <a:ext cx="6856718" cy="216943"/>
              <a:chOff x="1948686" y="5692382"/>
              <a:chExt cx="9219528" cy="182880"/>
            </a:xfrm>
          </p:grpSpPr>
          <p:sp>
            <p:nvSpPr>
              <p:cNvPr id="14" name="Rectangle 13"/>
              <p:cNvSpPr/>
              <p:nvPr/>
            </p:nvSpPr>
            <p:spPr>
              <a:xfrm>
                <a:off x="1948686" y="5745735"/>
                <a:ext cx="8575038" cy="71485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1422" tIns="45711" rIns="91422" bIns="45711" rtlCol="0" anchor="ctr"/>
              <a:lstStyle/>
              <a:p>
                <a:pPr algn="ctr"/>
                <a:endParaRPr lang="en-US" sz="900" b="1">
                  <a:solidFill>
                    <a:schemeClr val="tx1"/>
                  </a:solidFill>
                  <a:latin typeface="+mj-lt"/>
                  <a:ea typeface="Montserrat Semi" charset="0"/>
                  <a:cs typeface="Montserrat Semi" charset="0"/>
                </a:endParaRPr>
              </a:p>
            </p:txBody>
          </p:sp>
          <p:sp>
            <p:nvSpPr>
              <p:cNvPr id="15" name="Rectangle 14"/>
              <p:cNvSpPr/>
              <p:nvPr/>
            </p:nvSpPr>
            <p:spPr>
              <a:xfrm>
                <a:off x="1948690" y="5742968"/>
                <a:ext cx="9219524" cy="64008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1422" tIns="45711" rIns="91422" bIns="45711" rtlCol="0" anchor="ctr"/>
              <a:lstStyle/>
              <a:p>
                <a:pPr algn="ctr"/>
                <a:endParaRPr lang="en-US" sz="900" b="1">
                  <a:solidFill>
                    <a:schemeClr val="tx1"/>
                  </a:solidFill>
                  <a:latin typeface="+mj-lt"/>
                  <a:ea typeface="Montserrat Semi" charset="0"/>
                  <a:cs typeface="Montserrat Semi" charset="0"/>
                </a:endParaRPr>
              </a:p>
            </p:txBody>
          </p:sp>
          <p:sp>
            <p:nvSpPr>
              <p:cNvPr id="16" name="Oval 15"/>
              <p:cNvSpPr>
                <a:spLocks/>
              </p:cNvSpPr>
              <p:nvPr/>
            </p:nvSpPr>
            <p:spPr>
              <a:xfrm>
                <a:off x="10408163" y="5692382"/>
                <a:ext cx="295080" cy="182880"/>
              </a:xfrm>
              <a:prstGeom prst="ellipse">
                <a:avLst/>
              </a:prstGeom>
              <a:solidFill>
                <a:schemeClr val="bg2"/>
              </a:solidFill>
              <a:ln w="25400">
                <a:solidFill>
                  <a:schemeClr val="tx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900">
                  <a:latin typeface="+mj-lt"/>
                </a:endParaRPr>
              </a:p>
            </p:txBody>
          </p:sp>
        </p:grpSp>
      </p:grpSp>
      <p:sp>
        <p:nvSpPr>
          <p:cNvPr id="17" name="TextBox 16"/>
          <p:cNvSpPr txBox="1"/>
          <p:nvPr/>
        </p:nvSpPr>
        <p:spPr>
          <a:xfrm>
            <a:off x="6748081" y="4713342"/>
            <a:ext cx="3939319" cy="6395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25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Lato Light" charset="0"/>
                <a:cs typeface="Lato Light" charset="0"/>
              </a:rPr>
              <a:t>Entrepreneurial activities differ substantially depending on the type of organization and creativity involved. </a:t>
            </a:r>
          </a:p>
        </p:txBody>
      </p:sp>
      <p:sp>
        <p:nvSpPr>
          <p:cNvPr id="18" name="Rectangle 17"/>
          <p:cNvSpPr/>
          <p:nvPr/>
        </p:nvSpPr>
        <p:spPr>
          <a:xfrm>
            <a:off x="6748081" y="4426263"/>
            <a:ext cx="226247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b="1" spc="300" dirty="0">
                <a:solidFill>
                  <a:schemeClr val="accent4"/>
                </a:solidFill>
                <a:latin typeface="+mj-lt"/>
                <a:ea typeface="Montserrat" charset="0"/>
                <a:cs typeface="Montserrat" charset="0"/>
              </a:rPr>
              <a:t>ILLUSTRATION SKILLS</a:t>
            </a:r>
          </a:p>
        </p:txBody>
      </p:sp>
      <p:grpSp>
        <p:nvGrpSpPr>
          <p:cNvPr id="19" name="Group 18"/>
          <p:cNvGrpSpPr/>
          <p:nvPr/>
        </p:nvGrpSpPr>
        <p:grpSpPr>
          <a:xfrm>
            <a:off x="6846747" y="5517067"/>
            <a:ext cx="4120019" cy="310323"/>
            <a:chOff x="13840374" y="5700607"/>
            <a:chExt cx="8240038" cy="620645"/>
          </a:xfrm>
        </p:grpSpPr>
        <p:sp>
          <p:nvSpPr>
            <p:cNvPr id="20" name="TextBox 19"/>
            <p:cNvSpPr txBox="1"/>
            <p:nvPr/>
          </p:nvSpPr>
          <p:spPr>
            <a:xfrm>
              <a:off x="20542322" y="5700607"/>
              <a:ext cx="1538090" cy="620645"/>
            </a:xfrm>
            <a:prstGeom prst="rect">
              <a:avLst/>
            </a:prstGeom>
            <a:noFill/>
          </p:spPr>
          <p:txBody>
            <a:bodyPr wrap="square" lIns="91422" tIns="45711" rIns="91422" bIns="45711" rtlCol="0">
              <a:spAutoFit/>
            </a:bodyPr>
            <a:lstStyle/>
            <a:p>
              <a:pPr algn="r">
                <a:lnSpc>
                  <a:spcPts val="1700"/>
                </a:lnSpc>
              </a:pPr>
              <a:r>
                <a:rPr lang="en-US" sz="1600" dirty="0">
                  <a:latin typeface="+mj-lt"/>
                  <a:ea typeface="Montserrat Ultra Light" charset="0"/>
                  <a:cs typeface="Montserrat Ultra Light" charset="0"/>
                </a:rPr>
                <a:t>95%</a:t>
              </a:r>
            </a:p>
          </p:txBody>
        </p:sp>
        <p:grpSp>
          <p:nvGrpSpPr>
            <p:cNvPr id="21" name="Group 20"/>
            <p:cNvGrpSpPr/>
            <p:nvPr/>
          </p:nvGrpSpPr>
          <p:grpSpPr>
            <a:xfrm>
              <a:off x="13840374" y="5945703"/>
              <a:ext cx="6856718" cy="216943"/>
              <a:chOff x="1948686" y="5692382"/>
              <a:chExt cx="9219528" cy="182880"/>
            </a:xfrm>
          </p:grpSpPr>
          <p:sp>
            <p:nvSpPr>
              <p:cNvPr id="22" name="Rectangle 21"/>
              <p:cNvSpPr/>
              <p:nvPr/>
            </p:nvSpPr>
            <p:spPr>
              <a:xfrm>
                <a:off x="1948686" y="5745735"/>
                <a:ext cx="8575038" cy="71485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1422" tIns="45711" rIns="91422" bIns="45711" rtlCol="0" anchor="ctr"/>
              <a:lstStyle/>
              <a:p>
                <a:pPr algn="ctr"/>
                <a:endParaRPr lang="en-US" sz="900" b="1">
                  <a:solidFill>
                    <a:schemeClr val="tx1"/>
                  </a:solidFill>
                  <a:latin typeface="+mj-lt"/>
                  <a:ea typeface="Montserrat Semi" charset="0"/>
                  <a:cs typeface="Montserrat Semi" charset="0"/>
                </a:endParaRPr>
              </a:p>
            </p:txBody>
          </p:sp>
          <p:sp>
            <p:nvSpPr>
              <p:cNvPr id="23" name="Rectangle 22"/>
              <p:cNvSpPr/>
              <p:nvPr/>
            </p:nvSpPr>
            <p:spPr>
              <a:xfrm>
                <a:off x="1948690" y="5742968"/>
                <a:ext cx="9219524" cy="64008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1422" tIns="45711" rIns="91422" bIns="45711" rtlCol="0" anchor="ctr"/>
              <a:lstStyle/>
              <a:p>
                <a:pPr algn="ctr"/>
                <a:endParaRPr lang="en-US" sz="900" b="1">
                  <a:solidFill>
                    <a:schemeClr val="tx1"/>
                  </a:solidFill>
                  <a:latin typeface="+mj-lt"/>
                  <a:ea typeface="Montserrat Semi" charset="0"/>
                  <a:cs typeface="Montserrat Semi" charset="0"/>
                </a:endParaRPr>
              </a:p>
            </p:txBody>
          </p:sp>
          <p:sp>
            <p:nvSpPr>
              <p:cNvPr id="24" name="Oval 23"/>
              <p:cNvSpPr>
                <a:spLocks/>
              </p:cNvSpPr>
              <p:nvPr/>
            </p:nvSpPr>
            <p:spPr>
              <a:xfrm>
                <a:off x="10408163" y="5692382"/>
                <a:ext cx="295080" cy="182880"/>
              </a:xfrm>
              <a:prstGeom prst="ellipse">
                <a:avLst/>
              </a:prstGeom>
              <a:solidFill>
                <a:schemeClr val="bg2"/>
              </a:solidFill>
              <a:ln w="25400">
                <a:solidFill>
                  <a:schemeClr val="tx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900">
                  <a:latin typeface="+mj-lt"/>
                </a:endParaRPr>
              </a:p>
            </p:txBody>
          </p:sp>
        </p:grpSp>
      </p:grpSp>
      <p:grpSp>
        <p:nvGrpSpPr>
          <p:cNvPr id="4" name="Group 3"/>
          <p:cNvGrpSpPr/>
          <p:nvPr/>
        </p:nvGrpSpPr>
        <p:grpSpPr>
          <a:xfrm flipH="1">
            <a:off x="4246734" y="0"/>
            <a:ext cx="1692226" cy="6858000"/>
            <a:chOff x="4223288" y="0"/>
            <a:chExt cx="1692226" cy="6858000"/>
          </a:xfrm>
        </p:grpSpPr>
        <p:sp>
          <p:nvSpPr>
            <p:cNvPr id="30" name="Rectangle 29"/>
            <p:cNvSpPr/>
            <p:nvPr/>
          </p:nvSpPr>
          <p:spPr>
            <a:xfrm>
              <a:off x="4223288" y="0"/>
              <a:ext cx="569791" cy="6858000"/>
            </a:xfrm>
            <a:prstGeom prst="rect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+mj-lt"/>
              </a:endParaRPr>
            </a:p>
          </p:txBody>
        </p:sp>
        <p:sp>
          <p:nvSpPr>
            <p:cNvPr id="31" name="Rectangle 30"/>
            <p:cNvSpPr/>
            <p:nvPr/>
          </p:nvSpPr>
          <p:spPr>
            <a:xfrm>
              <a:off x="4793484" y="0"/>
              <a:ext cx="569791" cy="6858000"/>
            </a:xfrm>
            <a:prstGeom prst="rect">
              <a:avLst/>
            </a:prstGeom>
            <a:solidFill>
              <a:schemeClr val="bg1">
                <a:alpha val="7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+mj-lt"/>
              </a:endParaRPr>
            </a:p>
          </p:txBody>
        </p:sp>
        <p:sp>
          <p:nvSpPr>
            <p:cNvPr id="32" name="Rectangle 31"/>
            <p:cNvSpPr/>
            <p:nvPr/>
          </p:nvSpPr>
          <p:spPr>
            <a:xfrm>
              <a:off x="5345723" y="0"/>
              <a:ext cx="569791" cy="6858000"/>
            </a:xfrm>
            <a:prstGeom prst="rect">
              <a:avLst/>
            </a:prstGeom>
            <a:solidFill>
              <a:schemeClr val="bg1">
                <a:alpha val="5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+mj-lt"/>
              </a:endParaRPr>
            </a:p>
          </p:txBody>
        </p:sp>
      </p:grpSp>
      <p:sp>
        <p:nvSpPr>
          <p:cNvPr id="33" name="TextBox 32">
            <a:extLst>
              <a:ext uri="{FF2B5EF4-FFF2-40B4-BE49-F238E27FC236}">
                <a16:creationId xmlns:a16="http://schemas.microsoft.com/office/drawing/2014/main" id="{8620D6E5-5C42-45E1-BA03-C1D24612A480}"/>
              </a:ext>
            </a:extLst>
          </p:cNvPr>
          <p:cNvSpPr txBox="1"/>
          <p:nvPr/>
        </p:nvSpPr>
        <p:spPr>
          <a:xfrm>
            <a:off x="6748081" y="1131157"/>
            <a:ext cx="380665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Please Write </a:t>
            </a:r>
            <a:r>
              <a:rPr lang="en-US" sz="3200" b="1" dirty="0">
                <a:solidFill>
                  <a:schemeClr val="accent4"/>
                </a:solidFill>
                <a:latin typeface="+mj-lt"/>
              </a:rPr>
              <a:t>Your Best </a:t>
            </a:r>
            <a:r>
              <a:rPr 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title Right Here.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3E88F034-2469-4CC6-BF3D-6AA4C13AEA73}"/>
              </a:ext>
            </a:extLst>
          </p:cNvPr>
          <p:cNvSpPr txBox="1"/>
          <p:nvPr/>
        </p:nvSpPr>
        <p:spPr>
          <a:xfrm>
            <a:off x="6772486" y="795437"/>
            <a:ext cx="3590956" cy="3407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b="1" spc="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Company </a:t>
            </a:r>
            <a:r>
              <a:rPr lang="en-US" sz="1200" b="1" spc="600" dirty="0">
                <a:solidFill>
                  <a:schemeClr val="accent4"/>
                </a:solidFill>
              </a:rPr>
              <a:t>Objectives</a:t>
            </a:r>
          </a:p>
        </p:txBody>
      </p:sp>
    </p:spTree>
    <p:extLst>
      <p:ext uri="{BB962C8B-B14F-4D97-AF65-F5344CB8AC3E}">
        <p14:creationId xmlns:p14="http://schemas.microsoft.com/office/powerpoint/2010/main" val="2325753329"/>
      </p:ext>
    </p:extLst>
  </p:cSld>
  <p:clrMapOvr>
    <a:masterClrMapping/>
  </p:clrMapOvr>
  <p:transition spd="slow">
    <p:push dir="u"/>
  </p:transition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A38F44AF-CCCD-49E8-B078-FAD4759899FF}"/>
              </a:ext>
            </a:extLst>
          </p:cNvPr>
          <p:cNvSpPr/>
          <p:nvPr/>
        </p:nvSpPr>
        <p:spPr>
          <a:xfrm rot="2700000">
            <a:off x="10660970" y="4693615"/>
            <a:ext cx="999737" cy="999737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838200" dist="393700" dir="8100000" algn="tr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: Rounded Corners 28">
            <a:extLst>
              <a:ext uri="{FF2B5EF4-FFF2-40B4-BE49-F238E27FC236}">
                <a16:creationId xmlns:a16="http://schemas.microsoft.com/office/drawing/2014/main" id="{ACBD9F3F-7069-4686-B28A-484A6F873006}"/>
              </a:ext>
            </a:extLst>
          </p:cNvPr>
          <p:cNvSpPr/>
          <p:nvPr/>
        </p:nvSpPr>
        <p:spPr>
          <a:xfrm rot="2700000">
            <a:off x="1326997" y="207052"/>
            <a:ext cx="999737" cy="999737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838200" dist="393700" dir="8100000" algn="tr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: Rounded Corners 29">
            <a:extLst>
              <a:ext uri="{FF2B5EF4-FFF2-40B4-BE49-F238E27FC236}">
                <a16:creationId xmlns:a16="http://schemas.microsoft.com/office/drawing/2014/main" id="{3B52FDEB-52DB-48C2-A5B4-1BDEEE82E375}"/>
              </a:ext>
            </a:extLst>
          </p:cNvPr>
          <p:cNvSpPr/>
          <p:nvPr/>
        </p:nvSpPr>
        <p:spPr>
          <a:xfrm rot="2700000">
            <a:off x="2783951" y="1634511"/>
            <a:ext cx="410286" cy="410286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838200" dist="393700" dir="8100000" algn="tr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Rectangle: Rounded Corners 30">
            <a:extLst>
              <a:ext uri="{FF2B5EF4-FFF2-40B4-BE49-F238E27FC236}">
                <a16:creationId xmlns:a16="http://schemas.microsoft.com/office/drawing/2014/main" id="{873773C8-4BA9-48DA-93D1-E137C31911A6}"/>
              </a:ext>
            </a:extLst>
          </p:cNvPr>
          <p:cNvSpPr/>
          <p:nvPr/>
        </p:nvSpPr>
        <p:spPr>
          <a:xfrm rot="2700000">
            <a:off x="266606" y="1208699"/>
            <a:ext cx="410286" cy="410286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838200" dist="393700" dir="8100000" algn="tr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F06A7DED-A3CE-41FA-B60B-560F6BFFDCE3}"/>
              </a:ext>
            </a:extLst>
          </p:cNvPr>
          <p:cNvGrpSpPr/>
          <p:nvPr/>
        </p:nvGrpSpPr>
        <p:grpSpPr>
          <a:xfrm>
            <a:off x="6913134" y="2398835"/>
            <a:ext cx="2060330" cy="2060330"/>
            <a:chOff x="1220118" y="2343274"/>
            <a:chExt cx="2450851" cy="2450851"/>
          </a:xfrm>
          <a:solidFill>
            <a:schemeClr val="accent1"/>
          </a:solidFill>
        </p:grpSpPr>
        <p:sp>
          <p:nvSpPr>
            <p:cNvPr id="18" name="Oval 17">
              <a:extLst>
                <a:ext uri="{FF2B5EF4-FFF2-40B4-BE49-F238E27FC236}">
                  <a16:creationId xmlns:a16="http://schemas.microsoft.com/office/drawing/2014/main" id="{C72406F1-5C11-4EA3-933F-C79AC337362E}"/>
                </a:ext>
              </a:extLst>
            </p:cNvPr>
            <p:cNvSpPr/>
            <p:nvPr/>
          </p:nvSpPr>
          <p:spPr>
            <a:xfrm>
              <a:off x="1220118" y="2343274"/>
              <a:ext cx="2450851" cy="2450851"/>
            </a:xfrm>
            <a:prstGeom prst="ellipse">
              <a:avLst/>
            </a:prstGeom>
            <a:solidFill>
              <a:schemeClr val="accent4">
                <a:alpha val="9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Oval 18">
              <a:extLst>
                <a:ext uri="{FF2B5EF4-FFF2-40B4-BE49-F238E27FC236}">
                  <a16:creationId xmlns:a16="http://schemas.microsoft.com/office/drawing/2014/main" id="{68AB6F2A-C069-4F56-ABE4-881697FF077B}"/>
                </a:ext>
              </a:extLst>
            </p:cNvPr>
            <p:cNvSpPr/>
            <p:nvPr/>
          </p:nvSpPr>
          <p:spPr>
            <a:xfrm>
              <a:off x="1395764" y="2518920"/>
              <a:ext cx="2099561" cy="2099561"/>
            </a:xfrm>
            <a:prstGeom prst="ellipse">
              <a:avLst/>
            </a:prstGeom>
            <a:solidFill>
              <a:schemeClr val="accent4">
                <a:alpha val="39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Oval 19">
              <a:extLst>
                <a:ext uri="{FF2B5EF4-FFF2-40B4-BE49-F238E27FC236}">
                  <a16:creationId xmlns:a16="http://schemas.microsoft.com/office/drawing/2014/main" id="{D552E449-4B82-4E81-B444-B3D60B472208}"/>
                </a:ext>
              </a:extLst>
            </p:cNvPr>
            <p:cNvSpPr/>
            <p:nvPr/>
          </p:nvSpPr>
          <p:spPr>
            <a:xfrm>
              <a:off x="1580469" y="2703625"/>
              <a:ext cx="1730150" cy="1730150"/>
            </a:xfrm>
            <a:prstGeom prst="ellipse">
              <a:avLst/>
            </a:prstGeom>
            <a:gradFill>
              <a:gsLst>
                <a:gs pos="100000">
                  <a:schemeClr val="accent4">
                    <a:lumMod val="75000"/>
                  </a:schemeClr>
                </a:gs>
                <a:gs pos="1000">
                  <a:schemeClr val="accent4"/>
                </a:gs>
              </a:gsLst>
              <a:lin ang="2700000" scaled="1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600" dirty="0"/>
            </a:p>
          </p:txBody>
        </p:sp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3B0DE268-2AA0-41F5-A83D-099DB880BF02}"/>
              </a:ext>
            </a:extLst>
          </p:cNvPr>
          <p:cNvGrpSpPr/>
          <p:nvPr/>
        </p:nvGrpSpPr>
        <p:grpSpPr>
          <a:xfrm>
            <a:off x="7720925" y="3206626"/>
            <a:ext cx="444748" cy="444748"/>
            <a:chOff x="8204317" y="2115665"/>
            <a:chExt cx="464344" cy="464344"/>
          </a:xfrm>
          <a:solidFill>
            <a:schemeClr val="bg1"/>
          </a:solidFill>
        </p:grpSpPr>
        <p:sp>
          <p:nvSpPr>
            <p:cNvPr id="22" name="AutoShape 81">
              <a:extLst>
                <a:ext uri="{FF2B5EF4-FFF2-40B4-BE49-F238E27FC236}">
                  <a16:creationId xmlns:a16="http://schemas.microsoft.com/office/drawing/2014/main" id="{6049DE1E-73E9-4C0C-8541-B7B363DD9FB3}"/>
                </a:ext>
              </a:extLst>
            </p:cNvPr>
            <p:cNvSpPr>
              <a:spLocks/>
            </p:cNvSpPr>
            <p:nvPr/>
          </p:nvSpPr>
          <p:spPr bwMode="auto">
            <a:xfrm>
              <a:off x="8204317" y="2115665"/>
              <a:ext cx="464344" cy="4643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35" y="9811"/>
                  </a:moveTo>
                  <a:cubicBezTo>
                    <a:pt x="20220" y="10144"/>
                    <a:pt x="20081" y="10800"/>
                    <a:pt x="18899" y="10800"/>
                  </a:cubicBezTo>
                  <a:lnTo>
                    <a:pt x="17549" y="10800"/>
                  </a:lnTo>
                  <a:cubicBezTo>
                    <a:pt x="17363" y="10800"/>
                    <a:pt x="17212" y="10950"/>
                    <a:pt x="17212" y="11137"/>
                  </a:cubicBezTo>
                  <a:cubicBezTo>
                    <a:pt x="17212" y="11324"/>
                    <a:pt x="17363" y="11475"/>
                    <a:pt x="17549" y="11475"/>
                  </a:cubicBezTo>
                  <a:lnTo>
                    <a:pt x="18858" y="11475"/>
                  </a:lnTo>
                  <a:cubicBezTo>
                    <a:pt x="19870" y="11475"/>
                    <a:pt x="20003" y="12314"/>
                    <a:pt x="19938" y="12719"/>
                  </a:cubicBezTo>
                  <a:cubicBezTo>
                    <a:pt x="19855" y="13223"/>
                    <a:pt x="19618" y="14175"/>
                    <a:pt x="18478" y="14175"/>
                  </a:cubicBezTo>
                  <a:lnTo>
                    <a:pt x="16874" y="14175"/>
                  </a:lnTo>
                  <a:cubicBezTo>
                    <a:pt x="16688" y="14175"/>
                    <a:pt x="16537" y="14325"/>
                    <a:pt x="16537" y="14512"/>
                  </a:cubicBezTo>
                  <a:cubicBezTo>
                    <a:pt x="16537" y="14699"/>
                    <a:pt x="16688" y="14850"/>
                    <a:pt x="16874" y="14850"/>
                  </a:cubicBezTo>
                  <a:lnTo>
                    <a:pt x="18203" y="14850"/>
                  </a:lnTo>
                  <a:cubicBezTo>
                    <a:pt x="19343" y="14850"/>
                    <a:pt x="19243" y="15718"/>
                    <a:pt x="19079" y="16237"/>
                  </a:cubicBezTo>
                  <a:cubicBezTo>
                    <a:pt x="18864" y="16918"/>
                    <a:pt x="18732" y="17549"/>
                    <a:pt x="17297" y="17549"/>
                  </a:cubicBezTo>
                  <a:lnTo>
                    <a:pt x="16196" y="17549"/>
                  </a:lnTo>
                  <a:cubicBezTo>
                    <a:pt x="16009" y="17549"/>
                    <a:pt x="15859" y="17700"/>
                    <a:pt x="15859" y="17887"/>
                  </a:cubicBezTo>
                  <a:cubicBezTo>
                    <a:pt x="15859" y="18073"/>
                    <a:pt x="16009" y="18225"/>
                    <a:pt x="16196" y="18225"/>
                  </a:cubicBezTo>
                  <a:lnTo>
                    <a:pt x="17255" y="18225"/>
                  </a:lnTo>
                  <a:cubicBezTo>
                    <a:pt x="17993" y="18225"/>
                    <a:pt x="18027" y="18923"/>
                    <a:pt x="17950" y="19174"/>
                  </a:cubicBezTo>
                  <a:cubicBezTo>
                    <a:pt x="17866" y="19448"/>
                    <a:pt x="17767" y="19651"/>
                    <a:pt x="17762" y="19660"/>
                  </a:cubicBezTo>
                  <a:cubicBezTo>
                    <a:pt x="17558" y="20028"/>
                    <a:pt x="17229" y="20249"/>
                    <a:pt x="16534" y="20249"/>
                  </a:cubicBezTo>
                  <a:lnTo>
                    <a:pt x="12844" y="20249"/>
                  </a:lnTo>
                  <a:cubicBezTo>
                    <a:pt x="10990" y="20249"/>
                    <a:pt x="9151" y="19829"/>
                    <a:pt x="9104" y="19818"/>
                  </a:cubicBezTo>
                  <a:cubicBezTo>
                    <a:pt x="6299" y="19172"/>
                    <a:pt x="6152" y="19122"/>
                    <a:pt x="5976" y="19072"/>
                  </a:cubicBezTo>
                  <a:cubicBezTo>
                    <a:pt x="5976" y="19072"/>
                    <a:pt x="5405" y="18976"/>
                    <a:pt x="5405" y="18478"/>
                  </a:cubicBezTo>
                  <a:lnTo>
                    <a:pt x="5399" y="9155"/>
                  </a:lnTo>
                  <a:cubicBezTo>
                    <a:pt x="5399" y="8839"/>
                    <a:pt x="5601" y="8552"/>
                    <a:pt x="5935" y="8452"/>
                  </a:cubicBezTo>
                  <a:cubicBezTo>
                    <a:pt x="5977" y="8435"/>
                    <a:pt x="6034" y="8419"/>
                    <a:pt x="6074" y="8401"/>
                  </a:cubicBezTo>
                  <a:cubicBezTo>
                    <a:pt x="9158" y="7125"/>
                    <a:pt x="10097" y="4324"/>
                    <a:pt x="10124" y="2025"/>
                  </a:cubicBezTo>
                  <a:cubicBezTo>
                    <a:pt x="10128" y="1702"/>
                    <a:pt x="10378" y="1350"/>
                    <a:pt x="10800" y="1350"/>
                  </a:cubicBezTo>
                  <a:cubicBezTo>
                    <a:pt x="11514" y="1350"/>
                    <a:pt x="12774" y="2782"/>
                    <a:pt x="12774" y="4554"/>
                  </a:cubicBezTo>
                  <a:cubicBezTo>
                    <a:pt x="12774" y="6155"/>
                    <a:pt x="12711" y="6432"/>
                    <a:pt x="12149" y="8100"/>
                  </a:cubicBezTo>
                  <a:cubicBezTo>
                    <a:pt x="18899" y="8100"/>
                    <a:pt x="18852" y="8196"/>
                    <a:pt x="19448" y="8353"/>
                  </a:cubicBezTo>
                  <a:cubicBezTo>
                    <a:pt x="20187" y="8564"/>
                    <a:pt x="20249" y="9175"/>
                    <a:pt x="20249" y="9386"/>
                  </a:cubicBezTo>
                  <a:cubicBezTo>
                    <a:pt x="20249" y="9618"/>
                    <a:pt x="20243" y="9584"/>
                    <a:pt x="20235" y="9811"/>
                  </a:cubicBezTo>
                  <a:moveTo>
                    <a:pt x="4724" y="19575"/>
                  </a:moveTo>
                  <a:cubicBezTo>
                    <a:pt x="4724" y="19948"/>
                    <a:pt x="4423" y="20249"/>
                    <a:pt x="4049" y="20249"/>
                  </a:cubicBezTo>
                  <a:lnTo>
                    <a:pt x="2024" y="20249"/>
                  </a:lnTo>
                  <a:cubicBezTo>
                    <a:pt x="1652" y="20249"/>
                    <a:pt x="1349" y="19948"/>
                    <a:pt x="1349" y="19575"/>
                  </a:cubicBezTo>
                  <a:lnTo>
                    <a:pt x="1349" y="8774"/>
                  </a:lnTo>
                  <a:cubicBezTo>
                    <a:pt x="1349" y="8401"/>
                    <a:pt x="1652" y="8100"/>
                    <a:pt x="2024" y="8100"/>
                  </a:cubicBezTo>
                  <a:lnTo>
                    <a:pt x="4049" y="8100"/>
                  </a:lnTo>
                  <a:cubicBezTo>
                    <a:pt x="4423" y="8100"/>
                    <a:pt x="4724" y="8401"/>
                    <a:pt x="4724" y="8774"/>
                  </a:cubicBezTo>
                  <a:cubicBezTo>
                    <a:pt x="4724" y="8774"/>
                    <a:pt x="4724" y="19575"/>
                    <a:pt x="4724" y="19575"/>
                  </a:cubicBezTo>
                  <a:close/>
                  <a:moveTo>
                    <a:pt x="19686" y="7069"/>
                  </a:moveTo>
                  <a:cubicBezTo>
                    <a:pt x="18842" y="6846"/>
                    <a:pt x="16858" y="6849"/>
                    <a:pt x="13956" y="6773"/>
                  </a:cubicBezTo>
                  <a:cubicBezTo>
                    <a:pt x="14093" y="6139"/>
                    <a:pt x="14124" y="5568"/>
                    <a:pt x="14124" y="4554"/>
                  </a:cubicBezTo>
                  <a:cubicBezTo>
                    <a:pt x="14124" y="2133"/>
                    <a:pt x="12361" y="0"/>
                    <a:pt x="10800" y="0"/>
                  </a:cubicBezTo>
                  <a:cubicBezTo>
                    <a:pt x="9698" y="0"/>
                    <a:pt x="8789" y="901"/>
                    <a:pt x="8774" y="2009"/>
                  </a:cubicBezTo>
                  <a:cubicBezTo>
                    <a:pt x="8760" y="3368"/>
                    <a:pt x="8340" y="5716"/>
                    <a:pt x="6074" y="6906"/>
                  </a:cubicBezTo>
                  <a:cubicBezTo>
                    <a:pt x="5908" y="6994"/>
                    <a:pt x="5433" y="7228"/>
                    <a:pt x="5364" y="7259"/>
                  </a:cubicBezTo>
                  <a:lnTo>
                    <a:pt x="5399" y="7289"/>
                  </a:lnTo>
                  <a:cubicBezTo>
                    <a:pt x="5045" y="6984"/>
                    <a:pt x="4554" y="6750"/>
                    <a:pt x="4049" y="6750"/>
                  </a:cubicBezTo>
                  <a:lnTo>
                    <a:pt x="2024" y="6750"/>
                  </a:lnTo>
                  <a:cubicBezTo>
                    <a:pt x="908" y="6750"/>
                    <a:pt x="0" y="7658"/>
                    <a:pt x="0" y="8774"/>
                  </a:cubicBezTo>
                  <a:lnTo>
                    <a:pt x="0" y="19575"/>
                  </a:lnTo>
                  <a:cubicBezTo>
                    <a:pt x="0" y="20691"/>
                    <a:pt x="908" y="21599"/>
                    <a:pt x="2024" y="21599"/>
                  </a:cubicBezTo>
                  <a:lnTo>
                    <a:pt x="4049" y="21599"/>
                  </a:lnTo>
                  <a:cubicBezTo>
                    <a:pt x="4853" y="21599"/>
                    <a:pt x="5525" y="21114"/>
                    <a:pt x="5850" y="20434"/>
                  </a:cubicBezTo>
                  <a:cubicBezTo>
                    <a:pt x="5859" y="20437"/>
                    <a:pt x="5873" y="20441"/>
                    <a:pt x="5882" y="20442"/>
                  </a:cubicBezTo>
                  <a:cubicBezTo>
                    <a:pt x="5927" y="20454"/>
                    <a:pt x="5979" y="20467"/>
                    <a:pt x="6044" y="20485"/>
                  </a:cubicBezTo>
                  <a:cubicBezTo>
                    <a:pt x="6056" y="20487"/>
                    <a:pt x="6062" y="20488"/>
                    <a:pt x="6074" y="20492"/>
                  </a:cubicBezTo>
                  <a:cubicBezTo>
                    <a:pt x="6464" y="20588"/>
                    <a:pt x="7212" y="20768"/>
                    <a:pt x="8812" y="21135"/>
                  </a:cubicBezTo>
                  <a:cubicBezTo>
                    <a:pt x="9155" y="21213"/>
                    <a:pt x="10966" y="21599"/>
                    <a:pt x="12844" y="21599"/>
                  </a:cubicBezTo>
                  <a:lnTo>
                    <a:pt x="16534" y="21599"/>
                  </a:lnTo>
                  <a:cubicBezTo>
                    <a:pt x="17659" y="21599"/>
                    <a:pt x="18469" y="21167"/>
                    <a:pt x="18952" y="20298"/>
                  </a:cubicBezTo>
                  <a:cubicBezTo>
                    <a:pt x="18958" y="20285"/>
                    <a:pt x="19114" y="19982"/>
                    <a:pt x="19240" y="19572"/>
                  </a:cubicBezTo>
                  <a:cubicBezTo>
                    <a:pt x="19336" y="19263"/>
                    <a:pt x="19371" y="18827"/>
                    <a:pt x="19256" y="18384"/>
                  </a:cubicBezTo>
                  <a:cubicBezTo>
                    <a:pt x="19981" y="17886"/>
                    <a:pt x="20214" y="17133"/>
                    <a:pt x="20366" y="16643"/>
                  </a:cubicBezTo>
                  <a:cubicBezTo>
                    <a:pt x="20620" y="15838"/>
                    <a:pt x="20544" y="15235"/>
                    <a:pt x="20367" y="14803"/>
                  </a:cubicBezTo>
                  <a:cubicBezTo>
                    <a:pt x="20775" y="14418"/>
                    <a:pt x="21122" y="13831"/>
                    <a:pt x="21269" y="12935"/>
                  </a:cubicBezTo>
                  <a:cubicBezTo>
                    <a:pt x="21361" y="12380"/>
                    <a:pt x="21263" y="11809"/>
                    <a:pt x="21007" y="11334"/>
                  </a:cubicBezTo>
                  <a:cubicBezTo>
                    <a:pt x="21389" y="10905"/>
                    <a:pt x="21564" y="10365"/>
                    <a:pt x="21583" y="9865"/>
                  </a:cubicBezTo>
                  <a:lnTo>
                    <a:pt x="21591" y="9724"/>
                  </a:lnTo>
                  <a:cubicBezTo>
                    <a:pt x="21596" y="9635"/>
                    <a:pt x="21600" y="9581"/>
                    <a:pt x="21600" y="9386"/>
                  </a:cubicBezTo>
                  <a:cubicBezTo>
                    <a:pt x="21600" y="8533"/>
                    <a:pt x="21010" y="7446"/>
                    <a:pt x="19686" y="706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/>
            <a:p>
              <a:pPr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sym typeface="Gill Sans" charset="0"/>
              </a:endParaRPr>
            </a:p>
          </p:txBody>
        </p:sp>
        <p:sp>
          <p:nvSpPr>
            <p:cNvPr id="23" name="AutoShape 82">
              <a:extLst>
                <a:ext uri="{FF2B5EF4-FFF2-40B4-BE49-F238E27FC236}">
                  <a16:creationId xmlns:a16="http://schemas.microsoft.com/office/drawing/2014/main" id="{F6C890ED-9E27-4ADC-81A0-508100F63F67}"/>
                </a:ext>
              </a:extLst>
            </p:cNvPr>
            <p:cNvSpPr>
              <a:spLocks/>
            </p:cNvSpPr>
            <p:nvPr/>
          </p:nvSpPr>
          <p:spPr bwMode="auto">
            <a:xfrm>
              <a:off x="8247973" y="2492697"/>
              <a:ext cx="43657" cy="4365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14400"/>
                  </a:moveTo>
                  <a:cubicBezTo>
                    <a:pt x="8820" y="14400"/>
                    <a:pt x="7200" y="12782"/>
                    <a:pt x="7200" y="10800"/>
                  </a:cubicBezTo>
                  <a:cubicBezTo>
                    <a:pt x="7200" y="8817"/>
                    <a:pt x="8820" y="7200"/>
                    <a:pt x="10800" y="7200"/>
                  </a:cubicBezTo>
                  <a:cubicBezTo>
                    <a:pt x="12779" y="7200"/>
                    <a:pt x="14400" y="8817"/>
                    <a:pt x="14400" y="10800"/>
                  </a:cubicBezTo>
                  <a:cubicBezTo>
                    <a:pt x="14400" y="12782"/>
                    <a:pt x="12779" y="14400"/>
                    <a:pt x="10800" y="14400"/>
                  </a:cubicBezTo>
                  <a:moveTo>
                    <a:pt x="10800" y="0"/>
                  </a:moveTo>
                  <a:cubicBezTo>
                    <a:pt x="4837" y="0"/>
                    <a:pt x="0" y="4837"/>
                    <a:pt x="0" y="10800"/>
                  </a:cubicBezTo>
                  <a:cubicBezTo>
                    <a:pt x="0" y="16762"/>
                    <a:pt x="4837" y="21599"/>
                    <a:pt x="10800" y="21599"/>
                  </a:cubicBezTo>
                  <a:cubicBezTo>
                    <a:pt x="16762" y="21599"/>
                    <a:pt x="21600" y="16762"/>
                    <a:pt x="21600" y="10800"/>
                  </a:cubicBezTo>
                  <a:cubicBezTo>
                    <a:pt x="21600" y="4837"/>
                    <a:pt x="16762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/>
            <a:p>
              <a:pPr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sym typeface="Gill Sans" charset="0"/>
              </a:endParaRPr>
            </a:p>
          </p:txBody>
        </p:sp>
      </p:grpSp>
      <p:sp>
        <p:nvSpPr>
          <p:cNvPr id="24" name="Rectangle 23">
            <a:extLst>
              <a:ext uri="{FF2B5EF4-FFF2-40B4-BE49-F238E27FC236}">
                <a16:creationId xmlns:a16="http://schemas.microsoft.com/office/drawing/2014/main" id="{F8DF684C-8F7F-48E3-8446-C769B84BC3AD}"/>
              </a:ext>
            </a:extLst>
          </p:cNvPr>
          <p:cNvSpPr/>
          <p:nvPr/>
        </p:nvSpPr>
        <p:spPr>
          <a:xfrm>
            <a:off x="799847" y="4259537"/>
            <a:ext cx="4991354" cy="6177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Lorem ipsum dolor sit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amet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,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</a:rPr>
              <a:t>consectetur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</a:rPr>
              <a:t>adipiscing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</a:rPr>
              <a:t>elit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</a:rPr>
              <a:t>Aliquam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</a:rPr>
              <a:t> sit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</a:rPr>
              <a:t>amet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</a:rPr>
              <a:t>metus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</a:rPr>
              <a:t>commodo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</a:rPr>
              <a:t>tempor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</a:rPr>
              <a:t>nisl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</a:rPr>
              <a:t> non,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</a:rPr>
              <a:t>empor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</a:rPr>
              <a:t>Aliquam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</a:rPr>
              <a:t> sit</a:t>
            </a:r>
            <a:endParaRPr lang="en-US" sz="1200" b="1" dirty="0">
              <a:solidFill>
                <a:schemeClr val="bg1">
                  <a:lumMod val="65000"/>
                </a:schemeClr>
              </a:solidFill>
              <a:cs typeface="Lato Light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E1D01A7F-3305-4695-9EFB-9465454DD110}"/>
              </a:ext>
            </a:extLst>
          </p:cNvPr>
          <p:cNvSpPr txBox="1"/>
          <p:nvPr/>
        </p:nvSpPr>
        <p:spPr>
          <a:xfrm>
            <a:off x="776988" y="2898023"/>
            <a:ext cx="36153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Please Write </a:t>
            </a:r>
            <a:r>
              <a:rPr lang="en-US" sz="3200" b="1" dirty="0">
                <a:solidFill>
                  <a:schemeClr val="accent2"/>
                </a:solidFill>
                <a:latin typeface="+mj-lt"/>
              </a:rPr>
              <a:t>Your</a:t>
            </a:r>
            <a:r>
              <a:rPr 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 </a:t>
            </a:r>
          </a:p>
          <a:p>
            <a:r>
              <a:rPr lang="en-US" sz="3200" b="1" dirty="0">
                <a:solidFill>
                  <a:schemeClr val="accent2"/>
                </a:solidFill>
                <a:latin typeface="+mj-lt"/>
              </a:rPr>
              <a:t>Best</a:t>
            </a:r>
            <a:r>
              <a:rPr 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 title Right Here.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172DD3DC-D78F-46BE-BFE8-77D2C822B20A}"/>
              </a:ext>
            </a:extLst>
          </p:cNvPr>
          <p:cNvSpPr txBox="1"/>
          <p:nvPr/>
        </p:nvSpPr>
        <p:spPr>
          <a:xfrm>
            <a:off x="801391" y="2631676"/>
            <a:ext cx="3590956" cy="3407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b="1" spc="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Company </a:t>
            </a:r>
            <a:r>
              <a:rPr lang="en-US" sz="1200" b="1" spc="600" dirty="0">
                <a:solidFill>
                  <a:schemeClr val="accent4"/>
                </a:solidFill>
              </a:rPr>
              <a:t>Objectives</a:t>
            </a:r>
          </a:p>
        </p:txBody>
      </p:sp>
      <p:sp>
        <p:nvSpPr>
          <p:cNvPr id="27" name="Rectangle: Rounded Corners 26">
            <a:extLst>
              <a:ext uri="{FF2B5EF4-FFF2-40B4-BE49-F238E27FC236}">
                <a16:creationId xmlns:a16="http://schemas.microsoft.com/office/drawing/2014/main" id="{5D27EAD0-B12B-43B4-BBAB-3479CCDBB909}"/>
              </a:ext>
            </a:extLst>
          </p:cNvPr>
          <p:cNvSpPr/>
          <p:nvPr/>
        </p:nvSpPr>
        <p:spPr>
          <a:xfrm>
            <a:off x="853635" y="5245254"/>
            <a:ext cx="2307579" cy="495248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406400" sx="102000" sy="102000" algn="ctr" rotWithShape="0">
              <a:prstClr val="black">
                <a:alpha val="3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489DEC2D-35D6-4F2E-A030-18FEC85AB359}"/>
              </a:ext>
            </a:extLst>
          </p:cNvPr>
          <p:cNvSpPr txBox="1"/>
          <p:nvPr/>
        </p:nvSpPr>
        <p:spPr>
          <a:xfrm>
            <a:off x="1013408" y="5245254"/>
            <a:ext cx="1975686" cy="38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Company </a:t>
            </a:r>
            <a:r>
              <a:rPr lang="en-US" sz="1400" b="1" dirty="0">
                <a:solidFill>
                  <a:schemeClr val="accent4"/>
                </a:solidFill>
              </a:rPr>
              <a:t>Objectives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45FE1B0-ECC7-4679-82AA-5C775BC5113B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1094020660"/>
      </p:ext>
    </p:extLst>
  </p:cSld>
  <p:clrMapOvr>
    <a:masterClrMapping/>
  </p:clrMapOvr>
  <p:transition spd="slow">
    <p:push dir="u"/>
  </p:transition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Rectangle: Rounded Corners 37">
            <a:extLst>
              <a:ext uri="{FF2B5EF4-FFF2-40B4-BE49-F238E27FC236}">
                <a16:creationId xmlns:a16="http://schemas.microsoft.com/office/drawing/2014/main" id="{F55FD5C2-27F3-4C0E-8FB1-5B3449876770}"/>
              </a:ext>
            </a:extLst>
          </p:cNvPr>
          <p:cNvSpPr/>
          <p:nvPr/>
        </p:nvSpPr>
        <p:spPr>
          <a:xfrm rot="2700000">
            <a:off x="4824461" y="1942669"/>
            <a:ext cx="708859" cy="708859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838200" dist="393700" dir="8100000" algn="tr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Rectangle: Rounded Corners 38">
            <a:extLst>
              <a:ext uri="{FF2B5EF4-FFF2-40B4-BE49-F238E27FC236}">
                <a16:creationId xmlns:a16="http://schemas.microsoft.com/office/drawing/2014/main" id="{97360EE8-9939-43D5-9D57-7ACEC0183DA8}"/>
              </a:ext>
            </a:extLst>
          </p:cNvPr>
          <p:cNvSpPr/>
          <p:nvPr/>
        </p:nvSpPr>
        <p:spPr>
          <a:xfrm rot="2700000">
            <a:off x="6539181" y="1942266"/>
            <a:ext cx="708859" cy="708859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838200" dist="393700" dir="8100000" algn="tr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Rectangle: Rounded Corners 36">
            <a:extLst>
              <a:ext uri="{FF2B5EF4-FFF2-40B4-BE49-F238E27FC236}">
                <a16:creationId xmlns:a16="http://schemas.microsoft.com/office/drawing/2014/main" id="{A759F949-A79C-4A1A-92E1-267CC585FCB1}"/>
              </a:ext>
            </a:extLst>
          </p:cNvPr>
          <p:cNvSpPr/>
          <p:nvPr/>
        </p:nvSpPr>
        <p:spPr>
          <a:xfrm rot="2700000">
            <a:off x="706728" y="2397299"/>
            <a:ext cx="999737" cy="999737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838200" dist="393700" dir="8100000" algn="tr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Rectangle: Rounded Corners 35">
            <a:extLst>
              <a:ext uri="{FF2B5EF4-FFF2-40B4-BE49-F238E27FC236}">
                <a16:creationId xmlns:a16="http://schemas.microsoft.com/office/drawing/2014/main" id="{956D1F9F-C866-4E90-86B7-FCA08542B169}"/>
              </a:ext>
            </a:extLst>
          </p:cNvPr>
          <p:cNvSpPr/>
          <p:nvPr/>
        </p:nvSpPr>
        <p:spPr>
          <a:xfrm rot="2700000">
            <a:off x="10485538" y="2397300"/>
            <a:ext cx="999737" cy="999737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838200" dist="393700" dir="8100000" algn="tr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324826EF-1763-4F87-815F-4430705A8540}"/>
              </a:ext>
            </a:extLst>
          </p:cNvPr>
          <p:cNvSpPr txBox="1"/>
          <p:nvPr/>
        </p:nvSpPr>
        <p:spPr>
          <a:xfrm>
            <a:off x="1727244" y="3779176"/>
            <a:ext cx="873750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Please Write </a:t>
            </a:r>
            <a:r>
              <a:rPr lang="en-US" sz="3600" b="1" dirty="0">
                <a:solidFill>
                  <a:schemeClr val="accent4"/>
                </a:solidFill>
                <a:latin typeface="+mj-lt"/>
              </a:rPr>
              <a:t>Your Best </a:t>
            </a:r>
            <a:r>
              <a:rPr lang="en-US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title Here.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823F960E-0A52-4F9D-8923-7C5466C38DBC}"/>
              </a:ext>
            </a:extLst>
          </p:cNvPr>
          <p:cNvSpPr txBox="1"/>
          <p:nvPr/>
        </p:nvSpPr>
        <p:spPr>
          <a:xfrm>
            <a:off x="4471970" y="3217275"/>
            <a:ext cx="3590956" cy="4234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600" b="1" spc="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Company </a:t>
            </a:r>
            <a:r>
              <a:rPr lang="en-US" sz="1600" b="1" spc="600" dirty="0">
                <a:solidFill>
                  <a:schemeClr val="accent4"/>
                </a:solidFill>
              </a:rPr>
              <a:t>Objectives</a:t>
            </a:r>
          </a:p>
        </p:txBody>
      </p:sp>
      <p:sp>
        <p:nvSpPr>
          <p:cNvPr id="31" name="Shape 18863">
            <a:extLst>
              <a:ext uri="{FF2B5EF4-FFF2-40B4-BE49-F238E27FC236}">
                <a16:creationId xmlns:a16="http://schemas.microsoft.com/office/drawing/2014/main" id="{9E73D721-0731-444B-9AF5-220BEA5B4875}"/>
              </a:ext>
            </a:extLst>
          </p:cNvPr>
          <p:cNvSpPr/>
          <p:nvPr/>
        </p:nvSpPr>
        <p:spPr>
          <a:xfrm>
            <a:off x="1441250" y="4391668"/>
            <a:ext cx="9652395" cy="101508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0" tIns="0" rIns="0" bIns="0" numCol="1" anchor="ctr">
            <a:noAutofit/>
          </a:bodyPr>
          <a:lstStyle>
            <a:lvl1pPr algn="l" defTabSz="914400">
              <a:defRPr sz="1800">
                <a:solidFill>
                  <a:srgbClr val="A6AAA9"/>
                </a:solidFill>
                <a:latin typeface="Roboto Regular"/>
                <a:ea typeface="Roboto Regular"/>
                <a:cs typeface="Roboto Regular"/>
                <a:sym typeface="Roboto Regular"/>
              </a:defRPr>
            </a:lvl1pPr>
          </a:lstStyle>
          <a:p>
            <a:pPr algn="ctr">
              <a:defRPr>
                <a:solidFill>
                  <a:srgbClr val="000000"/>
                </a:solidFill>
              </a:defRPr>
            </a:pPr>
            <a:r>
              <a:rPr sz="14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But also leap into electron typesetting, remaining essentially.</a:t>
            </a:r>
            <a:r>
              <a:rPr lang="en-US" sz="14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 remaining </a:t>
            </a:r>
            <a:r>
              <a:rPr lang="en-US" sz="1400" dirty="0" err="1">
                <a:solidFill>
                  <a:schemeClr val="bg1">
                    <a:lumMod val="65000"/>
                  </a:schemeClr>
                </a:solidFill>
                <a:latin typeface="+mn-lt"/>
              </a:rPr>
              <a:t>essentiallyBut</a:t>
            </a:r>
            <a:r>
              <a:rPr lang="en-US" sz="14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 also leap into electron typesetting, remaining essentially. remaining essentially But also leap into electron typesetting, remaining essentially. remaining</a:t>
            </a:r>
            <a:endParaRPr sz="1400" dirty="0">
              <a:solidFill>
                <a:schemeClr val="bg1">
                  <a:lumMod val="65000"/>
                </a:schemeClr>
              </a:solidFill>
              <a:latin typeface="+mn-lt"/>
            </a:endParaRPr>
          </a:p>
        </p:txBody>
      </p:sp>
      <p:sp>
        <p:nvSpPr>
          <p:cNvPr id="24" name="Rectangle: Rounded Corners 23">
            <a:extLst>
              <a:ext uri="{FF2B5EF4-FFF2-40B4-BE49-F238E27FC236}">
                <a16:creationId xmlns:a16="http://schemas.microsoft.com/office/drawing/2014/main" id="{B918A085-74F0-4E57-B060-8C4DCF305328}"/>
              </a:ext>
            </a:extLst>
          </p:cNvPr>
          <p:cNvSpPr/>
          <p:nvPr/>
        </p:nvSpPr>
        <p:spPr>
          <a:xfrm>
            <a:off x="5242938" y="5487541"/>
            <a:ext cx="1780335" cy="382092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4"/>
              </a:gs>
              <a:gs pos="100000">
                <a:schemeClr val="accent4">
                  <a:lumMod val="75000"/>
                </a:schemeClr>
              </a:gs>
            </a:gsLst>
            <a:lin ang="2700000" scaled="1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7231D9E9-18C5-4E78-B21A-4A0E6318C271}"/>
              </a:ext>
            </a:extLst>
          </p:cNvPr>
          <p:cNvSpPr txBox="1"/>
          <p:nvPr/>
        </p:nvSpPr>
        <p:spPr>
          <a:xfrm>
            <a:off x="5145262" y="5472392"/>
            <a:ext cx="1975686" cy="3407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b="1" dirty="0">
                <a:solidFill>
                  <a:schemeClr val="bg1"/>
                </a:solidFill>
              </a:rPr>
              <a:t>Company Objectives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99A48B0-B23C-43A0-8D57-99E01A69F23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43C0F5B1-7480-4B6A-AEC3-0DC6E88F5C16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83A80D43-688B-477F-B23E-B6D5DBB501FB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CA00FE3E-580E-4B21-849A-9D6B38DB7717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AF505B7F-AE21-47B5-9463-B03EC86C18F9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</p:spTree>
    <p:extLst>
      <p:ext uri="{BB962C8B-B14F-4D97-AF65-F5344CB8AC3E}">
        <p14:creationId xmlns:p14="http://schemas.microsoft.com/office/powerpoint/2010/main" val="1819420533"/>
      </p:ext>
    </p:extLst>
  </p:cSld>
  <p:clrMapOvr>
    <a:masterClrMapping/>
  </p:clrMapOvr>
  <p:transition spd="slow">
    <p:push dir="u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51437334-D51C-4022-9CC9-755FF66D39B4}"/>
              </a:ext>
            </a:extLst>
          </p:cNvPr>
          <p:cNvSpPr/>
          <p:nvPr/>
        </p:nvSpPr>
        <p:spPr>
          <a:xfrm rot="2700000">
            <a:off x="10470250" y="4510299"/>
            <a:ext cx="1174111" cy="1174111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838200" dist="393700" dir="8100000" algn="tr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032FB542-3465-44AD-B81B-72A1E87352BB}"/>
              </a:ext>
            </a:extLst>
          </p:cNvPr>
          <p:cNvSpPr/>
          <p:nvPr/>
        </p:nvSpPr>
        <p:spPr>
          <a:xfrm rot="2700000">
            <a:off x="675835" y="-38548"/>
            <a:ext cx="1174111" cy="1174111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838200" dist="393700" dir="8100000" algn="tr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4C43C0A5-39C6-40C0-9797-B27AF09064CA}"/>
              </a:ext>
            </a:extLst>
          </p:cNvPr>
          <p:cNvSpPr/>
          <p:nvPr/>
        </p:nvSpPr>
        <p:spPr>
          <a:xfrm rot="2700000">
            <a:off x="5317889" y="4978456"/>
            <a:ext cx="621540" cy="621540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838200" dist="393700" dir="8100000" algn="tr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BAAD391C-9E7F-4851-B555-F80FD04C13B3}"/>
              </a:ext>
            </a:extLst>
          </p:cNvPr>
          <p:cNvSpPr/>
          <p:nvPr/>
        </p:nvSpPr>
        <p:spPr>
          <a:xfrm rot="2700000">
            <a:off x="10453416" y="292744"/>
            <a:ext cx="621540" cy="621540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838200" dist="393700" dir="8100000" algn="tr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Placeholder 3" descr="A picture containing text&#10;&#10;Description automatically generated">
            <a:extLst>
              <a:ext uri="{FF2B5EF4-FFF2-40B4-BE49-F238E27FC236}">
                <a16:creationId xmlns:a16="http://schemas.microsoft.com/office/drawing/2014/main" id="{0A288C3C-D7CD-4D8D-A982-56A2E4C031FB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240" r="12240"/>
          <a:stretch>
            <a:fillRect/>
          </a:stretch>
        </p:blipFill>
        <p:spPr>
          <a:xfrm>
            <a:off x="646607" y="1085054"/>
            <a:ext cx="4746744" cy="3804528"/>
          </a:xfr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BA108116-80C6-4A2A-9930-1296C1258C10}"/>
              </a:ext>
            </a:extLst>
          </p:cNvPr>
          <p:cNvSpPr txBox="1"/>
          <p:nvPr/>
        </p:nvSpPr>
        <p:spPr>
          <a:xfrm>
            <a:off x="6921597" y="1813230"/>
            <a:ext cx="3448956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7200" dirty="0">
                <a:latin typeface="Calibri Light" panose="020F0302020204030204" pitchFamily="34" charset="0"/>
                <a:cs typeface="Calibri Light" panose="020F0302020204030204" pitchFamily="34" charset="0"/>
              </a:rPr>
              <a:t>What is </a:t>
            </a:r>
          </a:p>
          <a:p>
            <a:pPr algn="ctr"/>
            <a:r>
              <a:rPr lang="en-US" sz="7200" dirty="0">
                <a:latin typeface="Calibri Light" panose="020F0302020204030204" pitchFamily="34" charset="0"/>
                <a:cs typeface="Calibri Light" panose="020F0302020204030204" pitchFamily="34" charset="0"/>
              </a:rPr>
              <a:t>a </a:t>
            </a:r>
            <a:r>
              <a:rPr lang="en-US" sz="7200" dirty="0">
                <a:solidFill>
                  <a:schemeClr val="accent3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Sprint</a:t>
            </a:r>
            <a:r>
              <a:rPr lang="en-US" sz="7200" dirty="0">
                <a:latin typeface="Calibri Light" panose="020F0302020204030204" pitchFamily="34" charset="0"/>
                <a:cs typeface="Calibri Light" panose="020F0302020204030204" pitchFamily="34" charset="0"/>
              </a:rPr>
              <a:t>?</a:t>
            </a:r>
          </a:p>
        </p:txBody>
      </p:sp>
      <p:sp>
        <p:nvSpPr>
          <p:cNvPr id="20" name="Rectangle: Rounded Corners 19">
            <a:extLst>
              <a:ext uri="{FF2B5EF4-FFF2-40B4-BE49-F238E27FC236}">
                <a16:creationId xmlns:a16="http://schemas.microsoft.com/office/drawing/2014/main" id="{EC64E151-0C5B-469A-BE50-1FA30C0E0646}"/>
              </a:ext>
            </a:extLst>
          </p:cNvPr>
          <p:cNvSpPr/>
          <p:nvPr/>
        </p:nvSpPr>
        <p:spPr>
          <a:xfrm rot="2700000">
            <a:off x="-263605" y="5791200"/>
            <a:ext cx="2133600" cy="2133600"/>
          </a:xfrm>
          <a:prstGeom prst="roundRect">
            <a:avLst/>
          </a:prstGeom>
          <a:gradFill>
            <a:gsLst>
              <a:gs pos="0">
                <a:schemeClr val="accent4"/>
              </a:gs>
              <a:gs pos="100000">
                <a:schemeClr val="accent4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2D31AFBA-EDD6-4151-8A07-76679F222064}"/>
              </a:ext>
            </a:extLst>
          </p:cNvPr>
          <p:cNvSpPr/>
          <p:nvPr/>
        </p:nvSpPr>
        <p:spPr>
          <a:xfrm>
            <a:off x="10298097" y="6445188"/>
            <a:ext cx="1793289" cy="328474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E2CA709E-8CDF-42A8-94AD-78B1969302C9}"/>
              </a:ext>
            </a:extLst>
          </p:cNvPr>
          <p:cNvSpPr/>
          <p:nvPr/>
        </p:nvSpPr>
        <p:spPr>
          <a:xfrm>
            <a:off x="0" y="1704513"/>
            <a:ext cx="470517" cy="2849732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40534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43B5C5E9-4690-4E0F-97C5-6B397C78524E}"/>
              </a:ext>
            </a:extLst>
          </p:cNvPr>
          <p:cNvSpPr/>
          <p:nvPr/>
        </p:nvSpPr>
        <p:spPr>
          <a:xfrm rot="11961494">
            <a:off x="7394034" y="-1503514"/>
            <a:ext cx="4556925" cy="7357031"/>
          </a:xfrm>
          <a:prstGeom prst="roundRect">
            <a:avLst>
              <a:gd name="adj" fmla="val 50000"/>
            </a:avLst>
          </a:prstGeom>
          <a:gradFill>
            <a:gsLst>
              <a:gs pos="100000">
                <a:schemeClr val="accent4">
                  <a:lumMod val="75000"/>
                </a:schemeClr>
              </a:gs>
              <a:gs pos="1000">
                <a:schemeClr val="accent4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34933DD0-30EA-4F56-8AE5-C206DC43D69E}"/>
              </a:ext>
            </a:extLst>
          </p:cNvPr>
          <p:cNvSpPr txBox="1"/>
          <p:nvPr/>
        </p:nvSpPr>
        <p:spPr>
          <a:xfrm>
            <a:off x="1332437" y="1513071"/>
            <a:ext cx="603137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Please Write </a:t>
            </a:r>
            <a:r>
              <a:rPr lang="en-US" sz="4000" b="1" dirty="0">
                <a:solidFill>
                  <a:schemeClr val="accent4"/>
                </a:solidFill>
              </a:rPr>
              <a:t>Your </a:t>
            </a:r>
          </a:p>
          <a:p>
            <a:r>
              <a:rPr lang="en-US" sz="4000" b="1" dirty="0">
                <a:solidFill>
                  <a:schemeClr val="accent4"/>
                </a:solidFill>
              </a:rPr>
              <a:t>Best</a:t>
            </a:r>
            <a:r>
              <a:rPr lang="en-US" sz="4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title Right Here.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43F15E70-937A-4F5C-AC82-51A03B1D141D}"/>
              </a:ext>
            </a:extLst>
          </p:cNvPr>
          <p:cNvSpPr txBox="1"/>
          <p:nvPr/>
        </p:nvSpPr>
        <p:spPr>
          <a:xfrm>
            <a:off x="1356841" y="938772"/>
            <a:ext cx="3590956" cy="4234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600" b="1" spc="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Company </a:t>
            </a:r>
            <a:r>
              <a:rPr lang="en-US" sz="1600" b="1" spc="600" dirty="0">
                <a:solidFill>
                  <a:schemeClr val="accent4"/>
                </a:solidFill>
              </a:rPr>
              <a:t>Objectives</a:t>
            </a:r>
          </a:p>
        </p:txBody>
      </p:sp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BA1D3742-F358-4A0B-839F-C5CA3E9F79A5}"/>
              </a:ext>
            </a:extLst>
          </p:cNvPr>
          <p:cNvSpPr/>
          <p:nvPr/>
        </p:nvSpPr>
        <p:spPr>
          <a:xfrm>
            <a:off x="5567060" y="4937760"/>
            <a:ext cx="1170295" cy="879776"/>
          </a:xfrm>
          <a:custGeom>
            <a:avLst/>
            <a:gdLst/>
            <a:ahLst/>
            <a:cxnLst/>
            <a:rect l="l" t="t" r="r" b="b"/>
            <a:pathLst>
              <a:path w="1360093" h="1022458">
                <a:moveTo>
                  <a:pt x="1142776" y="0"/>
                </a:moveTo>
                <a:cubicBezTo>
                  <a:pt x="1181964" y="0"/>
                  <a:pt x="1215215" y="2078"/>
                  <a:pt x="1242528" y="6234"/>
                </a:cubicBezTo>
                <a:cubicBezTo>
                  <a:pt x="1269841" y="10390"/>
                  <a:pt x="1292107" y="19000"/>
                  <a:pt x="1309326" y="32063"/>
                </a:cubicBezTo>
                <a:cubicBezTo>
                  <a:pt x="1326545" y="45126"/>
                  <a:pt x="1339311" y="63829"/>
                  <a:pt x="1347624" y="88173"/>
                </a:cubicBezTo>
                <a:cubicBezTo>
                  <a:pt x="1355936" y="112518"/>
                  <a:pt x="1360093" y="144878"/>
                  <a:pt x="1360093" y="185253"/>
                </a:cubicBezTo>
                <a:cubicBezTo>
                  <a:pt x="1360093" y="230379"/>
                  <a:pt x="1358015" y="271943"/>
                  <a:pt x="1353858" y="309944"/>
                </a:cubicBezTo>
                <a:cubicBezTo>
                  <a:pt x="1349702" y="347944"/>
                  <a:pt x="1342874" y="384164"/>
                  <a:pt x="1333374" y="418602"/>
                </a:cubicBezTo>
                <a:cubicBezTo>
                  <a:pt x="1323873" y="453040"/>
                  <a:pt x="1311107" y="486291"/>
                  <a:pt x="1295076" y="518354"/>
                </a:cubicBezTo>
                <a:cubicBezTo>
                  <a:pt x="1279044" y="550417"/>
                  <a:pt x="1259747" y="583074"/>
                  <a:pt x="1237184" y="616325"/>
                </a:cubicBezTo>
                <a:lnTo>
                  <a:pt x="1009179" y="956551"/>
                </a:lnTo>
                <a:cubicBezTo>
                  <a:pt x="1000867" y="968426"/>
                  <a:pt x="992257" y="978520"/>
                  <a:pt x="983351" y="986833"/>
                </a:cubicBezTo>
                <a:cubicBezTo>
                  <a:pt x="974444" y="995145"/>
                  <a:pt x="963163" y="1001974"/>
                  <a:pt x="949506" y="1007317"/>
                </a:cubicBezTo>
                <a:cubicBezTo>
                  <a:pt x="935850" y="1012661"/>
                  <a:pt x="919521" y="1016521"/>
                  <a:pt x="900521" y="1018896"/>
                </a:cubicBezTo>
                <a:cubicBezTo>
                  <a:pt x="881520" y="1021271"/>
                  <a:pt x="858364" y="1022458"/>
                  <a:pt x="831051" y="1022458"/>
                </a:cubicBezTo>
                <a:cubicBezTo>
                  <a:pt x="800175" y="1022458"/>
                  <a:pt x="775237" y="1021271"/>
                  <a:pt x="756237" y="1018896"/>
                </a:cubicBezTo>
                <a:cubicBezTo>
                  <a:pt x="737236" y="1016521"/>
                  <a:pt x="722986" y="1012067"/>
                  <a:pt x="713486" y="1005536"/>
                </a:cubicBezTo>
                <a:cubicBezTo>
                  <a:pt x="703986" y="999005"/>
                  <a:pt x="699236" y="990989"/>
                  <a:pt x="699236" y="981489"/>
                </a:cubicBezTo>
                <a:cubicBezTo>
                  <a:pt x="699236" y="971988"/>
                  <a:pt x="701611" y="960707"/>
                  <a:pt x="706361" y="947644"/>
                </a:cubicBezTo>
                <a:lnTo>
                  <a:pt x="916552" y="461353"/>
                </a:lnTo>
                <a:lnTo>
                  <a:pt x="916552" y="185253"/>
                </a:lnTo>
                <a:cubicBezTo>
                  <a:pt x="916552" y="144878"/>
                  <a:pt x="921006" y="112518"/>
                  <a:pt x="929912" y="88173"/>
                </a:cubicBezTo>
                <a:cubicBezTo>
                  <a:pt x="938818" y="63829"/>
                  <a:pt x="952475" y="45126"/>
                  <a:pt x="970882" y="32063"/>
                </a:cubicBezTo>
                <a:cubicBezTo>
                  <a:pt x="989288" y="19000"/>
                  <a:pt x="1012742" y="10390"/>
                  <a:pt x="1041243" y="6234"/>
                </a:cubicBezTo>
                <a:cubicBezTo>
                  <a:pt x="1069743" y="2078"/>
                  <a:pt x="1103588" y="0"/>
                  <a:pt x="1142776" y="0"/>
                </a:cubicBezTo>
                <a:close/>
                <a:moveTo>
                  <a:pt x="442730" y="0"/>
                </a:moveTo>
                <a:cubicBezTo>
                  <a:pt x="481918" y="0"/>
                  <a:pt x="515169" y="2078"/>
                  <a:pt x="542482" y="6234"/>
                </a:cubicBezTo>
                <a:cubicBezTo>
                  <a:pt x="569795" y="10390"/>
                  <a:pt x="592358" y="19000"/>
                  <a:pt x="610171" y="32063"/>
                </a:cubicBezTo>
                <a:cubicBezTo>
                  <a:pt x="627984" y="45126"/>
                  <a:pt x="640750" y="63829"/>
                  <a:pt x="648469" y="88173"/>
                </a:cubicBezTo>
                <a:cubicBezTo>
                  <a:pt x="656188" y="112518"/>
                  <a:pt x="660047" y="144878"/>
                  <a:pt x="660047" y="185253"/>
                </a:cubicBezTo>
                <a:cubicBezTo>
                  <a:pt x="660047" y="230379"/>
                  <a:pt x="657969" y="271943"/>
                  <a:pt x="653813" y="309944"/>
                </a:cubicBezTo>
                <a:cubicBezTo>
                  <a:pt x="649656" y="347944"/>
                  <a:pt x="642828" y="384164"/>
                  <a:pt x="633328" y="418602"/>
                </a:cubicBezTo>
                <a:cubicBezTo>
                  <a:pt x="623828" y="453040"/>
                  <a:pt x="611062" y="486291"/>
                  <a:pt x="595030" y="518354"/>
                </a:cubicBezTo>
                <a:cubicBezTo>
                  <a:pt x="578999" y="550417"/>
                  <a:pt x="559701" y="583074"/>
                  <a:pt x="537138" y="616325"/>
                </a:cubicBezTo>
                <a:lnTo>
                  <a:pt x="310915" y="956551"/>
                </a:lnTo>
                <a:cubicBezTo>
                  <a:pt x="302602" y="968426"/>
                  <a:pt x="293993" y="978520"/>
                  <a:pt x="285086" y="986833"/>
                </a:cubicBezTo>
                <a:cubicBezTo>
                  <a:pt x="276180" y="995145"/>
                  <a:pt x="264898" y="1001974"/>
                  <a:pt x="251242" y="1007317"/>
                </a:cubicBezTo>
                <a:cubicBezTo>
                  <a:pt x="237585" y="1012661"/>
                  <a:pt x="221257" y="1016521"/>
                  <a:pt x="202256" y="1018896"/>
                </a:cubicBezTo>
                <a:cubicBezTo>
                  <a:pt x="183256" y="1021271"/>
                  <a:pt x="159506" y="1022458"/>
                  <a:pt x="131005" y="1022458"/>
                </a:cubicBezTo>
                <a:cubicBezTo>
                  <a:pt x="100130" y="1022458"/>
                  <a:pt x="75192" y="1021271"/>
                  <a:pt x="56191" y="1018896"/>
                </a:cubicBezTo>
                <a:cubicBezTo>
                  <a:pt x="37191" y="1016521"/>
                  <a:pt x="23237" y="1012067"/>
                  <a:pt x="14331" y="1005536"/>
                </a:cubicBezTo>
                <a:cubicBezTo>
                  <a:pt x="5424" y="999005"/>
                  <a:pt x="674" y="990989"/>
                  <a:pt x="80" y="981489"/>
                </a:cubicBezTo>
                <a:cubicBezTo>
                  <a:pt x="-513" y="971988"/>
                  <a:pt x="2159" y="960707"/>
                  <a:pt x="8096" y="947644"/>
                </a:cubicBezTo>
                <a:lnTo>
                  <a:pt x="216507" y="461353"/>
                </a:lnTo>
                <a:lnTo>
                  <a:pt x="216507" y="185253"/>
                </a:lnTo>
                <a:cubicBezTo>
                  <a:pt x="216507" y="144878"/>
                  <a:pt x="220960" y="112518"/>
                  <a:pt x="229866" y="88173"/>
                </a:cubicBezTo>
                <a:cubicBezTo>
                  <a:pt x="238773" y="63829"/>
                  <a:pt x="252430" y="45126"/>
                  <a:pt x="270836" y="32063"/>
                </a:cubicBezTo>
                <a:cubicBezTo>
                  <a:pt x="289243" y="19000"/>
                  <a:pt x="312993" y="10390"/>
                  <a:pt x="342088" y="6234"/>
                </a:cubicBezTo>
                <a:cubicBezTo>
                  <a:pt x="371182" y="2078"/>
                  <a:pt x="404730" y="0"/>
                  <a:pt x="442730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B9738345-7556-4284-A72F-011D949A5445}"/>
              </a:ext>
            </a:extLst>
          </p:cNvPr>
          <p:cNvSpPr/>
          <p:nvPr/>
        </p:nvSpPr>
        <p:spPr>
          <a:xfrm>
            <a:off x="1356841" y="3116628"/>
            <a:ext cx="4155420" cy="9048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id-ID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Lorem ipsum dolor sit amet, consectetur adipiscing elit.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id-ID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Proin sed libero in magna ultrices gravida sit ametat diam.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id-ID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Suspendisse placerat gravida magna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id-ID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vel fermentum.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id-ID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Aenean nunc purus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.</a:t>
            </a:r>
            <a:endParaRPr lang="id-ID" sz="1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BBC3BD68-EDD7-42A6-9B7B-D54F6B44AB40}"/>
              </a:ext>
            </a:extLst>
          </p:cNvPr>
          <p:cNvSpPr/>
          <p:nvPr/>
        </p:nvSpPr>
        <p:spPr>
          <a:xfrm>
            <a:off x="1878130" y="4274742"/>
            <a:ext cx="3294492" cy="2954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Synth chartreuse XOXO, tacos Brooklyn plaid.</a:t>
            </a:r>
          </a:p>
        </p:txBody>
      </p:sp>
      <p:sp>
        <p:nvSpPr>
          <p:cNvPr id="26" name="Freeform 5">
            <a:extLst>
              <a:ext uri="{FF2B5EF4-FFF2-40B4-BE49-F238E27FC236}">
                <a16:creationId xmlns:a16="http://schemas.microsoft.com/office/drawing/2014/main" id="{B466FA85-1B4E-43BC-83DD-138987AC02FB}"/>
              </a:ext>
            </a:extLst>
          </p:cNvPr>
          <p:cNvSpPr>
            <a:spLocks noEditPoints="1"/>
          </p:cNvSpPr>
          <p:nvPr/>
        </p:nvSpPr>
        <p:spPr bwMode="auto">
          <a:xfrm>
            <a:off x="1477079" y="4254900"/>
            <a:ext cx="337456" cy="335151"/>
          </a:xfrm>
          <a:custGeom>
            <a:avLst/>
            <a:gdLst>
              <a:gd name="T0" fmla="*/ 0 w 1025"/>
              <a:gd name="T1" fmla="*/ 510 h 1021"/>
              <a:gd name="T2" fmla="*/ 512 w 1025"/>
              <a:gd name="T3" fmla="*/ 0 h 1021"/>
              <a:gd name="T4" fmla="*/ 1025 w 1025"/>
              <a:gd name="T5" fmla="*/ 510 h 1021"/>
              <a:gd name="T6" fmla="*/ 512 w 1025"/>
              <a:gd name="T7" fmla="*/ 1021 h 1021"/>
              <a:gd name="T8" fmla="*/ 0 w 1025"/>
              <a:gd name="T9" fmla="*/ 510 h 1021"/>
              <a:gd name="T10" fmla="*/ 247 w 1025"/>
              <a:gd name="T11" fmla="*/ 504 h 1021"/>
              <a:gd name="T12" fmla="*/ 451 w 1025"/>
              <a:gd name="T13" fmla="*/ 704 h 1021"/>
              <a:gd name="T14" fmla="*/ 778 w 1025"/>
              <a:gd name="T15" fmla="*/ 352 h 10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25" h="1021">
                <a:moveTo>
                  <a:pt x="0" y="510"/>
                </a:moveTo>
                <a:cubicBezTo>
                  <a:pt x="0" y="228"/>
                  <a:pt x="229" y="0"/>
                  <a:pt x="512" y="0"/>
                </a:cubicBezTo>
                <a:cubicBezTo>
                  <a:pt x="796" y="0"/>
                  <a:pt x="1025" y="228"/>
                  <a:pt x="1025" y="510"/>
                </a:cubicBezTo>
                <a:cubicBezTo>
                  <a:pt x="1025" y="792"/>
                  <a:pt x="796" y="1021"/>
                  <a:pt x="512" y="1021"/>
                </a:cubicBezTo>
                <a:cubicBezTo>
                  <a:pt x="229" y="1021"/>
                  <a:pt x="0" y="792"/>
                  <a:pt x="0" y="510"/>
                </a:cubicBezTo>
                <a:close/>
                <a:moveTo>
                  <a:pt x="247" y="504"/>
                </a:moveTo>
                <a:cubicBezTo>
                  <a:pt x="451" y="704"/>
                  <a:pt x="451" y="704"/>
                  <a:pt x="451" y="704"/>
                </a:cubicBezTo>
                <a:cubicBezTo>
                  <a:pt x="778" y="352"/>
                  <a:pt x="778" y="352"/>
                  <a:pt x="778" y="352"/>
                </a:cubicBezTo>
              </a:path>
            </a:pathLst>
          </a:custGeom>
          <a:noFill/>
          <a:ln w="19050" cap="rnd">
            <a:solidFill>
              <a:schemeClr val="accent4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A659D4D9-5BD0-44ED-A759-1A1D3A28B1D7}"/>
              </a:ext>
            </a:extLst>
          </p:cNvPr>
          <p:cNvSpPr/>
          <p:nvPr/>
        </p:nvSpPr>
        <p:spPr>
          <a:xfrm>
            <a:off x="1878130" y="4794220"/>
            <a:ext cx="3294492" cy="2954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Synth chartreuse XOXO, tacos Brooklyn plaid.</a:t>
            </a:r>
          </a:p>
        </p:txBody>
      </p:sp>
      <p:sp>
        <p:nvSpPr>
          <p:cNvPr id="28" name="Freeform 5">
            <a:extLst>
              <a:ext uri="{FF2B5EF4-FFF2-40B4-BE49-F238E27FC236}">
                <a16:creationId xmlns:a16="http://schemas.microsoft.com/office/drawing/2014/main" id="{758D9AF8-F47F-48AE-ADB2-81C034D96E58}"/>
              </a:ext>
            </a:extLst>
          </p:cNvPr>
          <p:cNvSpPr>
            <a:spLocks noEditPoints="1"/>
          </p:cNvSpPr>
          <p:nvPr/>
        </p:nvSpPr>
        <p:spPr bwMode="auto">
          <a:xfrm>
            <a:off x="1477079" y="4774378"/>
            <a:ext cx="337456" cy="335151"/>
          </a:xfrm>
          <a:custGeom>
            <a:avLst/>
            <a:gdLst>
              <a:gd name="T0" fmla="*/ 0 w 1025"/>
              <a:gd name="T1" fmla="*/ 510 h 1021"/>
              <a:gd name="T2" fmla="*/ 512 w 1025"/>
              <a:gd name="T3" fmla="*/ 0 h 1021"/>
              <a:gd name="T4" fmla="*/ 1025 w 1025"/>
              <a:gd name="T5" fmla="*/ 510 h 1021"/>
              <a:gd name="T6" fmla="*/ 512 w 1025"/>
              <a:gd name="T7" fmla="*/ 1021 h 1021"/>
              <a:gd name="T8" fmla="*/ 0 w 1025"/>
              <a:gd name="T9" fmla="*/ 510 h 1021"/>
              <a:gd name="T10" fmla="*/ 247 w 1025"/>
              <a:gd name="T11" fmla="*/ 504 h 1021"/>
              <a:gd name="T12" fmla="*/ 451 w 1025"/>
              <a:gd name="T13" fmla="*/ 704 h 1021"/>
              <a:gd name="T14" fmla="*/ 778 w 1025"/>
              <a:gd name="T15" fmla="*/ 352 h 10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25" h="1021">
                <a:moveTo>
                  <a:pt x="0" y="510"/>
                </a:moveTo>
                <a:cubicBezTo>
                  <a:pt x="0" y="228"/>
                  <a:pt x="229" y="0"/>
                  <a:pt x="512" y="0"/>
                </a:cubicBezTo>
                <a:cubicBezTo>
                  <a:pt x="796" y="0"/>
                  <a:pt x="1025" y="228"/>
                  <a:pt x="1025" y="510"/>
                </a:cubicBezTo>
                <a:cubicBezTo>
                  <a:pt x="1025" y="792"/>
                  <a:pt x="796" y="1021"/>
                  <a:pt x="512" y="1021"/>
                </a:cubicBezTo>
                <a:cubicBezTo>
                  <a:pt x="229" y="1021"/>
                  <a:pt x="0" y="792"/>
                  <a:pt x="0" y="510"/>
                </a:cubicBezTo>
                <a:close/>
                <a:moveTo>
                  <a:pt x="247" y="504"/>
                </a:moveTo>
                <a:cubicBezTo>
                  <a:pt x="451" y="704"/>
                  <a:pt x="451" y="704"/>
                  <a:pt x="451" y="704"/>
                </a:cubicBezTo>
                <a:cubicBezTo>
                  <a:pt x="778" y="352"/>
                  <a:pt x="778" y="352"/>
                  <a:pt x="778" y="352"/>
                </a:cubicBezTo>
              </a:path>
            </a:pathLst>
          </a:custGeom>
          <a:noFill/>
          <a:ln w="19050" cap="rnd">
            <a:solidFill>
              <a:schemeClr val="accent4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B52CBC13-10D9-4977-91E9-189BC1B5270B}"/>
              </a:ext>
            </a:extLst>
          </p:cNvPr>
          <p:cNvSpPr/>
          <p:nvPr/>
        </p:nvSpPr>
        <p:spPr>
          <a:xfrm>
            <a:off x="1878130" y="5320984"/>
            <a:ext cx="3294492" cy="2954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Synth chartreuse XOXO, tacos Brooklyn plaid.</a:t>
            </a:r>
          </a:p>
        </p:txBody>
      </p:sp>
      <p:sp>
        <p:nvSpPr>
          <p:cNvPr id="30" name="Freeform 5">
            <a:extLst>
              <a:ext uri="{FF2B5EF4-FFF2-40B4-BE49-F238E27FC236}">
                <a16:creationId xmlns:a16="http://schemas.microsoft.com/office/drawing/2014/main" id="{D4ACC10B-3478-467B-9B0A-39A7F1700E57}"/>
              </a:ext>
            </a:extLst>
          </p:cNvPr>
          <p:cNvSpPr>
            <a:spLocks noEditPoints="1"/>
          </p:cNvSpPr>
          <p:nvPr/>
        </p:nvSpPr>
        <p:spPr bwMode="auto">
          <a:xfrm>
            <a:off x="1477079" y="5301142"/>
            <a:ext cx="337456" cy="335151"/>
          </a:xfrm>
          <a:custGeom>
            <a:avLst/>
            <a:gdLst>
              <a:gd name="T0" fmla="*/ 0 w 1025"/>
              <a:gd name="T1" fmla="*/ 510 h 1021"/>
              <a:gd name="T2" fmla="*/ 512 w 1025"/>
              <a:gd name="T3" fmla="*/ 0 h 1021"/>
              <a:gd name="T4" fmla="*/ 1025 w 1025"/>
              <a:gd name="T5" fmla="*/ 510 h 1021"/>
              <a:gd name="T6" fmla="*/ 512 w 1025"/>
              <a:gd name="T7" fmla="*/ 1021 h 1021"/>
              <a:gd name="T8" fmla="*/ 0 w 1025"/>
              <a:gd name="T9" fmla="*/ 510 h 1021"/>
              <a:gd name="T10" fmla="*/ 247 w 1025"/>
              <a:gd name="T11" fmla="*/ 504 h 1021"/>
              <a:gd name="T12" fmla="*/ 451 w 1025"/>
              <a:gd name="T13" fmla="*/ 704 h 1021"/>
              <a:gd name="T14" fmla="*/ 778 w 1025"/>
              <a:gd name="T15" fmla="*/ 352 h 10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25" h="1021">
                <a:moveTo>
                  <a:pt x="0" y="510"/>
                </a:moveTo>
                <a:cubicBezTo>
                  <a:pt x="0" y="228"/>
                  <a:pt x="229" y="0"/>
                  <a:pt x="512" y="0"/>
                </a:cubicBezTo>
                <a:cubicBezTo>
                  <a:pt x="796" y="0"/>
                  <a:pt x="1025" y="228"/>
                  <a:pt x="1025" y="510"/>
                </a:cubicBezTo>
                <a:cubicBezTo>
                  <a:pt x="1025" y="792"/>
                  <a:pt x="796" y="1021"/>
                  <a:pt x="512" y="1021"/>
                </a:cubicBezTo>
                <a:cubicBezTo>
                  <a:pt x="229" y="1021"/>
                  <a:pt x="0" y="792"/>
                  <a:pt x="0" y="510"/>
                </a:cubicBezTo>
                <a:close/>
                <a:moveTo>
                  <a:pt x="247" y="504"/>
                </a:moveTo>
                <a:cubicBezTo>
                  <a:pt x="451" y="704"/>
                  <a:pt x="451" y="704"/>
                  <a:pt x="451" y="704"/>
                </a:cubicBezTo>
                <a:cubicBezTo>
                  <a:pt x="778" y="352"/>
                  <a:pt x="778" y="352"/>
                  <a:pt x="778" y="352"/>
                </a:cubicBezTo>
              </a:path>
            </a:pathLst>
          </a:custGeom>
          <a:noFill/>
          <a:ln w="19050" cap="rnd">
            <a:solidFill>
              <a:schemeClr val="accent4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E8243CF-3DFC-4489-9B92-F38C106827D7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2973566100"/>
      </p:ext>
    </p:extLst>
  </p:cSld>
  <p:clrMapOvr>
    <a:masterClrMapping/>
  </p:clrMapOvr>
  <p:transition spd="slow">
    <p:push dir="u"/>
  </p:transition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62528" y="2039389"/>
            <a:ext cx="9503685" cy="5312850"/>
          </a:xfrm>
          <a:prstGeom prst="rect">
            <a:avLst/>
          </a:prstGeom>
        </p:spPr>
      </p:pic>
      <p:sp>
        <p:nvSpPr>
          <p:cNvPr id="53" name="Shape 18863"/>
          <p:cNvSpPr/>
          <p:nvPr/>
        </p:nvSpPr>
        <p:spPr>
          <a:xfrm>
            <a:off x="801368" y="631596"/>
            <a:ext cx="4419916" cy="99007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0" tIns="0" rIns="0" bIns="0" numCol="1" anchor="ctr">
            <a:noAutofit/>
          </a:bodyPr>
          <a:lstStyle>
            <a:lvl1pPr algn="l" defTabSz="914400">
              <a:defRPr sz="1800">
                <a:solidFill>
                  <a:srgbClr val="A6AAA9"/>
                </a:solidFill>
                <a:latin typeface="Roboto Regular"/>
                <a:ea typeface="Roboto Regular"/>
                <a:cs typeface="Roboto Regular"/>
                <a:sym typeface="Roboto Regular"/>
              </a:defRPr>
            </a:lvl1pPr>
          </a:lstStyle>
          <a:p>
            <a:pPr>
              <a:lnSpc>
                <a:spcPct val="150000"/>
              </a:lnSpc>
              <a:defRPr>
                <a:solidFill>
                  <a:srgbClr val="000000"/>
                </a:solidFill>
              </a:defRPr>
            </a:pPr>
            <a:r>
              <a:rPr lang="en-US" i="1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“</a:t>
            </a:r>
            <a:r>
              <a:rPr i="1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But also leap into electron typesetting, remaining essentially.</a:t>
            </a:r>
            <a:r>
              <a:rPr lang="en-US" i="1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 Remaining”</a:t>
            </a:r>
            <a:endParaRPr i="1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959F586A-0602-4521-B96A-0CA20AB26BD7}"/>
              </a:ext>
            </a:extLst>
          </p:cNvPr>
          <p:cNvSpPr txBox="1"/>
          <p:nvPr/>
        </p:nvSpPr>
        <p:spPr>
          <a:xfrm>
            <a:off x="8067555" y="1438306"/>
            <a:ext cx="3651073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>
                <a:solidFill>
                  <a:schemeClr val="tx1">
                    <a:lumMod val="90000"/>
                    <a:lumOff val="10000"/>
                  </a:schemeClr>
                </a:solidFill>
              </a:rPr>
              <a:t>Creativity Is </a:t>
            </a:r>
            <a:r>
              <a:rPr lang="en-US" sz="4400" b="1" dirty="0">
                <a:solidFill>
                  <a:schemeClr val="accent4"/>
                </a:solidFill>
              </a:rPr>
              <a:t>The Main Key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8D3B7C39-82B4-4FAE-A8C0-CE42FE4397C8}"/>
              </a:ext>
            </a:extLst>
          </p:cNvPr>
          <p:cNvSpPr txBox="1"/>
          <p:nvPr/>
        </p:nvSpPr>
        <p:spPr>
          <a:xfrm>
            <a:off x="8067555" y="1061368"/>
            <a:ext cx="2862879" cy="42344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600" i="1" dirty="0">
                <a:solidFill>
                  <a:schemeClr val="tx1">
                    <a:lumMod val="90000"/>
                    <a:lumOff val="10000"/>
                  </a:schemeClr>
                </a:solidFill>
              </a:rPr>
              <a:t>Subtitle Here</a:t>
            </a:r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90ABF720-DEAE-4D77-A12B-2BBEADC42B8A}"/>
              </a:ext>
            </a:extLst>
          </p:cNvPr>
          <p:cNvSpPr/>
          <p:nvPr/>
        </p:nvSpPr>
        <p:spPr>
          <a:xfrm>
            <a:off x="8067555" y="4119272"/>
            <a:ext cx="3651073" cy="16747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dolor sit </a:t>
            </a:r>
            <a:r>
              <a:rPr lang="en-US" sz="14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amet</a:t>
            </a:r>
            <a:r>
              <a:rPr lang="en-US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, </a:t>
            </a:r>
            <a:r>
              <a:rPr lang="en-US" sz="14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consectetur</a:t>
            </a:r>
            <a:r>
              <a:rPr lang="en-US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adipiscing</a:t>
            </a:r>
            <a:r>
              <a:rPr lang="en-US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elit</a:t>
            </a:r>
            <a:r>
              <a:rPr lang="en-US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 </a:t>
            </a:r>
            <a:r>
              <a:rPr lang="en-US" sz="14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Aliquam</a:t>
            </a:r>
            <a:r>
              <a:rPr lang="en-US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sit </a:t>
            </a:r>
            <a:r>
              <a:rPr lang="en-US" sz="14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amet</a:t>
            </a:r>
            <a:r>
              <a:rPr lang="en-US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metus</a:t>
            </a:r>
            <a:r>
              <a:rPr lang="en-US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com modo, </a:t>
            </a:r>
            <a:r>
              <a:rPr lang="en-US" sz="14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tempor</a:t>
            </a:r>
            <a:r>
              <a:rPr lang="en-US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nisl</a:t>
            </a:r>
            <a:r>
              <a:rPr lang="en-US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non, </a:t>
            </a:r>
            <a:r>
              <a:rPr lang="en-US" sz="14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finibus</a:t>
            </a:r>
            <a:r>
              <a:rPr lang="en-US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sem. </a:t>
            </a:r>
            <a:r>
              <a:rPr lang="en-US" sz="14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Quisque</a:t>
            </a:r>
            <a:r>
              <a:rPr lang="en-US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blandit</a:t>
            </a:r>
            <a:r>
              <a:rPr lang="en-US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nibh</a:t>
            </a:r>
            <a:r>
              <a:rPr lang="en-US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quis</a:t>
            </a:r>
            <a:r>
              <a:rPr lang="en-US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velit</a:t>
            </a:r>
            <a:r>
              <a:rPr lang="en-US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 </a:t>
            </a:r>
            <a:r>
              <a:rPr lang="en-US" sz="14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metus</a:t>
            </a:r>
            <a:r>
              <a:rPr lang="en-US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commodo</a:t>
            </a:r>
            <a:r>
              <a:rPr lang="en-US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, </a:t>
            </a:r>
            <a:r>
              <a:rPr lang="en-US" sz="14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tempor</a:t>
            </a:r>
            <a:r>
              <a:rPr lang="en-US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nisl</a:t>
            </a:r>
            <a:r>
              <a:rPr lang="en-US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non, </a:t>
            </a:r>
            <a:r>
              <a:rPr lang="en-US" sz="14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finibus</a:t>
            </a:r>
            <a:r>
              <a:rPr lang="en-US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sem</a:t>
            </a:r>
            <a:endParaRPr lang="en-US" sz="1400" b="1" dirty="0">
              <a:solidFill>
                <a:schemeClr val="tx1">
                  <a:lumMod val="50000"/>
                  <a:lumOff val="50000"/>
                </a:schemeClr>
              </a:solidFill>
              <a:cs typeface="Lato Light"/>
            </a:endParaRPr>
          </a:p>
        </p:txBody>
      </p:sp>
      <p:grpSp>
        <p:nvGrpSpPr>
          <p:cNvPr id="54" name="Group 53">
            <a:extLst>
              <a:ext uri="{FF2B5EF4-FFF2-40B4-BE49-F238E27FC236}">
                <a16:creationId xmlns:a16="http://schemas.microsoft.com/office/drawing/2014/main" id="{D8ED5887-1CAE-40A5-9E60-45463B18D58F}"/>
              </a:ext>
            </a:extLst>
          </p:cNvPr>
          <p:cNvGrpSpPr/>
          <p:nvPr/>
        </p:nvGrpSpPr>
        <p:grpSpPr>
          <a:xfrm>
            <a:off x="8181855" y="3154009"/>
            <a:ext cx="611407" cy="611407"/>
            <a:chOff x="8204317" y="2115665"/>
            <a:chExt cx="464344" cy="464344"/>
          </a:xfrm>
          <a:solidFill>
            <a:schemeClr val="bg1">
              <a:lumMod val="75000"/>
            </a:schemeClr>
          </a:solidFill>
        </p:grpSpPr>
        <p:sp>
          <p:nvSpPr>
            <p:cNvPr id="55" name="AutoShape 81">
              <a:extLst>
                <a:ext uri="{FF2B5EF4-FFF2-40B4-BE49-F238E27FC236}">
                  <a16:creationId xmlns:a16="http://schemas.microsoft.com/office/drawing/2014/main" id="{418EF89C-D2F9-4873-A161-D643A53CE1FC}"/>
                </a:ext>
              </a:extLst>
            </p:cNvPr>
            <p:cNvSpPr>
              <a:spLocks/>
            </p:cNvSpPr>
            <p:nvPr/>
          </p:nvSpPr>
          <p:spPr bwMode="auto">
            <a:xfrm>
              <a:off x="8204317" y="2115665"/>
              <a:ext cx="464344" cy="4643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35" y="9811"/>
                  </a:moveTo>
                  <a:cubicBezTo>
                    <a:pt x="20220" y="10144"/>
                    <a:pt x="20081" y="10800"/>
                    <a:pt x="18899" y="10800"/>
                  </a:cubicBezTo>
                  <a:lnTo>
                    <a:pt x="17549" y="10800"/>
                  </a:lnTo>
                  <a:cubicBezTo>
                    <a:pt x="17363" y="10800"/>
                    <a:pt x="17212" y="10950"/>
                    <a:pt x="17212" y="11137"/>
                  </a:cubicBezTo>
                  <a:cubicBezTo>
                    <a:pt x="17212" y="11324"/>
                    <a:pt x="17363" y="11475"/>
                    <a:pt x="17549" y="11475"/>
                  </a:cubicBezTo>
                  <a:lnTo>
                    <a:pt x="18858" y="11475"/>
                  </a:lnTo>
                  <a:cubicBezTo>
                    <a:pt x="19870" y="11475"/>
                    <a:pt x="20003" y="12314"/>
                    <a:pt x="19938" y="12719"/>
                  </a:cubicBezTo>
                  <a:cubicBezTo>
                    <a:pt x="19855" y="13223"/>
                    <a:pt x="19618" y="14175"/>
                    <a:pt x="18478" y="14175"/>
                  </a:cubicBezTo>
                  <a:lnTo>
                    <a:pt x="16874" y="14175"/>
                  </a:lnTo>
                  <a:cubicBezTo>
                    <a:pt x="16688" y="14175"/>
                    <a:pt x="16537" y="14325"/>
                    <a:pt x="16537" y="14512"/>
                  </a:cubicBezTo>
                  <a:cubicBezTo>
                    <a:pt x="16537" y="14699"/>
                    <a:pt x="16688" y="14850"/>
                    <a:pt x="16874" y="14850"/>
                  </a:cubicBezTo>
                  <a:lnTo>
                    <a:pt x="18203" y="14850"/>
                  </a:lnTo>
                  <a:cubicBezTo>
                    <a:pt x="19343" y="14850"/>
                    <a:pt x="19243" y="15718"/>
                    <a:pt x="19079" y="16237"/>
                  </a:cubicBezTo>
                  <a:cubicBezTo>
                    <a:pt x="18864" y="16918"/>
                    <a:pt x="18732" y="17549"/>
                    <a:pt x="17297" y="17549"/>
                  </a:cubicBezTo>
                  <a:lnTo>
                    <a:pt x="16196" y="17549"/>
                  </a:lnTo>
                  <a:cubicBezTo>
                    <a:pt x="16009" y="17549"/>
                    <a:pt x="15859" y="17700"/>
                    <a:pt x="15859" y="17887"/>
                  </a:cubicBezTo>
                  <a:cubicBezTo>
                    <a:pt x="15859" y="18073"/>
                    <a:pt x="16009" y="18225"/>
                    <a:pt x="16196" y="18225"/>
                  </a:cubicBezTo>
                  <a:lnTo>
                    <a:pt x="17255" y="18225"/>
                  </a:lnTo>
                  <a:cubicBezTo>
                    <a:pt x="17993" y="18225"/>
                    <a:pt x="18027" y="18923"/>
                    <a:pt x="17950" y="19174"/>
                  </a:cubicBezTo>
                  <a:cubicBezTo>
                    <a:pt x="17866" y="19448"/>
                    <a:pt x="17767" y="19651"/>
                    <a:pt x="17762" y="19660"/>
                  </a:cubicBezTo>
                  <a:cubicBezTo>
                    <a:pt x="17558" y="20028"/>
                    <a:pt x="17229" y="20249"/>
                    <a:pt x="16534" y="20249"/>
                  </a:cubicBezTo>
                  <a:lnTo>
                    <a:pt x="12844" y="20249"/>
                  </a:lnTo>
                  <a:cubicBezTo>
                    <a:pt x="10990" y="20249"/>
                    <a:pt x="9151" y="19829"/>
                    <a:pt x="9104" y="19818"/>
                  </a:cubicBezTo>
                  <a:cubicBezTo>
                    <a:pt x="6299" y="19172"/>
                    <a:pt x="6152" y="19122"/>
                    <a:pt x="5976" y="19072"/>
                  </a:cubicBezTo>
                  <a:cubicBezTo>
                    <a:pt x="5976" y="19072"/>
                    <a:pt x="5405" y="18976"/>
                    <a:pt x="5405" y="18478"/>
                  </a:cubicBezTo>
                  <a:lnTo>
                    <a:pt x="5399" y="9155"/>
                  </a:lnTo>
                  <a:cubicBezTo>
                    <a:pt x="5399" y="8839"/>
                    <a:pt x="5601" y="8552"/>
                    <a:pt x="5935" y="8452"/>
                  </a:cubicBezTo>
                  <a:cubicBezTo>
                    <a:pt x="5977" y="8435"/>
                    <a:pt x="6034" y="8419"/>
                    <a:pt x="6074" y="8401"/>
                  </a:cubicBezTo>
                  <a:cubicBezTo>
                    <a:pt x="9158" y="7125"/>
                    <a:pt x="10097" y="4324"/>
                    <a:pt x="10124" y="2025"/>
                  </a:cubicBezTo>
                  <a:cubicBezTo>
                    <a:pt x="10128" y="1702"/>
                    <a:pt x="10378" y="1350"/>
                    <a:pt x="10800" y="1350"/>
                  </a:cubicBezTo>
                  <a:cubicBezTo>
                    <a:pt x="11514" y="1350"/>
                    <a:pt x="12774" y="2782"/>
                    <a:pt x="12774" y="4554"/>
                  </a:cubicBezTo>
                  <a:cubicBezTo>
                    <a:pt x="12774" y="6155"/>
                    <a:pt x="12711" y="6432"/>
                    <a:pt x="12149" y="8100"/>
                  </a:cubicBezTo>
                  <a:cubicBezTo>
                    <a:pt x="18899" y="8100"/>
                    <a:pt x="18852" y="8196"/>
                    <a:pt x="19448" y="8353"/>
                  </a:cubicBezTo>
                  <a:cubicBezTo>
                    <a:pt x="20187" y="8564"/>
                    <a:pt x="20249" y="9175"/>
                    <a:pt x="20249" y="9386"/>
                  </a:cubicBezTo>
                  <a:cubicBezTo>
                    <a:pt x="20249" y="9618"/>
                    <a:pt x="20243" y="9584"/>
                    <a:pt x="20235" y="9811"/>
                  </a:cubicBezTo>
                  <a:moveTo>
                    <a:pt x="4724" y="19575"/>
                  </a:moveTo>
                  <a:cubicBezTo>
                    <a:pt x="4724" y="19948"/>
                    <a:pt x="4423" y="20249"/>
                    <a:pt x="4049" y="20249"/>
                  </a:cubicBezTo>
                  <a:lnTo>
                    <a:pt x="2024" y="20249"/>
                  </a:lnTo>
                  <a:cubicBezTo>
                    <a:pt x="1652" y="20249"/>
                    <a:pt x="1349" y="19948"/>
                    <a:pt x="1349" y="19575"/>
                  </a:cubicBezTo>
                  <a:lnTo>
                    <a:pt x="1349" y="8774"/>
                  </a:lnTo>
                  <a:cubicBezTo>
                    <a:pt x="1349" y="8401"/>
                    <a:pt x="1652" y="8100"/>
                    <a:pt x="2024" y="8100"/>
                  </a:cubicBezTo>
                  <a:lnTo>
                    <a:pt x="4049" y="8100"/>
                  </a:lnTo>
                  <a:cubicBezTo>
                    <a:pt x="4423" y="8100"/>
                    <a:pt x="4724" y="8401"/>
                    <a:pt x="4724" y="8774"/>
                  </a:cubicBezTo>
                  <a:cubicBezTo>
                    <a:pt x="4724" y="8774"/>
                    <a:pt x="4724" y="19575"/>
                    <a:pt x="4724" y="19575"/>
                  </a:cubicBezTo>
                  <a:close/>
                  <a:moveTo>
                    <a:pt x="19686" y="7069"/>
                  </a:moveTo>
                  <a:cubicBezTo>
                    <a:pt x="18842" y="6846"/>
                    <a:pt x="16858" y="6849"/>
                    <a:pt x="13956" y="6773"/>
                  </a:cubicBezTo>
                  <a:cubicBezTo>
                    <a:pt x="14093" y="6139"/>
                    <a:pt x="14124" y="5568"/>
                    <a:pt x="14124" y="4554"/>
                  </a:cubicBezTo>
                  <a:cubicBezTo>
                    <a:pt x="14124" y="2133"/>
                    <a:pt x="12361" y="0"/>
                    <a:pt x="10800" y="0"/>
                  </a:cubicBezTo>
                  <a:cubicBezTo>
                    <a:pt x="9698" y="0"/>
                    <a:pt x="8789" y="901"/>
                    <a:pt x="8774" y="2009"/>
                  </a:cubicBezTo>
                  <a:cubicBezTo>
                    <a:pt x="8760" y="3368"/>
                    <a:pt x="8340" y="5716"/>
                    <a:pt x="6074" y="6906"/>
                  </a:cubicBezTo>
                  <a:cubicBezTo>
                    <a:pt x="5908" y="6994"/>
                    <a:pt x="5433" y="7228"/>
                    <a:pt x="5364" y="7259"/>
                  </a:cubicBezTo>
                  <a:lnTo>
                    <a:pt x="5399" y="7289"/>
                  </a:lnTo>
                  <a:cubicBezTo>
                    <a:pt x="5045" y="6984"/>
                    <a:pt x="4554" y="6750"/>
                    <a:pt x="4049" y="6750"/>
                  </a:cubicBezTo>
                  <a:lnTo>
                    <a:pt x="2024" y="6750"/>
                  </a:lnTo>
                  <a:cubicBezTo>
                    <a:pt x="908" y="6750"/>
                    <a:pt x="0" y="7658"/>
                    <a:pt x="0" y="8774"/>
                  </a:cubicBezTo>
                  <a:lnTo>
                    <a:pt x="0" y="19575"/>
                  </a:lnTo>
                  <a:cubicBezTo>
                    <a:pt x="0" y="20691"/>
                    <a:pt x="908" y="21599"/>
                    <a:pt x="2024" y="21599"/>
                  </a:cubicBezTo>
                  <a:lnTo>
                    <a:pt x="4049" y="21599"/>
                  </a:lnTo>
                  <a:cubicBezTo>
                    <a:pt x="4853" y="21599"/>
                    <a:pt x="5525" y="21114"/>
                    <a:pt x="5850" y="20434"/>
                  </a:cubicBezTo>
                  <a:cubicBezTo>
                    <a:pt x="5859" y="20437"/>
                    <a:pt x="5873" y="20441"/>
                    <a:pt x="5882" y="20442"/>
                  </a:cubicBezTo>
                  <a:cubicBezTo>
                    <a:pt x="5927" y="20454"/>
                    <a:pt x="5979" y="20467"/>
                    <a:pt x="6044" y="20485"/>
                  </a:cubicBezTo>
                  <a:cubicBezTo>
                    <a:pt x="6056" y="20487"/>
                    <a:pt x="6062" y="20488"/>
                    <a:pt x="6074" y="20492"/>
                  </a:cubicBezTo>
                  <a:cubicBezTo>
                    <a:pt x="6464" y="20588"/>
                    <a:pt x="7212" y="20768"/>
                    <a:pt x="8812" y="21135"/>
                  </a:cubicBezTo>
                  <a:cubicBezTo>
                    <a:pt x="9155" y="21213"/>
                    <a:pt x="10966" y="21599"/>
                    <a:pt x="12844" y="21599"/>
                  </a:cubicBezTo>
                  <a:lnTo>
                    <a:pt x="16534" y="21599"/>
                  </a:lnTo>
                  <a:cubicBezTo>
                    <a:pt x="17659" y="21599"/>
                    <a:pt x="18469" y="21167"/>
                    <a:pt x="18952" y="20298"/>
                  </a:cubicBezTo>
                  <a:cubicBezTo>
                    <a:pt x="18958" y="20285"/>
                    <a:pt x="19114" y="19982"/>
                    <a:pt x="19240" y="19572"/>
                  </a:cubicBezTo>
                  <a:cubicBezTo>
                    <a:pt x="19336" y="19263"/>
                    <a:pt x="19371" y="18827"/>
                    <a:pt x="19256" y="18384"/>
                  </a:cubicBezTo>
                  <a:cubicBezTo>
                    <a:pt x="19981" y="17886"/>
                    <a:pt x="20214" y="17133"/>
                    <a:pt x="20366" y="16643"/>
                  </a:cubicBezTo>
                  <a:cubicBezTo>
                    <a:pt x="20620" y="15838"/>
                    <a:pt x="20544" y="15235"/>
                    <a:pt x="20367" y="14803"/>
                  </a:cubicBezTo>
                  <a:cubicBezTo>
                    <a:pt x="20775" y="14418"/>
                    <a:pt x="21122" y="13831"/>
                    <a:pt x="21269" y="12935"/>
                  </a:cubicBezTo>
                  <a:cubicBezTo>
                    <a:pt x="21361" y="12380"/>
                    <a:pt x="21263" y="11809"/>
                    <a:pt x="21007" y="11334"/>
                  </a:cubicBezTo>
                  <a:cubicBezTo>
                    <a:pt x="21389" y="10905"/>
                    <a:pt x="21564" y="10365"/>
                    <a:pt x="21583" y="9865"/>
                  </a:cubicBezTo>
                  <a:lnTo>
                    <a:pt x="21591" y="9724"/>
                  </a:lnTo>
                  <a:cubicBezTo>
                    <a:pt x="21596" y="9635"/>
                    <a:pt x="21600" y="9581"/>
                    <a:pt x="21600" y="9386"/>
                  </a:cubicBezTo>
                  <a:cubicBezTo>
                    <a:pt x="21600" y="8533"/>
                    <a:pt x="21010" y="7446"/>
                    <a:pt x="19686" y="706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/>
            <a:p>
              <a:pPr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sym typeface="Gill Sans" charset="0"/>
              </a:endParaRPr>
            </a:p>
          </p:txBody>
        </p:sp>
        <p:sp>
          <p:nvSpPr>
            <p:cNvPr id="56" name="AutoShape 82">
              <a:extLst>
                <a:ext uri="{FF2B5EF4-FFF2-40B4-BE49-F238E27FC236}">
                  <a16:creationId xmlns:a16="http://schemas.microsoft.com/office/drawing/2014/main" id="{D38BB3F6-0DF4-47E0-93BA-540859A89D1A}"/>
                </a:ext>
              </a:extLst>
            </p:cNvPr>
            <p:cNvSpPr>
              <a:spLocks/>
            </p:cNvSpPr>
            <p:nvPr/>
          </p:nvSpPr>
          <p:spPr bwMode="auto">
            <a:xfrm>
              <a:off x="8247973" y="2492697"/>
              <a:ext cx="43657" cy="4365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14400"/>
                  </a:moveTo>
                  <a:cubicBezTo>
                    <a:pt x="8820" y="14400"/>
                    <a:pt x="7200" y="12782"/>
                    <a:pt x="7200" y="10800"/>
                  </a:cubicBezTo>
                  <a:cubicBezTo>
                    <a:pt x="7200" y="8817"/>
                    <a:pt x="8820" y="7200"/>
                    <a:pt x="10800" y="7200"/>
                  </a:cubicBezTo>
                  <a:cubicBezTo>
                    <a:pt x="12779" y="7200"/>
                    <a:pt x="14400" y="8817"/>
                    <a:pt x="14400" y="10800"/>
                  </a:cubicBezTo>
                  <a:cubicBezTo>
                    <a:pt x="14400" y="12782"/>
                    <a:pt x="12779" y="14400"/>
                    <a:pt x="10800" y="14400"/>
                  </a:cubicBezTo>
                  <a:moveTo>
                    <a:pt x="10800" y="0"/>
                  </a:moveTo>
                  <a:cubicBezTo>
                    <a:pt x="4837" y="0"/>
                    <a:pt x="0" y="4837"/>
                    <a:pt x="0" y="10800"/>
                  </a:cubicBezTo>
                  <a:cubicBezTo>
                    <a:pt x="0" y="16762"/>
                    <a:pt x="4837" y="21599"/>
                    <a:pt x="10800" y="21599"/>
                  </a:cubicBezTo>
                  <a:cubicBezTo>
                    <a:pt x="16762" y="21599"/>
                    <a:pt x="21600" y="16762"/>
                    <a:pt x="21600" y="10800"/>
                  </a:cubicBezTo>
                  <a:cubicBezTo>
                    <a:pt x="21600" y="4837"/>
                    <a:pt x="16762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/>
            <a:p>
              <a:pPr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sym typeface="Gill Sans" charset="0"/>
              </a:endParaRPr>
            </a:p>
          </p:txBody>
        </p:sp>
      </p:grp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0E805DF-1EA1-46B9-88DB-8D78C5C3295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grpSp>
        <p:nvGrpSpPr>
          <p:cNvPr id="28" name="Group 27">
            <a:extLst>
              <a:ext uri="{FF2B5EF4-FFF2-40B4-BE49-F238E27FC236}">
                <a16:creationId xmlns:a16="http://schemas.microsoft.com/office/drawing/2014/main" id="{236B9118-FD14-4D40-A0DB-92B210E9C48E}"/>
              </a:ext>
            </a:extLst>
          </p:cNvPr>
          <p:cNvGrpSpPr/>
          <p:nvPr/>
        </p:nvGrpSpPr>
        <p:grpSpPr>
          <a:xfrm>
            <a:off x="5229884" y="1108096"/>
            <a:ext cx="2394368" cy="2394368"/>
            <a:chOff x="1220118" y="2343274"/>
            <a:chExt cx="2450851" cy="2450851"/>
          </a:xfrm>
          <a:solidFill>
            <a:schemeClr val="accent1"/>
          </a:solidFill>
        </p:grpSpPr>
        <p:sp>
          <p:nvSpPr>
            <p:cNvPr id="29" name="Oval 28">
              <a:extLst>
                <a:ext uri="{FF2B5EF4-FFF2-40B4-BE49-F238E27FC236}">
                  <a16:creationId xmlns:a16="http://schemas.microsoft.com/office/drawing/2014/main" id="{C2EC858C-A4A2-4C60-897E-999F5859D9C3}"/>
                </a:ext>
              </a:extLst>
            </p:cNvPr>
            <p:cNvSpPr/>
            <p:nvPr/>
          </p:nvSpPr>
          <p:spPr>
            <a:xfrm>
              <a:off x="1220118" y="2343274"/>
              <a:ext cx="2450851" cy="2450851"/>
            </a:xfrm>
            <a:prstGeom prst="ellipse">
              <a:avLst/>
            </a:prstGeom>
            <a:solidFill>
              <a:schemeClr val="accent4">
                <a:alpha val="9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Oval 33">
              <a:extLst>
                <a:ext uri="{FF2B5EF4-FFF2-40B4-BE49-F238E27FC236}">
                  <a16:creationId xmlns:a16="http://schemas.microsoft.com/office/drawing/2014/main" id="{D38B3D25-9FD5-4F89-941C-0BE50231952F}"/>
                </a:ext>
              </a:extLst>
            </p:cNvPr>
            <p:cNvSpPr/>
            <p:nvPr/>
          </p:nvSpPr>
          <p:spPr>
            <a:xfrm>
              <a:off x="1395764" y="2518920"/>
              <a:ext cx="2099561" cy="2099561"/>
            </a:xfrm>
            <a:prstGeom prst="ellipse">
              <a:avLst/>
            </a:prstGeom>
            <a:solidFill>
              <a:schemeClr val="accent4">
                <a:alpha val="39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Oval 34">
              <a:extLst>
                <a:ext uri="{FF2B5EF4-FFF2-40B4-BE49-F238E27FC236}">
                  <a16:creationId xmlns:a16="http://schemas.microsoft.com/office/drawing/2014/main" id="{B34F4306-4233-4E2F-A131-A36D450DB009}"/>
                </a:ext>
              </a:extLst>
            </p:cNvPr>
            <p:cNvSpPr/>
            <p:nvPr/>
          </p:nvSpPr>
          <p:spPr>
            <a:xfrm>
              <a:off x="1580469" y="2703625"/>
              <a:ext cx="1730150" cy="1730150"/>
            </a:xfrm>
            <a:prstGeom prst="ellipse">
              <a:avLst/>
            </a:prstGeom>
            <a:gradFill flip="none" rotWithShape="1">
              <a:gsLst>
                <a:gs pos="0">
                  <a:schemeClr val="accent4">
                    <a:lumMod val="75000"/>
                  </a:schemeClr>
                </a:gs>
                <a:gs pos="100000">
                  <a:schemeClr val="accent4"/>
                </a:gs>
              </a:gsLst>
              <a:lin ang="27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600" dirty="0"/>
            </a:p>
          </p:txBody>
        </p:sp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id="{494CC342-AC66-4B80-9F26-FEE7BC04BA1B}"/>
              </a:ext>
            </a:extLst>
          </p:cNvPr>
          <p:cNvGrpSpPr/>
          <p:nvPr/>
        </p:nvGrpSpPr>
        <p:grpSpPr>
          <a:xfrm>
            <a:off x="6168641" y="2046853"/>
            <a:ext cx="516854" cy="516854"/>
            <a:chOff x="8204317" y="2115665"/>
            <a:chExt cx="464344" cy="464344"/>
          </a:xfrm>
          <a:solidFill>
            <a:schemeClr val="bg1"/>
          </a:solidFill>
        </p:grpSpPr>
        <p:sp>
          <p:nvSpPr>
            <p:cNvPr id="37" name="AutoShape 81">
              <a:extLst>
                <a:ext uri="{FF2B5EF4-FFF2-40B4-BE49-F238E27FC236}">
                  <a16:creationId xmlns:a16="http://schemas.microsoft.com/office/drawing/2014/main" id="{564A525B-D3D1-46CA-9373-EB6049B3A0C6}"/>
                </a:ext>
              </a:extLst>
            </p:cNvPr>
            <p:cNvSpPr>
              <a:spLocks/>
            </p:cNvSpPr>
            <p:nvPr/>
          </p:nvSpPr>
          <p:spPr bwMode="auto">
            <a:xfrm>
              <a:off x="8204317" y="2115665"/>
              <a:ext cx="464344" cy="4643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35" y="9811"/>
                  </a:moveTo>
                  <a:cubicBezTo>
                    <a:pt x="20220" y="10144"/>
                    <a:pt x="20081" y="10800"/>
                    <a:pt x="18899" y="10800"/>
                  </a:cubicBezTo>
                  <a:lnTo>
                    <a:pt x="17549" y="10800"/>
                  </a:lnTo>
                  <a:cubicBezTo>
                    <a:pt x="17363" y="10800"/>
                    <a:pt x="17212" y="10950"/>
                    <a:pt x="17212" y="11137"/>
                  </a:cubicBezTo>
                  <a:cubicBezTo>
                    <a:pt x="17212" y="11324"/>
                    <a:pt x="17363" y="11475"/>
                    <a:pt x="17549" y="11475"/>
                  </a:cubicBezTo>
                  <a:lnTo>
                    <a:pt x="18858" y="11475"/>
                  </a:lnTo>
                  <a:cubicBezTo>
                    <a:pt x="19870" y="11475"/>
                    <a:pt x="20003" y="12314"/>
                    <a:pt x="19938" y="12719"/>
                  </a:cubicBezTo>
                  <a:cubicBezTo>
                    <a:pt x="19855" y="13223"/>
                    <a:pt x="19618" y="14175"/>
                    <a:pt x="18478" y="14175"/>
                  </a:cubicBezTo>
                  <a:lnTo>
                    <a:pt x="16874" y="14175"/>
                  </a:lnTo>
                  <a:cubicBezTo>
                    <a:pt x="16688" y="14175"/>
                    <a:pt x="16537" y="14325"/>
                    <a:pt x="16537" y="14512"/>
                  </a:cubicBezTo>
                  <a:cubicBezTo>
                    <a:pt x="16537" y="14699"/>
                    <a:pt x="16688" y="14850"/>
                    <a:pt x="16874" y="14850"/>
                  </a:cubicBezTo>
                  <a:lnTo>
                    <a:pt x="18203" y="14850"/>
                  </a:lnTo>
                  <a:cubicBezTo>
                    <a:pt x="19343" y="14850"/>
                    <a:pt x="19243" y="15718"/>
                    <a:pt x="19079" y="16237"/>
                  </a:cubicBezTo>
                  <a:cubicBezTo>
                    <a:pt x="18864" y="16918"/>
                    <a:pt x="18732" y="17549"/>
                    <a:pt x="17297" y="17549"/>
                  </a:cubicBezTo>
                  <a:lnTo>
                    <a:pt x="16196" y="17549"/>
                  </a:lnTo>
                  <a:cubicBezTo>
                    <a:pt x="16009" y="17549"/>
                    <a:pt x="15859" y="17700"/>
                    <a:pt x="15859" y="17887"/>
                  </a:cubicBezTo>
                  <a:cubicBezTo>
                    <a:pt x="15859" y="18073"/>
                    <a:pt x="16009" y="18225"/>
                    <a:pt x="16196" y="18225"/>
                  </a:cubicBezTo>
                  <a:lnTo>
                    <a:pt x="17255" y="18225"/>
                  </a:lnTo>
                  <a:cubicBezTo>
                    <a:pt x="17993" y="18225"/>
                    <a:pt x="18027" y="18923"/>
                    <a:pt x="17950" y="19174"/>
                  </a:cubicBezTo>
                  <a:cubicBezTo>
                    <a:pt x="17866" y="19448"/>
                    <a:pt x="17767" y="19651"/>
                    <a:pt x="17762" y="19660"/>
                  </a:cubicBezTo>
                  <a:cubicBezTo>
                    <a:pt x="17558" y="20028"/>
                    <a:pt x="17229" y="20249"/>
                    <a:pt x="16534" y="20249"/>
                  </a:cubicBezTo>
                  <a:lnTo>
                    <a:pt x="12844" y="20249"/>
                  </a:lnTo>
                  <a:cubicBezTo>
                    <a:pt x="10990" y="20249"/>
                    <a:pt x="9151" y="19829"/>
                    <a:pt x="9104" y="19818"/>
                  </a:cubicBezTo>
                  <a:cubicBezTo>
                    <a:pt x="6299" y="19172"/>
                    <a:pt x="6152" y="19122"/>
                    <a:pt x="5976" y="19072"/>
                  </a:cubicBezTo>
                  <a:cubicBezTo>
                    <a:pt x="5976" y="19072"/>
                    <a:pt x="5405" y="18976"/>
                    <a:pt x="5405" y="18478"/>
                  </a:cubicBezTo>
                  <a:lnTo>
                    <a:pt x="5399" y="9155"/>
                  </a:lnTo>
                  <a:cubicBezTo>
                    <a:pt x="5399" y="8839"/>
                    <a:pt x="5601" y="8552"/>
                    <a:pt x="5935" y="8452"/>
                  </a:cubicBezTo>
                  <a:cubicBezTo>
                    <a:pt x="5977" y="8435"/>
                    <a:pt x="6034" y="8419"/>
                    <a:pt x="6074" y="8401"/>
                  </a:cubicBezTo>
                  <a:cubicBezTo>
                    <a:pt x="9158" y="7125"/>
                    <a:pt x="10097" y="4324"/>
                    <a:pt x="10124" y="2025"/>
                  </a:cubicBezTo>
                  <a:cubicBezTo>
                    <a:pt x="10128" y="1702"/>
                    <a:pt x="10378" y="1350"/>
                    <a:pt x="10800" y="1350"/>
                  </a:cubicBezTo>
                  <a:cubicBezTo>
                    <a:pt x="11514" y="1350"/>
                    <a:pt x="12774" y="2782"/>
                    <a:pt x="12774" y="4554"/>
                  </a:cubicBezTo>
                  <a:cubicBezTo>
                    <a:pt x="12774" y="6155"/>
                    <a:pt x="12711" y="6432"/>
                    <a:pt x="12149" y="8100"/>
                  </a:cubicBezTo>
                  <a:cubicBezTo>
                    <a:pt x="18899" y="8100"/>
                    <a:pt x="18852" y="8196"/>
                    <a:pt x="19448" y="8353"/>
                  </a:cubicBezTo>
                  <a:cubicBezTo>
                    <a:pt x="20187" y="8564"/>
                    <a:pt x="20249" y="9175"/>
                    <a:pt x="20249" y="9386"/>
                  </a:cubicBezTo>
                  <a:cubicBezTo>
                    <a:pt x="20249" y="9618"/>
                    <a:pt x="20243" y="9584"/>
                    <a:pt x="20235" y="9811"/>
                  </a:cubicBezTo>
                  <a:moveTo>
                    <a:pt x="4724" y="19575"/>
                  </a:moveTo>
                  <a:cubicBezTo>
                    <a:pt x="4724" y="19948"/>
                    <a:pt x="4423" y="20249"/>
                    <a:pt x="4049" y="20249"/>
                  </a:cubicBezTo>
                  <a:lnTo>
                    <a:pt x="2024" y="20249"/>
                  </a:lnTo>
                  <a:cubicBezTo>
                    <a:pt x="1652" y="20249"/>
                    <a:pt x="1349" y="19948"/>
                    <a:pt x="1349" y="19575"/>
                  </a:cubicBezTo>
                  <a:lnTo>
                    <a:pt x="1349" y="8774"/>
                  </a:lnTo>
                  <a:cubicBezTo>
                    <a:pt x="1349" y="8401"/>
                    <a:pt x="1652" y="8100"/>
                    <a:pt x="2024" y="8100"/>
                  </a:cubicBezTo>
                  <a:lnTo>
                    <a:pt x="4049" y="8100"/>
                  </a:lnTo>
                  <a:cubicBezTo>
                    <a:pt x="4423" y="8100"/>
                    <a:pt x="4724" y="8401"/>
                    <a:pt x="4724" y="8774"/>
                  </a:cubicBezTo>
                  <a:cubicBezTo>
                    <a:pt x="4724" y="8774"/>
                    <a:pt x="4724" y="19575"/>
                    <a:pt x="4724" y="19575"/>
                  </a:cubicBezTo>
                  <a:close/>
                  <a:moveTo>
                    <a:pt x="19686" y="7069"/>
                  </a:moveTo>
                  <a:cubicBezTo>
                    <a:pt x="18842" y="6846"/>
                    <a:pt x="16858" y="6849"/>
                    <a:pt x="13956" y="6773"/>
                  </a:cubicBezTo>
                  <a:cubicBezTo>
                    <a:pt x="14093" y="6139"/>
                    <a:pt x="14124" y="5568"/>
                    <a:pt x="14124" y="4554"/>
                  </a:cubicBezTo>
                  <a:cubicBezTo>
                    <a:pt x="14124" y="2133"/>
                    <a:pt x="12361" y="0"/>
                    <a:pt x="10800" y="0"/>
                  </a:cubicBezTo>
                  <a:cubicBezTo>
                    <a:pt x="9698" y="0"/>
                    <a:pt x="8789" y="901"/>
                    <a:pt x="8774" y="2009"/>
                  </a:cubicBezTo>
                  <a:cubicBezTo>
                    <a:pt x="8760" y="3368"/>
                    <a:pt x="8340" y="5716"/>
                    <a:pt x="6074" y="6906"/>
                  </a:cubicBezTo>
                  <a:cubicBezTo>
                    <a:pt x="5908" y="6994"/>
                    <a:pt x="5433" y="7228"/>
                    <a:pt x="5364" y="7259"/>
                  </a:cubicBezTo>
                  <a:lnTo>
                    <a:pt x="5399" y="7289"/>
                  </a:lnTo>
                  <a:cubicBezTo>
                    <a:pt x="5045" y="6984"/>
                    <a:pt x="4554" y="6750"/>
                    <a:pt x="4049" y="6750"/>
                  </a:cubicBezTo>
                  <a:lnTo>
                    <a:pt x="2024" y="6750"/>
                  </a:lnTo>
                  <a:cubicBezTo>
                    <a:pt x="908" y="6750"/>
                    <a:pt x="0" y="7658"/>
                    <a:pt x="0" y="8774"/>
                  </a:cubicBezTo>
                  <a:lnTo>
                    <a:pt x="0" y="19575"/>
                  </a:lnTo>
                  <a:cubicBezTo>
                    <a:pt x="0" y="20691"/>
                    <a:pt x="908" y="21599"/>
                    <a:pt x="2024" y="21599"/>
                  </a:cubicBezTo>
                  <a:lnTo>
                    <a:pt x="4049" y="21599"/>
                  </a:lnTo>
                  <a:cubicBezTo>
                    <a:pt x="4853" y="21599"/>
                    <a:pt x="5525" y="21114"/>
                    <a:pt x="5850" y="20434"/>
                  </a:cubicBezTo>
                  <a:cubicBezTo>
                    <a:pt x="5859" y="20437"/>
                    <a:pt x="5873" y="20441"/>
                    <a:pt x="5882" y="20442"/>
                  </a:cubicBezTo>
                  <a:cubicBezTo>
                    <a:pt x="5927" y="20454"/>
                    <a:pt x="5979" y="20467"/>
                    <a:pt x="6044" y="20485"/>
                  </a:cubicBezTo>
                  <a:cubicBezTo>
                    <a:pt x="6056" y="20487"/>
                    <a:pt x="6062" y="20488"/>
                    <a:pt x="6074" y="20492"/>
                  </a:cubicBezTo>
                  <a:cubicBezTo>
                    <a:pt x="6464" y="20588"/>
                    <a:pt x="7212" y="20768"/>
                    <a:pt x="8812" y="21135"/>
                  </a:cubicBezTo>
                  <a:cubicBezTo>
                    <a:pt x="9155" y="21213"/>
                    <a:pt x="10966" y="21599"/>
                    <a:pt x="12844" y="21599"/>
                  </a:cubicBezTo>
                  <a:lnTo>
                    <a:pt x="16534" y="21599"/>
                  </a:lnTo>
                  <a:cubicBezTo>
                    <a:pt x="17659" y="21599"/>
                    <a:pt x="18469" y="21167"/>
                    <a:pt x="18952" y="20298"/>
                  </a:cubicBezTo>
                  <a:cubicBezTo>
                    <a:pt x="18958" y="20285"/>
                    <a:pt x="19114" y="19982"/>
                    <a:pt x="19240" y="19572"/>
                  </a:cubicBezTo>
                  <a:cubicBezTo>
                    <a:pt x="19336" y="19263"/>
                    <a:pt x="19371" y="18827"/>
                    <a:pt x="19256" y="18384"/>
                  </a:cubicBezTo>
                  <a:cubicBezTo>
                    <a:pt x="19981" y="17886"/>
                    <a:pt x="20214" y="17133"/>
                    <a:pt x="20366" y="16643"/>
                  </a:cubicBezTo>
                  <a:cubicBezTo>
                    <a:pt x="20620" y="15838"/>
                    <a:pt x="20544" y="15235"/>
                    <a:pt x="20367" y="14803"/>
                  </a:cubicBezTo>
                  <a:cubicBezTo>
                    <a:pt x="20775" y="14418"/>
                    <a:pt x="21122" y="13831"/>
                    <a:pt x="21269" y="12935"/>
                  </a:cubicBezTo>
                  <a:cubicBezTo>
                    <a:pt x="21361" y="12380"/>
                    <a:pt x="21263" y="11809"/>
                    <a:pt x="21007" y="11334"/>
                  </a:cubicBezTo>
                  <a:cubicBezTo>
                    <a:pt x="21389" y="10905"/>
                    <a:pt x="21564" y="10365"/>
                    <a:pt x="21583" y="9865"/>
                  </a:cubicBezTo>
                  <a:lnTo>
                    <a:pt x="21591" y="9724"/>
                  </a:lnTo>
                  <a:cubicBezTo>
                    <a:pt x="21596" y="9635"/>
                    <a:pt x="21600" y="9581"/>
                    <a:pt x="21600" y="9386"/>
                  </a:cubicBezTo>
                  <a:cubicBezTo>
                    <a:pt x="21600" y="8533"/>
                    <a:pt x="21010" y="7446"/>
                    <a:pt x="19686" y="706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/>
            <a:p>
              <a:pPr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sym typeface="Gill Sans" charset="0"/>
              </a:endParaRPr>
            </a:p>
          </p:txBody>
        </p:sp>
        <p:sp>
          <p:nvSpPr>
            <p:cNvPr id="38" name="AutoShape 82">
              <a:extLst>
                <a:ext uri="{FF2B5EF4-FFF2-40B4-BE49-F238E27FC236}">
                  <a16:creationId xmlns:a16="http://schemas.microsoft.com/office/drawing/2014/main" id="{FAAD4DA0-C85C-44E6-B0B9-6F66643E4F25}"/>
                </a:ext>
              </a:extLst>
            </p:cNvPr>
            <p:cNvSpPr>
              <a:spLocks/>
            </p:cNvSpPr>
            <p:nvPr/>
          </p:nvSpPr>
          <p:spPr bwMode="auto">
            <a:xfrm>
              <a:off x="8247973" y="2492697"/>
              <a:ext cx="43657" cy="4365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14400"/>
                  </a:moveTo>
                  <a:cubicBezTo>
                    <a:pt x="8820" y="14400"/>
                    <a:pt x="7200" y="12782"/>
                    <a:pt x="7200" y="10800"/>
                  </a:cubicBezTo>
                  <a:cubicBezTo>
                    <a:pt x="7200" y="8817"/>
                    <a:pt x="8820" y="7200"/>
                    <a:pt x="10800" y="7200"/>
                  </a:cubicBezTo>
                  <a:cubicBezTo>
                    <a:pt x="12779" y="7200"/>
                    <a:pt x="14400" y="8817"/>
                    <a:pt x="14400" y="10800"/>
                  </a:cubicBezTo>
                  <a:cubicBezTo>
                    <a:pt x="14400" y="12782"/>
                    <a:pt x="12779" y="14400"/>
                    <a:pt x="10800" y="14400"/>
                  </a:cubicBezTo>
                  <a:moveTo>
                    <a:pt x="10800" y="0"/>
                  </a:moveTo>
                  <a:cubicBezTo>
                    <a:pt x="4837" y="0"/>
                    <a:pt x="0" y="4837"/>
                    <a:pt x="0" y="10800"/>
                  </a:cubicBezTo>
                  <a:cubicBezTo>
                    <a:pt x="0" y="16762"/>
                    <a:pt x="4837" y="21599"/>
                    <a:pt x="10800" y="21599"/>
                  </a:cubicBezTo>
                  <a:cubicBezTo>
                    <a:pt x="16762" y="21599"/>
                    <a:pt x="21600" y="16762"/>
                    <a:pt x="21600" y="10800"/>
                  </a:cubicBezTo>
                  <a:cubicBezTo>
                    <a:pt x="21600" y="4837"/>
                    <a:pt x="16762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/>
            <a:p>
              <a:pPr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sym typeface="Gill Sans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66178984"/>
      </p:ext>
    </p:extLst>
  </p:cSld>
  <p:clrMapOvr>
    <a:masterClrMapping/>
  </p:clrMapOvr>
  <p:transition spd="slow">
    <p:push dir="u"/>
  </p:transition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E9BBCC14-68C1-46F8-A6FA-0B57C7D006F0}"/>
              </a:ext>
            </a:extLst>
          </p:cNvPr>
          <p:cNvSpPr/>
          <p:nvPr/>
        </p:nvSpPr>
        <p:spPr>
          <a:xfrm>
            <a:off x="1550504" y="874644"/>
            <a:ext cx="4015409" cy="1254227"/>
          </a:xfrm>
          <a:prstGeom prst="roundRect">
            <a:avLst/>
          </a:prstGeom>
          <a:gradFill>
            <a:gsLst>
              <a:gs pos="100000">
                <a:schemeClr val="accent4">
                  <a:lumMod val="75000"/>
                </a:schemeClr>
              </a:gs>
              <a:gs pos="1000">
                <a:schemeClr val="accent4"/>
              </a:gs>
            </a:gsLst>
            <a:lin ang="2700000" scaled="1"/>
          </a:gradFill>
          <a:ln>
            <a:noFill/>
          </a:ln>
          <a:effectLst>
            <a:outerShdw blurRad="355600" dist="228600" dir="2700000" algn="tl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DD551235-6D94-4809-97C0-7D350B5D5F09}"/>
              </a:ext>
            </a:extLst>
          </p:cNvPr>
          <p:cNvSpPr/>
          <p:nvPr/>
        </p:nvSpPr>
        <p:spPr>
          <a:xfrm>
            <a:off x="1660782" y="2954562"/>
            <a:ext cx="4015409" cy="1254227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355600" dist="228600" dir="2700000" algn="tl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81970D87-9F45-4176-8131-E18539AF36D5}"/>
              </a:ext>
            </a:extLst>
          </p:cNvPr>
          <p:cNvSpPr/>
          <p:nvPr/>
        </p:nvSpPr>
        <p:spPr>
          <a:xfrm>
            <a:off x="7155710" y="874644"/>
            <a:ext cx="4015409" cy="1254227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355600" dist="228600" dir="2700000" algn="tl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916DCF67-56EB-40B4-BDA5-B3223CC1C61B}"/>
              </a:ext>
            </a:extLst>
          </p:cNvPr>
          <p:cNvSpPr/>
          <p:nvPr/>
        </p:nvSpPr>
        <p:spPr>
          <a:xfrm>
            <a:off x="7265988" y="2954562"/>
            <a:ext cx="4015409" cy="1254227"/>
          </a:xfrm>
          <a:prstGeom prst="roundRect">
            <a:avLst/>
          </a:prstGeom>
          <a:gradFill>
            <a:gsLst>
              <a:gs pos="100000">
                <a:schemeClr val="accent4">
                  <a:lumMod val="75000"/>
                </a:schemeClr>
              </a:gs>
              <a:gs pos="1000">
                <a:schemeClr val="accent4"/>
              </a:gs>
            </a:gsLst>
            <a:lin ang="2700000" scaled="1"/>
          </a:gradFill>
          <a:ln>
            <a:noFill/>
          </a:ln>
          <a:effectLst>
            <a:outerShdw blurRad="355600" dist="228600" dir="2700000" algn="tl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5" name="Group 24">
            <a:extLst>
              <a:ext uri="{FF2B5EF4-FFF2-40B4-BE49-F238E27FC236}">
                <a16:creationId xmlns:a16="http://schemas.microsoft.com/office/drawing/2014/main" id="{C08DCD63-2303-41F8-9552-B886280C3C0D}"/>
              </a:ext>
            </a:extLst>
          </p:cNvPr>
          <p:cNvGrpSpPr/>
          <p:nvPr/>
        </p:nvGrpSpPr>
        <p:grpSpPr>
          <a:xfrm flipV="1">
            <a:off x="4257155" y="3866322"/>
            <a:ext cx="1153010" cy="184768"/>
            <a:chOff x="4346506" y="3757345"/>
            <a:chExt cx="1770464" cy="283714"/>
          </a:xfrm>
        </p:grpSpPr>
        <p:sp>
          <p:nvSpPr>
            <p:cNvPr id="26" name="5-Point Star 15">
              <a:extLst>
                <a:ext uri="{FF2B5EF4-FFF2-40B4-BE49-F238E27FC236}">
                  <a16:creationId xmlns:a16="http://schemas.microsoft.com/office/drawing/2014/main" id="{5D1027C4-1A00-48BF-95D1-9ED792EFF36B}"/>
                </a:ext>
              </a:extLst>
            </p:cNvPr>
            <p:cNvSpPr/>
            <p:nvPr/>
          </p:nvSpPr>
          <p:spPr>
            <a:xfrm>
              <a:off x="4721423" y="3757345"/>
              <a:ext cx="283714" cy="283714"/>
            </a:xfrm>
            <a:prstGeom prst="star5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5-Point Star 16">
              <a:extLst>
                <a:ext uri="{FF2B5EF4-FFF2-40B4-BE49-F238E27FC236}">
                  <a16:creationId xmlns:a16="http://schemas.microsoft.com/office/drawing/2014/main" id="{76C56FF8-9FE8-4129-9EF3-67DA7458A83C}"/>
                </a:ext>
              </a:extLst>
            </p:cNvPr>
            <p:cNvSpPr/>
            <p:nvPr/>
          </p:nvSpPr>
          <p:spPr>
            <a:xfrm>
              <a:off x="5091133" y="3757345"/>
              <a:ext cx="283714" cy="283714"/>
            </a:xfrm>
            <a:prstGeom prst="star5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5-Point Star 17">
              <a:extLst>
                <a:ext uri="{FF2B5EF4-FFF2-40B4-BE49-F238E27FC236}">
                  <a16:creationId xmlns:a16="http://schemas.microsoft.com/office/drawing/2014/main" id="{CA98EE18-8AEC-4EC8-A9C6-8FAA6173C2B8}"/>
                </a:ext>
              </a:extLst>
            </p:cNvPr>
            <p:cNvSpPr/>
            <p:nvPr/>
          </p:nvSpPr>
          <p:spPr>
            <a:xfrm>
              <a:off x="5460843" y="3757345"/>
              <a:ext cx="283714" cy="283714"/>
            </a:xfrm>
            <a:prstGeom prst="star5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5-Point Star 18">
              <a:extLst>
                <a:ext uri="{FF2B5EF4-FFF2-40B4-BE49-F238E27FC236}">
                  <a16:creationId xmlns:a16="http://schemas.microsoft.com/office/drawing/2014/main" id="{EA1AA5B0-FEE4-4FC0-AC35-4D209C09F152}"/>
                </a:ext>
              </a:extLst>
            </p:cNvPr>
            <p:cNvSpPr/>
            <p:nvPr/>
          </p:nvSpPr>
          <p:spPr>
            <a:xfrm>
              <a:off x="4346506" y="3757345"/>
              <a:ext cx="283714" cy="283714"/>
            </a:xfrm>
            <a:prstGeom prst="star5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5-Point Star 19">
              <a:extLst>
                <a:ext uri="{FF2B5EF4-FFF2-40B4-BE49-F238E27FC236}">
                  <a16:creationId xmlns:a16="http://schemas.microsoft.com/office/drawing/2014/main" id="{8CA8E273-F8DB-40CD-A351-45C14D1423DF}"/>
                </a:ext>
              </a:extLst>
            </p:cNvPr>
            <p:cNvSpPr/>
            <p:nvPr/>
          </p:nvSpPr>
          <p:spPr>
            <a:xfrm>
              <a:off x="5833256" y="3757345"/>
              <a:ext cx="283714" cy="283714"/>
            </a:xfrm>
            <a:prstGeom prst="star5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1" name="Group 30">
            <a:extLst>
              <a:ext uri="{FF2B5EF4-FFF2-40B4-BE49-F238E27FC236}">
                <a16:creationId xmlns:a16="http://schemas.microsoft.com/office/drawing/2014/main" id="{B68BB50F-6728-4911-8AD2-6AAC3FB5BEBD}"/>
              </a:ext>
            </a:extLst>
          </p:cNvPr>
          <p:cNvGrpSpPr/>
          <p:nvPr/>
        </p:nvGrpSpPr>
        <p:grpSpPr>
          <a:xfrm flipV="1">
            <a:off x="9914957" y="3866322"/>
            <a:ext cx="1153010" cy="184768"/>
            <a:chOff x="4346506" y="3757345"/>
            <a:chExt cx="1770464" cy="283714"/>
          </a:xfrm>
          <a:solidFill>
            <a:schemeClr val="bg1"/>
          </a:solidFill>
        </p:grpSpPr>
        <p:sp>
          <p:nvSpPr>
            <p:cNvPr id="32" name="5-Point Star 15">
              <a:extLst>
                <a:ext uri="{FF2B5EF4-FFF2-40B4-BE49-F238E27FC236}">
                  <a16:creationId xmlns:a16="http://schemas.microsoft.com/office/drawing/2014/main" id="{60FC0316-9B57-4616-9D32-59942A2417A4}"/>
                </a:ext>
              </a:extLst>
            </p:cNvPr>
            <p:cNvSpPr/>
            <p:nvPr/>
          </p:nvSpPr>
          <p:spPr>
            <a:xfrm>
              <a:off x="4721423" y="3757345"/>
              <a:ext cx="283714" cy="283714"/>
            </a:xfrm>
            <a:prstGeom prst="star5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5-Point Star 16">
              <a:extLst>
                <a:ext uri="{FF2B5EF4-FFF2-40B4-BE49-F238E27FC236}">
                  <a16:creationId xmlns:a16="http://schemas.microsoft.com/office/drawing/2014/main" id="{0909662C-0E9C-43C7-B36A-74B0A55D9CEE}"/>
                </a:ext>
              </a:extLst>
            </p:cNvPr>
            <p:cNvSpPr/>
            <p:nvPr/>
          </p:nvSpPr>
          <p:spPr>
            <a:xfrm>
              <a:off x="5091133" y="3757345"/>
              <a:ext cx="283714" cy="283714"/>
            </a:xfrm>
            <a:prstGeom prst="star5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5-Point Star 17">
              <a:extLst>
                <a:ext uri="{FF2B5EF4-FFF2-40B4-BE49-F238E27FC236}">
                  <a16:creationId xmlns:a16="http://schemas.microsoft.com/office/drawing/2014/main" id="{DB0638DA-EF93-470A-80E8-EAB6A1CB1BEB}"/>
                </a:ext>
              </a:extLst>
            </p:cNvPr>
            <p:cNvSpPr/>
            <p:nvPr/>
          </p:nvSpPr>
          <p:spPr>
            <a:xfrm>
              <a:off x="5460843" y="3757345"/>
              <a:ext cx="283714" cy="283714"/>
            </a:xfrm>
            <a:prstGeom prst="star5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5-Point Star 18">
              <a:extLst>
                <a:ext uri="{FF2B5EF4-FFF2-40B4-BE49-F238E27FC236}">
                  <a16:creationId xmlns:a16="http://schemas.microsoft.com/office/drawing/2014/main" id="{FE2F81FF-5943-4752-9CC1-FF472B774A44}"/>
                </a:ext>
              </a:extLst>
            </p:cNvPr>
            <p:cNvSpPr/>
            <p:nvPr/>
          </p:nvSpPr>
          <p:spPr>
            <a:xfrm>
              <a:off x="4346506" y="3757345"/>
              <a:ext cx="283714" cy="283714"/>
            </a:xfrm>
            <a:prstGeom prst="star5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5-Point Star 19">
              <a:extLst>
                <a:ext uri="{FF2B5EF4-FFF2-40B4-BE49-F238E27FC236}">
                  <a16:creationId xmlns:a16="http://schemas.microsoft.com/office/drawing/2014/main" id="{5E2D3589-94BB-42C8-8581-BA10F3AE70DA}"/>
                </a:ext>
              </a:extLst>
            </p:cNvPr>
            <p:cNvSpPr/>
            <p:nvPr/>
          </p:nvSpPr>
          <p:spPr>
            <a:xfrm>
              <a:off x="5833256" y="3757345"/>
              <a:ext cx="283714" cy="283714"/>
            </a:xfrm>
            <a:prstGeom prst="star5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7" name="Group 36">
            <a:extLst>
              <a:ext uri="{FF2B5EF4-FFF2-40B4-BE49-F238E27FC236}">
                <a16:creationId xmlns:a16="http://schemas.microsoft.com/office/drawing/2014/main" id="{8C715951-F988-486D-B70F-899437A5C252}"/>
              </a:ext>
            </a:extLst>
          </p:cNvPr>
          <p:cNvGrpSpPr/>
          <p:nvPr/>
        </p:nvGrpSpPr>
        <p:grpSpPr>
          <a:xfrm flipV="1">
            <a:off x="4257155" y="1772479"/>
            <a:ext cx="1153010" cy="184768"/>
            <a:chOff x="4346506" y="3757345"/>
            <a:chExt cx="1770464" cy="283714"/>
          </a:xfrm>
          <a:solidFill>
            <a:schemeClr val="bg1"/>
          </a:solidFill>
        </p:grpSpPr>
        <p:sp>
          <p:nvSpPr>
            <p:cNvPr id="38" name="5-Point Star 15">
              <a:extLst>
                <a:ext uri="{FF2B5EF4-FFF2-40B4-BE49-F238E27FC236}">
                  <a16:creationId xmlns:a16="http://schemas.microsoft.com/office/drawing/2014/main" id="{1C76539E-1C15-49FA-90E7-19AFB54D33ED}"/>
                </a:ext>
              </a:extLst>
            </p:cNvPr>
            <p:cNvSpPr/>
            <p:nvPr/>
          </p:nvSpPr>
          <p:spPr>
            <a:xfrm>
              <a:off x="4721423" y="3757345"/>
              <a:ext cx="283714" cy="283714"/>
            </a:xfrm>
            <a:prstGeom prst="star5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5-Point Star 16">
              <a:extLst>
                <a:ext uri="{FF2B5EF4-FFF2-40B4-BE49-F238E27FC236}">
                  <a16:creationId xmlns:a16="http://schemas.microsoft.com/office/drawing/2014/main" id="{772E42EC-EA41-4233-A606-236C7D1685A8}"/>
                </a:ext>
              </a:extLst>
            </p:cNvPr>
            <p:cNvSpPr/>
            <p:nvPr/>
          </p:nvSpPr>
          <p:spPr>
            <a:xfrm>
              <a:off x="5091133" y="3757345"/>
              <a:ext cx="283714" cy="283714"/>
            </a:xfrm>
            <a:prstGeom prst="star5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5-Point Star 17">
              <a:extLst>
                <a:ext uri="{FF2B5EF4-FFF2-40B4-BE49-F238E27FC236}">
                  <a16:creationId xmlns:a16="http://schemas.microsoft.com/office/drawing/2014/main" id="{F87EDD59-4A8E-444F-A219-00A09F4C9F3B}"/>
                </a:ext>
              </a:extLst>
            </p:cNvPr>
            <p:cNvSpPr/>
            <p:nvPr/>
          </p:nvSpPr>
          <p:spPr>
            <a:xfrm>
              <a:off x="5460843" y="3757345"/>
              <a:ext cx="283714" cy="283714"/>
            </a:xfrm>
            <a:prstGeom prst="star5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5-Point Star 18">
              <a:extLst>
                <a:ext uri="{FF2B5EF4-FFF2-40B4-BE49-F238E27FC236}">
                  <a16:creationId xmlns:a16="http://schemas.microsoft.com/office/drawing/2014/main" id="{6E957BE5-AF2F-46DA-AB2D-B850DD60DAC7}"/>
                </a:ext>
              </a:extLst>
            </p:cNvPr>
            <p:cNvSpPr/>
            <p:nvPr/>
          </p:nvSpPr>
          <p:spPr>
            <a:xfrm>
              <a:off x="4346506" y="3757345"/>
              <a:ext cx="283714" cy="283714"/>
            </a:xfrm>
            <a:prstGeom prst="star5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5-Point Star 19">
              <a:extLst>
                <a:ext uri="{FF2B5EF4-FFF2-40B4-BE49-F238E27FC236}">
                  <a16:creationId xmlns:a16="http://schemas.microsoft.com/office/drawing/2014/main" id="{9BB8FD08-0B41-47C7-8336-29B7073A8F7E}"/>
                </a:ext>
              </a:extLst>
            </p:cNvPr>
            <p:cNvSpPr/>
            <p:nvPr/>
          </p:nvSpPr>
          <p:spPr>
            <a:xfrm>
              <a:off x="5833256" y="3757345"/>
              <a:ext cx="283714" cy="283714"/>
            </a:xfrm>
            <a:prstGeom prst="star5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3" name="Group 42">
            <a:extLst>
              <a:ext uri="{FF2B5EF4-FFF2-40B4-BE49-F238E27FC236}">
                <a16:creationId xmlns:a16="http://schemas.microsoft.com/office/drawing/2014/main" id="{1868EF97-4036-4443-BD20-E84DDE4A806D}"/>
              </a:ext>
            </a:extLst>
          </p:cNvPr>
          <p:cNvGrpSpPr/>
          <p:nvPr/>
        </p:nvGrpSpPr>
        <p:grpSpPr>
          <a:xfrm flipV="1">
            <a:off x="9914957" y="1772479"/>
            <a:ext cx="1153010" cy="184768"/>
            <a:chOff x="4346506" y="3757345"/>
            <a:chExt cx="1770464" cy="283714"/>
          </a:xfrm>
        </p:grpSpPr>
        <p:sp>
          <p:nvSpPr>
            <p:cNvPr id="44" name="5-Point Star 15">
              <a:extLst>
                <a:ext uri="{FF2B5EF4-FFF2-40B4-BE49-F238E27FC236}">
                  <a16:creationId xmlns:a16="http://schemas.microsoft.com/office/drawing/2014/main" id="{5C5AB042-5FAF-4093-A06B-07C954360B48}"/>
                </a:ext>
              </a:extLst>
            </p:cNvPr>
            <p:cNvSpPr/>
            <p:nvPr/>
          </p:nvSpPr>
          <p:spPr>
            <a:xfrm>
              <a:off x="4721423" y="3757345"/>
              <a:ext cx="283714" cy="283714"/>
            </a:xfrm>
            <a:prstGeom prst="star5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5-Point Star 16">
              <a:extLst>
                <a:ext uri="{FF2B5EF4-FFF2-40B4-BE49-F238E27FC236}">
                  <a16:creationId xmlns:a16="http://schemas.microsoft.com/office/drawing/2014/main" id="{BF5F21C8-671F-46B0-B1FB-357E7D3866D3}"/>
                </a:ext>
              </a:extLst>
            </p:cNvPr>
            <p:cNvSpPr/>
            <p:nvPr/>
          </p:nvSpPr>
          <p:spPr>
            <a:xfrm>
              <a:off x="5091133" y="3757345"/>
              <a:ext cx="283714" cy="283714"/>
            </a:xfrm>
            <a:prstGeom prst="star5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5-Point Star 17">
              <a:extLst>
                <a:ext uri="{FF2B5EF4-FFF2-40B4-BE49-F238E27FC236}">
                  <a16:creationId xmlns:a16="http://schemas.microsoft.com/office/drawing/2014/main" id="{FF98EBA3-F7BF-430A-BE82-6BFEEB5871EB}"/>
                </a:ext>
              </a:extLst>
            </p:cNvPr>
            <p:cNvSpPr/>
            <p:nvPr/>
          </p:nvSpPr>
          <p:spPr>
            <a:xfrm>
              <a:off x="5460843" y="3757345"/>
              <a:ext cx="283714" cy="283714"/>
            </a:xfrm>
            <a:prstGeom prst="star5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5-Point Star 18">
              <a:extLst>
                <a:ext uri="{FF2B5EF4-FFF2-40B4-BE49-F238E27FC236}">
                  <a16:creationId xmlns:a16="http://schemas.microsoft.com/office/drawing/2014/main" id="{EBF2415A-716F-45FF-8672-E97D0CBAC739}"/>
                </a:ext>
              </a:extLst>
            </p:cNvPr>
            <p:cNvSpPr/>
            <p:nvPr/>
          </p:nvSpPr>
          <p:spPr>
            <a:xfrm>
              <a:off x="4346506" y="3757345"/>
              <a:ext cx="283714" cy="283714"/>
            </a:xfrm>
            <a:prstGeom prst="star5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5-Point Star 19">
              <a:extLst>
                <a:ext uri="{FF2B5EF4-FFF2-40B4-BE49-F238E27FC236}">
                  <a16:creationId xmlns:a16="http://schemas.microsoft.com/office/drawing/2014/main" id="{7EE621F7-03A6-4C63-8710-ADC40E46A976}"/>
                </a:ext>
              </a:extLst>
            </p:cNvPr>
            <p:cNvSpPr/>
            <p:nvPr/>
          </p:nvSpPr>
          <p:spPr>
            <a:xfrm>
              <a:off x="5833256" y="3757345"/>
              <a:ext cx="283714" cy="283714"/>
            </a:xfrm>
            <a:prstGeom prst="star5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9" name="Rectangle 48">
            <a:extLst>
              <a:ext uri="{FF2B5EF4-FFF2-40B4-BE49-F238E27FC236}">
                <a16:creationId xmlns:a16="http://schemas.microsoft.com/office/drawing/2014/main" id="{B519584D-CC45-49DF-8FA3-2E53F6C1A78C}"/>
              </a:ext>
            </a:extLst>
          </p:cNvPr>
          <p:cNvSpPr/>
          <p:nvPr/>
        </p:nvSpPr>
        <p:spPr>
          <a:xfrm>
            <a:off x="2968917" y="3178734"/>
            <a:ext cx="215212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“Lorem ipsum dolor sit </a:t>
            </a:r>
            <a:r>
              <a:rPr lang="en-US" sz="1400" i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amet</a:t>
            </a:r>
            <a:r>
              <a:rPr lang="en-US" sz="1400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, </a:t>
            </a:r>
            <a:r>
              <a:rPr lang="en-US" sz="1400" i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consectetur</a:t>
            </a:r>
            <a:r>
              <a:rPr lang="en-US" sz="1400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”</a:t>
            </a:r>
            <a:endParaRPr lang="en-US" sz="1400" b="1" i="1" dirty="0">
              <a:solidFill>
                <a:schemeClr val="tx1">
                  <a:lumMod val="65000"/>
                  <a:lumOff val="35000"/>
                </a:schemeClr>
              </a:solidFill>
              <a:cs typeface="Lato Light"/>
            </a:endParaRPr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id="{B8E6711E-4BE1-43BE-ABC6-CAA3742A3802}"/>
              </a:ext>
            </a:extLst>
          </p:cNvPr>
          <p:cNvSpPr/>
          <p:nvPr/>
        </p:nvSpPr>
        <p:spPr>
          <a:xfrm>
            <a:off x="8555865" y="3178734"/>
            <a:ext cx="215212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i="1" dirty="0">
                <a:solidFill>
                  <a:schemeClr val="bg1"/>
                </a:solidFill>
              </a:rPr>
              <a:t>“Lorem ipsum dolor sit </a:t>
            </a:r>
            <a:r>
              <a:rPr lang="en-US" sz="1400" i="1" dirty="0" err="1">
                <a:solidFill>
                  <a:schemeClr val="bg1"/>
                </a:solidFill>
              </a:rPr>
              <a:t>amet</a:t>
            </a:r>
            <a:r>
              <a:rPr lang="en-US" sz="1400" i="1" dirty="0">
                <a:solidFill>
                  <a:schemeClr val="bg1"/>
                </a:solidFill>
              </a:rPr>
              <a:t>, </a:t>
            </a:r>
            <a:r>
              <a:rPr lang="en-US" sz="1400" i="1" dirty="0" err="1">
                <a:solidFill>
                  <a:schemeClr val="bg1"/>
                </a:solidFill>
              </a:rPr>
              <a:t>consectetur</a:t>
            </a:r>
            <a:r>
              <a:rPr lang="en-US" sz="1400" i="1" dirty="0">
                <a:solidFill>
                  <a:schemeClr val="bg1"/>
                </a:solidFill>
              </a:rPr>
              <a:t>”</a:t>
            </a:r>
            <a:endParaRPr lang="en-US" sz="1400" b="1" i="1" dirty="0">
              <a:solidFill>
                <a:schemeClr val="bg1"/>
              </a:solidFill>
              <a:cs typeface="Lato Light"/>
            </a:endParaRPr>
          </a:p>
        </p:txBody>
      </p:sp>
      <p:sp>
        <p:nvSpPr>
          <p:cNvPr id="51" name="Rectangle 50">
            <a:extLst>
              <a:ext uri="{FF2B5EF4-FFF2-40B4-BE49-F238E27FC236}">
                <a16:creationId xmlns:a16="http://schemas.microsoft.com/office/drawing/2014/main" id="{4440836D-998C-40AF-AE54-FA878B2F1ED0}"/>
              </a:ext>
            </a:extLst>
          </p:cNvPr>
          <p:cNvSpPr/>
          <p:nvPr/>
        </p:nvSpPr>
        <p:spPr>
          <a:xfrm>
            <a:off x="2968917" y="1084891"/>
            <a:ext cx="215212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i="1" dirty="0">
                <a:solidFill>
                  <a:schemeClr val="bg1"/>
                </a:solidFill>
              </a:rPr>
              <a:t>“Lorem ipsum dolor sit </a:t>
            </a:r>
            <a:r>
              <a:rPr lang="en-US" sz="1400" i="1" dirty="0" err="1">
                <a:solidFill>
                  <a:schemeClr val="bg1"/>
                </a:solidFill>
              </a:rPr>
              <a:t>amet</a:t>
            </a:r>
            <a:r>
              <a:rPr lang="en-US" sz="1400" i="1" dirty="0">
                <a:solidFill>
                  <a:schemeClr val="bg1"/>
                </a:solidFill>
              </a:rPr>
              <a:t>, </a:t>
            </a:r>
            <a:r>
              <a:rPr lang="en-US" sz="1400" i="1" dirty="0" err="1">
                <a:solidFill>
                  <a:schemeClr val="bg1"/>
                </a:solidFill>
              </a:rPr>
              <a:t>consectetur</a:t>
            </a:r>
            <a:r>
              <a:rPr lang="en-US" sz="1400" i="1" dirty="0">
                <a:solidFill>
                  <a:schemeClr val="bg1"/>
                </a:solidFill>
              </a:rPr>
              <a:t>”</a:t>
            </a:r>
            <a:endParaRPr lang="en-US" sz="1400" b="1" i="1" dirty="0">
              <a:solidFill>
                <a:schemeClr val="bg1"/>
              </a:solidFill>
              <a:cs typeface="Lato Light"/>
            </a:endParaRPr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id="{CDAE3F18-2635-4D87-AE65-EB661EB803B7}"/>
              </a:ext>
            </a:extLst>
          </p:cNvPr>
          <p:cNvSpPr/>
          <p:nvPr/>
        </p:nvSpPr>
        <p:spPr>
          <a:xfrm>
            <a:off x="8555865" y="1084891"/>
            <a:ext cx="215212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“Lorem ipsum dolor sit </a:t>
            </a:r>
            <a:r>
              <a:rPr lang="en-US" sz="1400" i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amet</a:t>
            </a:r>
            <a:r>
              <a:rPr lang="en-US" sz="1400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, </a:t>
            </a:r>
            <a:r>
              <a:rPr lang="en-US" sz="1400" i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consectetur</a:t>
            </a:r>
            <a:r>
              <a:rPr lang="en-US" sz="1400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”</a:t>
            </a:r>
            <a:endParaRPr lang="en-US" sz="1400" b="1" i="1" dirty="0">
              <a:solidFill>
                <a:schemeClr val="tx1">
                  <a:lumMod val="65000"/>
                  <a:lumOff val="35000"/>
                </a:schemeClr>
              </a:solidFill>
              <a:cs typeface="Lato Light"/>
            </a:endParaRP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1B9056BA-BADD-407E-98E1-9844B2DABB6C}"/>
              </a:ext>
            </a:extLst>
          </p:cNvPr>
          <p:cNvSpPr txBox="1"/>
          <p:nvPr/>
        </p:nvSpPr>
        <p:spPr>
          <a:xfrm>
            <a:off x="2038642" y="4713301"/>
            <a:ext cx="8120479" cy="1143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24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“Creativity Is The </a:t>
            </a:r>
            <a:r>
              <a:rPr lang="en-US" sz="2400" b="1" i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Key Of Success</a:t>
            </a:r>
            <a:r>
              <a:rPr lang="en-US" sz="24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. Create </a:t>
            </a:r>
            <a:r>
              <a:rPr lang="en-US" sz="2400" b="1" i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Amazing Presentation </a:t>
            </a:r>
            <a:r>
              <a:rPr lang="en-US" sz="24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With Our Template”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459F3DE-3FD3-45A0-91EA-19706D51755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6129D057-ABEF-4CDE-B479-B684CA7BDA31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163E5DFB-EA75-4D8F-BF71-9847EC9ED8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4C13EF01-27DE-4527-9DB0-951C783B5424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</p:spTree>
    <p:extLst>
      <p:ext uri="{BB962C8B-B14F-4D97-AF65-F5344CB8AC3E}">
        <p14:creationId xmlns:p14="http://schemas.microsoft.com/office/powerpoint/2010/main" val="2223740705"/>
      </p:ext>
    </p:extLst>
  </p:cSld>
  <p:clrMapOvr>
    <a:masterClrMapping/>
  </p:clrMapOvr>
  <p:transition spd="slow">
    <p:push dir="u"/>
  </p:transition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val 4">
            <a:extLst>
              <a:ext uri="{FF2B5EF4-FFF2-40B4-BE49-F238E27FC236}">
                <a16:creationId xmlns:a16="http://schemas.microsoft.com/office/drawing/2014/main" id="{A63CFBEC-07C6-4ACB-8A91-74510DDFA628}"/>
              </a:ext>
            </a:extLst>
          </p:cNvPr>
          <p:cNvSpPr/>
          <p:nvPr/>
        </p:nvSpPr>
        <p:spPr>
          <a:xfrm>
            <a:off x="457200" y="3314700"/>
            <a:ext cx="2971800" cy="2971800"/>
          </a:xfrm>
          <a:prstGeom prst="ellipse">
            <a:avLst/>
          </a:prstGeom>
          <a:gradFill>
            <a:gsLst>
              <a:gs pos="100000">
                <a:schemeClr val="accent4">
                  <a:lumMod val="75000"/>
                </a:schemeClr>
              </a:gs>
              <a:gs pos="1000">
                <a:schemeClr val="accent4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B99D56D-D907-4EB9-9234-1D74E4309BF1}"/>
              </a:ext>
            </a:extLst>
          </p:cNvPr>
          <p:cNvSpPr txBox="1"/>
          <p:nvPr/>
        </p:nvSpPr>
        <p:spPr>
          <a:xfrm>
            <a:off x="87533" y="3646437"/>
            <a:ext cx="3711131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200" b="1" dirty="0" err="1">
                <a:solidFill>
                  <a:schemeClr val="bg1"/>
                </a:solidFill>
                <a:effectLst>
                  <a:outerShdw blurRad="419100" sx="102000" sy="102000" algn="ctr" rotWithShape="0">
                    <a:prstClr val="black">
                      <a:alpha val="96000"/>
                    </a:prstClr>
                  </a:outerShdw>
                </a:effectLst>
                <a:latin typeface="Freestyle Script" panose="030804020302050B0404" pitchFamily="66" charset="0"/>
              </a:rPr>
              <a:t>Milley</a:t>
            </a:r>
            <a:r>
              <a:rPr lang="en-US" sz="7200" b="1" dirty="0">
                <a:solidFill>
                  <a:schemeClr val="bg1"/>
                </a:solidFill>
                <a:effectLst>
                  <a:outerShdw blurRad="419100" sx="102000" sy="102000" algn="ctr" rotWithShape="0">
                    <a:prstClr val="black">
                      <a:alpha val="96000"/>
                    </a:prstClr>
                  </a:outerShdw>
                </a:effectLst>
                <a:latin typeface="Freestyle Script" panose="030804020302050B0404" pitchFamily="66" charset="0"/>
              </a:rPr>
              <a:t> Template</a:t>
            </a:r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AED3B095-5EBA-4B19-8869-8206FC313B9C}"/>
              </a:ext>
            </a:extLst>
          </p:cNvPr>
          <p:cNvSpPr/>
          <p:nvPr/>
        </p:nvSpPr>
        <p:spPr>
          <a:xfrm>
            <a:off x="5638281" y="1079264"/>
            <a:ext cx="673744" cy="506490"/>
          </a:xfrm>
          <a:custGeom>
            <a:avLst/>
            <a:gdLst/>
            <a:ahLst/>
            <a:cxnLst/>
            <a:rect l="l" t="t" r="r" b="b"/>
            <a:pathLst>
              <a:path w="1360093" h="1022458">
                <a:moveTo>
                  <a:pt x="1142776" y="0"/>
                </a:moveTo>
                <a:cubicBezTo>
                  <a:pt x="1181964" y="0"/>
                  <a:pt x="1215215" y="2078"/>
                  <a:pt x="1242528" y="6234"/>
                </a:cubicBezTo>
                <a:cubicBezTo>
                  <a:pt x="1269841" y="10390"/>
                  <a:pt x="1292107" y="19000"/>
                  <a:pt x="1309326" y="32063"/>
                </a:cubicBezTo>
                <a:cubicBezTo>
                  <a:pt x="1326545" y="45126"/>
                  <a:pt x="1339311" y="63829"/>
                  <a:pt x="1347624" y="88173"/>
                </a:cubicBezTo>
                <a:cubicBezTo>
                  <a:pt x="1355936" y="112518"/>
                  <a:pt x="1360093" y="144878"/>
                  <a:pt x="1360093" y="185253"/>
                </a:cubicBezTo>
                <a:cubicBezTo>
                  <a:pt x="1360093" y="230379"/>
                  <a:pt x="1358015" y="271943"/>
                  <a:pt x="1353858" y="309944"/>
                </a:cubicBezTo>
                <a:cubicBezTo>
                  <a:pt x="1349702" y="347944"/>
                  <a:pt x="1342874" y="384164"/>
                  <a:pt x="1333374" y="418602"/>
                </a:cubicBezTo>
                <a:cubicBezTo>
                  <a:pt x="1323873" y="453040"/>
                  <a:pt x="1311107" y="486291"/>
                  <a:pt x="1295076" y="518354"/>
                </a:cubicBezTo>
                <a:cubicBezTo>
                  <a:pt x="1279044" y="550417"/>
                  <a:pt x="1259747" y="583074"/>
                  <a:pt x="1237184" y="616325"/>
                </a:cubicBezTo>
                <a:lnTo>
                  <a:pt x="1009179" y="956551"/>
                </a:lnTo>
                <a:cubicBezTo>
                  <a:pt x="1000867" y="968426"/>
                  <a:pt x="992257" y="978520"/>
                  <a:pt x="983351" y="986833"/>
                </a:cubicBezTo>
                <a:cubicBezTo>
                  <a:pt x="974444" y="995145"/>
                  <a:pt x="963163" y="1001974"/>
                  <a:pt x="949506" y="1007317"/>
                </a:cubicBezTo>
                <a:cubicBezTo>
                  <a:pt x="935850" y="1012661"/>
                  <a:pt x="919521" y="1016521"/>
                  <a:pt x="900521" y="1018896"/>
                </a:cubicBezTo>
                <a:cubicBezTo>
                  <a:pt x="881520" y="1021271"/>
                  <a:pt x="858364" y="1022458"/>
                  <a:pt x="831051" y="1022458"/>
                </a:cubicBezTo>
                <a:cubicBezTo>
                  <a:pt x="800175" y="1022458"/>
                  <a:pt x="775237" y="1021271"/>
                  <a:pt x="756237" y="1018896"/>
                </a:cubicBezTo>
                <a:cubicBezTo>
                  <a:pt x="737236" y="1016521"/>
                  <a:pt x="722986" y="1012067"/>
                  <a:pt x="713486" y="1005536"/>
                </a:cubicBezTo>
                <a:cubicBezTo>
                  <a:pt x="703986" y="999005"/>
                  <a:pt x="699236" y="990989"/>
                  <a:pt x="699236" y="981489"/>
                </a:cubicBezTo>
                <a:cubicBezTo>
                  <a:pt x="699236" y="971988"/>
                  <a:pt x="701611" y="960707"/>
                  <a:pt x="706361" y="947644"/>
                </a:cubicBezTo>
                <a:lnTo>
                  <a:pt x="916552" y="461353"/>
                </a:lnTo>
                <a:lnTo>
                  <a:pt x="916552" y="185253"/>
                </a:lnTo>
                <a:cubicBezTo>
                  <a:pt x="916552" y="144878"/>
                  <a:pt x="921006" y="112518"/>
                  <a:pt x="929912" y="88173"/>
                </a:cubicBezTo>
                <a:cubicBezTo>
                  <a:pt x="938818" y="63829"/>
                  <a:pt x="952475" y="45126"/>
                  <a:pt x="970882" y="32063"/>
                </a:cubicBezTo>
                <a:cubicBezTo>
                  <a:pt x="989288" y="19000"/>
                  <a:pt x="1012742" y="10390"/>
                  <a:pt x="1041243" y="6234"/>
                </a:cubicBezTo>
                <a:cubicBezTo>
                  <a:pt x="1069743" y="2078"/>
                  <a:pt x="1103588" y="0"/>
                  <a:pt x="1142776" y="0"/>
                </a:cubicBezTo>
                <a:close/>
                <a:moveTo>
                  <a:pt x="442730" y="0"/>
                </a:moveTo>
                <a:cubicBezTo>
                  <a:pt x="481918" y="0"/>
                  <a:pt x="515169" y="2078"/>
                  <a:pt x="542482" y="6234"/>
                </a:cubicBezTo>
                <a:cubicBezTo>
                  <a:pt x="569795" y="10390"/>
                  <a:pt x="592358" y="19000"/>
                  <a:pt x="610171" y="32063"/>
                </a:cubicBezTo>
                <a:cubicBezTo>
                  <a:pt x="627984" y="45126"/>
                  <a:pt x="640750" y="63829"/>
                  <a:pt x="648469" y="88173"/>
                </a:cubicBezTo>
                <a:cubicBezTo>
                  <a:pt x="656188" y="112518"/>
                  <a:pt x="660047" y="144878"/>
                  <a:pt x="660047" y="185253"/>
                </a:cubicBezTo>
                <a:cubicBezTo>
                  <a:pt x="660047" y="230379"/>
                  <a:pt x="657969" y="271943"/>
                  <a:pt x="653813" y="309944"/>
                </a:cubicBezTo>
                <a:cubicBezTo>
                  <a:pt x="649656" y="347944"/>
                  <a:pt x="642828" y="384164"/>
                  <a:pt x="633328" y="418602"/>
                </a:cubicBezTo>
                <a:cubicBezTo>
                  <a:pt x="623828" y="453040"/>
                  <a:pt x="611062" y="486291"/>
                  <a:pt x="595030" y="518354"/>
                </a:cubicBezTo>
                <a:cubicBezTo>
                  <a:pt x="578999" y="550417"/>
                  <a:pt x="559701" y="583074"/>
                  <a:pt x="537138" y="616325"/>
                </a:cubicBezTo>
                <a:lnTo>
                  <a:pt x="310915" y="956551"/>
                </a:lnTo>
                <a:cubicBezTo>
                  <a:pt x="302602" y="968426"/>
                  <a:pt x="293993" y="978520"/>
                  <a:pt x="285086" y="986833"/>
                </a:cubicBezTo>
                <a:cubicBezTo>
                  <a:pt x="276180" y="995145"/>
                  <a:pt x="264898" y="1001974"/>
                  <a:pt x="251242" y="1007317"/>
                </a:cubicBezTo>
                <a:cubicBezTo>
                  <a:pt x="237585" y="1012661"/>
                  <a:pt x="221257" y="1016521"/>
                  <a:pt x="202256" y="1018896"/>
                </a:cubicBezTo>
                <a:cubicBezTo>
                  <a:pt x="183256" y="1021271"/>
                  <a:pt x="159506" y="1022458"/>
                  <a:pt x="131005" y="1022458"/>
                </a:cubicBezTo>
                <a:cubicBezTo>
                  <a:pt x="100130" y="1022458"/>
                  <a:pt x="75192" y="1021271"/>
                  <a:pt x="56191" y="1018896"/>
                </a:cubicBezTo>
                <a:cubicBezTo>
                  <a:pt x="37191" y="1016521"/>
                  <a:pt x="23237" y="1012067"/>
                  <a:pt x="14331" y="1005536"/>
                </a:cubicBezTo>
                <a:cubicBezTo>
                  <a:pt x="5424" y="999005"/>
                  <a:pt x="674" y="990989"/>
                  <a:pt x="80" y="981489"/>
                </a:cubicBezTo>
                <a:cubicBezTo>
                  <a:pt x="-513" y="971988"/>
                  <a:pt x="2159" y="960707"/>
                  <a:pt x="8096" y="947644"/>
                </a:cubicBezTo>
                <a:lnTo>
                  <a:pt x="216507" y="461353"/>
                </a:lnTo>
                <a:lnTo>
                  <a:pt x="216507" y="185253"/>
                </a:lnTo>
                <a:cubicBezTo>
                  <a:pt x="216507" y="144878"/>
                  <a:pt x="220960" y="112518"/>
                  <a:pt x="229866" y="88173"/>
                </a:cubicBezTo>
                <a:cubicBezTo>
                  <a:pt x="238773" y="63829"/>
                  <a:pt x="252430" y="45126"/>
                  <a:pt x="270836" y="32063"/>
                </a:cubicBezTo>
                <a:cubicBezTo>
                  <a:pt x="289243" y="19000"/>
                  <a:pt x="312993" y="10390"/>
                  <a:pt x="342088" y="6234"/>
                </a:cubicBezTo>
                <a:cubicBezTo>
                  <a:pt x="371182" y="2078"/>
                  <a:pt x="404730" y="0"/>
                  <a:pt x="442730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Shape 18863">
            <a:extLst>
              <a:ext uri="{FF2B5EF4-FFF2-40B4-BE49-F238E27FC236}">
                <a16:creationId xmlns:a16="http://schemas.microsoft.com/office/drawing/2014/main" id="{D261D906-1051-4A52-9DF6-A27902606216}"/>
              </a:ext>
            </a:extLst>
          </p:cNvPr>
          <p:cNvSpPr/>
          <p:nvPr/>
        </p:nvSpPr>
        <p:spPr>
          <a:xfrm>
            <a:off x="6972828" y="3247939"/>
            <a:ext cx="3420217" cy="120032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0" tIns="0" rIns="0" bIns="0" numCol="1" anchor="ctr">
            <a:noAutofit/>
          </a:bodyPr>
          <a:lstStyle>
            <a:lvl1pPr algn="l" defTabSz="914400">
              <a:defRPr sz="1800">
                <a:solidFill>
                  <a:srgbClr val="A6AAA9"/>
                </a:solidFill>
                <a:latin typeface="Roboto Regular"/>
                <a:ea typeface="Roboto Regular"/>
                <a:cs typeface="Roboto Regular"/>
                <a:sym typeface="Roboto Regular"/>
              </a:defRPr>
            </a:lvl1pPr>
          </a:lstStyle>
          <a:p>
            <a:pPr>
              <a:defRPr>
                <a:solidFill>
                  <a:srgbClr val="000000"/>
                </a:solidFill>
              </a:defRPr>
            </a:pPr>
            <a:r>
              <a:rPr sz="12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But also leap into electron typesetting, remaining essentially.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 remaining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+mn-lt"/>
              </a:rPr>
              <a:t>essentiallyBut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 also leap into electron typesetting, remaining essentially. remaining essentially But also leap into electron typesetting, remaining essentially. remaining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+mn-lt"/>
              </a:rPr>
              <a:t>essentiallyremaining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 essentially</a:t>
            </a:r>
          </a:p>
          <a:p>
            <a:pPr lvl="0">
              <a:defRPr>
                <a:solidFill>
                  <a:srgbClr val="000000"/>
                </a:solidFill>
              </a:defRPr>
            </a:pPr>
            <a:endParaRPr sz="1200" dirty="0">
              <a:solidFill>
                <a:schemeClr val="bg1">
                  <a:lumMod val="65000"/>
                </a:schemeClr>
              </a:solidFill>
              <a:latin typeface="+mn-lt"/>
            </a:endParaRPr>
          </a:p>
        </p:txBody>
      </p:sp>
      <p:sp>
        <p:nvSpPr>
          <p:cNvPr id="17" name="Shape 18864">
            <a:extLst>
              <a:ext uri="{FF2B5EF4-FFF2-40B4-BE49-F238E27FC236}">
                <a16:creationId xmlns:a16="http://schemas.microsoft.com/office/drawing/2014/main" id="{8CDA7BD8-DB9C-4698-A645-D100E17528EB}"/>
              </a:ext>
            </a:extLst>
          </p:cNvPr>
          <p:cNvSpPr/>
          <p:nvPr/>
        </p:nvSpPr>
        <p:spPr>
          <a:xfrm>
            <a:off x="6972829" y="2875863"/>
            <a:ext cx="1258700" cy="22845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0" tIns="0" rIns="0" bIns="0" numCol="1" anchor="ctr">
            <a:noAutofit/>
          </a:bodyPr>
          <a:lstStyle>
            <a:lvl1pPr algn="l" defTabSz="914400">
              <a:lnSpc>
                <a:spcPct val="80000"/>
              </a:lnSpc>
              <a:defRPr sz="3000">
                <a:solidFill>
                  <a:srgbClr val="78BE42"/>
                </a:solidFill>
                <a:latin typeface="Roboto Bold"/>
                <a:ea typeface="Roboto Bold"/>
                <a:cs typeface="Roboto Bold"/>
                <a:sym typeface="Roboto Bold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Lorem Ipsum </a:t>
            </a:r>
          </a:p>
        </p:txBody>
      </p:sp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F6B0B66C-D371-4C27-99DC-70140512A702}"/>
              </a:ext>
            </a:extLst>
          </p:cNvPr>
          <p:cNvSpPr/>
          <p:nvPr/>
        </p:nvSpPr>
        <p:spPr>
          <a:xfrm>
            <a:off x="6972828" y="4859935"/>
            <a:ext cx="1780335" cy="382092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4"/>
              </a:gs>
              <a:gs pos="100000">
                <a:schemeClr val="accent4">
                  <a:lumMod val="75000"/>
                </a:schemeClr>
              </a:gs>
            </a:gsLst>
            <a:lin ang="2700000" scaled="1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7401DE38-D7DE-41B6-BB00-A870EB50441F}"/>
              </a:ext>
            </a:extLst>
          </p:cNvPr>
          <p:cNvSpPr txBox="1"/>
          <p:nvPr/>
        </p:nvSpPr>
        <p:spPr>
          <a:xfrm>
            <a:off x="6875152" y="4844786"/>
            <a:ext cx="1975686" cy="3407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b="1" dirty="0">
                <a:solidFill>
                  <a:schemeClr val="bg1"/>
                </a:solidFill>
              </a:rPr>
              <a:t>Company Objectives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B926F0DA-8DEE-45A2-83E4-FFE13DB2F3EE}"/>
              </a:ext>
            </a:extLst>
          </p:cNvPr>
          <p:cNvSpPr txBox="1"/>
          <p:nvPr/>
        </p:nvSpPr>
        <p:spPr>
          <a:xfrm>
            <a:off x="6850747" y="1402127"/>
            <a:ext cx="380665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Please Write </a:t>
            </a:r>
            <a:r>
              <a:rPr lang="en-US" sz="3200" b="1" dirty="0">
                <a:solidFill>
                  <a:schemeClr val="accent4"/>
                </a:solidFill>
                <a:latin typeface="+mj-lt"/>
              </a:rPr>
              <a:t>Your Best </a:t>
            </a:r>
            <a:r>
              <a:rPr 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title Right Here.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4F6C0FD8-0631-4FD2-AF9C-7578C5718A13}"/>
              </a:ext>
            </a:extLst>
          </p:cNvPr>
          <p:cNvSpPr txBox="1"/>
          <p:nvPr/>
        </p:nvSpPr>
        <p:spPr>
          <a:xfrm>
            <a:off x="6875152" y="1066407"/>
            <a:ext cx="3590956" cy="3407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b="1" spc="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Company </a:t>
            </a:r>
            <a:r>
              <a:rPr lang="en-US" sz="1200" b="1" spc="600" dirty="0">
                <a:solidFill>
                  <a:schemeClr val="accent4"/>
                </a:solidFill>
              </a:rPr>
              <a:t>Objectives</a:t>
            </a:r>
          </a:p>
        </p:txBody>
      </p:sp>
      <p:sp>
        <p:nvSpPr>
          <p:cNvPr id="22" name="Rectangle: Rounded Corners 21">
            <a:extLst>
              <a:ext uri="{FF2B5EF4-FFF2-40B4-BE49-F238E27FC236}">
                <a16:creationId xmlns:a16="http://schemas.microsoft.com/office/drawing/2014/main" id="{66CC3AE3-360A-42DE-A0DE-9898103F6EC2}"/>
              </a:ext>
            </a:extLst>
          </p:cNvPr>
          <p:cNvSpPr/>
          <p:nvPr/>
        </p:nvSpPr>
        <p:spPr>
          <a:xfrm rot="2700000">
            <a:off x="10660970" y="4693615"/>
            <a:ext cx="999737" cy="999737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838200" dist="393700" dir="8100000" algn="tr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: Rounded Corners 22">
            <a:extLst>
              <a:ext uri="{FF2B5EF4-FFF2-40B4-BE49-F238E27FC236}">
                <a16:creationId xmlns:a16="http://schemas.microsoft.com/office/drawing/2014/main" id="{DDC45E89-E229-4EFC-BE7D-753B5613CC78}"/>
              </a:ext>
            </a:extLst>
          </p:cNvPr>
          <p:cNvSpPr/>
          <p:nvPr/>
        </p:nvSpPr>
        <p:spPr>
          <a:xfrm rot="2700000">
            <a:off x="9752308" y="204077"/>
            <a:ext cx="591331" cy="591331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838200" dist="393700" dir="8100000" algn="tr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: Rounded Corners 23">
            <a:extLst>
              <a:ext uri="{FF2B5EF4-FFF2-40B4-BE49-F238E27FC236}">
                <a16:creationId xmlns:a16="http://schemas.microsoft.com/office/drawing/2014/main" id="{4A4E7359-A032-485F-8F1F-9F5074A13276}"/>
              </a:ext>
            </a:extLst>
          </p:cNvPr>
          <p:cNvSpPr/>
          <p:nvPr/>
        </p:nvSpPr>
        <p:spPr>
          <a:xfrm rot="2700000">
            <a:off x="11536124" y="2639432"/>
            <a:ext cx="591331" cy="591331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838200" dist="393700" dir="8100000" algn="tr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F7C76A2-F571-4AA2-8BD4-8C680F03A611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116024885"/>
      </p:ext>
    </p:extLst>
  </p:cSld>
  <p:clrMapOvr>
    <a:masterClrMapping/>
  </p:clrMapOvr>
  <p:transition spd="slow">
    <p:push dir="u"/>
  </p:transition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Freeform 56">
            <a:extLst>
              <a:ext uri="{FF2B5EF4-FFF2-40B4-BE49-F238E27FC236}">
                <a16:creationId xmlns:a16="http://schemas.microsoft.com/office/drawing/2014/main" id="{3B277773-9508-41B5-8BCF-992B28473F00}"/>
              </a:ext>
            </a:extLst>
          </p:cNvPr>
          <p:cNvSpPr>
            <a:spLocks noEditPoints="1"/>
          </p:cNvSpPr>
          <p:nvPr/>
        </p:nvSpPr>
        <p:spPr bwMode="auto">
          <a:xfrm rot="19631394">
            <a:off x="715437" y="3349466"/>
            <a:ext cx="655178" cy="653292"/>
          </a:xfrm>
          <a:custGeom>
            <a:avLst/>
            <a:gdLst>
              <a:gd name="T0" fmla="*/ 813 w 1626"/>
              <a:gd name="T1" fmla="*/ 1129 h 1626"/>
              <a:gd name="T2" fmla="*/ 1125 w 1626"/>
              <a:gd name="T3" fmla="*/ 818 h 1626"/>
              <a:gd name="T4" fmla="*/ 813 w 1626"/>
              <a:gd name="T5" fmla="*/ 506 h 1626"/>
              <a:gd name="T6" fmla="*/ 501 w 1626"/>
              <a:gd name="T7" fmla="*/ 818 h 1626"/>
              <a:gd name="T8" fmla="*/ 813 w 1626"/>
              <a:gd name="T9" fmla="*/ 1129 h 1626"/>
              <a:gd name="T10" fmla="*/ 643 w 1626"/>
              <a:gd name="T11" fmla="*/ 647 h 1626"/>
              <a:gd name="T12" fmla="*/ 813 w 1626"/>
              <a:gd name="T13" fmla="*/ 577 h 1626"/>
              <a:gd name="T14" fmla="*/ 984 w 1626"/>
              <a:gd name="T15" fmla="*/ 647 h 1626"/>
              <a:gd name="T16" fmla="*/ 1054 w 1626"/>
              <a:gd name="T17" fmla="*/ 818 h 1626"/>
              <a:gd name="T18" fmla="*/ 984 w 1626"/>
              <a:gd name="T19" fmla="*/ 989 h 1626"/>
              <a:gd name="T20" fmla="*/ 813 w 1626"/>
              <a:gd name="T21" fmla="*/ 1059 h 1626"/>
              <a:gd name="T22" fmla="*/ 643 w 1626"/>
              <a:gd name="T23" fmla="*/ 989 h 1626"/>
              <a:gd name="T24" fmla="*/ 572 w 1626"/>
              <a:gd name="T25" fmla="*/ 818 h 1626"/>
              <a:gd name="T26" fmla="*/ 643 w 1626"/>
              <a:gd name="T27" fmla="*/ 647 h 1626"/>
              <a:gd name="T28" fmla="*/ 1252 w 1626"/>
              <a:gd name="T29" fmla="*/ 0 h 1626"/>
              <a:gd name="T30" fmla="*/ 374 w 1626"/>
              <a:gd name="T31" fmla="*/ 0 h 1626"/>
              <a:gd name="T32" fmla="*/ 375 w 1626"/>
              <a:gd name="T33" fmla="*/ 382 h 1626"/>
              <a:gd name="T34" fmla="*/ 305 w 1626"/>
              <a:gd name="T35" fmla="*/ 382 h 1626"/>
              <a:gd name="T36" fmla="*/ 305 w 1626"/>
              <a:gd name="T37" fmla="*/ 6 h 1626"/>
              <a:gd name="T38" fmla="*/ 234 w 1626"/>
              <a:gd name="T39" fmla="*/ 27 h 1626"/>
              <a:gd name="T40" fmla="*/ 234 w 1626"/>
              <a:gd name="T41" fmla="*/ 382 h 1626"/>
              <a:gd name="T42" fmla="*/ 164 w 1626"/>
              <a:gd name="T43" fmla="*/ 382 h 1626"/>
              <a:gd name="T44" fmla="*/ 164 w 1626"/>
              <a:gd name="T45" fmla="*/ 65 h 1626"/>
              <a:gd name="T46" fmla="*/ 0 w 1626"/>
              <a:gd name="T47" fmla="*/ 374 h 1626"/>
              <a:gd name="T48" fmla="*/ 0 w 1626"/>
              <a:gd name="T49" fmla="*/ 506 h 1626"/>
              <a:gd name="T50" fmla="*/ 506 w 1626"/>
              <a:gd name="T51" fmla="*/ 506 h 1626"/>
              <a:gd name="T52" fmla="*/ 812 w 1626"/>
              <a:gd name="T53" fmla="*/ 381 h 1626"/>
              <a:gd name="T54" fmla="*/ 1117 w 1626"/>
              <a:gd name="T55" fmla="*/ 506 h 1626"/>
              <a:gd name="T56" fmla="*/ 1626 w 1626"/>
              <a:gd name="T57" fmla="*/ 506 h 1626"/>
              <a:gd name="T58" fmla="*/ 1626 w 1626"/>
              <a:gd name="T59" fmla="*/ 374 h 1626"/>
              <a:gd name="T60" fmla="*/ 1252 w 1626"/>
              <a:gd name="T61" fmla="*/ 0 h 1626"/>
              <a:gd name="T62" fmla="*/ 1432 w 1626"/>
              <a:gd name="T63" fmla="*/ 381 h 1626"/>
              <a:gd name="T64" fmla="*/ 1248 w 1626"/>
              <a:gd name="T65" fmla="*/ 381 h 1626"/>
              <a:gd name="T66" fmla="*/ 1248 w 1626"/>
              <a:gd name="T67" fmla="*/ 197 h 1626"/>
              <a:gd name="T68" fmla="*/ 1433 w 1626"/>
              <a:gd name="T69" fmla="*/ 197 h 1626"/>
              <a:gd name="T70" fmla="*/ 1432 w 1626"/>
              <a:gd name="T71" fmla="*/ 381 h 1626"/>
              <a:gd name="T72" fmla="*/ 1248 w 1626"/>
              <a:gd name="T73" fmla="*/ 818 h 1626"/>
              <a:gd name="T74" fmla="*/ 812 w 1626"/>
              <a:gd name="T75" fmla="*/ 1254 h 1626"/>
              <a:gd name="T76" fmla="*/ 375 w 1626"/>
              <a:gd name="T77" fmla="*/ 818 h 1626"/>
              <a:gd name="T78" fmla="*/ 448 w 1626"/>
              <a:gd name="T79" fmla="*/ 577 h 1626"/>
              <a:gd name="T80" fmla="*/ 0 w 1626"/>
              <a:gd name="T81" fmla="*/ 577 h 1626"/>
              <a:gd name="T82" fmla="*/ 0 w 1626"/>
              <a:gd name="T83" fmla="*/ 1252 h 1626"/>
              <a:gd name="T84" fmla="*/ 374 w 1626"/>
              <a:gd name="T85" fmla="*/ 1626 h 1626"/>
              <a:gd name="T86" fmla="*/ 1252 w 1626"/>
              <a:gd name="T87" fmla="*/ 1626 h 1626"/>
              <a:gd name="T88" fmla="*/ 1626 w 1626"/>
              <a:gd name="T89" fmla="*/ 1252 h 1626"/>
              <a:gd name="T90" fmla="*/ 1626 w 1626"/>
              <a:gd name="T91" fmla="*/ 577 h 1626"/>
              <a:gd name="T92" fmla="*/ 1175 w 1626"/>
              <a:gd name="T93" fmla="*/ 577 h 1626"/>
              <a:gd name="T94" fmla="*/ 1248 w 1626"/>
              <a:gd name="T95" fmla="*/ 818 h 16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626" h="1626">
                <a:moveTo>
                  <a:pt x="813" y="1129"/>
                </a:moveTo>
                <a:cubicBezTo>
                  <a:pt x="985" y="1129"/>
                  <a:pt x="1125" y="990"/>
                  <a:pt x="1125" y="818"/>
                </a:cubicBezTo>
                <a:cubicBezTo>
                  <a:pt x="1125" y="646"/>
                  <a:pt x="985" y="506"/>
                  <a:pt x="813" y="506"/>
                </a:cubicBezTo>
                <a:cubicBezTo>
                  <a:pt x="641" y="506"/>
                  <a:pt x="501" y="646"/>
                  <a:pt x="501" y="818"/>
                </a:cubicBezTo>
                <a:cubicBezTo>
                  <a:pt x="501" y="990"/>
                  <a:pt x="641" y="1129"/>
                  <a:pt x="813" y="1129"/>
                </a:cubicBezTo>
                <a:close/>
                <a:moveTo>
                  <a:pt x="643" y="647"/>
                </a:moveTo>
                <a:cubicBezTo>
                  <a:pt x="688" y="602"/>
                  <a:pt x="749" y="577"/>
                  <a:pt x="813" y="577"/>
                </a:cubicBezTo>
                <a:cubicBezTo>
                  <a:pt x="878" y="577"/>
                  <a:pt x="938" y="602"/>
                  <a:pt x="984" y="647"/>
                </a:cubicBezTo>
                <a:cubicBezTo>
                  <a:pt x="1029" y="693"/>
                  <a:pt x="1054" y="753"/>
                  <a:pt x="1054" y="818"/>
                </a:cubicBezTo>
                <a:cubicBezTo>
                  <a:pt x="1054" y="882"/>
                  <a:pt x="1029" y="943"/>
                  <a:pt x="984" y="989"/>
                </a:cubicBezTo>
                <a:cubicBezTo>
                  <a:pt x="938" y="1034"/>
                  <a:pt x="878" y="1059"/>
                  <a:pt x="813" y="1059"/>
                </a:cubicBezTo>
                <a:cubicBezTo>
                  <a:pt x="749" y="1059"/>
                  <a:pt x="688" y="1034"/>
                  <a:pt x="643" y="989"/>
                </a:cubicBezTo>
                <a:cubicBezTo>
                  <a:pt x="597" y="943"/>
                  <a:pt x="572" y="882"/>
                  <a:pt x="572" y="818"/>
                </a:cubicBezTo>
                <a:cubicBezTo>
                  <a:pt x="572" y="753"/>
                  <a:pt x="597" y="693"/>
                  <a:pt x="643" y="647"/>
                </a:cubicBezTo>
                <a:close/>
                <a:moveTo>
                  <a:pt x="1252" y="0"/>
                </a:moveTo>
                <a:cubicBezTo>
                  <a:pt x="374" y="0"/>
                  <a:pt x="374" y="0"/>
                  <a:pt x="374" y="0"/>
                </a:cubicBezTo>
                <a:cubicBezTo>
                  <a:pt x="375" y="382"/>
                  <a:pt x="375" y="382"/>
                  <a:pt x="375" y="382"/>
                </a:cubicBezTo>
                <a:cubicBezTo>
                  <a:pt x="305" y="382"/>
                  <a:pt x="305" y="382"/>
                  <a:pt x="305" y="382"/>
                </a:cubicBezTo>
                <a:cubicBezTo>
                  <a:pt x="305" y="6"/>
                  <a:pt x="305" y="6"/>
                  <a:pt x="305" y="6"/>
                </a:cubicBezTo>
                <a:cubicBezTo>
                  <a:pt x="280" y="11"/>
                  <a:pt x="257" y="18"/>
                  <a:pt x="234" y="27"/>
                </a:cubicBezTo>
                <a:cubicBezTo>
                  <a:pt x="234" y="382"/>
                  <a:pt x="234" y="382"/>
                  <a:pt x="234" y="382"/>
                </a:cubicBezTo>
                <a:cubicBezTo>
                  <a:pt x="164" y="382"/>
                  <a:pt x="164" y="382"/>
                  <a:pt x="164" y="382"/>
                </a:cubicBezTo>
                <a:cubicBezTo>
                  <a:pt x="164" y="65"/>
                  <a:pt x="164" y="65"/>
                  <a:pt x="164" y="65"/>
                </a:cubicBezTo>
                <a:cubicBezTo>
                  <a:pt x="65" y="132"/>
                  <a:pt x="0" y="245"/>
                  <a:pt x="0" y="374"/>
                </a:cubicBezTo>
                <a:cubicBezTo>
                  <a:pt x="0" y="506"/>
                  <a:pt x="0" y="506"/>
                  <a:pt x="0" y="506"/>
                </a:cubicBezTo>
                <a:cubicBezTo>
                  <a:pt x="506" y="506"/>
                  <a:pt x="506" y="506"/>
                  <a:pt x="506" y="506"/>
                </a:cubicBezTo>
                <a:cubicBezTo>
                  <a:pt x="585" y="429"/>
                  <a:pt x="693" y="381"/>
                  <a:pt x="812" y="381"/>
                </a:cubicBezTo>
                <a:cubicBezTo>
                  <a:pt x="931" y="381"/>
                  <a:pt x="1038" y="429"/>
                  <a:pt x="1117" y="506"/>
                </a:cubicBezTo>
                <a:cubicBezTo>
                  <a:pt x="1626" y="506"/>
                  <a:pt x="1626" y="506"/>
                  <a:pt x="1626" y="506"/>
                </a:cubicBezTo>
                <a:cubicBezTo>
                  <a:pt x="1626" y="374"/>
                  <a:pt x="1626" y="374"/>
                  <a:pt x="1626" y="374"/>
                </a:cubicBezTo>
                <a:cubicBezTo>
                  <a:pt x="1626" y="167"/>
                  <a:pt x="1459" y="0"/>
                  <a:pt x="1252" y="0"/>
                </a:cubicBezTo>
                <a:close/>
                <a:moveTo>
                  <a:pt x="1432" y="381"/>
                </a:moveTo>
                <a:cubicBezTo>
                  <a:pt x="1248" y="381"/>
                  <a:pt x="1248" y="381"/>
                  <a:pt x="1248" y="381"/>
                </a:cubicBezTo>
                <a:cubicBezTo>
                  <a:pt x="1248" y="197"/>
                  <a:pt x="1248" y="197"/>
                  <a:pt x="1248" y="197"/>
                </a:cubicBezTo>
                <a:cubicBezTo>
                  <a:pt x="1433" y="197"/>
                  <a:pt x="1433" y="197"/>
                  <a:pt x="1433" y="197"/>
                </a:cubicBezTo>
                <a:lnTo>
                  <a:pt x="1432" y="381"/>
                </a:lnTo>
                <a:close/>
                <a:moveTo>
                  <a:pt x="1248" y="818"/>
                </a:moveTo>
                <a:cubicBezTo>
                  <a:pt x="1248" y="1059"/>
                  <a:pt x="1053" y="1254"/>
                  <a:pt x="812" y="1254"/>
                </a:cubicBezTo>
                <a:cubicBezTo>
                  <a:pt x="571" y="1254"/>
                  <a:pt x="375" y="1059"/>
                  <a:pt x="375" y="818"/>
                </a:cubicBezTo>
                <a:cubicBezTo>
                  <a:pt x="375" y="729"/>
                  <a:pt x="402" y="646"/>
                  <a:pt x="448" y="577"/>
                </a:cubicBezTo>
                <a:cubicBezTo>
                  <a:pt x="0" y="577"/>
                  <a:pt x="0" y="577"/>
                  <a:pt x="0" y="577"/>
                </a:cubicBezTo>
                <a:cubicBezTo>
                  <a:pt x="0" y="1252"/>
                  <a:pt x="0" y="1252"/>
                  <a:pt x="0" y="1252"/>
                </a:cubicBezTo>
                <a:cubicBezTo>
                  <a:pt x="0" y="1459"/>
                  <a:pt x="167" y="1626"/>
                  <a:pt x="374" y="1626"/>
                </a:cubicBezTo>
                <a:cubicBezTo>
                  <a:pt x="1252" y="1626"/>
                  <a:pt x="1252" y="1626"/>
                  <a:pt x="1252" y="1626"/>
                </a:cubicBezTo>
                <a:cubicBezTo>
                  <a:pt x="1459" y="1626"/>
                  <a:pt x="1626" y="1459"/>
                  <a:pt x="1626" y="1252"/>
                </a:cubicBezTo>
                <a:cubicBezTo>
                  <a:pt x="1626" y="577"/>
                  <a:pt x="1626" y="577"/>
                  <a:pt x="1626" y="577"/>
                </a:cubicBezTo>
                <a:cubicBezTo>
                  <a:pt x="1175" y="577"/>
                  <a:pt x="1175" y="577"/>
                  <a:pt x="1175" y="577"/>
                </a:cubicBezTo>
                <a:cubicBezTo>
                  <a:pt x="1221" y="646"/>
                  <a:pt x="1248" y="729"/>
                  <a:pt x="1248" y="818"/>
                </a:cubicBezTo>
                <a:close/>
              </a:path>
            </a:pathLst>
          </a:custGeom>
          <a:solidFill>
            <a:srgbClr val="D6D6D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3" name="Freeform 21">
            <a:extLst>
              <a:ext uri="{FF2B5EF4-FFF2-40B4-BE49-F238E27FC236}">
                <a16:creationId xmlns:a16="http://schemas.microsoft.com/office/drawing/2014/main" id="{0ADAA69E-BE07-4E69-9B18-7E7924BCE4A3}"/>
              </a:ext>
            </a:extLst>
          </p:cNvPr>
          <p:cNvSpPr>
            <a:spLocks/>
          </p:cNvSpPr>
          <p:nvPr/>
        </p:nvSpPr>
        <p:spPr bwMode="auto">
          <a:xfrm rot="19800000">
            <a:off x="1351330" y="2620196"/>
            <a:ext cx="502362" cy="646924"/>
          </a:xfrm>
          <a:custGeom>
            <a:avLst/>
            <a:gdLst>
              <a:gd name="T0" fmla="*/ 635 w 1058"/>
              <a:gd name="T1" fmla="*/ 987 h 1369"/>
              <a:gd name="T2" fmla="*/ 443 w 1058"/>
              <a:gd name="T3" fmla="*/ 889 h 1369"/>
              <a:gd name="T4" fmla="*/ 388 w 1058"/>
              <a:gd name="T5" fmla="*/ 1105 h 1369"/>
              <a:gd name="T6" fmla="*/ 246 w 1058"/>
              <a:gd name="T7" fmla="*/ 1362 h 1369"/>
              <a:gd name="T8" fmla="*/ 227 w 1058"/>
              <a:gd name="T9" fmla="*/ 1357 h 1369"/>
              <a:gd name="T10" fmla="*/ 230 w 1058"/>
              <a:gd name="T11" fmla="*/ 1059 h 1369"/>
              <a:gd name="T12" fmla="*/ 331 w 1058"/>
              <a:gd name="T13" fmla="*/ 631 h 1369"/>
              <a:gd name="T14" fmla="*/ 305 w 1058"/>
              <a:gd name="T15" fmla="*/ 507 h 1369"/>
              <a:gd name="T16" fmla="*/ 457 w 1058"/>
              <a:gd name="T17" fmla="*/ 304 h 1369"/>
              <a:gd name="T18" fmla="*/ 563 w 1058"/>
              <a:gd name="T19" fmla="*/ 422 h 1369"/>
              <a:gd name="T20" fmla="*/ 493 w 1058"/>
              <a:gd name="T21" fmla="*/ 700 h 1369"/>
              <a:gd name="T22" fmla="*/ 617 w 1058"/>
              <a:gd name="T23" fmla="*/ 852 h 1369"/>
              <a:gd name="T24" fmla="*/ 866 w 1058"/>
              <a:gd name="T25" fmla="*/ 434 h 1369"/>
              <a:gd name="T26" fmla="*/ 540 w 1058"/>
              <a:gd name="T27" fmla="*/ 134 h 1369"/>
              <a:gd name="T28" fmla="*/ 153 w 1058"/>
              <a:gd name="T29" fmla="*/ 509 h 1369"/>
              <a:gd name="T30" fmla="*/ 205 w 1058"/>
              <a:gd name="T31" fmla="*/ 663 h 1369"/>
              <a:gd name="T32" fmla="*/ 216 w 1058"/>
              <a:gd name="T33" fmla="*/ 707 h 1369"/>
              <a:gd name="T34" fmla="*/ 200 w 1058"/>
              <a:gd name="T35" fmla="*/ 770 h 1369"/>
              <a:gd name="T36" fmla="*/ 161 w 1058"/>
              <a:gd name="T37" fmla="*/ 790 h 1369"/>
              <a:gd name="T38" fmla="*/ 0 w 1058"/>
              <a:gd name="T39" fmla="*/ 490 h 1369"/>
              <a:gd name="T40" fmla="*/ 561 w 1058"/>
              <a:gd name="T41" fmla="*/ 0 h 1369"/>
              <a:gd name="T42" fmla="*/ 1058 w 1058"/>
              <a:gd name="T43" fmla="*/ 449 h 1369"/>
              <a:gd name="T44" fmla="*/ 635 w 1058"/>
              <a:gd name="T45" fmla="*/ 987 h 13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058" h="1369">
                <a:moveTo>
                  <a:pt x="635" y="987"/>
                </a:moveTo>
                <a:cubicBezTo>
                  <a:pt x="550" y="987"/>
                  <a:pt x="470" y="941"/>
                  <a:pt x="443" y="889"/>
                </a:cubicBezTo>
                <a:cubicBezTo>
                  <a:pt x="443" y="889"/>
                  <a:pt x="397" y="1070"/>
                  <a:pt x="388" y="1105"/>
                </a:cubicBezTo>
                <a:cubicBezTo>
                  <a:pt x="354" y="1228"/>
                  <a:pt x="254" y="1352"/>
                  <a:pt x="246" y="1362"/>
                </a:cubicBezTo>
                <a:cubicBezTo>
                  <a:pt x="240" y="1369"/>
                  <a:pt x="229" y="1367"/>
                  <a:pt x="227" y="1357"/>
                </a:cubicBezTo>
                <a:cubicBezTo>
                  <a:pt x="225" y="1342"/>
                  <a:pt x="200" y="1186"/>
                  <a:pt x="230" y="1059"/>
                </a:cubicBezTo>
                <a:cubicBezTo>
                  <a:pt x="245" y="995"/>
                  <a:pt x="331" y="631"/>
                  <a:pt x="331" y="631"/>
                </a:cubicBezTo>
                <a:cubicBezTo>
                  <a:pt x="331" y="631"/>
                  <a:pt x="305" y="581"/>
                  <a:pt x="305" y="507"/>
                </a:cubicBezTo>
                <a:cubicBezTo>
                  <a:pt x="305" y="391"/>
                  <a:pt x="373" y="304"/>
                  <a:pt x="457" y="304"/>
                </a:cubicBezTo>
                <a:cubicBezTo>
                  <a:pt x="528" y="304"/>
                  <a:pt x="563" y="358"/>
                  <a:pt x="563" y="422"/>
                </a:cubicBezTo>
                <a:cubicBezTo>
                  <a:pt x="563" y="494"/>
                  <a:pt x="517" y="601"/>
                  <a:pt x="493" y="700"/>
                </a:cubicBezTo>
                <a:cubicBezTo>
                  <a:pt x="474" y="784"/>
                  <a:pt x="535" y="852"/>
                  <a:pt x="617" y="852"/>
                </a:cubicBezTo>
                <a:cubicBezTo>
                  <a:pt x="766" y="852"/>
                  <a:pt x="866" y="661"/>
                  <a:pt x="866" y="434"/>
                </a:cubicBezTo>
                <a:cubicBezTo>
                  <a:pt x="866" y="262"/>
                  <a:pt x="750" y="134"/>
                  <a:pt x="540" y="134"/>
                </a:cubicBezTo>
                <a:cubicBezTo>
                  <a:pt x="302" y="134"/>
                  <a:pt x="153" y="311"/>
                  <a:pt x="153" y="509"/>
                </a:cubicBezTo>
                <a:cubicBezTo>
                  <a:pt x="153" y="578"/>
                  <a:pt x="173" y="626"/>
                  <a:pt x="205" y="663"/>
                </a:cubicBezTo>
                <a:cubicBezTo>
                  <a:pt x="219" y="681"/>
                  <a:pt x="221" y="687"/>
                  <a:pt x="216" y="707"/>
                </a:cubicBezTo>
                <a:cubicBezTo>
                  <a:pt x="212" y="722"/>
                  <a:pt x="204" y="756"/>
                  <a:pt x="200" y="770"/>
                </a:cubicBezTo>
                <a:cubicBezTo>
                  <a:pt x="195" y="790"/>
                  <a:pt x="179" y="797"/>
                  <a:pt x="161" y="790"/>
                </a:cubicBezTo>
                <a:cubicBezTo>
                  <a:pt x="51" y="745"/>
                  <a:pt x="0" y="625"/>
                  <a:pt x="0" y="490"/>
                </a:cubicBezTo>
                <a:cubicBezTo>
                  <a:pt x="0" y="267"/>
                  <a:pt x="188" y="0"/>
                  <a:pt x="561" y="0"/>
                </a:cubicBezTo>
                <a:cubicBezTo>
                  <a:pt x="861" y="0"/>
                  <a:pt x="1058" y="216"/>
                  <a:pt x="1058" y="449"/>
                </a:cubicBezTo>
                <a:cubicBezTo>
                  <a:pt x="1058" y="757"/>
                  <a:pt x="887" y="987"/>
                  <a:pt x="635" y="987"/>
                </a:cubicBezTo>
                <a:close/>
              </a:path>
            </a:pathLst>
          </a:custGeom>
          <a:solidFill>
            <a:srgbClr val="D6D6D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4" name="Freeform 54">
            <a:extLst>
              <a:ext uri="{FF2B5EF4-FFF2-40B4-BE49-F238E27FC236}">
                <a16:creationId xmlns:a16="http://schemas.microsoft.com/office/drawing/2014/main" id="{1579C454-9658-4BE3-BD0E-96FA137457BC}"/>
              </a:ext>
            </a:extLst>
          </p:cNvPr>
          <p:cNvSpPr>
            <a:spLocks/>
          </p:cNvSpPr>
          <p:nvPr/>
        </p:nvSpPr>
        <p:spPr bwMode="auto">
          <a:xfrm rot="1539895">
            <a:off x="5361087" y="3331248"/>
            <a:ext cx="273531" cy="565923"/>
          </a:xfrm>
          <a:custGeom>
            <a:avLst/>
            <a:gdLst>
              <a:gd name="T0" fmla="*/ 491 w 755"/>
              <a:gd name="T1" fmla="*/ 609 h 1566"/>
              <a:gd name="T2" fmla="*/ 491 w 755"/>
              <a:gd name="T3" fmla="*/ 352 h 1566"/>
              <a:gd name="T4" fmla="*/ 492 w 755"/>
              <a:gd name="T5" fmla="*/ 352 h 1566"/>
              <a:gd name="T6" fmla="*/ 491 w 755"/>
              <a:gd name="T7" fmla="*/ 347 h 1566"/>
              <a:gd name="T8" fmla="*/ 551 w 755"/>
              <a:gd name="T9" fmla="*/ 287 h 1566"/>
              <a:gd name="T10" fmla="*/ 755 w 755"/>
              <a:gd name="T11" fmla="*/ 287 h 1566"/>
              <a:gd name="T12" fmla="*/ 755 w 755"/>
              <a:gd name="T13" fmla="*/ 183 h 1566"/>
              <a:gd name="T14" fmla="*/ 755 w 755"/>
              <a:gd name="T15" fmla="*/ 143 h 1566"/>
              <a:gd name="T16" fmla="*/ 755 w 755"/>
              <a:gd name="T17" fmla="*/ 0 h 1566"/>
              <a:gd name="T18" fmla="*/ 455 w 755"/>
              <a:gd name="T19" fmla="*/ 0 h 1566"/>
              <a:gd name="T20" fmla="*/ 455 w 755"/>
              <a:gd name="T21" fmla="*/ 1 h 1566"/>
              <a:gd name="T22" fmla="*/ 178 w 755"/>
              <a:gd name="T23" fmla="*/ 300 h 1566"/>
              <a:gd name="T24" fmla="*/ 178 w 755"/>
              <a:gd name="T25" fmla="*/ 609 h 1566"/>
              <a:gd name="T26" fmla="*/ 0 w 755"/>
              <a:gd name="T27" fmla="*/ 609 h 1566"/>
              <a:gd name="T28" fmla="*/ 0 w 755"/>
              <a:gd name="T29" fmla="*/ 896 h 1566"/>
              <a:gd name="T30" fmla="*/ 178 w 755"/>
              <a:gd name="T31" fmla="*/ 896 h 1566"/>
              <a:gd name="T32" fmla="*/ 178 w 755"/>
              <a:gd name="T33" fmla="*/ 1566 h 1566"/>
              <a:gd name="T34" fmla="*/ 491 w 755"/>
              <a:gd name="T35" fmla="*/ 1566 h 1566"/>
              <a:gd name="T36" fmla="*/ 491 w 755"/>
              <a:gd name="T37" fmla="*/ 861 h 1566"/>
              <a:gd name="T38" fmla="*/ 695 w 755"/>
              <a:gd name="T39" fmla="*/ 861 h 1566"/>
              <a:gd name="T40" fmla="*/ 727 w 755"/>
              <a:gd name="T41" fmla="*/ 609 h 1566"/>
              <a:gd name="T42" fmla="*/ 491 w 755"/>
              <a:gd name="T43" fmla="*/ 609 h 15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755" h="1566">
                <a:moveTo>
                  <a:pt x="491" y="609"/>
                </a:moveTo>
                <a:cubicBezTo>
                  <a:pt x="491" y="352"/>
                  <a:pt x="491" y="352"/>
                  <a:pt x="491" y="352"/>
                </a:cubicBezTo>
                <a:cubicBezTo>
                  <a:pt x="492" y="352"/>
                  <a:pt x="492" y="352"/>
                  <a:pt x="492" y="352"/>
                </a:cubicBezTo>
                <a:cubicBezTo>
                  <a:pt x="491" y="350"/>
                  <a:pt x="491" y="349"/>
                  <a:pt x="491" y="347"/>
                </a:cubicBezTo>
                <a:cubicBezTo>
                  <a:pt x="491" y="314"/>
                  <a:pt x="518" y="287"/>
                  <a:pt x="551" y="287"/>
                </a:cubicBezTo>
                <a:cubicBezTo>
                  <a:pt x="755" y="287"/>
                  <a:pt x="755" y="287"/>
                  <a:pt x="755" y="287"/>
                </a:cubicBezTo>
                <a:cubicBezTo>
                  <a:pt x="755" y="183"/>
                  <a:pt x="755" y="183"/>
                  <a:pt x="755" y="183"/>
                </a:cubicBezTo>
                <a:cubicBezTo>
                  <a:pt x="755" y="143"/>
                  <a:pt x="755" y="143"/>
                  <a:pt x="755" y="143"/>
                </a:cubicBezTo>
                <a:cubicBezTo>
                  <a:pt x="755" y="0"/>
                  <a:pt x="755" y="0"/>
                  <a:pt x="755" y="0"/>
                </a:cubicBezTo>
                <a:cubicBezTo>
                  <a:pt x="455" y="0"/>
                  <a:pt x="455" y="0"/>
                  <a:pt x="455" y="0"/>
                </a:cubicBezTo>
                <a:cubicBezTo>
                  <a:pt x="455" y="1"/>
                  <a:pt x="455" y="1"/>
                  <a:pt x="455" y="1"/>
                </a:cubicBezTo>
                <a:cubicBezTo>
                  <a:pt x="300" y="13"/>
                  <a:pt x="178" y="142"/>
                  <a:pt x="178" y="300"/>
                </a:cubicBezTo>
                <a:cubicBezTo>
                  <a:pt x="178" y="609"/>
                  <a:pt x="178" y="609"/>
                  <a:pt x="178" y="609"/>
                </a:cubicBezTo>
                <a:cubicBezTo>
                  <a:pt x="0" y="609"/>
                  <a:pt x="0" y="609"/>
                  <a:pt x="0" y="609"/>
                </a:cubicBezTo>
                <a:cubicBezTo>
                  <a:pt x="0" y="896"/>
                  <a:pt x="0" y="896"/>
                  <a:pt x="0" y="896"/>
                </a:cubicBezTo>
                <a:cubicBezTo>
                  <a:pt x="178" y="896"/>
                  <a:pt x="178" y="896"/>
                  <a:pt x="178" y="896"/>
                </a:cubicBezTo>
                <a:cubicBezTo>
                  <a:pt x="178" y="1566"/>
                  <a:pt x="178" y="1566"/>
                  <a:pt x="178" y="1566"/>
                </a:cubicBezTo>
                <a:cubicBezTo>
                  <a:pt x="491" y="1566"/>
                  <a:pt x="491" y="1566"/>
                  <a:pt x="491" y="1566"/>
                </a:cubicBezTo>
                <a:cubicBezTo>
                  <a:pt x="491" y="861"/>
                  <a:pt x="491" y="861"/>
                  <a:pt x="491" y="861"/>
                </a:cubicBezTo>
                <a:cubicBezTo>
                  <a:pt x="695" y="861"/>
                  <a:pt x="695" y="861"/>
                  <a:pt x="695" y="861"/>
                </a:cubicBezTo>
                <a:cubicBezTo>
                  <a:pt x="727" y="609"/>
                  <a:pt x="727" y="609"/>
                  <a:pt x="727" y="609"/>
                </a:cubicBezTo>
                <a:lnTo>
                  <a:pt x="491" y="609"/>
                </a:lnTo>
                <a:close/>
              </a:path>
            </a:pathLst>
          </a:custGeom>
          <a:solidFill>
            <a:srgbClr val="D6D6D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5" name="Freeform 55">
            <a:extLst>
              <a:ext uri="{FF2B5EF4-FFF2-40B4-BE49-F238E27FC236}">
                <a16:creationId xmlns:a16="http://schemas.microsoft.com/office/drawing/2014/main" id="{208D86D0-3950-4E34-BA99-41BA4E72E54E}"/>
              </a:ext>
            </a:extLst>
          </p:cNvPr>
          <p:cNvSpPr>
            <a:spLocks/>
          </p:cNvSpPr>
          <p:nvPr/>
        </p:nvSpPr>
        <p:spPr bwMode="auto">
          <a:xfrm>
            <a:off x="4361732" y="2767439"/>
            <a:ext cx="976588" cy="791605"/>
          </a:xfrm>
          <a:custGeom>
            <a:avLst/>
            <a:gdLst>
              <a:gd name="T0" fmla="*/ 1735 w 1735"/>
              <a:gd name="T1" fmla="*/ 167 h 1410"/>
              <a:gd name="T2" fmla="*/ 1530 w 1735"/>
              <a:gd name="T3" fmla="*/ 223 h 1410"/>
              <a:gd name="T4" fmla="*/ 1687 w 1735"/>
              <a:gd name="T5" fmla="*/ 26 h 1410"/>
              <a:gd name="T6" fmla="*/ 1461 w 1735"/>
              <a:gd name="T7" fmla="*/ 112 h 1410"/>
              <a:gd name="T8" fmla="*/ 1201 w 1735"/>
              <a:gd name="T9" fmla="*/ 0 h 1410"/>
              <a:gd name="T10" fmla="*/ 845 w 1735"/>
              <a:gd name="T11" fmla="*/ 356 h 1410"/>
              <a:gd name="T12" fmla="*/ 854 w 1735"/>
              <a:gd name="T13" fmla="*/ 437 h 1410"/>
              <a:gd name="T14" fmla="*/ 121 w 1735"/>
              <a:gd name="T15" fmla="*/ 65 h 1410"/>
              <a:gd name="T16" fmla="*/ 72 w 1735"/>
              <a:gd name="T17" fmla="*/ 244 h 1410"/>
              <a:gd name="T18" fmla="*/ 231 w 1735"/>
              <a:gd name="T19" fmla="*/ 540 h 1410"/>
              <a:gd name="T20" fmla="*/ 69 w 1735"/>
              <a:gd name="T21" fmla="*/ 496 h 1410"/>
              <a:gd name="T22" fmla="*/ 69 w 1735"/>
              <a:gd name="T23" fmla="*/ 500 h 1410"/>
              <a:gd name="T24" fmla="*/ 355 w 1735"/>
              <a:gd name="T25" fmla="*/ 850 h 1410"/>
              <a:gd name="T26" fmla="*/ 261 w 1735"/>
              <a:gd name="T27" fmla="*/ 862 h 1410"/>
              <a:gd name="T28" fmla="*/ 194 w 1735"/>
              <a:gd name="T29" fmla="*/ 856 h 1410"/>
              <a:gd name="T30" fmla="*/ 527 w 1735"/>
              <a:gd name="T31" fmla="*/ 1103 h 1410"/>
              <a:gd name="T32" fmla="*/ 85 w 1735"/>
              <a:gd name="T33" fmla="*/ 1255 h 1410"/>
              <a:gd name="T34" fmla="*/ 0 w 1735"/>
              <a:gd name="T35" fmla="*/ 1250 h 1410"/>
              <a:gd name="T36" fmla="*/ 545 w 1735"/>
              <a:gd name="T37" fmla="*/ 1410 h 1410"/>
              <a:gd name="T38" fmla="*/ 1558 w 1735"/>
              <a:gd name="T39" fmla="*/ 397 h 1410"/>
              <a:gd name="T40" fmla="*/ 1557 w 1735"/>
              <a:gd name="T41" fmla="*/ 351 h 1410"/>
              <a:gd name="T42" fmla="*/ 1735 w 1735"/>
              <a:gd name="T43" fmla="*/ 167 h 14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735" h="1410">
                <a:moveTo>
                  <a:pt x="1735" y="167"/>
                </a:moveTo>
                <a:cubicBezTo>
                  <a:pt x="1671" y="195"/>
                  <a:pt x="1602" y="214"/>
                  <a:pt x="1530" y="223"/>
                </a:cubicBezTo>
                <a:cubicBezTo>
                  <a:pt x="1604" y="179"/>
                  <a:pt x="1660" y="109"/>
                  <a:pt x="1687" y="26"/>
                </a:cubicBezTo>
                <a:cubicBezTo>
                  <a:pt x="1618" y="67"/>
                  <a:pt x="1542" y="96"/>
                  <a:pt x="1461" y="112"/>
                </a:cubicBezTo>
                <a:cubicBezTo>
                  <a:pt x="1396" y="43"/>
                  <a:pt x="1303" y="0"/>
                  <a:pt x="1201" y="0"/>
                </a:cubicBezTo>
                <a:cubicBezTo>
                  <a:pt x="1004" y="0"/>
                  <a:pt x="845" y="159"/>
                  <a:pt x="845" y="356"/>
                </a:cubicBezTo>
                <a:cubicBezTo>
                  <a:pt x="845" y="384"/>
                  <a:pt x="848" y="411"/>
                  <a:pt x="854" y="437"/>
                </a:cubicBezTo>
                <a:cubicBezTo>
                  <a:pt x="558" y="422"/>
                  <a:pt x="296" y="281"/>
                  <a:pt x="121" y="65"/>
                </a:cubicBezTo>
                <a:cubicBezTo>
                  <a:pt x="90" y="118"/>
                  <a:pt x="72" y="179"/>
                  <a:pt x="72" y="244"/>
                </a:cubicBezTo>
                <a:cubicBezTo>
                  <a:pt x="72" y="368"/>
                  <a:pt x="135" y="477"/>
                  <a:pt x="231" y="540"/>
                </a:cubicBezTo>
                <a:cubicBezTo>
                  <a:pt x="172" y="539"/>
                  <a:pt x="118" y="523"/>
                  <a:pt x="69" y="496"/>
                </a:cubicBezTo>
                <a:cubicBezTo>
                  <a:pt x="69" y="497"/>
                  <a:pt x="69" y="499"/>
                  <a:pt x="69" y="500"/>
                </a:cubicBezTo>
                <a:cubicBezTo>
                  <a:pt x="69" y="673"/>
                  <a:pt x="192" y="817"/>
                  <a:pt x="355" y="850"/>
                </a:cubicBezTo>
                <a:cubicBezTo>
                  <a:pt x="325" y="858"/>
                  <a:pt x="294" y="862"/>
                  <a:pt x="261" y="862"/>
                </a:cubicBezTo>
                <a:cubicBezTo>
                  <a:pt x="238" y="862"/>
                  <a:pt x="216" y="860"/>
                  <a:pt x="194" y="856"/>
                </a:cubicBezTo>
                <a:cubicBezTo>
                  <a:pt x="240" y="997"/>
                  <a:pt x="371" y="1100"/>
                  <a:pt x="527" y="1103"/>
                </a:cubicBezTo>
                <a:cubicBezTo>
                  <a:pt x="405" y="1198"/>
                  <a:pt x="252" y="1255"/>
                  <a:pt x="85" y="1255"/>
                </a:cubicBezTo>
                <a:cubicBezTo>
                  <a:pt x="56" y="1255"/>
                  <a:pt x="28" y="1254"/>
                  <a:pt x="0" y="1250"/>
                </a:cubicBezTo>
                <a:cubicBezTo>
                  <a:pt x="157" y="1351"/>
                  <a:pt x="344" y="1410"/>
                  <a:pt x="545" y="1410"/>
                </a:cubicBezTo>
                <a:cubicBezTo>
                  <a:pt x="1200" y="1410"/>
                  <a:pt x="1558" y="868"/>
                  <a:pt x="1558" y="397"/>
                </a:cubicBezTo>
                <a:cubicBezTo>
                  <a:pt x="1558" y="382"/>
                  <a:pt x="1558" y="366"/>
                  <a:pt x="1557" y="351"/>
                </a:cubicBezTo>
                <a:cubicBezTo>
                  <a:pt x="1627" y="301"/>
                  <a:pt x="1687" y="238"/>
                  <a:pt x="1735" y="167"/>
                </a:cubicBezTo>
                <a:close/>
              </a:path>
            </a:pathLst>
          </a:custGeom>
          <a:solidFill>
            <a:srgbClr val="D6D6D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6" name="Freeform 58">
            <a:extLst>
              <a:ext uri="{FF2B5EF4-FFF2-40B4-BE49-F238E27FC236}">
                <a16:creationId xmlns:a16="http://schemas.microsoft.com/office/drawing/2014/main" id="{8E63F0BD-8CB6-4D08-B72F-98150906C37A}"/>
              </a:ext>
            </a:extLst>
          </p:cNvPr>
          <p:cNvSpPr>
            <a:spLocks noEditPoints="1"/>
          </p:cNvSpPr>
          <p:nvPr/>
        </p:nvSpPr>
        <p:spPr bwMode="auto">
          <a:xfrm rot="18360607">
            <a:off x="1393980" y="4184654"/>
            <a:ext cx="384473" cy="383437"/>
          </a:xfrm>
          <a:custGeom>
            <a:avLst/>
            <a:gdLst>
              <a:gd name="T0" fmla="*/ 370 w 1518"/>
              <a:gd name="T1" fmla="*/ 186 h 1518"/>
              <a:gd name="T2" fmla="*/ 185 w 1518"/>
              <a:gd name="T3" fmla="*/ 373 h 1518"/>
              <a:gd name="T4" fmla="*/ 0 w 1518"/>
              <a:gd name="T5" fmla="*/ 187 h 1518"/>
              <a:gd name="T6" fmla="*/ 185 w 1518"/>
              <a:gd name="T7" fmla="*/ 0 h 1518"/>
              <a:gd name="T8" fmla="*/ 370 w 1518"/>
              <a:gd name="T9" fmla="*/ 186 h 1518"/>
              <a:gd name="T10" fmla="*/ 343 w 1518"/>
              <a:gd name="T11" fmla="*/ 506 h 1518"/>
              <a:gd name="T12" fmla="*/ 30 w 1518"/>
              <a:gd name="T13" fmla="*/ 506 h 1518"/>
              <a:gd name="T14" fmla="*/ 30 w 1518"/>
              <a:gd name="T15" fmla="*/ 1518 h 1518"/>
              <a:gd name="T16" fmla="*/ 343 w 1518"/>
              <a:gd name="T17" fmla="*/ 1518 h 1518"/>
              <a:gd name="T18" fmla="*/ 343 w 1518"/>
              <a:gd name="T19" fmla="*/ 506 h 1518"/>
              <a:gd name="T20" fmla="*/ 844 w 1518"/>
              <a:gd name="T21" fmla="*/ 506 h 1518"/>
              <a:gd name="T22" fmla="*/ 543 w 1518"/>
              <a:gd name="T23" fmla="*/ 506 h 1518"/>
              <a:gd name="T24" fmla="*/ 543 w 1518"/>
              <a:gd name="T25" fmla="*/ 1518 h 1518"/>
              <a:gd name="T26" fmla="*/ 844 w 1518"/>
              <a:gd name="T27" fmla="*/ 1518 h 1518"/>
              <a:gd name="T28" fmla="*/ 844 w 1518"/>
              <a:gd name="T29" fmla="*/ 987 h 1518"/>
              <a:gd name="T30" fmla="*/ 1035 w 1518"/>
              <a:gd name="T31" fmla="*/ 760 h 1518"/>
              <a:gd name="T32" fmla="*/ 1206 w 1518"/>
              <a:gd name="T33" fmla="*/ 987 h 1518"/>
              <a:gd name="T34" fmla="*/ 1206 w 1518"/>
              <a:gd name="T35" fmla="*/ 1518 h 1518"/>
              <a:gd name="T36" fmla="*/ 1518 w 1518"/>
              <a:gd name="T37" fmla="*/ 1518 h 1518"/>
              <a:gd name="T38" fmla="*/ 1518 w 1518"/>
              <a:gd name="T39" fmla="*/ 877 h 1518"/>
              <a:gd name="T40" fmla="*/ 1149 w 1518"/>
              <a:gd name="T41" fmla="*/ 475 h 1518"/>
              <a:gd name="T42" fmla="*/ 844 w 1518"/>
              <a:gd name="T43" fmla="*/ 642 h 1518"/>
              <a:gd name="T44" fmla="*/ 844 w 1518"/>
              <a:gd name="T45" fmla="*/ 506 h 15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518" h="1518">
                <a:moveTo>
                  <a:pt x="370" y="186"/>
                </a:moveTo>
                <a:cubicBezTo>
                  <a:pt x="370" y="290"/>
                  <a:pt x="287" y="373"/>
                  <a:pt x="185" y="373"/>
                </a:cubicBezTo>
                <a:cubicBezTo>
                  <a:pt x="83" y="373"/>
                  <a:pt x="0" y="290"/>
                  <a:pt x="0" y="187"/>
                </a:cubicBezTo>
                <a:cubicBezTo>
                  <a:pt x="0" y="83"/>
                  <a:pt x="83" y="0"/>
                  <a:pt x="185" y="0"/>
                </a:cubicBezTo>
                <a:cubicBezTo>
                  <a:pt x="287" y="0"/>
                  <a:pt x="370" y="83"/>
                  <a:pt x="370" y="186"/>
                </a:cubicBezTo>
                <a:close/>
                <a:moveTo>
                  <a:pt x="343" y="506"/>
                </a:moveTo>
                <a:cubicBezTo>
                  <a:pt x="30" y="506"/>
                  <a:pt x="30" y="506"/>
                  <a:pt x="30" y="506"/>
                </a:cubicBezTo>
                <a:cubicBezTo>
                  <a:pt x="30" y="1518"/>
                  <a:pt x="30" y="1518"/>
                  <a:pt x="30" y="1518"/>
                </a:cubicBezTo>
                <a:cubicBezTo>
                  <a:pt x="343" y="1518"/>
                  <a:pt x="343" y="1518"/>
                  <a:pt x="343" y="1518"/>
                </a:cubicBezTo>
                <a:cubicBezTo>
                  <a:pt x="343" y="506"/>
                  <a:pt x="343" y="506"/>
                  <a:pt x="343" y="506"/>
                </a:cubicBezTo>
                <a:close/>
                <a:moveTo>
                  <a:pt x="844" y="506"/>
                </a:moveTo>
                <a:cubicBezTo>
                  <a:pt x="543" y="506"/>
                  <a:pt x="543" y="506"/>
                  <a:pt x="543" y="506"/>
                </a:cubicBezTo>
                <a:cubicBezTo>
                  <a:pt x="543" y="1518"/>
                  <a:pt x="543" y="1518"/>
                  <a:pt x="543" y="1518"/>
                </a:cubicBezTo>
                <a:cubicBezTo>
                  <a:pt x="844" y="1518"/>
                  <a:pt x="844" y="1518"/>
                  <a:pt x="844" y="1518"/>
                </a:cubicBezTo>
                <a:cubicBezTo>
                  <a:pt x="844" y="1518"/>
                  <a:pt x="844" y="1142"/>
                  <a:pt x="844" y="987"/>
                </a:cubicBezTo>
                <a:cubicBezTo>
                  <a:pt x="844" y="844"/>
                  <a:pt x="910" y="760"/>
                  <a:pt x="1035" y="760"/>
                </a:cubicBezTo>
                <a:cubicBezTo>
                  <a:pt x="1150" y="760"/>
                  <a:pt x="1206" y="841"/>
                  <a:pt x="1206" y="987"/>
                </a:cubicBezTo>
                <a:cubicBezTo>
                  <a:pt x="1206" y="1132"/>
                  <a:pt x="1206" y="1518"/>
                  <a:pt x="1206" y="1518"/>
                </a:cubicBezTo>
                <a:cubicBezTo>
                  <a:pt x="1518" y="1518"/>
                  <a:pt x="1518" y="1518"/>
                  <a:pt x="1518" y="1518"/>
                </a:cubicBezTo>
                <a:cubicBezTo>
                  <a:pt x="1518" y="1518"/>
                  <a:pt x="1518" y="1148"/>
                  <a:pt x="1518" y="877"/>
                </a:cubicBezTo>
                <a:cubicBezTo>
                  <a:pt x="1518" y="606"/>
                  <a:pt x="1364" y="475"/>
                  <a:pt x="1149" y="475"/>
                </a:cubicBezTo>
                <a:cubicBezTo>
                  <a:pt x="934" y="475"/>
                  <a:pt x="844" y="642"/>
                  <a:pt x="844" y="642"/>
                </a:cubicBezTo>
                <a:cubicBezTo>
                  <a:pt x="844" y="506"/>
                  <a:pt x="844" y="506"/>
                  <a:pt x="844" y="506"/>
                </a:cubicBezTo>
                <a:close/>
              </a:path>
            </a:pathLst>
          </a:custGeom>
          <a:solidFill>
            <a:srgbClr val="D6D6D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7" name="Freeform 63">
            <a:extLst>
              <a:ext uri="{FF2B5EF4-FFF2-40B4-BE49-F238E27FC236}">
                <a16:creationId xmlns:a16="http://schemas.microsoft.com/office/drawing/2014/main" id="{C3ED188B-3A1B-440F-9350-B25C3A1E828C}"/>
              </a:ext>
            </a:extLst>
          </p:cNvPr>
          <p:cNvSpPr>
            <a:spLocks noEditPoints="1"/>
          </p:cNvSpPr>
          <p:nvPr/>
        </p:nvSpPr>
        <p:spPr bwMode="auto">
          <a:xfrm rot="3233226">
            <a:off x="4846119" y="4059711"/>
            <a:ext cx="550295" cy="548860"/>
          </a:xfrm>
          <a:custGeom>
            <a:avLst/>
            <a:gdLst>
              <a:gd name="T0" fmla="*/ 0 w 1792"/>
              <a:gd name="T1" fmla="*/ 896 h 1792"/>
              <a:gd name="T2" fmla="*/ 323 w 1792"/>
              <a:gd name="T3" fmla="*/ 1248 h 1792"/>
              <a:gd name="T4" fmla="*/ 663 w 1792"/>
              <a:gd name="T5" fmla="*/ 1184 h 1792"/>
              <a:gd name="T6" fmla="*/ 580 w 1792"/>
              <a:gd name="T7" fmla="*/ 956 h 1792"/>
              <a:gd name="T8" fmla="*/ 244 w 1792"/>
              <a:gd name="T9" fmla="*/ 413 h 1792"/>
              <a:gd name="T10" fmla="*/ 684 w 1792"/>
              <a:gd name="T11" fmla="*/ 187 h 1792"/>
              <a:gd name="T12" fmla="*/ 1157 w 1792"/>
              <a:gd name="T13" fmla="*/ 184 h 1792"/>
              <a:gd name="T14" fmla="*/ 1172 w 1792"/>
              <a:gd name="T15" fmla="*/ 186 h 1792"/>
              <a:gd name="T16" fmla="*/ 1042 w 1792"/>
              <a:gd name="T17" fmla="*/ 269 h 1792"/>
              <a:gd name="T18" fmla="*/ 918 w 1792"/>
              <a:gd name="T19" fmla="*/ 276 h 1792"/>
              <a:gd name="T20" fmla="*/ 916 w 1792"/>
              <a:gd name="T21" fmla="*/ 290 h 1792"/>
              <a:gd name="T22" fmla="*/ 932 w 1792"/>
              <a:gd name="T23" fmla="*/ 830 h 1792"/>
              <a:gd name="T24" fmla="*/ 807 w 1792"/>
              <a:gd name="T25" fmla="*/ 986 h 1792"/>
              <a:gd name="T26" fmla="*/ 936 w 1792"/>
              <a:gd name="T27" fmla="*/ 1141 h 1792"/>
              <a:gd name="T28" fmla="*/ 1125 w 1792"/>
              <a:gd name="T29" fmla="*/ 1480 h 1792"/>
              <a:gd name="T30" fmla="*/ 902 w 1792"/>
              <a:gd name="T31" fmla="*/ 1792 h 1792"/>
              <a:gd name="T32" fmla="*/ 896 w 1792"/>
              <a:gd name="T33" fmla="*/ 0 h 1792"/>
              <a:gd name="T34" fmla="*/ 1509 w 1792"/>
              <a:gd name="T35" fmla="*/ 1001 h 1792"/>
              <a:gd name="T36" fmla="*/ 1496 w 1792"/>
              <a:gd name="T37" fmla="*/ 1209 h 1792"/>
              <a:gd name="T38" fmla="*/ 1399 w 1792"/>
              <a:gd name="T39" fmla="*/ 1223 h 1792"/>
              <a:gd name="T40" fmla="*/ 1385 w 1792"/>
              <a:gd name="T41" fmla="*/ 1016 h 1792"/>
              <a:gd name="T42" fmla="*/ 1184 w 1792"/>
              <a:gd name="T43" fmla="*/ 1001 h 1792"/>
              <a:gd name="T44" fmla="*/ 1168 w 1792"/>
              <a:gd name="T45" fmla="*/ 890 h 1792"/>
              <a:gd name="T46" fmla="*/ 1385 w 1792"/>
              <a:gd name="T47" fmla="*/ 873 h 1792"/>
              <a:gd name="T48" fmla="*/ 1401 w 1792"/>
              <a:gd name="T49" fmla="*/ 669 h 1792"/>
              <a:gd name="T50" fmla="*/ 1495 w 1792"/>
              <a:gd name="T51" fmla="*/ 890 h 1792"/>
              <a:gd name="T52" fmla="*/ 1716 w 1792"/>
              <a:gd name="T53" fmla="*/ 1001 h 1792"/>
              <a:gd name="T54" fmla="*/ 869 w 1792"/>
              <a:gd name="T55" fmla="*/ 1727 h 1792"/>
              <a:gd name="T56" fmla="*/ 915 w 1792"/>
              <a:gd name="T57" fmla="*/ 1393 h 1792"/>
              <a:gd name="T58" fmla="*/ 707 w 1792"/>
              <a:gd name="T59" fmla="*/ 1249 h 1792"/>
              <a:gd name="T60" fmla="*/ 382 w 1792"/>
              <a:gd name="T61" fmla="*/ 1320 h 1792"/>
              <a:gd name="T62" fmla="*/ 715 w 1792"/>
              <a:gd name="T63" fmla="*/ 1774 h 1792"/>
              <a:gd name="T64" fmla="*/ 841 w 1792"/>
              <a:gd name="T65" fmla="*/ 771 h 1792"/>
              <a:gd name="T66" fmla="*/ 819 w 1792"/>
              <a:gd name="T67" fmla="*/ 479 h 1792"/>
              <a:gd name="T68" fmla="*/ 402 w 1792"/>
              <a:gd name="T69" fmla="*/ 387 h 1792"/>
              <a:gd name="T70" fmla="*/ 391 w 1792"/>
              <a:gd name="T71" fmla="*/ 594 h 1792"/>
              <a:gd name="T72" fmla="*/ 688 w 1792"/>
              <a:gd name="T73" fmla="*/ 889 h 17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792" h="1792">
                <a:moveTo>
                  <a:pt x="896" y="0"/>
                </a:moveTo>
                <a:cubicBezTo>
                  <a:pt x="401" y="0"/>
                  <a:pt x="0" y="401"/>
                  <a:pt x="0" y="896"/>
                </a:cubicBezTo>
                <a:cubicBezTo>
                  <a:pt x="0" y="1073"/>
                  <a:pt x="52" y="1239"/>
                  <a:pt x="141" y="1378"/>
                </a:cubicBezTo>
                <a:cubicBezTo>
                  <a:pt x="187" y="1317"/>
                  <a:pt x="251" y="1277"/>
                  <a:pt x="323" y="1248"/>
                </a:cubicBezTo>
                <a:cubicBezTo>
                  <a:pt x="392" y="1220"/>
                  <a:pt x="466" y="1205"/>
                  <a:pt x="540" y="1197"/>
                </a:cubicBezTo>
                <a:cubicBezTo>
                  <a:pt x="580" y="1192"/>
                  <a:pt x="620" y="1189"/>
                  <a:pt x="663" y="1184"/>
                </a:cubicBezTo>
                <a:cubicBezTo>
                  <a:pt x="603" y="1116"/>
                  <a:pt x="577" y="1041"/>
                  <a:pt x="619" y="953"/>
                </a:cubicBezTo>
                <a:cubicBezTo>
                  <a:pt x="605" y="954"/>
                  <a:pt x="593" y="955"/>
                  <a:pt x="580" y="956"/>
                </a:cubicBezTo>
                <a:cubicBezTo>
                  <a:pt x="394" y="970"/>
                  <a:pt x="225" y="861"/>
                  <a:pt x="191" y="667"/>
                </a:cubicBezTo>
                <a:cubicBezTo>
                  <a:pt x="175" y="576"/>
                  <a:pt x="196" y="491"/>
                  <a:pt x="244" y="413"/>
                </a:cubicBezTo>
                <a:cubicBezTo>
                  <a:pt x="289" y="338"/>
                  <a:pt x="354" y="285"/>
                  <a:pt x="433" y="249"/>
                </a:cubicBezTo>
                <a:cubicBezTo>
                  <a:pt x="512" y="211"/>
                  <a:pt x="596" y="190"/>
                  <a:pt x="684" y="187"/>
                </a:cubicBezTo>
                <a:cubicBezTo>
                  <a:pt x="776" y="183"/>
                  <a:pt x="868" y="184"/>
                  <a:pt x="960" y="184"/>
                </a:cubicBezTo>
                <a:cubicBezTo>
                  <a:pt x="1026" y="183"/>
                  <a:pt x="1091" y="184"/>
                  <a:pt x="1157" y="184"/>
                </a:cubicBezTo>
                <a:cubicBezTo>
                  <a:pt x="1161" y="184"/>
                  <a:pt x="1166" y="184"/>
                  <a:pt x="1171" y="184"/>
                </a:cubicBezTo>
                <a:cubicBezTo>
                  <a:pt x="1171" y="185"/>
                  <a:pt x="1171" y="185"/>
                  <a:pt x="1172" y="186"/>
                </a:cubicBezTo>
                <a:cubicBezTo>
                  <a:pt x="1169" y="189"/>
                  <a:pt x="1166" y="191"/>
                  <a:pt x="1162" y="193"/>
                </a:cubicBezTo>
                <a:cubicBezTo>
                  <a:pt x="1122" y="218"/>
                  <a:pt x="1083" y="244"/>
                  <a:pt x="1042" y="269"/>
                </a:cubicBezTo>
                <a:cubicBezTo>
                  <a:pt x="1036" y="273"/>
                  <a:pt x="1027" y="275"/>
                  <a:pt x="1019" y="275"/>
                </a:cubicBezTo>
                <a:cubicBezTo>
                  <a:pt x="985" y="276"/>
                  <a:pt x="951" y="276"/>
                  <a:pt x="918" y="276"/>
                </a:cubicBezTo>
                <a:cubicBezTo>
                  <a:pt x="913" y="276"/>
                  <a:pt x="909" y="276"/>
                  <a:pt x="900" y="276"/>
                </a:cubicBezTo>
                <a:cubicBezTo>
                  <a:pt x="907" y="283"/>
                  <a:pt x="912" y="287"/>
                  <a:pt x="916" y="290"/>
                </a:cubicBezTo>
                <a:cubicBezTo>
                  <a:pt x="975" y="341"/>
                  <a:pt x="1021" y="401"/>
                  <a:pt x="1040" y="478"/>
                </a:cubicBezTo>
                <a:cubicBezTo>
                  <a:pt x="1074" y="616"/>
                  <a:pt x="1040" y="735"/>
                  <a:pt x="932" y="830"/>
                </a:cubicBezTo>
                <a:cubicBezTo>
                  <a:pt x="901" y="858"/>
                  <a:pt x="870" y="885"/>
                  <a:pt x="840" y="913"/>
                </a:cubicBezTo>
                <a:cubicBezTo>
                  <a:pt x="820" y="933"/>
                  <a:pt x="808" y="957"/>
                  <a:pt x="807" y="986"/>
                </a:cubicBezTo>
                <a:cubicBezTo>
                  <a:pt x="806" y="1016"/>
                  <a:pt x="815" y="1041"/>
                  <a:pt x="837" y="1060"/>
                </a:cubicBezTo>
                <a:cubicBezTo>
                  <a:pt x="869" y="1089"/>
                  <a:pt x="903" y="1114"/>
                  <a:pt x="936" y="1141"/>
                </a:cubicBezTo>
                <a:cubicBezTo>
                  <a:pt x="989" y="1185"/>
                  <a:pt x="1043" y="1229"/>
                  <a:pt x="1080" y="1288"/>
                </a:cubicBezTo>
                <a:cubicBezTo>
                  <a:pt x="1117" y="1347"/>
                  <a:pt x="1131" y="1411"/>
                  <a:pt x="1125" y="1480"/>
                </a:cubicBezTo>
                <a:cubicBezTo>
                  <a:pt x="1114" y="1601"/>
                  <a:pt x="1051" y="1690"/>
                  <a:pt x="955" y="1758"/>
                </a:cubicBezTo>
                <a:cubicBezTo>
                  <a:pt x="938" y="1771"/>
                  <a:pt x="920" y="1782"/>
                  <a:pt x="902" y="1792"/>
                </a:cubicBezTo>
                <a:cubicBezTo>
                  <a:pt x="1394" y="1789"/>
                  <a:pt x="1792" y="1389"/>
                  <a:pt x="1792" y="896"/>
                </a:cubicBezTo>
                <a:cubicBezTo>
                  <a:pt x="1792" y="401"/>
                  <a:pt x="1391" y="0"/>
                  <a:pt x="896" y="0"/>
                </a:cubicBezTo>
                <a:close/>
                <a:moveTo>
                  <a:pt x="1700" y="1001"/>
                </a:moveTo>
                <a:cubicBezTo>
                  <a:pt x="1636" y="1001"/>
                  <a:pt x="1573" y="1002"/>
                  <a:pt x="1509" y="1001"/>
                </a:cubicBezTo>
                <a:cubicBezTo>
                  <a:pt x="1499" y="1001"/>
                  <a:pt x="1496" y="1004"/>
                  <a:pt x="1496" y="1015"/>
                </a:cubicBezTo>
                <a:cubicBezTo>
                  <a:pt x="1496" y="1080"/>
                  <a:pt x="1496" y="1144"/>
                  <a:pt x="1496" y="1209"/>
                </a:cubicBezTo>
                <a:cubicBezTo>
                  <a:pt x="1496" y="1220"/>
                  <a:pt x="1493" y="1224"/>
                  <a:pt x="1482" y="1223"/>
                </a:cubicBezTo>
                <a:cubicBezTo>
                  <a:pt x="1454" y="1223"/>
                  <a:pt x="1426" y="1223"/>
                  <a:pt x="1399" y="1223"/>
                </a:cubicBezTo>
                <a:cubicBezTo>
                  <a:pt x="1388" y="1224"/>
                  <a:pt x="1385" y="1219"/>
                  <a:pt x="1385" y="1209"/>
                </a:cubicBezTo>
                <a:cubicBezTo>
                  <a:pt x="1385" y="1145"/>
                  <a:pt x="1385" y="1081"/>
                  <a:pt x="1385" y="1016"/>
                </a:cubicBezTo>
                <a:cubicBezTo>
                  <a:pt x="1385" y="1005"/>
                  <a:pt x="1382" y="1001"/>
                  <a:pt x="1370" y="1001"/>
                </a:cubicBezTo>
                <a:cubicBezTo>
                  <a:pt x="1308" y="1002"/>
                  <a:pt x="1246" y="1001"/>
                  <a:pt x="1184" y="1001"/>
                </a:cubicBezTo>
                <a:cubicBezTo>
                  <a:pt x="1179" y="1001"/>
                  <a:pt x="1174" y="1001"/>
                  <a:pt x="1168" y="1001"/>
                </a:cubicBezTo>
                <a:cubicBezTo>
                  <a:pt x="1168" y="964"/>
                  <a:pt x="1168" y="928"/>
                  <a:pt x="1168" y="890"/>
                </a:cubicBezTo>
                <a:cubicBezTo>
                  <a:pt x="1239" y="890"/>
                  <a:pt x="1311" y="890"/>
                  <a:pt x="1384" y="890"/>
                </a:cubicBezTo>
                <a:cubicBezTo>
                  <a:pt x="1384" y="884"/>
                  <a:pt x="1385" y="878"/>
                  <a:pt x="1385" y="873"/>
                </a:cubicBezTo>
                <a:cubicBezTo>
                  <a:pt x="1385" y="811"/>
                  <a:pt x="1385" y="748"/>
                  <a:pt x="1385" y="685"/>
                </a:cubicBezTo>
                <a:cubicBezTo>
                  <a:pt x="1385" y="673"/>
                  <a:pt x="1388" y="669"/>
                  <a:pt x="1401" y="669"/>
                </a:cubicBezTo>
                <a:cubicBezTo>
                  <a:pt x="1432" y="670"/>
                  <a:pt x="1463" y="670"/>
                  <a:pt x="1495" y="670"/>
                </a:cubicBezTo>
                <a:cubicBezTo>
                  <a:pt x="1495" y="743"/>
                  <a:pt x="1495" y="815"/>
                  <a:pt x="1495" y="890"/>
                </a:cubicBezTo>
                <a:cubicBezTo>
                  <a:pt x="1570" y="890"/>
                  <a:pt x="1642" y="890"/>
                  <a:pt x="1716" y="890"/>
                </a:cubicBezTo>
                <a:cubicBezTo>
                  <a:pt x="1716" y="927"/>
                  <a:pt x="1716" y="964"/>
                  <a:pt x="1716" y="1001"/>
                </a:cubicBezTo>
                <a:cubicBezTo>
                  <a:pt x="1710" y="1001"/>
                  <a:pt x="1705" y="1001"/>
                  <a:pt x="1700" y="1001"/>
                </a:cubicBezTo>
                <a:close/>
                <a:moveTo>
                  <a:pt x="869" y="1727"/>
                </a:moveTo>
                <a:cubicBezTo>
                  <a:pt x="939" y="1685"/>
                  <a:pt x="977" y="1623"/>
                  <a:pt x="978" y="1540"/>
                </a:cubicBezTo>
                <a:cubicBezTo>
                  <a:pt x="978" y="1482"/>
                  <a:pt x="955" y="1434"/>
                  <a:pt x="915" y="1393"/>
                </a:cubicBezTo>
                <a:cubicBezTo>
                  <a:pt x="869" y="1344"/>
                  <a:pt x="813" y="1306"/>
                  <a:pt x="759" y="1265"/>
                </a:cubicBezTo>
                <a:cubicBezTo>
                  <a:pt x="743" y="1253"/>
                  <a:pt x="726" y="1248"/>
                  <a:pt x="707" y="1249"/>
                </a:cubicBezTo>
                <a:cubicBezTo>
                  <a:pt x="655" y="1253"/>
                  <a:pt x="604" y="1256"/>
                  <a:pt x="552" y="1263"/>
                </a:cubicBezTo>
                <a:cubicBezTo>
                  <a:pt x="492" y="1271"/>
                  <a:pt x="435" y="1289"/>
                  <a:pt x="382" y="1320"/>
                </a:cubicBezTo>
                <a:cubicBezTo>
                  <a:pt x="300" y="1370"/>
                  <a:pt x="261" y="1450"/>
                  <a:pt x="274" y="1541"/>
                </a:cubicBezTo>
                <a:cubicBezTo>
                  <a:pt x="394" y="1656"/>
                  <a:pt x="546" y="1739"/>
                  <a:pt x="715" y="1774"/>
                </a:cubicBezTo>
                <a:cubicBezTo>
                  <a:pt x="769" y="1768"/>
                  <a:pt x="821" y="1756"/>
                  <a:pt x="869" y="1727"/>
                </a:cubicBezTo>
                <a:close/>
                <a:moveTo>
                  <a:pt x="841" y="771"/>
                </a:moveTo>
                <a:cubicBezTo>
                  <a:pt x="855" y="735"/>
                  <a:pt x="859" y="696"/>
                  <a:pt x="857" y="658"/>
                </a:cubicBezTo>
                <a:cubicBezTo>
                  <a:pt x="854" y="596"/>
                  <a:pt x="841" y="536"/>
                  <a:pt x="819" y="479"/>
                </a:cubicBezTo>
                <a:cubicBezTo>
                  <a:pt x="794" y="415"/>
                  <a:pt x="760" y="357"/>
                  <a:pt x="706" y="313"/>
                </a:cubicBezTo>
                <a:cubicBezTo>
                  <a:pt x="602" y="232"/>
                  <a:pt x="452" y="268"/>
                  <a:pt x="402" y="387"/>
                </a:cubicBezTo>
                <a:cubicBezTo>
                  <a:pt x="386" y="424"/>
                  <a:pt x="382" y="464"/>
                  <a:pt x="381" y="517"/>
                </a:cubicBezTo>
                <a:cubicBezTo>
                  <a:pt x="383" y="534"/>
                  <a:pt x="385" y="564"/>
                  <a:pt x="391" y="594"/>
                </a:cubicBezTo>
                <a:cubicBezTo>
                  <a:pt x="406" y="672"/>
                  <a:pt x="433" y="745"/>
                  <a:pt x="484" y="807"/>
                </a:cubicBezTo>
                <a:cubicBezTo>
                  <a:pt x="537" y="870"/>
                  <a:pt x="604" y="904"/>
                  <a:pt x="688" y="889"/>
                </a:cubicBezTo>
                <a:cubicBezTo>
                  <a:pt x="758" y="877"/>
                  <a:pt x="814" y="841"/>
                  <a:pt x="841" y="771"/>
                </a:cubicBezTo>
                <a:close/>
              </a:path>
            </a:pathLst>
          </a:custGeom>
          <a:solidFill>
            <a:srgbClr val="D6D6D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48" name="Group 47">
            <a:extLst>
              <a:ext uri="{FF2B5EF4-FFF2-40B4-BE49-F238E27FC236}">
                <a16:creationId xmlns:a16="http://schemas.microsoft.com/office/drawing/2014/main" id="{DF1486DD-B155-4D79-83E8-A5421C42EA6D}"/>
              </a:ext>
            </a:extLst>
          </p:cNvPr>
          <p:cNvGrpSpPr/>
          <p:nvPr/>
        </p:nvGrpSpPr>
        <p:grpSpPr>
          <a:xfrm>
            <a:off x="1771969" y="2083896"/>
            <a:ext cx="3913026" cy="4784805"/>
            <a:chOff x="7358261" y="1815365"/>
            <a:chExt cx="4077968" cy="4986494"/>
          </a:xfrm>
          <a:effectLst/>
        </p:grpSpPr>
        <p:sp>
          <p:nvSpPr>
            <p:cNvPr id="49" name="Freeform 5">
              <a:extLst>
                <a:ext uri="{FF2B5EF4-FFF2-40B4-BE49-F238E27FC236}">
                  <a16:creationId xmlns:a16="http://schemas.microsoft.com/office/drawing/2014/main" id="{1A66D450-D920-476E-A35D-57C145A06113}"/>
                </a:ext>
              </a:extLst>
            </p:cNvPr>
            <p:cNvSpPr>
              <a:spLocks/>
            </p:cNvSpPr>
            <p:nvPr/>
          </p:nvSpPr>
          <p:spPr bwMode="auto">
            <a:xfrm>
              <a:off x="8766131" y="4120202"/>
              <a:ext cx="1062259" cy="446173"/>
            </a:xfrm>
            <a:custGeom>
              <a:avLst/>
              <a:gdLst>
                <a:gd name="T0" fmla="*/ 24 w 537"/>
                <a:gd name="T1" fmla="*/ 100 h 226"/>
                <a:gd name="T2" fmla="*/ 188 w 537"/>
                <a:gd name="T3" fmla="*/ 224 h 226"/>
                <a:gd name="T4" fmla="*/ 419 w 537"/>
                <a:gd name="T5" fmla="*/ 135 h 226"/>
                <a:gd name="T6" fmla="*/ 537 w 537"/>
                <a:gd name="T7" fmla="*/ 196 h 226"/>
                <a:gd name="T8" fmla="*/ 186 w 537"/>
                <a:gd name="T9" fmla="*/ 0 h 226"/>
                <a:gd name="T10" fmla="*/ 24 w 537"/>
                <a:gd name="T11" fmla="*/ 100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37" h="226">
                  <a:moveTo>
                    <a:pt x="24" y="100"/>
                  </a:moveTo>
                  <a:cubicBezTo>
                    <a:pt x="0" y="143"/>
                    <a:pt x="59" y="226"/>
                    <a:pt x="188" y="224"/>
                  </a:cubicBezTo>
                  <a:cubicBezTo>
                    <a:pt x="318" y="222"/>
                    <a:pt x="419" y="135"/>
                    <a:pt x="419" y="135"/>
                  </a:cubicBezTo>
                  <a:cubicBezTo>
                    <a:pt x="448" y="171"/>
                    <a:pt x="537" y="196"/>
                    <a:pt x="537" y="196"/>
                  </a:cubicBezTo>
                  <a:cubicBezTo>
                    <a:pt x="537" y="196"/>
                    <a:pt x="377" y="106"/>
                    <a:pt x="186" y="0"/>
                  </a:cubicBezTo>
                  <a:cubicBezTo>
                    <a:pt x="123" y="66"/>
                    <a:pt x="46" y="59"/>
                    <a:pt x="24" y="100"/>
                  </a:cubicBezTo>
                  <a:close/>
                </a:path>
              </a:pathLst>
            </a:custGeom>
            <a:solidFill>
              <a:srgbClr val="FFF2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0" name="Freeform 7">
              <a:extLst>
                <a:ext uri="{FF2B5EF4-FFF2-40B4-BE49-F238E27FC236}">
                  <a16:creationId xmlns:a16="http://schemas.microsoft.com/office/drawing/2014/main" id="{7419698C-A295-4815-8E0D-D46789E81159}"/>
                </a:ext>
              </a:extLst>
            </p:cNvPr>
            <p:cNvSpPr>
              <a:spLocks/>
            </p:cNvSpPr>
            <p:nvPr/>
          </p:nvSpPr>
          <p:spPr bwMode="auto">
            <a:xfrm>
              <a:off x="7358261" y="3397774"/>
              <a:ext cx="4074500" cy="3404085"/>
            </a:xfrm>
            <a:custGeom>
              <a:avLst/>
              <a:gdLst>
                <a:gd name="T0" fmla="*/ 1722 w 2059"/>
                <a:gd name="T1" fmla="*/ 1086 h 1728"/>
                <a:gd name="T2" fmla="*/ 1691 w 2059"/>
                <a:gd name="T3" fmla="*/ 864 h 1728"/>
                <a:gd name="T4" fmla="*/ 1599 w 2059"/>
                <a:gd name="T5" fmla="*/ 451 h 1728"/>
                <a:gd name="T6" fmla="*/ 1252 w 2059"/>
                <a:gd name="T7" fmla="*/ 247 h 1728"/>
                <a:gd name="T8" fmla="*/ 1163 w 2059"/>
                <a:gd name="T9" fmla="*/ 220 h 1728"/>
                <a:gd name="T10" fmla="*/ 908 w 2059"/>
                <a:gd name="T11" fmla="*/ 355 h 1728"/>
                <a:gd name="T12" fmla="*/ 897 w 2059"/>
                <a:gd name="T13" fmla="*/ 367 h 1728"/>
                <a:gd name="T14" fmla="*/ 1248 w 2059"/>
                <a:gd name="T15" fmla="*/ 563 h 1728"/>
                <a:gd name="T16" fmla="*/ 1130 w 2059"/>
                <a:gd name="T17" fmla="*/ 502 h 1728"/>
                <a:gd name="T18" fmla="*/ 899 w 2059"/>
                <a:gd name="T19" fmla="*/ 591 h 1728"/>
                <a:gd name="T20" fmla="*/ 735 w 2059"/>
                <a:gd name="T21" fmla="*/ 467 h 1728"/>
                <a:gd name="T22" fmla="*/ 897 w 2059"/>
                <a:gd name="T23" fmla="*/ 367 h 1728"/>
                <a:gd name="T24" fmla="*/ 278 w 2059"/>
                <a:gd name="T25" fmla="*/ 31 h 1728"/>
                <a:gd name="T26" fmla="*/ 62 w 2059"/>
                <a:gd name="T27" fmla="*/ 122 h 1728"/>
                <a:gd name="T28" fmla="*/ 239 w 2059"/>
                <a:gd name="T29" fmla="*/ 259 h 1728"/>
                <a:gd name="T30" fmla="*/ 259 w 2059"/>
                <a:gd name="T31" fmla="*/ 263 h 1728"/>
                <a:gd name="T32" fmla="*/ 239 w 2059"/>
                <a:gd name="T33" fmla="*/ 259 h 1728"/>
                <a:gd name="T34" fmla="*/ 4 w 2059"/>
                <a:gd name="T35" fmla="*/ 349 h 1728"/>
                <a:gd name="T36" fmla="*/ 184 w 2059"/>
                <a:gd name="T37" fmla="*/ 506 h 1728"/>
                <a:gd name="T38" fmla="*/ 176 w 2059"/>
                <a:gd name="T39" fmla="*/ 718 h 1728"/>
                <a:gd name="T40" fmla="*/ 247 w 2059"/>
                <a:gd name="T41" fmla="*/ 930 h 1728"/>
                <a:gd name="T42" fmla="*/ 604 w 2059"/>
                <a:gd name="T43" fmla="*/ 1134 h 1728"/>
                <a:gd name="T44" fmla="*/ 1177 w 2059"/>
                <a:gd name="T45" fmla="*/ 1444 h 1728"/>
                <a:gd name="T46" fmla="*/ 1272 w 2059"/>
                <a:gd name="T47" fmla="*/ 1728 h 1728"/>
                <a:gd name="T48" fmla="*/ 2059 w 2059"/>
                <a:gd name="T49" fmla="*/ 1728 h 1728"/>
                <a:gd name="T50" fmla="*/ 1722 w 2059"/>
                <a:gd name="T51" fmla="*/ 1086 h 1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059" h="1728">
                  <a:moveTo>
                    <a:pt x="1722" y="1086"/>
                  </a:moveTo>
                  <a:cubicBezTo>
                    <a:pt x="1722" y="1086"/>
                    <a:pt x="1750" y="978"/>
                    <a:pt x="1691" y="864"/>
                  </a:cubicBezTo>
                  <a:cubicBezTo>
                    <a:pt x="1632" y="750"/>
                    <a:pt x="1632" y="587"/>
                    <a:pt x="1599" y="451"/>
                  </a:cubicBezTo>
                  <a:cubicBezTo>
                    <a:pt x="1571" y="340"/>
                    <a:pt x="1398" y="290"/>
                    <a:pt x="1252" y="247"/>
                  </a:cubicBezTo>
                  <a:cubicBezTo>
                    <a:pt x="1220" y="238"/>
                    <a:pt x="1190" y="229"/>
                    <a:pt x="1163" y="220"/>
                  </a:cubicBezTo>
                  <a:cubicBezTo>
                    <a:pt x="1010" y="169"/>
                    <a:pt x="973" y="277"/>
                    <a:pt x="908" y="355"/>
                  </a:cubicBezTo>
                  <a:cubicBezTo>
                    <a:pt x="904" y="359"/>
                    <a:pt x="901" y="363"/>
                    <a:pt x="897" y="367"/>
                  </a:cubicBezTo>
                  <a:cubicBezTo>
                    <a:pt x="1088" y="473"/>
                    <a:pt x="1248" y="563"/>
                    <a:pt x="1248" y="563"/>
                  </a:cubicBezTo>
                  <a:cubicBezTo>
                    <a:pt x="1248" y="563"/>
                    <a:pt x="1159" y="538"/>
                    <a:pt x="1130" y="502"/>
                  </a:cubicBezTo>
                  <a:cubicBezTo>
                    <a:pt x="1130" y="502"/>
                    <a:pt x="1029" y="589"/>
                    <a:pt x="899" y="591"/>
                  </a:cubicBezTo>
                  <a:cubicBezTo>
                    <a:pt x="770" y="593"/>
                    <a:pt x="711" y="510"/>
                    <a:pt x="735" y="467"/>
                  </a:cubicBezTo>
                  <a:cubicBezTo>
                    <a:pt x="757" y="426"/>
                    <a:pt x="834" y="433"/>
                    <a:pt x="897" y="367"/>
                  </a:cubicBezTo>
                  <a:cubicBezTo>
                    <a:pt x="640" y="223"/>
                    <a:pt x="326" y="49"/>
                    <a:pt x="278" y="31"/>
                  </a:cubicBezTo>
                  <a:cubicBezTo>
                    <a:pt x="196" y="0"/>
                    <a:pt x="82" y="19"/>
                    <a:pt x="62" y="122"/>
                  </a:cubicBezTo>
                  <a:cubicBezTo>
                    <a:pt x="47" y="205"/>
                    <a:pt x="186" y="246"/>
                    <a:pt x="239" y="259"/>
                  </a:cubicBezTo>
                  <a:cubicBezTo>
                    <a:pt x="245" y="260"/>
                    <a:pt x="252" y="261"/>
                    <a:pt x="259" y="263"/>
                  </a:cubicBezTo>
                  <a:cubicBezTo>
                    <a:pt x="259" y="263"/>
                    <a:pt x="251" y="262"/>
                    <a:pt x="239" y="259"/>
                  </a:cubicBezTo>
                  <a:cubicBezTo>
                    <a:pt x="97" y="229"/>
                    <a:pt x="7" y="252"/>
                    <a:pt x="4" y="349"/>
                  </a:cubicBezTo>
                  <a:cubicBezTo>
                    <a:pt x="0" y="451"/>
                    <a:pt x="184" y="506"/>
                    <a:pt x="184" y="506"/>
                  </a:cubicBezTo>
                  <a:cubicBezTo>
                    <a:pt x="78" y="589"/>
                    <a:pt x="176" y="718"/>
                    <a:pt x="176" y="718"/>
                  </a:cubicBezTo>
                  <a:cubicBezTo>
                    <a:pt x="106" y="785"/>
                    <a:pt x="125" y="871"/>
                    <a:pt x="247" y="930"/>
                  </a:cubicBezTo>
                  <a:cubicBezTo>
                    <a:pt x="369" y="989"/>
                    <a:pt x="604" y="1134"/>
                    <a:pt x="604" y="1134"/>
                  </a:cubicBezTo>
                  <a:cubicBezTo>
                    <a:pt x="763" y="1386"/>
                    <a:pt x="1177" y="1444"/>
                    <a:pt x="1177" y="1444"/>
                  </a:cubicBezTo>
                  <a:cubicBezTo>
                    <a:pt x="1194" y="1475"/>
                    <a:pt x="1236" y="1608"/>
                    <a:pt x="1272" y="1728"/>
                  </a:cubicBezTo>
                  <a:cubicBezTo>
                    <a:pt x="2059" y="1728"/>
                    <a:pt x="2059" y="1728"/>
                    <a:pt x="2059" y="1728"/>
                  </a:cubicBezTo>
                  <a:cubicBezTo>
                    <a:pt x="1909" y="1475"/>
                    <a:pt x="1722" y="1086"/>
                    <a:pt x="1722" y="1086"/>
                  </a:cubicBezTo>
                </a:path>
              </a:pathLst>
            </a:custGeom>
            <a:solidFill>
              <a:srgbClr val="FCDB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" name="Freeform 8">
              <a:extLst>
                <a:ext uri="{FF2B5EF4-FFF2-40B4-BE49-F238E27FC236}">
                  <a16:creationId xmlns:a16="http://schemas.microsoft.com/office/drawing/2014/main" id="{70AED09E-0F69-4EA7-95E6-5A634373E501}"/>
                </a:ext>
              </a:extLst>
            </p:cNvPr>
            <p:cNvSpPr>
              <a:spLocks/>
            </p:cNvSpPr>
            <p:nvPr/>
          </p:nvSpPr>
          <p:spPr bwMode="auto">
            <a:xfrm>
              <a:off x="9675813" y="5862124"/>
              <a:ext cx="1270319" cy="623022"/>
            </a:xfrm>
            <a:custGeom>
              <a:avLst/>
              <a:gdLst>
                <a:gd name="T0" fmla="*/ 137 w 642"/>
                <a:gd name="T1" fmla="*/ 316 h 316"/>
                <a:gd name="T2" fmla="*/ 34 w 642"/>
                <a:gd name="T3" fmla="*/ 255 h 316"/>
                <a:gd name="T4" fmla="*/ 227 w 642"/>
                <a:gd name="T5" fmla="*/ 208 h 316"/>
                <a:gd name="T6" fmla="*/ 631 w 642"/>
                <a:gd name="T7" fmla="*/ 0 h 316"/>
                <a:gd name="T8" fmla="*/ 534 w 642"/>
                <a:gd name="T9" fmla="*/ 223 h 316"/>
                <a:gd name="T10" fmla="*/ 137 w 642"/>
                <a:gd name="T11" fmla="*/ 316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42" h="316">
                  <a:moveTo>
                    <a:pt x="137" y="316"/>
                  </a:moveTo>
                  <a:cubicBezTo>
                    <a:pt x="137" y="316"/>
                    <a:pt x="0" y="260"/>
                    <a:pt x="34" y="255"/>
                  </a:cubicBezTo>
                  <a:cubicBezTo>
                    <a:pt x="68" y="251"/>
                    <a:pt x="70" y="264"/>
                    <a:pt x="227" y="208"/>
                  </a:cubicBezTo>
                  <a:cubicBezTo>
                    <a:pt x="385" y="152"/>
                    <a:pt x="631" y="0"/>
                    <a:pt x="631" y="0"/>
                  </a:cubicBezTo>
                  <a:cubicBezTo>
                    <a:pt x="631" y="0"/>
                    <a:pt x="642" y="175"/>
                    <a:pt x="534" y="223"/>
                  </a:cubicBezTo>
                  <a:cubicBezTo>
                    <a:pt x="426" y="270"/>
                    <a:pt x="137" y="316"/>
                    <a:pt x="137" y="316"/>
                  </a:cubicBez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" name="Freeform 9">
              <a:extLst>
                <a:ext uri="{FF2B5EF4-FFF2-40B4-BE49-F238E27FC236}">
                  <a16:creationId xmlns:a16="http://schemas.microsoft.com/office/drawing/2014/main" id="{78FB1D4B-676C-4F22-BEE1-6215C25B2E67}"/>
                </a:ext>
              </a:extLst>
            </p:cNvPr>
            <p:cNvSpPr>
              <a:spLocks/>
            </p:cNvSpPr>
            <p:nvPr/>
          </p:nvSpPr>
          <p:spPr bwMode="auto">
            <a:xfrm>
              <a:off x="9664255" y="5758094"/>
              <a:ext cx="1771974" cy="1043765"/>
            </a:xfrm>
            <a:custGeom>
              <a:avLst/>
              <a:gdLst>
                <a:gd name="T0" fmla="*/ 874 w 896"/>
                <a:gd name="T1" fmla="*/ 425 h 530"/>
                <a:gd name="T2" fmla="*/ 776 w 896"/>
                <a:gd name="T3" fmla="*/ 274 h 530"/>
                <a:gd name="T4" fmla="*/ 691 w 896"/>
                <a:gd name="T5" fmla="*/ 35 h 530"/>
                <a:gd name="T6" fmla="*/ 651 w 896"/>
                <a:gd name="T7" fmla="*/ 31 h 530"/>
                <a:gd name="T8" fmla="*/ 450 w 896"/>
                <a:gd name="T9" fmla="*/ 196 h 530"/>
                <a:gd name="T10" fmla="*/ 133 w 896"/>
                <a:gd name="T11" fmla="*/ 329 h 530"/>
                <a:gd name="T12" fmla="*/ 7 w 896"/>
                <a:gd name="T13" fmla="*/ 338 h 530"/>
                <a:gd name="T14" fmla="*/ 56 w 896"/>
                <a:gd name="T15" fmla="*/ 467 h 530"/>
                <a:gd name="T16" fmla="*/ 78 w 896"/>
                <a:gd name="T17" fmla="*/ 518 h 530"/>
                <a:gd name="T18" fmla="*/ 74 w 896"/>
                <a:gd name="T19" fmla="*/ 530 h 530"/>
                <a:gd name="T20" fmla="*/ 896 w 896"/>
                <a:gd name="T21" fmla="*/ 530 h 530"/>
                <a:gd name="T22" fmla="*/ 874 w 896"/>
                <a:gd name="T23" fmla="*/ 425 h 5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96" h="530">
                  <a:moveTo>
                    <a:pt x="874" y="425"/>
                  </a:moveTo>
                  <a:cubicBezTo>
                    <a:pt x="874" y="425"/>
                    <a:pt x="782" y="289"/>
                    <a:pt x="776" y="274"/>
                  </a:cubicBezTo>
                  <a:cubicBezTo>
                    <a:pt x="771" y="258"/>
                    <a:pt x="691" y="35"/>
                    <a:pt x="691" y="35"/>
                  </a:cubicBezTo>
                  <a:cubicBezTo>
                    <a:pt x="691" y="35"/>
                    <a:pt x="654" y="0"/>
                    <a:pt x="651" y="31"/>
                  </a:cubicBezTo>
                  <a:cubicBezTo>
                    <a:pt x="651" y="31"/>
                    <a:pt x="583" y="119"/>
                    <a:pt x="450" y="196"/>
                  </a:cubicBezTo>
                  <a:cubicBezTo>
                    <a:pt x="317" y="272"/>
                    <a:pt x="133" y="329"/>
                    <a:pt x="133" y="329"/>
                  </a:cubicBezTo>
                  <a:cubicBezTo>
                    <a:pt x="133" y="329"/>
                    <a:pt x="14" y="298"/>
                    <a:pt x="7" y="338"/>
                  </a:cubicBezTo>
                  <a:cubicBezTo>
                    <a:pt x="0" y="379"/>
                    <a:pt x="56" y="467"/>
                    <a:pt x="56" y="467"/>
                  </a:cubicBezTo>
                  <a:cubicBezTo>
                    <a:pt x="78" y="518"/>
                    <a:pt x="78" y="518"/>
                    <a:pt x="78" y="518"/>
                  </a:cubicBezTo>
                  <a:cubicBezTo>
                    <a:pt x="74" y="530"/>
                    <a:pt x="74" y="530"/>
                    <a:pt x="74" y="530"/>
                  </a:cubicBezTo>
                  <a:cubicBezTo>
                    <a:pt x="896" y="530"/>
                    <a:pt x="896" y="530"/>
                    <a:pt x="896" y="530"/>
                  </a:cubicBezTo>
                  <a:lnTo>
                    <a:pt x="874" y="425"/>
                  </a:lnTo>
                  <a:close/>
                </a:path>
              </a:pathLst>
            </a:custGeom>
            <a:solidFill>
              <a:srgbClr val="4F545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3" name="Freeform 10">
              <a:extLst>
                <a:ext uri="{FF2B5EF4-FFF2-40B4-BE49-F238E27FC236}">
                  <a16:creationId xmlns:a16="http://schemas.microsoft.com/office/drawing/2014/main" id="{BEF3E0E2-E864-434A-AF6B-6B9AC22CF64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857288" y="6004297"/>
              <a:ext cx="1280722" cy="797562"/>
            </a:xfrm>
            <a:custGeom>
              <a:avLst/>
              <a:gdLst>
                <a:gd name="T0" fmla="*/ 98 w 647"/>
                <a:gd name="T1" fmla="*/ 405 h 405"/>
                <a:gd name="T2" fmla="*/ 6 w 647"/>
                <a:gd name="T3" fmla="*/ 275 h 405"/>
                <a:gd name="T4" fmla="*/ 638 w 647"/>
                <a:gd name="T5" fmla="*/ 228 h 405"/>
                <a:gd name="T6" fmla="*/ 553 w 647"/>
                <a:gd name="T7" fmla="*/ 2 h 405"/>
                <a:gd name="T8" fmla="*/ 638 w 647"/>
                <a:gd name="T9" fmla="*/ 244 h 405"/>
                <a:gd name="T10" fmla="*/ 597 w 647"/>
                <a:gd name="T11" fmla="*/ 255 h 405"/>
                <a:gd name="T12" fmla="*/ 518 w 647"/>
                <a:gd name="T13" fmla="*/ 91 h 405"/>
                <a:gd name="T14" fmla="*/ 492 w 647"/>
                <a:gd name="T15" fmla="*/ 110 h 405"/>
                <a:gd name="T16" fmla="*/ 557 w 647"/>
                <a:gd name="T17" fmla="*/ 294 h 405"/>
                <a:gd name="T18" fmla="*/ 524 w 647"/>
                <a:gd name="T19" fmla="*/ 264 h 405"/>
                <a:gd name="T20" fmla="*/ 364 w 647"/>
                <a:gd name="T21" fmla="*/ 148 h 405"/>
                <a:gd name="T22" fmla="*/ 381 w 647"/>
                <a:gd name="T23" fmla="*/ 183 h 405"/>
                <a:gd name="T24" fmla="*/ 426 w 647"/>
                <a:gd name="T25" fmla="*/ 331 h 405"/>
                <a:gd name="T26" fmla="*/ 301 w 647"/>
                <a:gd name="T27" fmla="*/ 167 h 405"/>
                <a:gd name="T28" fmla="*/ 297 w 647"/>
                <a:gd name="T29" fmla="*/ 166 h 405"/>
                <a:gd name="T30" fmla="*/ 279 w 647"/>
                <a:gd name="T31" fmla="*/ 214 h 405"/>
                <a:gd name="T32" fmla="*/ 377 w 647"/>
                <a:gd name="T33" fmla="*/ 379 h 405"/>
                <a:gd name="T34" fmla="*/ 315 w 647"/>
                <a:gd name="T35" fmla="*/ 321 h 405"/>
                <a:gd name="T36" fmla="*/ 193 w 647"/>
                <a:gd name="T37" fmla="*/ 209 h 405"/>
                <a:gd name="T38" fmla="*/ 232 w 647"/>
                <a:gd name="T39" fmla="*/ 303 h 405"/>
                <a:gd name="T40" fmla="*/ 262 w 647"/>
                <a:gd name="T41" fmla="*/ 392 h 405"/>
                <a:gd name="T42" fmla="*/ 164 w 647"/>
                <a:gd name="T43" fmla="*/ 293 h 405"/>
                <a:gd name="T44" fmla="*/ 39 w 647"/>
                <a:gd name="T45" fmla="*/ 267 h 405"/>
                <a:gd name="T46" fmla="*/ 158 w 647"/>
                <a:gd name="T47" fmla="*/ 361 h 405"/>
                <a:gd name="T48" fmla="*/ 168 w 647"/>
                <a:gd name="T49" fmla="*/ 405 h 405"/>
                <a:gd name="T50" fmla="*/ 115 w 647"/>
                <a:gd name="T51" fmla="*/ 317 h 405"/>
                <a:gd name="T52" fmla="*/ 42 w 647"/>
                <a:gd name="T53" fmla="*/ 239 h 405"/>
                <a:gd name="T54" fmla="*/ 194 w 647"/>
                <a:gd name="T55" fmla="*/ 340 h 405"/>
                <a:gd name="T56" fmla="*/ 279 w 647"/>
                <a:gd name="T57" fmla="*/ 388 h 405"/>
                <a:gd name="T58" fmla="*/ 195 w 647"/>
                <a:gd name="T59" fmla="*/ 230 h 405"/>
                <a:gd name="T60" fmla="*/ 294 w 647"/>
                <a:gd name="T61" fmla="*/ 304 h 405"/>
                <a:gd name="T62" fmla="*/ 371 w 647"/>
                <a:gd name="T63" fmla="*/ 394 h 405"/>
                <a:gd name="T64" fmla="*/ 309 w 647"/>
                <a:gd name="T65" fmla="*/ 242 h 405"/>
                <a:gd name="T66" fmla="*/ 282 w 647"/>
                <a:gd name="T67" fmla="*/ 190 h 405"/>
                <a:gd name="T68" fmla="*/ 390 w 647"/>
                <a:gd name="T69" fmla="*/ 316 h 405"/>
                <a:gd name="T70" fmla="*/ 452 w 647"/>
                <a:gd name="T71" fmla="*/ 281 h 405"/>
                <a:gd name="T72" fmla="*/ 377 w 647"/>
                <a:gd name="T73" fmla="*/ 167 h 405"/>
                <a:gd name="T74" fmla="*/ 461 w 647"/>
                <a:gd name="T75" fmla="*/ 177 h 405"/>
                <a:gd name="T76" fmla="*/ 552 w 647"/>
                <a:gd name="T77" fmla="*/ 310 h 405"/>
                <a:gd name="T78" fmla="*/ 528 w 647"/>
                <a:gd name="T79" fmla="*/ 182 h 405"/>
                <a:gd name="T80" fmla="*/ 510 w 647"/>
                <a:gd name="T81" fmla="*/ 99 h 405"/>
                <a:gd name="T82" fmla="*/ 567 w 647"/>
                <a:gd name="T83" fmla="*/ 203 h 405"/>
                <a:gd name="T84" fmla="*/ 618 w 647"/>
                <a:gd name="T85" fmla="*/ 269 h 405"/>
                <a:gd name="T86" fmla="*/ 638 w 647"/>
                <a:gd name="T87" fmla="*/ 228 h 4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647" h="405">
                  <a:moveTo>
                    <a:pt x="108" y="405"/>
                  </a:moveTo>
                  <a:cubicBezTo>
                    <a:pt x="98" y="405"/>
                    <a:pt x="98" y="405"/>
                    <a:pt x="98" y="405"/>
                  </a:cubicBezTo>
                  <a:cubicBezTo>
                    <a:pt x="61" y="359"/>
                    <a:pt x="1" y="281"/>
                    <a:pt x="0" y="280"/>
                  </a:cubicBezTo>
                  <a:cubicBezTo>
                    <a:pt x="6" y="275"/>
                    <a:pt x="6" y="275"/>
                    <a:pt x="6" y="275"/>
                  </a:cubicBezTo>
                  <a:cubicBezTo>
                    <a:pt x="7" y="276"/>
                    <a:pt x="72" y="360"/>
                    <a:pt x="108" y="405"/>
                  </a:cubicBezTo>
                  <a:close/>
                  <a:moveTo>
                    <a:pt x="638" y="228"/>
                  </a:moveTo>
                  <a:cubicBezTo>
                    <a:pt x="621" y="217"/>
                    <a:pt x="583" y="86"/>
                    <a:pt x="561" y="0"/>
                  </a:cubicBezTo>
                  <a:cubicBezTo>
                    <a:pt x="553" y="2"/>
                    <a:pt x="553" y="2"/>
                    <a:pt x="553" y="2"/>
                  </a:cubicBezTo>
                  <a:cubicBezTo>
                    <a:pt x="559" y="24"/>
                    <a:pt x="609" y="218"/>
                    <a:pt x="633" y="234"/>
                  </a:cubicBezTo>
                  <a:cubicBezTo>
                    <a:pt x="637" y="237"/>
                    <a:pt x="638" y="240"/>
                    <a:pt x="638" y="244"/>
                  </a:cubicBezTo>
                  <a:cubicBezTo>
                    <a:pt x="636" y="251"/>
                    <a:pt x="626" y="259"/>
                    <a:pt x="616" y="261"/>
                  </a:cubicBezTo>
                  <a:cubicBezTo>
                    <a:pt x="610" y="263"/>
                    <a:pt x="602" y="262"/>
                    <a:pt x="597" y="255"/>
                  </a:cubicBezTo>
                  <a:cubicBezTo>
                    <a:pt x="592" y="247"/>
                    <a:pt x="583" y="224"/>
                    <a:pt x="575" y="200"/>
                  </a:cubicBezTo>
                  <a:cubicBezTo>
                    <a:pt x="558" y="153"/>
                    <a:pt x="538" y="99"/>
                    <a:pt x="518" y="91"/>
                  </a:cubicBezTo>
                  <a:cubicBezTo>
                    <a:pt x="514" y="89"/>
                    <a:pt x="510" y="90"/>
                    <a:pt x="506" y="91"/>
                  </a:cubicBezTo>
                  <a:cubicBezTo>
                    <a:pt x="498" y="95"/>
                    <a:pt x="493" y="102"/>
                    <a:pt x="492" y="110"/>
                  </a:cubicBezTo>
                  <a:cubicBezTo>
                    <a:pt x="486" y="135"/>
                    <a:pt x="509" y="171"/>
                    <a:pt x="521" y="187"/>
                  </a:cubicBezTo>
                  <a:cubicBezTo>
                    <a:pt x="535" y="204"/>
                    <a:pt x="564" y="269"/>
                    <a:pt x="557" y="294"/>
                  </a:cubicBezTo>
                  <a:cubicBezTo>
                    <a:pt x="555" y="299"/>
                    <a:pt x="553" y="301"/>
                    <a:pt x="549" y="302"/>
                  </a:cubicBezTo>
                  <a:cubicBezTo>
                    <a:pt x="539" y="306"/>
                    <a:pt x="533" y="291"/>
                    <a:pt x="524" y="264"/>
                  </a:cubicBezTo>
                  <a:cubicBezTo>
                    <a:pt x="514" y="233"/>
                    <a:pt x="499" y="192"/>
                    <a:pt x="465" y="171"/>
                  </a:cubicBezTo>
                  <a:cubicBezTo>
                    <a:pt x="422" y="144"/>
                    <a:pt x="375" y="134"/>
                    <a:pt x="364" y="148"/>
                  </a:cubicBezTo>
                  <a:cubicBezTo>
                    <a:pt x="360" y="152"/>
                    <a:pt x="358" y="160"/>
                    <a:pt x="371" y="173"/>
                  </a:cubicBezTo>
                  <a:cubicBezTo>
                    <a:pt x="374" y="176"/>
                    <a:pt x="377" y="180"/>
                    <a:pt x="381" y="183"/>
                  </a:cubicBezTo>
                  <a:cubicBezTo>
                    <a:pt x="408" y="212"/>
                    <a:pt x="430" y="234"/>
                    <a:pt x="444" y="283"/>
                  </a:cubicBezTo>
                  <a:cubicBezTo>
                    <a:pt x="452" y="310"/>
                    <a:pt x="440" y="327"/>
                    <a:pt x="426" y="331"/>
                  </a:cubicBezTo>
                  <a:cubicBezTo>
                    <a:pt x="416" y="334"/>
                    <a:pt x="402" y="330"/>
                    <a:pt x="398" y="314"/>
                  </a:cubicBezTo>
                  <a:cubicBezTo>
                    <a:pt x="386" y="274"/>
                    <a:pt x="305" y="171"/>
                    <a:pt x="301" y="167"/>
                  </a:cubicBezTo>
                  <a:cubicBezTo>
                    <a:pt x="300" y="165"/>
                    <a:pt x="300" y="165"/>
                    <a:pt x="300" y="165"/>
                  </a:cubicBezTo>
                  <a:cubicBezTo>
                    <a:pt x="297" y="166"/>
                    <a:pt x="297" y="166"/>
                    <a:pt x="297" y="166"/>
                  </a:cubicBezTo>
                  <a:cubicBezTo>
                    <a:pt x="296" y="166"/>
                    <a:pt x="279" y="173"/>
                    <a:pt x="275" y="187"/>
                  </a:cubicBezTo>
                  <a:cubicBezTo>
                    <a:pt x="272" y="195"/>
                    <a:pt x="273" y="204"/>
                    <a:pt x="279" y="214"/>
                  </a:cubicBezTo>
                  <a:cubicBezTo>
                    <a:pt x="284" y="221"/>
                    <a:pt x="292" y="232"/>
                    <a:pt x="303" y="247"/>
                  </a:cubicBezTo>
                  <a:cubicBezTo>
                    <a:pt x="332" y="287"/>
                    <a:pt x="386" y="361"/>
                    <a:pt x="377" y="379"/>
                  </a:cubicBezTo>
                  <a:cubicBezTo>
                    <a:pt x="375" y="383"/>
                    <a:pt x="373" y="385"/>
                    <a:pt x="371" y="386"/>
                  </a:cubicBezTo>
                  <a:cubicBezTo>
                    <a:pt x="360" y="386"/>
                    <a:pt x="340" y="358"/>
                    <a:pt x="315" y="321"/>
                  </a:cubicBezTo>
                  <a:cubicBezTo>
                    <a:pt x="311" y="314"/>
                    <a:pt x="306" y="307"/>
                    <a:pt x="300" y="300"/>
                  </a:cubicBezTo>
                  <a:cubicBezTo>
                    <a:pt x="265" y="250"/>
                    <a:pt x="213" y="200"/>
                    <a:pt x="193" y="209"/>
                  </a:cubicBezTo>
                  <a:cubicBezTo>
                    <a:pt x="187" y="212"/>
                    <a:pt x="185" y="219"/>
                    <a:pt x="187" y="231"/>
                  </a:cubicBezTo>
                  <a:cubicBezTo>
                    <a:pt x="192" y="254"/>
                    <a:pt x="212" y="279"/>
                    <a:pt x="232" y="303"/>
                  </a:cubicBezTo>
                  <a:cubicBezTo>
                    <a:pt x="257" y="333"/>
                    <a:pt x="282" y="364"/>
                    <a:pt x="271" y="384"/>
                  </a:cubicBezTo>
                  <a:cubicBezTo>
                    <a:pt x="269" y="389"/>
                    <a:pt x="266" y="392"/>
                    <a:pt x="262" y="392"/>
                  </a:cubicBezTo>
                  <a:cubicBezTo>
                    <a:pt x="247" y="393"/>
                    <a:pt x="222" y="362"/>
                    <a:pt x="200" y="335"/>
                  </a:cubicBezTo>
                  <a:cubicBezTo>
                    <a:pt x="188" y="320"/>
                    <a:pt x="176" y="305"/>
                    <a:pt x="164" y="293"/>
                  </a:cubicBezTo>
                  <a:cubicBezTo>
                    <a:pt x="135" y="263"/>
                    <a:pt x="58" y="217"/>
                    <a:pt x="37" y="233"/>
                  </a:cubicBezTo>
                  <a:cubicBezTo>
                    <a:pt x="29" y="238"/>
                    <a:pt x="30" y="250"/>
                    <a:pt x="39" y="267"/>
                  </a:cubicBezTo>
                  <a:cubicBezTo>
                    <a:pt x="58" y="305"/>
                    <a:pt x="87" y="315"/>
                    <a:pt x="112" y="324"/>
                  </a:cubicBezTo>
                  <a:cubicBezTo>
                    <a:pt x="135" y="332"/>
                    <a:pt x="152" y="339"/>
                    <a:pt x="158" y="361"/>
                  </a:cubicBezTo>
                  <a:cubicBezTo>
                    <a:pt x="163" y="377"/>
                    <a:pt x="163" y="393"/>
                    <a:pt x="159" y="405"/>
                  </a:cubicBezTo>
                  <a:cubicBezTo>
                    <a:pt x="168" y="405"/>
                    <a:pt x="168" y="405"/>
                    <a:pt x="168" y="405"/>
                  </a:cubicBezTo>
                  <a:cubicBezTo>
                    <a:pt x="171" y="391"/>
                    <a:pt x="171" y="375"/>
                    <a:pt x="166" y="359"/>
                  </a:cubicBezTo>
                  <a:cubicBezTo>
                    <a:pt x="159" y="333"/>
                    <a:pt x="138" y="325"/>
                    <a:pt x="115" y="317"/>
                  </a:cubicBezTo>
                  <a:cubicBezTo>
                    <a:pt x="91" y="308"/>
                    <a:pt x="64" y="298"/>
                    <a:pt x="46" y="264"/>
                  </a:cubicBezTo>
                  <a:cubicBezTo>
                    <a:pt x="39" y="251"/>
                    <a:pt x="38" y="242"/>
                    <a:pt x="42" y="239"/>
                  </a:cubicBezTo>
                  <a:cubicBezTo>
                    <a:pt x="55" y="229"/>
                    <a:pt x="125" y="265"/>
                    <a:pt x="159" y="298"/>
                  </a:cubicBezTo>
                  <a:cubicBezTo>
                    <a:pt x="170" y="310"/>
                    <a:pt x="182" y="325"/>
                    <a:pt x="194" y="340"/>
                  </a:cubicBezTo>
                  <a:cubicBezTo>
                    <a:pt x="220" y="372"/>
                    <a:pt x="244" y="402"/>
                    <a:pt x="263" y="400"/>
                  </a:cubicBezTo>
                  <a:cubicBezTo>
                    <a:pt x="269" y="399"/>
                    <a:pt x="275" y="395"/>
                    <a:pt x="279" y="388"/>
                  </a:cubicBezTo>
                  <a:cubicBezTo>
                    <a:pt x="292" y="363"/>
                    <a:pt x="266" y="331"/>
                    <a:pt x="238" y="298"/>
                  </a:cubicBezTo>
                  <a:cubicBezTo>
                    <a:pt x="219" y="274"/>
                    <a:pt x="199" y="250"/>
                    <a:pt x="195" y="230"/>
                  </a:cubicBezTo>
                  <a:cubicBezTo>
                    <a:pt x="194" y="222"/>
                    <a:pt x="194" y="217"/>
                    <a:pt x="196" y="216"/>
                  </a:cubicBezTo>
                  <a:cubicBezTo>
                    <a:pt x="207" y="212"/>
                    <a:pt x="254" y="247"/>
                    <a:pt x="294" y="304"/>
                  </a:cubicBezTo>
                  <a:cubicBezTo>
                    <a:pt x="299" y="312"/>
                    <a:pt x="304" y="319"/>
                    <a:pt x="309" y="326"/>
                  </a:cubicBezTo>
                  <a:cubicBezTo>
                    <a:pt x="339" y="370"/>
                    <a:pt x="357" y="395"/>
                    <a:pt x="371" y="394"/>
                  </a:cubicBezTo>
                  <a:cubicBezTo>
                    <a:pt x="376" y="393"/>
                    <a:pt x="381" y="390"/>
                    <a:pt x="384" y="383"/>
                  </a:cubicBezTo>
                  <a:cubicBezTo>
                    <a:pt x="395" y="362"/>
                    <a:pt x="355" y="304"/>
                    <a:pt x="309" y="242"/>
                  </a:cubicBezTo>
                  <a:cubicBezTo>
                    <a:pt x="299" y="228"/>
                    <a:pt x="290" y="216"/>
                    <a:pt x="286" y="210"/>
                  </a:cubicBezTo>
                  <a:cubicBezTo>
                    <a:pt x="281" y="202"/>
                    <a:pt x="280" y="196"/>
                    <a:pt x="282" y="190"/>
                  </a:cubicBezTo>
                  <a:cubicBezTo>
                    <a:pt x="285" y="182"/>
                    <a:pt x="293" y="177"/>
                    <a:pt x="297" y="174"/>
                  </a:cubicBezTo>
                  <a:cubicBezTo>
                    <a:pt x="310" y="191"/>
                    <a:pt x="380" y="281"/>
                    <a:pt x="390" y="316"/>
                  </a:cubicBezTo>
                  <a:cubicBezTo>
                    <a:pt x="396" y="336"/>
                    <a:pt x="414" y="343"/>
                    <a:pt x="428" y="339"/>
                  </a:cubicBezTo>
                  <a:cubicBezTo>
                    <a:pt x="447" y="333"/>
                    <a:pt x="461" y="312"/>
                    <a:pt x="452" y="281"/>
                  </a:cubicBezTo>
                  <a:cubicBezTo>
                    <a:pt x="437" y="230"/>
                    <a:pt x="414" y="206"/>
                    <a:pt x="386" y="177"/>
                  </a:cubicBezTo>
                  <a:cubicBezTo>
                    <a:pt x="383" y="174"/>
                    <a:pt x="380" y="171"/>
                    <a:pt x="377" y="167"/>
                  </a:cubicBezTo>
                  <a:cubicBezTo>
                    <a:pt x="370" y="161"/>
                    <a:pt x="368" y="155"/>
                    <a:pt x="370" y="153"/>
                  </a:cubicBezTo>
                  <a:cubicBezTo>
                    <a:pt x="376" y="145"/>
                    <a:pt x="415" y="149"/>
                    <a:pt x="461" y="177"/>
                  </a:cubicBezTo>
                  <a:cubicBezTo>
                    <a:pt x="493" y="197"/>
                    <a:pt x="506" y="235"/>
                    <a:pt x="516" y="266"/>
                  </a:cubicBezTo>
                  <a:cubicBezTo>
                    <a:pt x="526" y="294"/>
                    <a:pt x="533" y="316"/>
                    <a:pt x="552" y="310"/>
                  </a:cubicBezTo>
                  <a:cubicBezTo>
                    <a:pt x="558" y="308"/>
                    <a:pt x="562" y="304"/>
                    <a:pt x="564" y="297"/>
                  </a:cubicBezTo>
                  <a:cubicBezTo>
                    <a:pt x="573" y="267"/>
                    <a:pt x="541" y="198"/>
                    <a:pt x="528" y="182"/>
                  </a:cubicBezTo>
                  <a:cubicBezTo>
                    <a:pt x="514" y="166"/>
                    <a:pt x="495" y="132"/>
                    <a:pt x="499" y="112"/>
                  </a:cubicBezTo>
                  <a:cubicBezTo>
                    <a:pt x="501" y="106"/>
                    <a:pt x="504" y="101"/>
                    <a:pt x="510" y="99"/>
                  </a:cubicBezTo>
                  <a:cubicBezTo>
                    <a:pt x="511" y="98"/>
                    <a:pt x="513" y="98"/>
                    <a:pt x="515" y="98"/>
                  </a:cubicBezTo>
                  <a:cubicBezTo>
                    <a:pt x="532" y="105"/>
                    <a:pt x="552" y="162"/>
                    <a:pt x="567" y="203"/>
                  </a:cubicBezTo>
                  <a:cubicBezTo>
                    <a:pt x="576" y="229"/>
                    <a:pt x="584" y="250"/>
                    <a:pt x="590" y="259"/>
                  </a:cubicBezTo>
                  <a:cubicBezTo>
                    <a:pt x="597" y="268"/>
                    <a:pt x="606" y="272"/>
                    <a:pt x="618" y="269"/>
                  </a:cubicBezTo>
                  <a:cubicBezTo>
                    <a:pt x="631" y="266"/>
                    <a:pt x="643" y="256"/>
                    <a:pt x="645" y="245"/>
                  </a:cubicBezTo>
                  <a:cubicBezTo>
                    <a:pt x="647" y="238"/>
                    <a:pt x="644" y="232"/>
                    <a:pt x="638" y="228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" name="Freeform 11">
              <a:extLst>
                <a:ext uri="{FF2B5EF4-FFF2-40B4-BE49-F238E27FC236}">
                  <a16:creationId xmlns:a16="http://schemas.microsoft.com/office/drawing/2014/main" id="{FFF004BA-7B9A-4FEB-9D8E-377A703B6DEA}"/>
                </a:ext>
              </a:extLst>
            </p:cNvPr>
            <p:cNvSpPr>
              <a:spLocks/>
            </p:cNvSpPr>
            <p:nvPr/>
          </p:nvSpPr>
          <p:spPr bwMode="auto">
            <a:xfrm>
              <a:off x="8848198" y="4402239"/>
              <a:ext cx="1272631" cy="1426364"/>
            </a:xfrm>
            <a:custGeom>
              <a:avLst/>
              <a:gdLst>
                <a:gd name="T0" fmla="*/ 569 w 643"/>
                <a:gd name="T1" fmla="*/ 19 h 724"/>
                <a:gd name="T2" fmla="*/ 588 w 643"/>
                <a:gd name="T3" fmla="*/ 631 h 724"/>
                <a:gd name="T4" fmla="*/ 608 w 643"/>
                <a:gd name="T5" fmla="*/ 712 h 724"/>
                <a:gd name="T6" fmla="*/ 500 w 643"/>
                <a:gd name="T7" fmla="*/ 705 h 724"/>
                <a:gd name="T8" fmla="*/ 143 w 643"/>
                <a:gd name="T9" fmla="*/ 692 h 724"/>
                <a:gd name="T10" fmla="*/ 97 w 643"/>
                <a:gd name="T11" fmla="*/ 256 h 724"/>
                <a:gd name="T12" fmla="*/ 569 w 643"/>
                <a:gd name="T13" fmla="*/ 19 h 7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3" h="724">
                  <a:moveTo>
                    <a:pt x="569" y="19"/>
                  </a:moveTo>
                  <a:cubicBezTo>
                    <a:pt x="569" y="19"/>
                    <a:pt x="569" y="584"/>
                    <a:pt x="588" y="631"/>
                  </a:cubicBezTo>
                  <a:cubicBezTo>
                    <a:pt x="607" y="677"/>
                    <a:pt x="643" y="699"/>
                    <a:pt x="608" y="712"/>
                  </a:cubicBezTo>
                  <a:cubicBezTo>
                    <a:pt x="573" y="724"/>
                    <a:pt x="566" y="705"/>
                    <a:pt x="500" y="705"/>
                  </a:cubicBezTo>
                  <a:cubicBezTo>
                    <a:pt x="434" y="705"/>
                    <a:pt x="226" y="713"/>
                    <a:pt x="143" y="692"/>
                  </a:cubicBezTo>
                  <a:cubicBezTo>
                    <a:pt x="60" y="671"/>
                    <a:pt x="0" y="411"/>
                    <a:pt x="97" y="256"/>
                  </a:cubicBezTo>
                  <a:cubicBezTo>
                    <a:pt x="194" y="101"/>
                    <a:pt x="541" y="0"/>
                    <a:pt x="569" y="19"/>
                  </a:cubicBezTo>
                </a:path>
              </a:pathLst>
            </a:custGeom>
            <a:solidFill>
              <a:srgbClr val="000000">
                <a:alpha val="10000"/>
              </a:srgbClr>
            </a:solidFill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" name="Freeform 12">
              <a:extLst>
                <a:ext uri="{FF2B5EF4-FFF2-40B4-BE49-F238E27FC236}">
                  <a16:creationId xmlns:a16="http://schemas.microsoft.com/office/drawing/2014/main" id="{CAB82505-EBD5-41CA-A714-6E7DA7AAEA5F}"/>
                </a:ext>
              </a:extLst>
            </p:cNvPr>
            <p:cNvSpPr>
              <a:spLocks/>
            </p:cNvSpPr>
            <p:nvPr/>
          </p:nvSpPr>
          <p:spPr bwMode="auto">
            <a:xfrm>
              <a:off x="7766289" y="1815365"/>
              <a:ext cx="2188093" cy="3917299"/>
            </a:xfrm>
            <a:custGeom>
              <a:avLst/>
              <a:gdLst>
                <a:gd name="T0" fmla="*/ 1106 w 1106"/>
                <a:gd name="T1" fmla="*/ 1893 h 1988"/>
                <a:gd name="T2" fmla="*/ 993 w 1106"/>
                <a:gd name="T3" fmla="*/ 1988 h 1988"/>
                <a:gd name="T4" fmla="*/ 114 w 1106"/>
                <a:gd name="T5" fmla="*/ 1988 h 1988"/>
                <a:gd name="T6" fmla="*/ 0 w 1106"/>
                <a:gd name="T7" fmla="*/ 1893 h 1988"/>
                <a:gd name="T8" fmla="*/ 0 w 1106"/>
                <a:gd name="T9" fmla="*/ 95 h 1988"/>
                <a:gd name="T10" fmla="*/ 114 w 1106"/>
                <a:gd name="T11" fmla="*/ 0 h 1988"/>
                <a:gd name="T12" fmla="*/ 993 w 1106"/>
                <a:gd name="T13" fmla="*/ 0 h 1988"/>
                <a:gd name="T14" fmla="*/ 1106 w 1106"/>
                <a:gd name="T15" fmla="*/ 95 h 1988"/>
                <a:gd name="T16" fmla="*/ 1106 w 1106"/>
                <a:gd name="T17" fmla="*/ 1893 h 19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06" h="1988">
                  <a:moveTo>
                    <a:pt x="1106" y="1893"/>
                  </a:moveTo>
                  <a:cubicBezTo>
                    <a:pt x="1106" y="1946"/>
                    <a:pt x="1055" y="1988"/>
                    <a:pt x="993" y="1988"/>
                  </a:cubicBezTo>
                  <a:cubicBezTo>
                    <a:pt x="114" y="1988"/>
                    <a:pt x="114" y="1988"/>
                    <a:pt x="114" y="1988"/>
                  </a:cubicBezTo>
                  <a:cubicBezTo>
                    <a:pt x="52" y="1988"/>
                    <a:pt x="0" y="1946"/>
                    <a:pt x="0" y="1893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42"/>
                    <a:pt x="52" y="0"/>
                    <a:pt x="114" y="0"/>
                  </a:cubicBezTo>
                  <a:cubicBezTo>
                    <a:pt x="993" y="0"/>
                    <a:pt x="993" y="0"/>
                    <a:pt x="993" y="0"/>
                  </a:cubicBezTo>
                  <a:cubicBezTo>
                    <a:pt x="1055" y="0"/>
                    <a:pt x="1106" y="42"/>
                    <a:pt x="1106" y="95"/>
                  </a:cubicBezTo>
                  <a:cubicBezTo>
                    <a:pt x="1106" y="1893"/>
                    <a:pt x="1106" y="1893"/>
                    <a:pt x="1106" y="1893"/>
                  </a:cubicBezTo>
                </a:path>
              </a:pathLst>
            </a:custGeom>
            <a:solidFill>
              <a:srgbClr val="FFFFFF"/>
            </a:solidFill>
            <a:ln w="12700">
              <a:solidFill>
                <a:srgbClr val="E1E9EA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" name="Rectangle 13">
              <a:extLst>
                <a:ext uri="{FF2B5EF4-FFF2-40B4-BE49-F238E27FC236}">
                  <a16:creationId xmlns:a16="http://schemas.microsoft.com/office/drawing/2014/main" id="{86C3468F-4E45-473F-9BE5-FB55BC2E8B5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835643" y="2086998"/>
              <a:ext cx="2045919" cy="2941731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>
                <a:solidFill>
                  <a:schemeClr val="lt1"/>
                </a:solidFill>
              </a:endParaRPr>
            </a:p>
          </p:txBody>
        </p:sp>
        <p:sp>
          <p:nvSpPr>
            <p:cNvPr id="57" name="Oval 14">
              <a:extLst>
                <a:ext uri="{FF2B5EF4-FFF2-40B4-BE49-F238E27FC236}">
                  <a16:creationId xmlns:a16="http://schemas.microsoft.com/office/drawing/2014/main" id="{F426ACBA-49EE-4D08-BFA0-9910D895125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672504" y="5153566"/>
              <a:ext cx="388378" cy="383754"/>
            </a:xfrm>
            <a:prstGeom prst="ellipse">
              <a:avLst/>
            </a:prstGeom>
            <a:solidFill>
              <a:srgbClr val="D6D6D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8" name="Freeform 15">
              <a:extLst>
                <a:ext uri="{FF2B5EF4-FFF2-40B4-BE49-F238E27FC236}">
                  <a16:creationId xmlns:a16="http://schemas.microsoft.com/office/drawing/2014/main" id="{0BF230A2-000A-45EF-9DB7-462B23A0F331}"/>
                </a:ext>
              </a:extLst>
            </p:cNvPr>
            <p:cNvSpPr>
              <a:spLocks/>
            </p:cNvSpPr>
            <p:nvPr/>
          </p:nvSpPr>
          <p:spPr bwMode="auto">
            <a:xfrm>
              <a:off x="9044700" y="3669407"/>
              <a:ext cx="1446015" cy="836863"/>
            </a:xfrm>
            <a:custGeom>
              <a:avLst/>
              <a:gdLst>
                <a:gd name="T0" fmla="*/ 442 w 731"/>
                <a:gd name="T1" fmla="*/ 396 h 425"/>
                <a:gd name="T2" fmla="*/ 345 w 731"/>
                <a:gd name="T3" fmla="*/ 334 h 425"/>
                <a:gd name="T4" fmla="*/ 155 w 731"/>
                <a:gd name="T5" fmla="*/ 423 h 425"/>
                <a:gd name="T6" fmla="*/ 19 w 731"/>
                <a:gd name="T7" fmla="*/ 299 h 425"/>
                <a:gd name="T8" fmla="*/ 162 w 731"/>
                <a:gd name="T9" fmla="*/ 187 h 425"/>
                <a:gd name="T10" fmla="*/ 372 w 731"/>
                <a:gd name="T11" fmla="*/ 51 h 425"/>
                <a:gd name="T12" fmla="*/ 446 w 731"/>
                <a:gd name="T13" fmla="*/ 78 h 425"/>
                <a:gd name="T14" fmla="*/ 731 w 731"/>
                <a:gd name="T15" fmla="*/ 283 h 4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31" h="425">
                  <a:moveTo>
                    <a:pt x="442" y="396"/>
                  </a:moveTo>
                  <a:cubicBezTo>
                    <a:pt x="442" y="396"/>
                    <a:pt x="369" y="370"/>
                    <a:pt x="345" y="334"/>
                  </a:cubicBezTo>
                  <a:cubicBezTo>
                    <a:pt x="345" y="334"/>
                    <a:pt x="261" y="421"/>
                    <a:pt x="155" y="423"/>
                  </a:cubicBezTo>
                  <a:cubicBezTo>
                    <a:pt x="48" y="425"/>
                    <a:pt x="0" y="342"/>
                    <a:pt x="19" y="299"/>
                  </a:cubicBezTo>
                  <a:cubicBezTo>
                    <a:pt x="39" y="256"/>
                    <a:pt x="108" y="266"/>
                    <a:pt x="162" y="187"/>
                  </a:cubicBezTo>
                  <a:cubicBezTo>
                    <a:pt x="215" y="108"/>
                    <a:pt x="246" y="0"/>
                    <a:pt x="372" y="51"/>
                  </a:cubicBezTo>
                  <a:cubicBezTo>
                    <a:pt x="395" y="60"/>
                    <a:pt x="420" y="69"/>
                    <a:pt x="446" y="78"/>
                  </a:cubicBezTo>
                  <a:cubicBezTo>
                    <a:pt x="566" y="121"/>
                    <a:pt x="709" y="171"/>
                    <a:pt x="731" y="283"/>
                  </a:cubicBezTo>
                </a:path>
              </a:pathLst>
            </a:custGeom>
            <a:solidFill>
              <a:srgbClr val="FCDB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9" name="Freeform 25">
              <a:extLst>
                <a:ext uri="{FF2B5EF4-FFF2-40B4-BE49-F238E27FC236}">
                  <a16:creationId xmlns:a16="http://schemas.microsoft.com/office/drawing/2014/main" id="{F9501741-2A76-4E8B-B3FE-55EC1322269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252581" y="2881770"/>
              <a:ext cx="1212042" cy="1352189"/>
            </a:xfrm>
            <a:custGeom>
              <a:avLst/>
              <a:gdLst>
                <a:gd name="T0" fmla="*/ 369 w 457"/>
                <a:gd name="T1" fmla="*/ 148 h 513"/>
                <a:gd name="T2" fmla="*/ 376 w 457"/>
                <a:gd name="T3" fmla="*/ 193 h 513"/>
                <a:gd name="T4" fmla="*/ 256 w 457"/>
                <a:gd name="T5" fmla="*/ 332 h 513"/>
                <a:gd name="T6" fmla="*/ 256 w 457"/>
                <a:gd name="T7" fmla="*/ 347 h 513"/>
                <a:gd name="T8" fmla="*/ 264 w 457"/>
                <a:gd name="T9" fmla="*/ 347 h 513"/>
                <a:gd name="T10" fmla="*/ 264 w 457"/>
                <a:gd name="T11" fmla="*/ 404 h 513"/>
                <a:gd name="T12" fmla="*/ 264 w 457"/>
                <a:gd name="T13" fmla="*/ 485 h 513"/>
                <a:gd name="T14" fmla="*/ 236 w 457"/>
                <a:gd name="T15" fmla="*/ 513 h 513"/>
                <a:gd name="T16" fmla="*/ 208 w 457"/>
                <a:gd name="T17" fmla="*/ 485 h 513"/>
                <a:gd name="T18" fmla="*/ 208 w 457"/>
                <a:gd name="T19" fmla="*/ 404 h 513"/>
                <a:gd name="T20" fmla="*/ 208 w 457"/>
                <a:gd name="T21" fmla="*/ 347 h 513"/>
                <a:gd name="T22" fmla="*/ 216 w 457"/>
                <a:gd name="T23" fmla="*/ 347 h 513"/>
                <a:gd name="T24" fmla="*/ 216 w 457"/>
                <a:gd name="T25" fmla="*/ 332 h 513"/>
                <a:gd name="T26" fmla="*/ 142 w 457"/>
                <a:gd name="T27" fmla="*/ 296 h 513"/>
                <a:gd name="T28" fmla="*/ 96 w 457"/>
                <a:gd name="T29" fmla="*/ 193 h 513"/>
                <a:gd name="T30" fmla="*/ 219 w 457"/>
                <a:gd name="T31" fmla="*/ 54 h 513"/>
                <a:gd name="T32" fmla="*/ 236 w 457"/>
                <a:gd name="T33" fmla="*/ 53 h 513"/>
                <a:gd name="T34" fmla="*/ 318 w 457"/>
                <a:gd name="T35" fmla="*/ 80 h 513"/>
                <a:gd name="T36" fmla="*/ 290 w 457"/>
                <a:gd name="T37" fmla="*/ 108 h 513"/>
                <a:gd name="T38" fmla="*/ 236 w 457"/>
                <a:gd name="T39" fmla="*/ 93 h 513"/>
                <a:gd name="T40" fmla="*/ 219 w 457"/>
                <a:gd name="T41" fmla="*/ 95 h 513"/>
                <a:gd name="T42" fmla="*/ 136 w 457"/>
                <a:gd name="T43" fmla="*/ 193 h 513"/>
                <a:gd name="T44" fmla="*/ 167 w 457"/>
                <a:gd name="T45" fmla="*/ 265 h 513"/>
                <a:gd name="T46" fmla="*/ 236 w 457"/>
                <a:gd name="T47" fmla="*/ 293 h 513"/>
                <a:gd name="T48" fmla="*/ 336 w 457"/>
                <a:gd name="T49" fmla="*/ 193 h 513"/>
                <a:gd name="T50" fmla="*/ 336 w 457"/>
                <a:gd name="T51" fmla="*/ 181 h 513"/>
                <a:gd name="T52" fmla="*/ 369 w 457"/>
                <a:gd name="T53" fmla="*/ 148 h 513"/>
                <a:gd name="T54" fmla="*/ 353 w 457"/>
                <a:gd name="T55" fmla="*/ 2 h 513"/>
                <a:gd name="T56" fmla="*/ 390 w 457"/>
                <a:gd name="T57" fmla="*/ 39 h 513"/>
                <a:gd name="T58" fmla="*/ 229 w 457"/>
                <a:gd name="T59" fmla="*/ 200 h 513"/>
                <a:gd name="T60" fmla="*/ 175 w 457"/>
                <a:gd name="T61" fmla="*/ 145 h 513"/>
                <a:gd name="T62" fmla="*/ 159 w 457"/>
                <a:gd name="T63" fmla="*/ 186 h 513"/>
                <a:gd name="T64" fmla="*/ 229 w 457"/>
                <a:gd name="T65" fmla="*/ 256 h 513"/>
                <a:gd name="T66" fmla="*/ 418 w 457"/>
                <a:gd name="T67" fmla="*/ 67 h 513"/>
                <a:gd name="T68" fmla="*/ 455 w 457"/>
                <a:gd name="T69" fmla="*/ 104 h 513"/>
                <a:gd name="T70" fmla="*/ 457 w 457"/>
                <a:gd name="T71" fmla="*/ 0 h 513"/>
                <a:gd name="T72" fmla="*/ 353 w 457"/>
                <a:gd name="T73" fmla="*/ 2 h 513"/>
                <a:gd name="T74" fmla="*/ 28 w 457"/>
                <a:gd name="T75" fmla="*/ 238 h 513"/>
                <a:gd name="T76" fmla="*/ 74 w 457"/>
                <a:gd name="T77" fmla="*/ 191 h 513"/>
                <a:gd name="T78" fmla="*/ 95 w 457"/>
                <a:gd name="T79" fmla="*/ 114 h 513"/>
                <a:gd name="T80" fmla="*/ 0 w 457"/>
                <a:gd name="T81" fmla="*/ 210 h 513"/>
                <a:gd name="T82" fmla="*/ 28 w 457"/>
                <a:gd name="T83" fmla="*/ 238 h 5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457" h="513">
                  <a:moveTo>
                    <a:pt x="369" y="148"/>
                  </a:moveTo>
                  <a:cubicBezTo>
                    <a:pt x="374" y="162"/>
                    <a:pt x="376" y="177"/>
                    <a:pt x="376" y="193"/>
                  </a:cubicBezTo>
                  <a:cubicBezTo>
                    <a:pt x="376" y="264"/>
                    <a:pt x="324" y="322"/>
                    <a:pt x="256" y="332"/>
                  </a:cubicBezTo>
                  <a:cubicBezTo>
                    <a:pt x="256" y="347"/>
                    <a:pt x="256" y="347"/>
                    <a:pt x="256" y="347"/>
                  </a:cubicBezTo>
                  <a:cubicBezTo>
                    <a:pt x="264" y="347"/>
                    <a:pt x="264" y="347"/>
                    <a:pt x="264" y="347"/>
                  </a:cubicBezTo>
                  <a:cubicBezTo>
                    <a:pt x="264" y="404"/>
                    <a:pt x="264" y="404"/>
                    <a:pt x="264" y="404"/>
                  </a:cubicBezTo>
                  <a:cubicBezTo>
                    <a:pt x="264" y="485"/>
                    <a:pt x="264" y="485"/>
                    <a:pt x="264" y="485"/>
                  </a:cubicBezTo>
                  <a:cubicBezTo>
                    <a:pt x="264" y="500"/>
                    <a:pt x="252" y="513"/>
                    <a:pt x="236" y="513"/>
                  </a:cubicBezTo>
                  <a:cubicBezTo>
                    <a:pt x="221" y="513"/>
                    <a:pt x="208" y="500"/>
                    <a:pt x="208" y="485"/>
                  </a:cubicBezTo>
                  <a:cubicBezTo>
                    <a:pt x="208" y="404"/>
                    <a:pt x="208" y="404"/>
                    <a:pt x="208" y="404"/>
                  </a:cubicBezTo>
                  <a:cubicBezTo>
                    <a:pt x="208" y="347"/>
                    <a:pt x="208" y="347"/>
                    <a:pt x="208" y="347"/>
                  </a:cubicBezTo>
                  <a:cubicBezTo>
                    <a:pt x="216" y="347"/>
                    <a:pt x="216" y="347"/>
                    <a:pt x="216" y="347"/>
                  </a:cubicBezTo>
                  <a:cubicBezTo>
                    <a:pt x="216" y="332"/>
                    <a:pt x="216" y="332"/>
                    <a:pt x="216" y="332"/>
                  </a:cubicBezTo>
                  <a:cubicBezTo>
                    <a:pt x="188" y="327"/>
                    <a:pt x="162" y="315"/>
                    <a:pt x="142" y="296"/>
                  </a:cubicBezTo>
                  <a:cubicBezTo>
                    <a:pt x="114" y="271"/>
                    <a:pt x="96" y="234"/>
                    <a:pt x="96" y="193"/>
                  </a:cubicBezTo>
                  <a:cubicBezTo>
                    <a:pt x="96" y="122"/>
                    <a:pt x="150" y="63"/>
                    <a:pt x="219" y="54"/>
                  </a:cubicBezTo>
                  <a:cubicBezTo>
                    <a:pt x="225" y="53"/>
                    <a:pt x="230" y="53"/>
                    <a:pt x="236" y="53"/>
                  </a:cubicBezTo>
                  <a:cubicBezTo>
                    <a:pt x="267" y="53"/>
                    <a:pt x="295" y="63"/>
                    <a:pt x="318" y="80"/>
                  </a:cubicBezTo>
                  <a:cubicBezTo>
                    <a:pt x="290" y="108"/>
                    <a:pt x="290" y="108"/>
                    <a:pt x="290" y="108"/>
                  </a:cubicBezTo>
                  <a:cubicBezTo>
                    <a:pt x="274" y="99"/>
                    <a:pt x="256" y="93"/>
                    <a:pt x="236" y="93"/>
                  </a:cubicBezTo>
                  <a:cubicBezTo>
                    <a:pt x="230" y="93"/>
                    <a:pt x="225" y="94"/>
                    <a:pt x="219" y="95"/>
                  </a:cubicBezTo>
                  <a:cubicBezTo>
                    <a:pt x="172" y="103"/>
                    <a:pt x="136" y="144"/>
                    <a:pt x="136" y="193"/>
                  </a:cubicBezTo>
                  <a:cubicBezTo>
                    <a:pt x="136" y="221"/>
                    <a:pt x="148" y="247"/>
                    <a:pt x="167" y="265"/>
                  </a:cubicBezTo>
                  <a:cubicBezTo>
                    <a:pt x="185" y="282"/>
                    <a:pt x="209" y="293"/>
                    <a:pt x="236" y="293"/>
                  </a:cubicBezTo>
                  <a:cubicBezTo>
                    <a:pt x="292" y="293"/>
                    <a:pt x="336" y="248"/>
                    <a:pt x="336" y="193"/>
                  </a:cubicBezTo>
                  <a:cubicBezTo>
                    <a:pt x="336" y="189"/>
                    <a:pt x="336" y="185"/>
                    <a:pt x="336" y="181"/>
                  </a:cubicBezTo>
                  <a:lnTo>
                    <a:pt x="369" y="148"/>
                  </a:lnTo>
                  <a:close/>
                  <a:moveTo>
                    <a:pt x="353" y="2"/>
                  </a:moveTo>
                  <a:cubicBezTo>
                    <a:pt x="390" y="39"/>
                    <a:pt x="390" y="39"/>
                    <a:pt x="390" y="39"/>
                  </a:cubicBezTo>
                  <a:cubicBezTo>
                    <a:pt x="229" y="200"/>
                    <a:pt x="229" y="200"/>
                    <a:pt x="229" y="200"/>
                  </a:cubicBezTo>
                  <a:cubicBezTo>
                    <a:pt x="175" y="145"/>
                    <a:pt x="175" y="145"/>
                    <a:pt x="175" y="145"/>
                  </a:cubicBezTo>
                  <a:cubicBezTo>
                    <a:pt x="166" y="157"/>
                    <a:pt x="160" y="171"/>
                    <a:pt x="159" y="186"/>
                  </a:cubicBezTo>
                  <a:cubicBezTo>
                    <a:pt x="229" y="256"/>
                    <a:pt x="229" y="256"/>
                    <a:pt x="229" y="256"/>
                  </a:cubicBezTo>
                  <a:cubicBezTo>
                    <a:pt x="418" y="67"/>
                    <a:pt x="418" y="67"/>
                    <a:pt x="418" y="67"/>
                  </a:cubicBezTo>
                  <a:cubicBezTo>
                    <a:pt x="455" y="104"/>
                    <a:pt x="455" y="104"/>
                    <a:pt x="455" y="104"/>
                  </a:cubicBezTo>
                  <a:cubicBezTo>
                    <a:pt x="457" y="0"/>
                    <a:pt x="457" y="0"/>
                    <a:pt x="457" y="0"/>
                  </a:cubicBezTo>
                  <a:lnTo>
                    <a:pt x="353" y="2"/>
                  </a:lnTo>
                  <a:close/>
                  <a:moveTo>
                    <a:pt x="28" y="238"/>
                  </a:moveTo>
                  <a:cubicBezTo>
                    <a:pt x="74" y="191"/>
                    <a:pt x="74" y="191"/>
                    <a:pt x="74" y="191"/>
                  </a:cubicBezTo>
                  <a:cubicBezTo>
                    <a:pt x="75" y="163"/>
                    <a:pt x="82" y="137"/>
                    <a:pt x="95" y="114"/>
                  </a:cubicBezTo>
                  <a:cubicBezTo>
                    <a:pt x="0" y="210"/>
                    <a:pt x="0" y="210"/>
                    <a:pt x="0" y="210"/>
                  </a:cubicBezTo>
                  <a:lnTo>
                    <a:pt x="28" y="238"/>
                  </a:lnTo>
                  <a:close/>
                </a:path>
              </a:pathLst>
            </a:custGeom>
            <a:solidFill>
              <a:srgbClr val="FFFFFF">
                <a:alpha val="5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60" name="Group 59">
            <a:extLst>
              <a:ext uri="{FF2B5EF4-FFF2-40B4-BE49-F238E27FC236}">
                <a16:creationId xmlns:a16="http://schemas.microsoft.com/office/drawing/2014/main" id="{A4C4DE0D-B50C-4586-8608-41FBAEE01D61}"/>
              </a:ext>
            </a:extLst>
          </p:cNvPr>
          <p:cNvGrpSpPr/>
          <p:nvPr/>
        </p:nvGrpSpPr>
        <p:grpSpPr>
          <a:xfrm>
            <a:off x="760439" y="3307271"/>
            <a:ext cx="2752872" cy="3561430"/>
            <a:chOff x="5832763" y="3032164"/>
            <a:chExt cx="2957249" cy="3825836"/>
          </a:xfrm>
          <a:effectLst/>
        </p:grpSpPr>
        <p:sp>
          <p:nvSpPr>
            <p:cNvPr id="61" name="Freeform 6">
              <a:extLst>
                <a:ext uri="{FF2B5EF4-FFF2-40B4-BE49-F238E27FC236}">
                  <a16:creationId xmlns:a16="http://schemas.microsoft.com/office/drawing/2014/main" id="{0B5A8D01-39C1-48F9-9472-FAE70C8D0897}"/>
                </a:ext>
              </a:extLst>
            </p:cNvPr>
            <p:cNvSpPr>
              <a:spLocks/>
            </p:cNvSpPr>
            <p:nvPr/>
          </p:nvSpPr>
          <p:spPr bwMode="auto">
            <a:xfrm>
              <a:off x="7407897" y="3874539"/>
              <a:ext cx="40510" cy="8340"/>
            </a:xfrm>
            <a:custGeom>
              <a:avLst/>
              <a:gdLst>
                <a:gd name="T0" fmla="*/ 0 w 20"/>
                <a:gd name="T1" fmla="*/ 0 h 4"/>
                <a:gd name="T2" fmla="*/ 20 w 20"/>
                <a:gd name="T3" fmla="*/ 4 h 4"/>
                <a:gd name="T4" fmla="*/ 0 w 20"/>
                <a:gd name="T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4">
                  <a:moveTo>
                    <a:pt x="0" y="0"/>
                  </a:moveTo>
                  <a:cubicBezTo>
                    <a:pt x="12" y="3"/>
                    <a:pt x="20" y="4"/>
                    <a:pt x="20" y="4"/>
                  </a:cubicBezTo>
                  <a:cubicBezTo>
                    <a:pt x="13" y="2"/>
                    <a:pt x="6" y="1"/>
                    <a:pt x="0" y="0"/>
                  </a:cubicBezTo>
                  <a:close/>
                </a:path>
              </a:pathLst>
            </a:custGeom>
            <a:solidFill>
              <a:srgbClr val="FFF2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" name="Freeform 16">
              <a:extLst>
                <a:ext uri="{FF2B5EF4-FFF2-40B4-BE49-F238E27FC236}">
                  <a16:creationId xmlns:a16="http://schemas.microsoft.com/office/drawing/2014/main" id="{EF9E614B-1957-4868-ADA5-386DA7BF6E68}"/>
                </a:ext>
              </a:extLst>
            </p:cNvPr>
            <p:cNvSpPr>
              <a:spLocks/>
            </p:cNvSpPr>
            <p:nvPr/>
          </p:nvSpPr>
          <p:spPr bwMode="auto">
            <a:xfrm>
              <a:off x="5965017" y="3032164"/>
              <a:ext cx="2824995" cy="3825836"/>
            </a:xfrm>
            <a:custGeom>
              <a:avLst/>
              <a:gdLst>
                <a:gd name="T0" fmla="*/ 880 w 1385"/>
                <a:gd name="T1" fmla="*/ 1652 h 1884"/>
                <a:gd name="T2" fmla="*/ 1179 w 1385"/>
                <a:gd name="T3" fmla="*/ 1248 h 1884"/>
                <a:gd name="T4" fmla="*/ 1280 w 1385"/>
                <a:gd name="T5" fmla="*/ 937 h 1884"/>
                <a:gd name="T6" fmla="*/ 1305 w 1385"/>
                <a:gd name="T7" fmla="*/ 760 h 1884"/>
                <a:gd name="T8" fmla="*/ 1065 w 1385"/>
                <a:gd name="T9" fmla="*/ 908 h 1884"/>
                <a:gd name="T10" fmla="*/ 974 w 1385"/>
                <a:gd name="T11" fmla="*/ 1140 h 1884"/>
                <a:gd name="T12" fmla="*/ 991 w 1385"/>
                <a:gd name="T13" fmla="*/ 733 h 1884"/>
                <a:gd name="T14" fmla="*/ 1139 w 1385"/>
                <a:gd name="T15" fmla="*/ 87 h 1884"/>
                <a:gd name="T16" fmla="*/ 971 w 1385"/>
                <a:gd name="T17" fmla="*/ 163 h 1884"/>
                <a:gd name="T18" fmla="*/ 804 w 1385"/>
                <a:gd name="T19" fmla="*/ 638 h 1884"/>
                <a:gd name="T20" fmla="*/ 655 w 1385"/>
                <a:gd name="T21" fmla="*/ 630 h 1884"/>
                <a:gd name="T22" fmla="*/ 510 w 1385"/>
                <a:gd name="T23" fmla="*/ 773 h 1884"/>
                <a:gd name="T24" fmla="*/ 321 w 1385"/>
                <a:gd name="T25" fmla="*/ 819 h 1884"/>
                <a:gd name="T26" fmla="*/ 161 w 1385"/>
                <a:gd name="T27" fmla="*/ 961 h 1884"/>
                <a:gd name="T28" fmla="*/ 159 w 1385"/>
                <a:gd name="T29" fmla="*/ 1399 h 1884"/>
                <a:gd name="T30" fmla="*/ 110 w 1385"/>
                <a:gd name="T31" fmla="*/ 1679 h 1884"/>
                <a:gd name="T32" fmla="*/ 0 w 1385"/>
                <a:gd name="T33" fmla="*/ 1884 h 1884"/>
                <a:gd name="T34" fmla="*/ 697 w 1385"/>
                <a:gd name="T35" fmla="*/ 1884 h 1884"/>
                <a:gd name="T36" fmla="*/ 880 w 1385"/>
                <a:gd name="T37" fmla="*/ 1652 h 18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385" h="1884">
                  <a:moveTo>
                    <a:pt x="880" y="1652"/>
                  </a:moveTo>
                  <a:cubicBezTo>
                    <a:pt x="1053" y="1449"/>
                    <a:pt x="1107" y="1471"/>
                    <a:pt x="1179" y="1248"/>
                  </a:cubicBezTo>
                  <a:cubicBezTo>
                    <a:pt x="1251" y="1025"/>
                    <a:pt x="1263" y="1080"/>
                    <a:pt x="1280" y="937"/>
                  </a:cubicBezTo>
                  <a:cubicBezTo>
                    <a:pt x="1297" y="794"/>
                    <a:pt x="1385" y="811"/>
                    <a:pt x="1305" y="760"/>
                  </a:cubicBezTo>
                  <a:cubicBezTo>
                    <a:pt x="1225" y="710"/>
                    <a:pt x="1095" y="794"/>
                    <a:pt x="1065" y="908"/>
                  </a:cubicBezTo>
                  <a:cubicBezTo>
                    <a:pt x="1036" y="1022"/>
                    <a:pt x="1017" y="1076"/>
                    <a:pt x="974" y="1140"/>
                  </a:cubicBezTo>
                  <a:cubicBezTo>
                    <a:pt x="974" y="1140"/>
                    <a:pt x="977" y="855"/>
                    <a:pt x="991" y="733"/>
                  </a:cubicBezTo>
                  <a:cubicBezTo>
                    <a:pt x="1006" y="611"/>
                    <a:pt x="1170" y="171"/>
                    <a:pt x="1139" y="87"/>
                  </a:cubicBezTo>
                  <a:cubicBezTo>
                    <a:pt x="1107" y="3"/>
                    <a:pt x="1030" y="0"/>
                    <a:pt x="971" y="163"/>
                  </a:cubicBezTo>
                  <a:cubicBezTo>
                    <a:pt x="912" y="325"/>
                    <a:pt x="804" y="638"/>
                    <a:pt x="804" y="638"/>
                  </a:cubicBezTo>
                  <a:cubicBezTo>
                    <a:pt x="804" y="638"/>
                    <a:pt x="735" y="569"/>
                    <a:pt x="655" y="630"/>
                  </a:cubicBezTo>
                  <a:cubicBezTo>
                    <a:pt x="575" y="691"/>
                    <a:pt x="600" y="750"/>
                    <a:pt x="510" y="773"/>
                  </a:cubicBezTo>
                  <a:cubicBezTo>
                    <a:pt x="420" y="796"/>
                    <a:pt x="386" y="756"/>
                    <a:pt x="321" y="819"/>
                  </a:cubicBezTo>
                  <a:cubicBezTo>
                    <a:pt x="255" y="883"/>
                    <a:pt x="194" y="813"/>
                    <a:pt x="161" y="961"/>
                  </a:cubicBezTo>
                  <a:cubicBezTo>
                    <a:pt x="127" y="1108"/>
                    <a:pt x="169" y="1190"/>
                    <a:pt x="159" y="1399"/>
                  </a:cubicBezTo>
                  <a:cubicBezTo>
                    <a:pt x="148" y="1607"/>
                    <a:pt x="110" y="1679"/>
                    <a:pt x="110" y="1679"/>
                  </a:cubicBezTo>
                  <a:cubicBezTo>
                    <a:pt x="0" y="1884"/>
                    <a:pt x="0" y="1884"/>
                    <a:pt x="0" y="1884"/>
                  </a:cubicBezTo>
                  <a:cubicBezTo>
                    <a:pt x="697" y="1884"/>
                    <a:pt x="697" y="1884"/>
                    <a:pt x="697" y="1884"/>
                  </a:cubicBezTo>
                  <a:cubicBezTo>
                    <a:pt x="753" y="1809"/>
                    <a:pt x="817" y="1726"/>
                    <a:pt x="880" y="1652"/>
                  </a:cubicBezTo>
                  <a:close/>
                </a:path>
              </a:pathLst>
            </a:custGeom>
            <a:solidFill>
              <a:srgbClr val="FCDB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3" name="Freeform 17">
              <a:extLst>
                <a:ext uri="{FF2B5EF4-FFF2-40B4-BE49-F238E27FC236}">
                  <a16:creationId xmlns:a16="http://schemas.microsoft.com/office/drawing/2014/main" id="{BC9F7EE1-DABB-4A44-9D38-BF6E78082E96}"/>
                </a:ext>
              </a:extLst>
            </p:cNvPr>
            <p:cNvSpPr>
              <a:spLocks/>
            </p:cNvSpPr>
            <p:nvPr/>
          </p:nvSpPr>
          <p:spPr bwMode="auto">
            <a:xfrm>
              <a:off x="5832763" y="6431450"/>
              <a:ext cx="1710963" cy="426550"/>
            </a:xfrm>
            <a:custGeom>
              <a:avLst/>
              <a:gdLst>
                <a:gd name="T0" fmla="*/ 832 w 839"/>
                <a:gd name="T1" fmla="*/ 161 h 210"/>
                <a:gd name="T2" fmla="*/ 643 w 839"/>
                <a:gd name="T3" fmla="*/ 127 h 210"/>
                <a:gd name="T4" fmla="*/ 388 w 839"/>
                <a:gd name="T5" fmla="*/ 83 h 210"/>
                <a:gd name="T6" fmla="*/ 180 w 839"/>
                <a:gd name="T7" fmla="*/ 24 h 210"/>
                <a:gd name="T8" fmla="*/ 106 w 839"/>
                <a:gd name="T9" fmla="*/ 38 h 210"/>
                <a:gd name="T10" fmla="*/ 0 w 839"/>
                <a:gd name="T11" fmla="*/ 210 h 210"/>
                <a:gd name="T12" fmla="*/ 836 w 839"/>
                <a:gd name="T13" fmla="*/ 210 h 210"/>
                <a:gd name="T14" fmla="*/ 832 w 839"/>
                <a:gd name="T15" fmla="*/ 161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39" h="210">
                  <a:moveTo>
                    <a:pt x="832" y="161"/>
                  </a:moveTo>
                  <a:cubicBezTo>
                    <a:pt x="818" y="123"/>
                    <a:pt x="716" y="131"/>
                    <a:pt x="643" y="127"/>
                  </a:cubicBezTo>
                  <a:cubicBezTo>
                    <a:pt x="571" y="123"/>
                    <a:pt x="469" y="105"/>
                    <a:pt x="388" y="83"/>
                  </a:cubicBezTo>
                  <a:cubicBezTo>
                    <a:pt x="307" y="61"/>
                    <a:pt x="196" y="47"/>
                    <a:pt x="180" y="24"/>
                  </a:cubicBezTo>
                  <a:cubicBezTo>
                    <a:pt x="164" y="1"/>
                    <a:pt x="118" y="0"/>
                    <a:pt x="106" y="38"/>
                  </a:cubicBezTo>
                  <a:cubicBezTo>
                    <a:pt x="94" y="72"/>
                    <a:pt x="13" y="192"/>
                    <a:pt x="0" y="210"/>
                  </a:cubicBezTo>
                  <a:cubicBezTo>
                    <a:pt x="836" y="210"/>
                    <a:pt x="836" y="210"/>
                    <a:pt x="836" y="210"/>
                  </a:cubicBezTo>
                  <a:cubicBezTo>
                    <a:pt x="838" y="196"/>
                    <a:pt x="839" y="178"/>
                    <a:pt x="832" y="161"/>
                  </a:cubicBezTo>
                  <a:close/>
                </a:path>
              </a:pathLst>
            </a:custGeom>
            <a:solidFill>
              <a:srgbClr val="4F545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64" name="TextBox 63">
            <a:extLst>
              <a:ext uri="{FF2B5EF4-FFF2-40B4-BE49-F238E27FC236}">
                <a16:creationId xmlns:a16="http://schemas.microsoft.com/office/drawing/2014/main" id="{27489342-87A9-4676-AADF-8D6B9DEECC9A}"/>
              </a:ext>
            </a:extLst>
          </p:cNvPr>
          <p:cNvSpPr txBox="1"/>
          <p:nvPr/>
        </p:nvSpPr>
        <p:spPr>
          <a:xfrm>
            <a:off x="6662104" y="1955357"/>
            <a:ext cx="146097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>
                <a:solidFill>
                  <a:schemeClr val="bg1">
                    <a:lumMod val="50000"/>
                  </a:schemeClr>
                </a:solidFill>
              </a:rPr>
              <a:t>SUBTITLE HERE</a:t>
            </a: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8932F920-B730-459A-B0A7-A750FEFB2231}"/>
              </a:ext>
            </a:extLst>
          </p:cNvPr>
          <p:cNvSpPr txBox="1"/>
          <p:nvPr/>
        </p:nvSpPr>
        <p:spPr>
          <a:xfrm>
            <a:off x="6662103" y="2326106"/>
            <a:ext cx="20585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bg1">
                    <a:lumMod val="65000"/>
                  </a:schemeClr>
                </a:solidFill>
              </a:rPr>
              <a:t>Perspiciatis unde omnis iste voluptatem ut fringilla.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9C1044A9-3278-4E82-9D32-723F6EBBF281}"/>
              </a:ext>
            </a:extLst>
          </p:cNvPr>
          <p:cNvSpPr txBox="1"/>
          <p:nvPr/>
        </p:nvSpPr>
        <p:spPr>
          <a:xfrm>
            <a:off x="9576186" y="1955357"/>
            <a:ext cx="146097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>
                <a:solidFill>
                  <a:schemeClr val="bg1">
                    <a:lumMod val="50000"/>
                  </a:schemeClr>
                </a:solidFill>
              </a:rPr>
              <a:t>SUBTITLE HERE</a:t>
            </a: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B4330EBF-EE2A-4B6D-A145-B6DC4DAC2F0B}"/>
              </a:ext>
            </a:extLst>
          </p:cNvPr>
          <p:cNvSpPr txBox="1"/>
          <p:nvPr/>
        </p:nvSpPr>
        <p:spPr>
          <a:xfrm>
            <a:off x="9576186" y="2398543"/>
            <a:ext cx="20585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bg1">
                    <a:lumMod val="65000"/>
                  </a:schemeClr>
                </a:solidFill>
              </a:rPr>
              <a:t>Perspiciatis unde omnis iste voluptatem ut fringilla.</a:t>
            </a: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D1C69B3A-6A0B-4FEB-B30E-CFC1CD787A82}"/>
              </a:ext>
            </a:extLst>
          </p:cNvPr>
          <p:cNvSpPr txBox="1"/>
          <p:nvPr/>
        </p:nvSpPr>
        <p:spPr>
          <a:xfrm>
            <a:off x="6662104" y="3316659"/>
            <a:ext cx="146097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>
                <a:solidFill>
                  <a:schemeClr val="bg1">
                    <a:lumMod val="50000"/>
                  </a:schemeClr>
                </a:solidFill>
              </a:rPr>
              <a:t>SUBTITLE HERE</a:t>
            </a: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EDFA48DC-8062-4CC2-B799-D6C63534BA9C}"/>
              </a:ext>
            </a:extLst>
          </p:cNvPr>
          <p:cNvSpPr txBox="1"/>
          <p:nvPr/>
        </p:nvSpPr>
        <p:spPr>
          <a:xfrm>
            <a:off x="6662104" y="3759845"/>
            <a:ext cx="20585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bg1">
                    <a:lumMod val="65000"/>
                  </a:schemeClr>
                </a:solidFill>
              </a:rPr>
              <a:t>Perspiciatis unde omnis iste voluptatem ut fringilla.</a:t>
            </a: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1DDA05CC-D26D-49F8-BC33-26CE013A3D9B}"/>
              </a:ext>
            </a:extLst>
          </p:cNvPr>
          <p:cNvSpPr txBox="1"/>
          <p:nvPr/>
        </p:nvSpPr>
        <p:spPr>
          <a:xfrm>
            <a:off x="9576186" y="3316659"/>
            <a:ext cx="146097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>
                <a:solidFill>
                  <a:schemeClr val="bg1">
                    <a:lumMod val="50000"/>
                  </a:schemeClr>
                </a:solidFill>
              </a:rPr>
              <a:t>SUBTITLE HERE</a:t>
            </a: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6E313CDF-858B-426D-AC06-543A2D1F12B4}"/>
              </a:ext>
            </a:extLst>
          </p:cNvPr>
          <p:cNvSpPr txBox="1"/>
          <p:nvPr/>
        </p:nvSpPr>
        <p:spPr>
          <a:xfrm>
            <a:off x="9576186" y="3759845"/>
            <a:ext cx="20585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bg1">
                    <a:lumMod val="65000"/>
                  </a:schemeClr>
                </a:solidFill>
              </a:rPr>
              <a:t>Perspiciatis unde omnis iste voluptatem ut fringilla.</a:t>
            </a:r>
          </a:p>
        </p:txBody>
      </p:sp>
      <p:sp>
        <p:nvSpPr>
          <p:cNvPr id="72" name="Shape 24842">
            <a:extLst>
              <a:ext uri="{FF2B5EF4-FFF2-40B4-BE49-F238E27FC236}">
                <a16:creationId xmlns:a16="http://schemas.microsoft.com/office/drawing/2014/main" id="{0D8898B7-B385-4A27-BEF7-835041D677D9}"/>
              </a:ext>
            </a:extLst>
          </p:cNvPr>
          <p:cNvSpPr/>
          <p:nvPr/>
        </p:nvSpPr>
        <p:spPr>
          <a:xfrm>
            <a:off x="6151656" y="4740737"/>
            <a:ext cx="908156" cy="908156"/>
          </a:xfrm>
          <a:prstGeom prst="rect">
            <a:avLst/>
          </a:prstGeom>
          <a:solidFill>
            <a:schemeClr val="accent3"/>
          </a:solidFill>
          <a:ln w="12700">
            <a:miter lim="400000"/>
          </a:ln>
        </p:spPr>
        <p:txBody>
          <a:bodyPr lIns="19051" tIns="19051" rIns="19051" bIns="19051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 sz="1200"/>
          </a:p>
        </p:txBody>
      </p:sp>
      <p:sp>
        <p:nvSpPr>
          <p:cNvPr id="73" name="Rectangle 72">
            <a:extLst>
              <a:ext uri="{FF2B5EF4-FFF2-40B4-BE49-F238E27FC236}">
                <a16:creationId xmlns:a16="http://schemas.microsoft.com/office/drawing/2014/main" id="{7757C424-7945-4B5E-90FE-4B60BC073D0B}"/>
              </a:ext>
            </a:extLst>
          </p:cNvPr>
          <p:cNvSpPr/>
          <p:nvPr/>
        </p:nvSpPr>
        <p:spPr>
          <a:xfrm>
            <a:off x="7155938" y="5091171"/>
            <a:ext cx="43684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bg1">
                    <a:lumMod val="65000"/>
                  </a:schemeClr>
                </a:solidFill>
              </a:rPr>
              <a:t>Lorem ipsum dolor sit amet, consectetur adipiscing elit. Proin sed libero magna fermentum. Aenean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</a:rPr>
              <a:t>nunc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</a:rPr>
              <a:t>purus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</a:rPr>
              <a:t> Lorem ipsum dolor.</a:t>
            </a:r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6D6F86B7-119F-4486-9CD0-A1609FB3F3A1}"/>
              </a:ext>
            </a:extLst>
          </p:cNvPr>
          <p:cNvSpPr txBox="1"/>
          <p:nvPr/>
        </p:nvSpPr>
        <p:spPr>
          <a:xfrm>
            <a:off x="7155937" y="4658577"/>
            <a:ext cx="146097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>
                <a:solidFill>
                  <a:schemeClr val="bg1">
                    <a:lumMod val="50000"/>
                  </a:schemeClr>
                </a:solidFill>
              </a:rPr>
              <a:t>SUBTITLE HERE</a:t>
            </a:r>
          </a:p>
        </p:txBody>
      </p:sp>
      <p:grpSp>
        <p:nvGrpSpPr>
          <p:cNvPr id="75" name="Group 272">
            <a:extLst>
              <a:ext uri="{FF2B5EF4-FFF2-40B4-BE49-F238E27FC236}">
                <a16:creationId xmlns:a16="http://schemas.microsoft.com/office/drawing/2014/main" id="{FC600B53-3CF7-4C67-B299-D475B213A1B8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6157761" y="2032866"/>
            <a:ext cx="474678" cy="463116"/>
            <a:chOff x="247" y="2734"/>
            <a:chExt cx="1478" cy="1442"/>
          </a:xfrm>
          <a:solidFill>
            <a:schemeClr val="accent1"/>
          </a:solidFill>
        </p:grpSpPr>
        <p:sp>
          <p:nvSpPr>
            <p:cNvPr id="76" name="Freeform 274">
              <a:extLst>
                <a:ext uri="{FF2B5EF4-FFF2-40B4-BE49-F238E27FC236}">
                  <a16:creationId xmlns:a16="http://schemas.microsoft.com/office/drawing/2014/main" id="{5D66B323-B37A-4391-BD90-F8098B35490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69" y="2734"/>
              <a:ext cx="837" cy="773"/>
            </a:xfrm>
            <a:custGeom>
              <a:avLst/>
              <a:gdLst>
                <a:gd name="T0" fmla="*/ 808 w 2511"/>
                <a:gd name="T1" fmla="*/ 1185 h 2321"/>
                <a:gd name="T2" fmla="*/ 821 w 2511"/>
                <a:gd name="T3" fmla="*/ 1460 h 2321"/>
                <a:gd name="T4" fmla="*/ 831 w 2511"/>
                <a:gd name="T5" fmla="*/ 991 h 2321"/>
                <a:gd name="T6" fmla="*/ 1892 w 2511"/>
                <a:gd name="T7" fmla="*/ 1255 h 2321"/>
                <a:gd name="T8" fmla="*/ 2152 w 2511"/>
                <a:gd name="T9" fmla="*/ 1520 h 2321"/>
                <a:gd name="T10" fmla="*/ 2189 w 2511"/>
                <a:gd name="T11" fmla="*/ 1255 h 2321"/>
                <a:gd name="T12" fmla="*/ 2152 w 2511"/>
                <a:gd name="T13" fmla="*/ 990 h 2321"/>
                <a:gd name="T14" fmla="*/ 1678 w 2511"/>
                <a:gd name="T15" fmla="*/ 1520 h 2321"/>
                <a:gd name="T16" fmla="*/ 1704 w 2511"/>
                <a:gd name="T17" fmla="*/ 1255 h 2321"/>
                <a:gd name="T18" fmla="*/ 1678 w 2511"/>
                <a:gd name="T19" fmla="*/ 990 h 2321"/>
                <a:gd name="T20" fmla="*/ 328 w 2511"/>
                <a:gd name="T21" fmla="*/ 1119 h 2321"/>
                <a:gd name="T22" fmla="*/ 328 w 2511"/>
                <a:gd name="T23" fmla="*/ 1391 h 2321"/>
                <a:gd name="T24" fmla="*/ 627 w 2511"/>
                <a:gd name="T25" fmla="*/ 1437 h 2321"/>
                <a:gd name="T26" fmla="*/ 627 w 2511"/>
                <a:gd name="T27" fmla="*/ 1075 h 2321"/>
                <a:gd name="T28" fmla="*/ 815 w 2511"/>
                <a:gd name="T29" fmla="*/ 430 h 2321"/>
                <a:gd name="T30" fmla="*/ 572 w 2511"/>
                <a:gd name="T31" fmla="*/ 616 h 2321"/>
                <a:gd name="T32" fmla="*/ 683 w 2511"/>
                <a:gd name="T33" fmla="*/ 803 h 2321"/>
                <a:gd name="T34" fmla="*/ 810 w 2511"/>
                <a:gd name="T35" fmla="*/ 512 h 2321"/>
                <a:gd name="T36" fmla="*/ 1664 w 2511"/>
                <a:gd name="T37" fmla="*/ 450 h 2321"/>
                <a:gd name="T38" fmla="*/ 1799 w 2511"/>
                <a:gd name="T39" fmla="*/ 722 h 2321"/>
                <a:gd name="T40" fmla="*/ 1988 w 2511"/>
                <a:gd name="T41" fmla="*/ 674 h 2321"/>
                <a:gd name="T42" fmla="*/ 1762 w 2511"/>
                <a:gd name="T43" fmla="*/ 468 h 2321"/>
                <a:gd name="T44" fmla="*/ 1349 w 2511"/>
                <a:gd name="T45" fmla="*/ 803 h 2321"/>
                <a:gd name="T46" fmla="*/ 1530 w 2511"/>
                <a:gd name="T47" fmla="*/ 597 h 2321"/>
                <a:gd name="T48" fmla="*/ 1384 w 2511"/>
                <a:gd name="T49" fmla="*/ 398 h 2321"/>
                <a:gd name="T50" fmla="*/ 1089 w 2511"/>
                <a:gd name="T51" fmla="*/ 437 h 2321"/>
                <a:gd name="T52" fmla="*/ 944 w 2511"/>
                <a:gd name="T53" fmla="*/ 659 h 2321"/>
                <a:gd name="T54" fmla="*/ 1161 w 2511"/>
                <a:gd name="T55" fmla="*/ 359 h 2321"/>
                <a:gd name="T56" fmla="*/ 1556 w 2511"/>
                <a:gd name="T57" fmla="*/ 36 h 2321"/>
                <a:gd name="T58" fmla="*/ 1916 w 2511"/>
                <a:gd name="T59" fmla="*/ 188 h 2321"/>
                <a:gd name="T60" fmla="*/ 2208 w 2511"/>
                <a:gd name="T61" fmla="*/ 440 h 2321"/>
                <a:gd name="T62" fmla="*/ 2411 w 2511"/>
                <a:gd name="T63" fmla="*/ 768 h 2321"/>
                <a:gd name="T64" fmla="*/ 2505 w 2511"/>
                <a:gd name="T65" fmla="*/ 1153 h 2321"/>
                <a:gd name="T66" fmla="*/ 2474 w 2511"/>
                <a:gd name="T67" fmla="*/ 1554 h 2321"/>
                <a:gd name="T68" fmla="*/ 2326 w 2511"/>
                <a:gd name="T69" fmla="*/ 1909 h 2321"/>
                <a:gd name="T70" fmla="*/ 2082 w 2511"/>
                <a:gd name="T71" fmla="*/ 2200 h 2321"/>
                <a:gd name="T72" fmla="*/ 1906 w 2511"/>
                <a:gd name="T73" fmla="*/ 2218 h 2321"/>
                <a:gd name="T74" fmla="*/ 1820 w 2511"/>
                <a:gd name="T75" fmla="*/ 2076 h 2321"/>
                <a:gd name="T76" fmla="*/ 1889 w 2511"/>
                <a:gd name="T77" fmla="*/ 1943 h 2321"/>
                <a:gd name="T78" fmla="*/ 2072 w 2511"/>
                <a:gd name="T79" fmla="*/ 1709 h 2321"/>
                <a:gd name="T80" fmla="*/ 1740 w 2511"/>
                <a:gd name="T81" fmla="*/ 1925 h 2321"/>
                <a:gd name="T82" fmla="*/ 1612 w 2511"/>
                <a:gd name="T83" fmla="*/ 1908 h 2321"/>
                <a:gd name="T84" fmla="*/ 1582 w 2511"/>
                <a:gd name="T85" fmla="*/ 1822 h 2321"/>
                <a:gd name="T86" fmla="*/ 1349 w 2511"/>
                <a:gd name="T87" fmla="*/ 1807 h 2321"/>
                <a:gd name="T88" fmla="*/ 1186 w 2511"/>
                <a:gd name="T89" fmla="*/ 1805 h 2321"/>
                <a:gd name="T90" fmla="*/ 907 w 2511"/>
                <a:gd name="T91" fmla="*/ 1768 h 2321"/>
                <a:gd name="T92" fmla="*/ 854 w 2511"/>
                <a:gd name="T93" fmla="*/ 1947 h 2321"/>
                <a:gd name="T94" fmla="*/ 710 w 2511"/>
                <a:gd name="T95" fmla="*/ 1785 h 2321"/>
                <a:gd name="T96" fmla="*/ 523 w 2511"/>
                <a:gd name="T97" fmla="*/ 1836 h 2321"/>
                <a:gd name="T98" fmla="*/ 749 w 2511"/>
                <a:gd name="T99" fmla="*/ 2042 h 2321"/>
                <a:gd name="T100" fmla="*/ 611 w 2511"/>
                <a:gd name="T101" fmla="*/ 2260 h 2321"/>
                <a:gd name="T102" fmla="*/ 366 w 2511"/>
                <a:gd name="T103" fmla="*/ 2142 h 2321"/>
                <a:gd name="T104" fmla="*/ 140 w 2511"/>
                <a:gd name="T105" fmla="*/ 1831 h 2321"/>
                <a:gd name="T106" fmla="*/ 17 w 2511"/>
                <a:gd name="T107" fmla="*/ 1458 h 2321"/>
                <a:gd name="T108" fmla="*/ 17 w 2511"/>
                <a:gd name="T109" fmla="*/ 1052 h 2321"/>
                <a:gd name="T110" fmla="*/ 140 w 2511"/>
                <a:gd name="T111" fmla="*/ 679 h 2321"/>
                <a:gd name="T112" fmla="*/ 367 w 2511"/>
                <a:gd name="T113" fmla="*/ 368 h 2321"/>
                <a:gd name="T114" fmla="*/ 679 w 2511"/>
                <a:gd name="T115" fmla="*/ 141 h 2321"/>
                <a:gd name="T116" fmla="*/ 1052 w 2511"/>
                <a:gd name="T117" fmla="*/ 17 h 2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511" h="2321">
                  <a:moveTo>
                    <a:pt x="831" y="991"/>
                  </a:moveTo>
                  <a:lnTo>
                    <a:pt x="821" y="1053"/>
                  </a:lnTo>
                  <a:lnTo>
                    <a:pt x="812" y="1118"/>
                  </a:lnTo>
                  <a:lnTo>
                    <a:pt x="808" y="1185"/>
                  </a:lnTo>
                  <a:lnTo>
                    <a:pt x="806" y="1256"/>
                  </a:lnTo>
                  <a:lnTo>
                    <a:pt x="808" y="1326"/>
                  </a:lnTo>
                  <a:lnTo>
                    <a:pt x="812" y="1394"/>
                  </a:lnTo>
                  <a:lnTo>
                    <a:pt x="821" y="1460"/>
                  </a:lnTo>
                  <a:lnTo>
                    <a:pt x="831" y="1521"/>
                  </a:lnTo>
                  <a:lnTo>
                    <a:pt x="1161" y="1521"/>
                  </a:lnTo>
                  <a:lnTo>
                    <a:pt x="1161" y="991"/>
                  </a:lnTo>
                  <a:lnTo>
                    <a:pt x="831" y="991"/>
                  </a:lnTo>
                  <a:close/>
                  <a:moveTo>
                    <a:pt x="1871" y="990"/>
                  </a:moveTo>
                  <a:lnTo>
                    <a:pt x="1881" y="1075"/>
                  </a:lnTo>
                  <a:lnTo>
                    <a:pt x="1889" y="1162"/>
                  </a:lnTo>
                  <a:lnTo>
                    <a:pt x="1892" y="1255"/>
                  </a:lnTo>
                  <a:lnTo>
                    <a:pt x="1889" y="1348"/>
                  </a:lnTo>
                  <a:lnTo>
                    <a:pt x="1881" y="1435"/>
                  </a:lnTo>
                  <a:lnTo>
                    <a:pt x="1871" y="1520"/>
                  </a:lnTo>
                  <a:lnTo>
                    <a:pt x="2152" y="1520"/>
                  </a:lnTo>
                  <a:lnTo>
                    <a:pt x="2168" y="1457"/>
                  </a:lnTo>
                  <a:lnTo>
                    <a:pt x="2180" y="1391"/>
                  </a:lnTo>
                  <a:lnTo>
                    <a:pt x="2187" y="1324"/>
                  </a:lnTo>
                  <a:lnTo>
                    <a:pt x="2189" y="1255"/>
                  </a:lnTo>
                  <a:lnTo>
                    <a:pt x="2187" y="1186"/>
                  </a:lnTo>
                  <a:lnTo>
                    <a:pt x="2180" y="1119"/>
                  </a:lnTo>
                  <a:lnTo>
                    <a:pt x="2168" y="1055"/>
                  </a:lnTo>
                  <a:lnTo>
                    <a:pt x="2152" y="990"/>
                  </a:lnTo>
                  <a:lnTo>
                    <a:pt x="1871" y="990"/>
                  </a:lnTo>
                  <a:close/>
                  <a:moveTo>
                    <a:pt x="1349" y="990"/>
                  </a:moveTo>
                  <a:lnTo>
                    <a:pt x="1349" y="1520"/>
                  </a:lnTo>
                  <a:lnTo>
                    <a:pt x="1678" y="1520"/>
                  </a:lnTo>
                  <a:lnTo>
                    <a:pt x="1689" y="1458"/>
                  </a:lnTo>
                  <a:lnTo>
                    <a:pt x="1697" y="1394"/>
                  </a:lnTo>
                  <a:lnTo>
                    <a:pt x="1701" y="1325"/>
                  </a:lnTo>
                  <a:lnTo>
                    <a:pt x="1704" y="1255"/>
                  </a:lnTo>
                  <a:lnTo>
                    <a:pt x="1701" y="1185"/>
                  </a:lnTo>
                  <a:lnTo>
                    <a:pt x="1697" y="1118"/>
                  </a:lnTo>
                  <a:lnTo>
                    <a:pt x="1689" y="1052"/>
                  </a:lnTo>
                  <a:lnTo>
                    <a:pt x="1678" y="990"/>
                  </a:lnTo>
                  <a:lnTo>
                    <a:pt x="1349" y="990"/>
                  </a:lnTo>
                  <a:close/>
                  <a:moveTo>
                    <a:pt x="358" y="990"/>
                  </a:moveTo>
                  <a:lnTo>
                    <a:pt x="341" y="1055"/>
                  </a:lnTo>
                  <a:lnTo>
                    <a:pt x="328" y="1119"/>
                  </a:lnTo>
                  <a:lnTo>
                    <a:pt x="322" y="1186"/>
                  </a:lnTo>
                  <a:lnTo>
                    <a:pt x="319" y="1255"/>
                  </a:lnTo>
                  <a:lnTo>
                    <a:pt x="322" y="1324"/>
                  </a:lnTo>
                  <a:lnTo>
                    <a:pt x="328" y="1391"/>
                  </a:lnTo>
                  <a:lnTo>
                    <a:pt x="341" y="1457"/>
                  </a:lnTo>
                  <a:lnTo>
                    <a:pt x="358" y="1520"/>
                  </a:lnTo>
                  <a:lnTo>
                    <a:pt x="639" y="1520"/>
                  </a:lnTo>
                  <a:lnTo>
                    <a:pt x="627" y="1437"/>
                  </a:lnTo>
                  <a:lnTo>
                    <a:pt x="619" y="1348"/>
                  </a:lnTo>
                  <a:lnTo>
                    <a:pt x="616" y="1255"/>
                  </a:lnTo>
                  <a:lnTo>
                    <a:pt x="619" y="1162"/>
                  </a:lnTo>
                  <a:lnTo>
                    <a:pt x="627" y="1075"/>
                  </a:lnTo>
                  <a:lnTo>
                    <a:pt x="639" y="990"/>
                  </a:lnTo>
                  <a:lnTo>
                    <a:pt x="358" y="990"/>
                  </a:lnTo>
                  <a:close/>
                  <a:moveTo>
                    <a:pt x="884" y="397"/>
                  </a:moveTo>
                  <a:lnTo>
                    <a:pt x="815" y="430"/>
                  </a:lnTo>
                  <a:lnTo>
                    <a:pt x="748" y="469"/>
                  </a:lnTo>
                  <a:lnTo>
                    <a:pt x="686" y="514"/>
                  </a:lnTo>
                  <a:lnTo>
                    <a:pt x="627" y="562"/>
                  </a:lnTo>
                  <a:lnTo>
                    <a:pt x="572" y="616"/>
                  </a:lnTo>
                  <a:lnTo>
                    <a:pt x="522" y="675"/>
                  </a:lnTo>
                  <a:lnTo>
                    <a:pt x="476" y="737"/>
                  </a:lnTo>
                  <a:lnTo>
                    <a:pt x="436" y="803"/>
                  </a:lnTo>
                  <a:lnTo>
                    <a:pt x="683" y="803"/>
                  </a:lnTo>
                  <a:lnTo>
                    <a:pt x="710" y="722"/>
                  </a:lnTo>
                  <a:lnTo>
                    <a:pt x="741" y="648"/>
                  </a:lnTo>
                  <a:lnTo>
                    <a:pt x="775" y="577"/>
                  </a:lnTo>
                  <a:lnTo>
                    <a:pt x="810" y="512"/>
                  </a:lnTo>
                  <a:lnTo>
                    <a:pt x="846" y="452"/>
                  </a:lnTo>
                  <a:lnTo>
                    <a:pt x="884" y="397"/>
                  </a:lnTo>
                  <a:close/>
                  <a:moveTo>
                    <a:pt x="1626" y="395"/>
                  </a:moveTo>
                  <a:lnTo>
                    <a:pt x="1664" y="450"/>
                  </a:lnTo>
                  <a:lnTo>
                    <a:pt x="1700" y="511"/>
                  </a:lnTo>
                  <a:lnTo>
                    <a:pt x="1735" y="577"/>
                  </a:lnTo>
                  <a:lnTo>
                    <a:pt x="1768" y="647"/>
                  </a:lnTo>
                  <a:lnTo>
                    <a:pt x="1799" y="722"/>
                  </a:lnTo>
                  <a:lnTo>
                    <a:pt x="1826" y="802"/>
                  </a:lnTo>
                  <a:lnTo>
                    <a:pt x="2074" y="802"/>
                  </a:lnTo>
                  <a:lnTo>
                    <a:pt x="2033" y="736"/>
                  </a:lnTo>
                  <a:lnTo>
                    <a:pt x="1988" y="674"/>
                  </a:lnTo>
                  <a:lnTo>
                    <a:pt x="1938" y="616"/>
                  </a:lnTo>
                  <a:lnTo>
                    <a:pt x="1883" y="562"/>
                  </a:lnTo>
                  <a:lnTo>
                    <a:pt x="1824" y="514"/>
                  </a:lnTo>
                  <a:lnTo>
                    <a:pt x="1762" y="468"/>
                  </a:lnTo>
                  <a:lnTo>
                    <a:pt x="1695" y="429"/>
                  </a:lnTo>
                  <a:lnTo>
                    <a:pt x="1626" y="395"/>
                  </a:lnTo>
                  <a:close/>
                  <a:moveTo>
                    <a:pt x="1349" y="360"/>
                  </a:moveTo>
                  <a:lnTo>
                    <a:pt x="1349" y="803"/>
                  </a:lnTo>
                  <a:lnTo>
                    <a:pt x="1627" y="803"/>
                  </a:lnTo>
                  <a:lnTo>
                    <a:pt x="1598" y="729"/>
                  </a:lnTo>
                  <a:lnTo>
                    <a:pt x="1565" y="660"/>
                  </a:lnTo>
                  <a:lnTo>
                    <a:pt x="1530" y="597"/>
                  </a:lnTo>
                  <a:lnTo>
                    <a:pt x="1494" y="539"/>
                  </a:lnTo>
                  <a:lnTo>
                    <a:pt x="1457" y="487"/>
                  </a:lnTo>
                  <a:lnTo>
                    <a:pt x="1420" y="440"/>
                  </a:lnTo>
                  <a:lnTo>
                    <a:pt x="1384" y="398"/>
                  </a:lnTo>
                  <a:lnTo>
                    <a:pt x="1349" y="360"/>
                  </a:lnTo>
                  <a:close/>
                  <a:moveTo>
                    <a:pt x="1161" y="359"/>
                  </a:moveTo>
                  <a:lnTo>
                    <a:pt x="1126" y="395"/>
                  </a:lnTo>
                  <a:lnTo>
                    <a:pt x="1089" y="437"/>
                  </a:lnTo>
                  <a:lnTo>
                    <a:pt x="1052" y="485"/>
                  </a:lnTo>
                  <a:lnTo>
                    <a:pt x="1016" y="538"/>
                  </a:lnTo>
                  <a:lnTo>
                    <a:pt x="978" y="596"/>
                  </a:lnTo>
                  <a:lnTo>
                    <a:pt x="944" y="659"/>
                  </a:lnTo>
                  <a:lnTo>
                    <a:pt x="911" y="728"/>
                  </a:lnTo>
                  <a:lnTo>
                    <a:pt x="881" y="802"/>
                  </a:lnTo>
                  <a:lnTo>
                    <a:pt x="1161" y="802"/>
                  </a:lnTo>
                  <a:lnTo>
                    <a:pt x="1161" y="359"/>
                  </a:lnTo>
                  <a:close/>
                  <a:moveTo>
                    <a:pt x="1255" y="0"/>
                  </a:moveTo>
                  <a:lnTo>
                    <a:pt x="1358" y="4"/>
                  </a:lnTo>
                  <a:lnTo>
                    <a:pt x="1458" y="17"/>
                  </a:lnTo>
                  <a:lnTo>
                    <a:pt x="1556" y="36"/>
                  </a:lnTo>
                  <a:lnTo>
                    <a:pt x="1651" y="64"/>
                  </a:lnTo>
                  <a:lnTo>
                    <a:pt x="1743" y="99"/>
                  </a:lnTo>
                  <a:lnTo>
                    <a:pt x="1832" y="141"/>
                  </a:lnTo>
                  <a:lnTo>
                    <a:pt x="1916" y="188"/>
                  </a:lnTo>
                  <a:lnTo>
                    <a:pt x="1996" y="243"/>
                  </a:lnTo>
                  <a:lnTo>
                    <a:pt x="2071" y="302"/>
                  </a:lnTo>
                  <a:lnTo>
                    <a:pt x="2142" y="368"/>
                  </a:lnTo>
                  <a:lnTo>
                    <a:pt x="2208" y="440"/>
                  </a:lnTo>
                  <a:lnTo>
                    <a:pt x="2267" y="515"/>
                  </a:lnTo>
                  <a:lnTo>
                    <a:pt x="2322" y="596"/>
                  </a:lnTo>
                  <a:lnTo>
                    <a:pt x="2369" y="679"/>
                  </a:lnTo>
                  <a:lnTo>
                    <a:pt x="2411" y="768"/>
                  </a:lnTo>
                  <a:lnTo>
                    <a:pt x="2446" y="859"/>
                  </a:lnTo>
                  <a:lnTo>
                    <a:pt x="2473" y="955"/>
                  </a:lnTo>
                  <a:lnTo>
                    <a:pt x="2493" y="1053"/>
                  </a:lnTo>
                  <a:lnTo>
                    <a:pt x="2505" y="1153"/>
                  </a:lnTo>
                  <a:lnTo>
                    <a:pt x="2511" y="1256"/>
                  </a:lnTo>
                  <a:lnTo>
                    <a:pt x="2505" y="1357"/>
                  </a:lnTo>
                  <a:lnTo>
                    <a:pt x="2495" y="1457"/>
                  </a:lnTo>
                  <a:lnTo>
                    <a:pt x="2474" y="1554"/>
                  </a:lnTo>
                  <a:lnTo>
                    <a:pt x="2447" y="1647"/>
                  </a:lnTo>
                  <a:lnTo>
                    <a:pt x="2414" y="1738"/>
                  </a:lnTo>
                  <a:lnTo>
                    <a:pt x="2374" y="1826"/>
                  </a:lnTo>
                  <a:lnTo>
                    <a:pt x="2326" y="1909"/>
                  </a:lnTo>
                  <a:lnTo>
                    <a:pt x="2274" y="1988"/>
                  </a:lnTo>
                  <a:lnTo>
                    <a:pt x="2215" y="2064"/>
                  </a:lnTo>
                  <a:lnTo>
                    <a:pt x="2152" y="2134"/>
                  </a:lnTo>
                  <a:lnTo>
                    <a:pt x="2082" y="2200"/>
                  </a:lnTo>
                  <a:lnTo>
                    <a:pt x="2009" y="2259"/>
                  </a:lnTo>
                  <a:lnTo>
                    <a:pt x="1930" y="2314"/>
                  </a:lnTo>
                  <a:lnTo>
                    <a:pt x="1919" y="2264"/>
                  </a:lnTo>
                  <a:lnTo>
                    <a:pt x="1906" y="2218"/>
                  </a:lnTo>
                  <a:lnTo>
                    <a:pt x="1888" y="2175"/>
                  </a:lnTo>
                  <a:lnTo>
                    <a:pt x="1867" y="2136"/>
                  </a:lnTo>
                  <a:lnTo>
                    <a:pt x="1842" y="2101"/>
                  </a:lnTo>
                  <a:lnTo>
                    <a:pt x="1820" y="2076"/>
                  </a:lnTo>
                  <a:lnTo>
                    <a:pt x="1797" y="2053"/>
                  </a:lnTo>
                  <a:lnTo>
                    <a:pt x="1771" y="2034"/>
                  </a:lnTo>
                  <a:lnTo>
                    <a:pt x="1832" y="1990"/>
                  </a:lnTo>
                  <a:lnTo>
                    <a:pt x="1889" y="1943"/>
                  </a:lnTo>
                  <a:lnTo>
                    <a:pt x="1942" y="1890"/>
                  </a:lnTo>
                  <a:lnTo>
                    <a:pt x="1990" y="1834"/>
                  </a:lnTo>
                  <a:lnTo>
                    <a:pt x="2033" y="1773"/>
                  </a:lnTo>
                  <a:lnTo>
                    <a:pt x="2072" y="1709"/>
                  </a:lnTo>
                  <a:lnTo>
                    <a:pt x="1825" y="1709"/>
                  </a:lnTo>
                  <a:lnTo>
                    <a:pt x="1799" y="1785"/>
                  </a:lnTo>
                  <a:lnTo>
                    <a:pt x="1771" y="1857"/>
                  </a:lnTo>
                  <a:lnTo>
                    <a:pt x="1740" y="1925"/>
                  </a:lnTo>
                  <a:lnTo>
                    <a:pt x="1707" y="1987"/>
                  </a:lnTo>
                  <a:lnTo>
                    <a:pt x="1681" y="1961"/>
                  </a:lnTo>
                  <a:lnTo>
                    <a:pt x="1649" y="1935"/>
                  </a:lnTo>
                  <a:lnTo>
                    <a:pt x="1612" y="1908"/>
                  </a:lnTo>
                  <a:lnTo>
                    <a:pt x="1571" y="1881"/>
                  </a:lnTo>
                  <a:lnTo>
                    <a:pt x="1563" y="1877"/>
                  </a:lnTo>
                  <a:lnTo>
                    <a:pt x="1555" y="1873"/>
                  </a:lnTo>
                  <a:lnTo>
                    <a:pt x="1582" y="1822"/>
                  </a:lnTo>
                  <a:lnTo>
                    <a:pt x="1606" y="1768"/>
                  </a:lnTo>
                  <a:lnTo>
                    <a:pt x="1629" y="1710"/>
                  </a:lnTo>
                  <a:lnTo>
                    <a:pt x="1349" y="1710"/>
                  </a:lnTo>
                  <a:lnTo>
                    <a:pt x="1349" y="1807"/>
                  </a:lnTo>
                  <a:lnTo>
                    <a:pt x="1309" y="1803"/>
                  </a:lnTo>
                  <a:lnTo>
                    <a:pt x="1267" y="1801"/>
                  </a:lnTo>
                  <a:lnTo>
                    <a:pt x="1210" y="1804"/>
                  </a:lnTo>
                  <a:lnTo>
                    <a:pt x="1186" y="1805"/>
                  </a:lnTo>
                  <a:lnTo>
                    <a:pt x="1161" y="1808"/>
                  </a:lnTo>
                  <a:lnTo>
                    <a:pt x="1161" y="1709"/>
                  </a:lnTo>
                  <a:lnTo>
                    <a:pt x="882" y="1709"/>
                  </a:lnTo>
                  <a:lnTo>
                    <a:pt x="907" y="1768"/>
                  </a:lnTo>
                  <a:lnTo>
                    <a:pt x="932" y="1824"/>
                  </a:lnTo>
                  <a:lnTo>
                    <a:pt x="959" y="1877"/>
                  </a:lnTo>
                  <a:lnTo>
                    <a:pt x="907" y="1910"/>
                  </a:lnTo>
                  <a:lnTo>
                    <a:pt x="854" y="1947"/>
                  </a:lnTo>
                  <a:lnTo>
                    <a:pt x="804" y="1988"/>
                  </a:lnTo>
                  <a:lnTo>
                    <a:pt x="771" y="1925"/>
                  </a:lnTo>
                  <a:lnTo>
                    <a:pt x="740" y="1858"/>
                  </a:lnTo>
                  <a:lnTo>
                    <a:pt x="710" y="1785"/>
                  </a:lnTo>
                  <a:lnTo>
                    <a:pt x="685" y="1709"/>
                  </a:lnTo>
                  <a:lnTo>
                    <a:pt x="437" y="1709"/>
                  </a:lnTo>
                  <a:lnTo>
                    <a:pt x="478" y="1774"/>
                  </a:lnTo>
                  <a:lnTo>
                    <a:pt x="523" y="1836"/>
                  </a:lnTo>
                  <a:lnTo>
                    <a:pt x="573" y="1894"/>
                  </a:lnTo>
                  <a:lnTo>
                    <a:pt x="628" y="1948"/>
                  </a:lnTo>
                  <a:lnTo>
                    <a:pt x="687" y="1998"/>
                  </a:lnTo>
                  <a:lnTo>
                    <a:pt x="749" y="2042"/>
                  </a:lnTo>
                  <a:lnTo>
                    <a:pt x="706" y="2093"/>
                  </a:lnTo>
                  <a:lnTo>
                    <a:pt x="669" y="2147"/>
                  </a:lnTo>
                  <a:lnTo>
                    <a:pt x="636" y="2202"/>
                  </a:lnTo>
                  <a:lnTo>
                    <a:pt x="611" y="2260"/>
                  </a:lnTo>
                  <a:lnTo>
                    <a:pt x="592" y="2321"/>
                  </a:lnTo>
                  <a:lnTo>
                    <a:pt x="513" y="2267"/>
                  </a:lnTo>
                  <a:lnTo>
                    <a:pt x="437" y="2206"/>
                  </a:lnTo>
                  <a:lnTo>
                    <a:pt x="366" y="2142"/>
                  </a:lnTo>
                  <a:lnTo>
                    <a:pt x="302" y="2070"/>
                  </a:lnTo>
                  <a:lnTo>
                    <a:pt x="241" y="1995"/>
                  </a:lnTo>
                  <a:lnTo>
                    <a:pt x="187" y="1916"/>
                  </a:lnTo>
                  <a:lnTo>
                    <a:pt x="140" y="1831"/>
                  </a:lnTo>
                  <a:lnTo>
                    <a:pt x="99" y="1744"/>
                  </a:lnTo>
                  <a:lnTo>
                    <a:pt x="64" y="1651"/>
                  </a:lnTo>
                  <a:lnTo>
                    <a:pt x="37" y="1556"/>
                  </a:lnTo>
                  <a:lnTo>
                    <a:pt x="17" y="1458"/>
                  </a:lnTo>
                  <a:lnTo>
                    <a:pt x="4" y="1359"/>
                  </a:lnTo>
                  <a:lnTo>
                    <a:pt x="0" y="1256"/>
                  </a:lnTo>
                  <a:lnTo>
                    <a:pt x="4" y="1153"/>
                  </a:lnTo>
                  <a:lnTo>
                    <a:pt x="17" y="1052"/>
                  </a:lnTo>
                  <a:lnTo>
                    <a:pt x="37" y="955"/>
                  </a:lnTo>
                  <a:lnTo>
                    <a:pt x="64" y="859"/>
                  </a:lnTo>
                  <a:lnTo>
                    <a:pt x="99" y="768"/>
                  </a:lnTo>
                  <a:lnTo>
                    <a:pt x="140" y="679"/>
                  </a:lnTo>
                  <a:lnTo>
                    <a:pt x="189" y="594"/>
                  </a:lnTo>
                  <a:lnTo>
                    <a:pt x="242" y="515"/>
                  </a:lnTo>
                  <a:lnTo>
                    <a:pt x="303" y="438"/>
                  </a:lnTo>
                  <a:lnTo>
                    <a:pt x="367" y="368"/>
                  </a:lnTo>
                  <a:lnTo>
                    <a:pt x="439" y="302"/>
                  </a:lnTo>
                  <a:lnTo>
                    <a:pt x="514" y="243"/>
                  </a:lnTo>
                  <a:lnTo>
                    <a:pt x="595" y="188"/>
                  </a:lnTo>
                  <a:lnTo>
                    <a:pt x="679" y="141"/>
                  </a:lnTo>
                  <a:lnTo>
                    <a:pt x="767" y="99"/>
                  </a:lnTo>
                  <a:lnTo>
                    <a:pt x="858" y="64"/>
                  </a:lnTo>
                  <a:lnTo>
                    <a:pt x="954" y="36"/>
                  </a:lnTo>
                  <a:lnTo>
                    <a:pt x="1052" y="17"/>
                  </a:lnTo>
                  <a:lnTo>
                    <a:pt x="1153" y="4"/>
                  </a:lnTo>
                  <a:lnTo>
                    <a:pt x="125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7" name="Freeform 275">
              <a:extLst>
                <a:ext uri="{FF2B5EF4-FFF2-40B4-BE49-F238E27FC236}">
                  <a16:creationId xmlns:a16="http://schemas.microsoft.com/office/drawing/2014/main" id="{46BEA7A6-FE24-4E63-891F-2CB17A30A953}"/>
                </a:ext>
              </a:extLst>
            </p:cNvPr>
            <p:cNvSpPr>
              <a:spLocks/>
            </p:cNvSpPr>
            <p:nvPr/>
          </p:nvSpPr>
          <p:spPr bwMode="auto">
            <a:xfrm>
              <a:off x="247" y="3862"/>
              <a:ext cx="1478" cy="314"/>
            </a:xfrm>
            <a:custGeom>
              <a:avLst/>
              <a:gdLst>
                <a:gd name="T0" fmla="*/ 2165 w 4433"/>
                <a:gd name="T1" fmla="*/ 446 h 941"/>
                <a:gd name="T2" fmla="*/ 2091 w 4433"/>
                <a:gd name="T3" fmla="*/ 310 h 941"/>
                <a:gd name="T4" fmla="*/ 2087 w 4433"/>
                <a:gd name="T5" fmla="*/ 225 h 941"/>
                <a:gd name="T6" fmla="*/ 2126 w 4433"/>
                <a:gd name="T7" fmla="*/ 179 h 941"/>
                <a:gd name="T8" fmla="*/ 2178 w 4433"/>
                <a:gd name="T9" fmla="*/ 161 h 941"/>
                <a:gd name="T10" fmla="*/ 2216 w 4433"/>
                <a:gd name="T11" fmla="*/ 158 h 941"/>
                <a:gd name="T12" fmla="*/ 2247 w 4433"/>
                <a:gd name="T13" fmla="*/ 159 h 941"/>
                <a:gd name="T14" fmla="*/ 2298 w 4433"/>
                <a:gd name="T15" fmla="*/ 173 h 941"/>
                <a:gd name="T16" fmla="*/ 2342 w 4433"/>
                <a:gd name="T17" fmla="*/ 210 h 941"/>
                <a:gd name="T18" fmla="*/ 2352 w 4433"/>
                <a:gd name="T19" fmla="*/ 284 h 941"/>
                <a:gd name="T20" fmla="*/ 2298 w 4433"/>
                <a:gd name="T21" fmla="*/ 407 h 941"/>
                <a:gd name="T22" fmla="*/ 2576 w 4433"/>
                <a:gd name="T23" fmla="*/ 0 h 941"/>
                <a:gd name="T24" fmla="*/ 2623 w 4433"/>
                <a:gd name="T25" fmla="*/ 29 h 941"/>
                <a:gd name="T26" fmla="*/ 2760 w 4433"/>
                <a:gd name="T27" fmla="*/ 101 h 941"/>
                <a:gd name="T28" fmla="*/ 2973 w 4433"/>
                <a:gd name="T29" fmla="*/ 193 h 941"/>
                <a:gd name="T30" fmla="*/ 3126 w 4433"/>
                <a:gd name="T31" fmla="*/ 235 h 941"/>
                <a:gd name="T32" fmla="*/ 3240 w 4433"/>
                <a:gd name="T33" fmla="*/ 175 h 941"/>
                <a:gd name="T34" fmla="*/ 3281 w 4433"/>
                <a:gd name="T35" fmla="*/ 151 h 941"/>
                <a:gd name="T36" fmla="*/ 3512 w 4433"/>
                <a:gd name="T37" fmla="*/ 489 h 941"/>
                <a:gd name="T38" fmla="*/ 3468 w 4433"/>
                <a:gd name="T39" fmla="*/ 379 h 941"/>
                <a:gd name="T40" fmla="*/ 3484 w 4433"/>
                <a:gd name="T41" fmla="*/ 317 h 941"/>
                <a:gd name="T42" fmla="*/ 3531 w 4433"/>
                <a:gd name="T43" fmla="*/ 290 h 941"/>
                <a:gd name="T44" fmla="*/ 3574 w 4433"/>
                <a:gd name="T45" fmla="*/ 283 h 941"/>
                <a:gd name="T46" fmla="*/ 3598 w 4433"/>
                <a:gd name="T47" fmla="*/ 283 h 941"/>
                <a:gd name="T48" fmla="*/ 3645 w 4433"/>
                <a:gd name="T49" fmla="*/ 294 h 941"/>
                <a:gd name="T50" fmla="*/ 3687 w 4433"/>
                <a:gd name="T51" fmla="*/ 329 h 941"/>
                <a:gd name="T52" fmla="*/ 3692 w 4433"/>
                <a:gd name="T53" fmla="*/ 401 h 941"/>
                <a:gd name="T54" fmla="*/ 3628 w 4433"/>
                <a:gd name="T55" fmla="*/ 525 h 941"/>
                <a:gd name="T56" fmla="*/ 3884 w 4433"/>
                <a:gd name="T57" fmla="*/ 152 h 941"/>
                <a:gd name="T58" fmla="*/ 3956 w 4433"/>
                <a:gd name="T59" fmla="*/ 193 h 941"/>
                <a:gd name="T60" fmla="*/ 4110 w 4433"/>
                <a:gd name="T61" fmla="*/ 268 h 941"/>
                <a:gd name="T62" fmla="*/ 4300 w 4433"/>
                <a:gd name="T63" fmla="*/ 354 h 941"/>
                <a:gd name="T64" fmla="*/ 4398 w 4433"/>
                <a:gd name="T65" fmla="*/ 482 h 941"/>
                <a:gd name="T66" fmla="*/ 4429 w 4433"/>
                <a:gd name="T67" fmla="*/ 676 h 941"/>
                <a:gd name="T68" fmla="*/ 4433 w 4433"/>
                <a:gd name="T69" fmla="*/ 941 h 941"/>
                <a:gd name="T70" fmla="*/ 3 w 4433"/>
                <a:gd name="T71" fmla="*/ 735 h 941"/>
                <a:gd name="T72" fmla="*/ 26 w 4433"/>
                <a:gd name="T73" fmla="*/ 525 h 941"/>
                <a:gd name="T74" fmla="*/ 104 w 4433"/>
                <a:gd name="T75" fmla="*/ 381 h 941"/>
                <a:gd name="T76" fmla="*/ 276 w 4433"/>
                <a:gd name="T77" fmla="*/ 291 h 941"/>
                <a:gd name="T78" fmla="*/ 449 w 4433"/>
                <a:gd name="T79" fmla="*/ 210 h 941"/>
                <a:gd name="T80" fmla="*/ 542 w 4433"/>
                <a:gd name="T81" fmla="*/ 158 h 941"/>
                <a:gd name="T82" fmla="*/ 737 w 4433"/>
                <a:gd name="T83" fmla="*/ 730 h 941"/>
                <a:gd name="T84" fmla="*/ 753 w 4433"/>
                <a:gd name="T85" fmla="*/ 427 h 941"/>
                <a:gd name="T86" fmla="*/ 744 w 4433"/>
                <a:gd name="T87" fmla="*/ 344 h 941"/>
                <a:gd name="T88" fmla="*/ 778 w 4433"/>
                <a:gd name="T89" fmla="*/ 301 h 941"/>
                <a:gd name="T90" fmla="*/ 827 w 4433"/>
                <a:gd name="T91" fmla="*/ 284 h 941"/>
                <a:gd name="T92" fmla="*/ 856 w 4433"/>
                <a:gd name="T93" fmla="*/ 283 h 941"/>
                <a:gd name="T94" fmla="*/ 894 w 4433"/>
                <a:gd name="T95" fmla="*/ 287 h 941"/>
                <a:gd name="T96" fmla="*/ 943 w 4433"/>
                <a:gd name="T97" fmla="*/ 307 h 941"/>
                <a:gd name="T98" fmla="*/ 969 w 4433"/>
                <a:gd name="T99" fmla="*/ 360 h 941"/>
                <a:gd name="T100" fmla="*/ 944 w 4433"/>
                <a:gd name="T101" fmla="*/ 457 h 941"/>
                <a:gd name="T102" fmla="*/ 994 w 4433"/>
                <a:gd name="T103" fmla="*/ 661 h 941"/>
                <a:gd name="T104" fmla="*/ 1178 w 4433"/>
                <a:gd name="T105" fmla="*/ 165 h 941"/>
                <a:gd name="T106" fmla="*/ 1275 w 4433"/>
                <a:gd name="T107" fmla="*/ 218 h 941"/>
                <a:gd name="T108" fmla="*/ 1420 w 4433"/>
                <a:gd name="T109" fmla="*/ 210 h 941"/>
                <a:gd name="T110" fmla="*/ 1630 w 4433"/>
                <a:gd name="T111" fmla="*/ 123 h 941"/>
                <a:gd name="T112" fmla="*/ 1786 w 4433"/>
                <a:gd name="T113" fmla="*/ 44 h 941"/>
                <a:gd name="T114" fmla="*/ 1857 w 4433"/>
                <a:gd name="T115" fmla="*/ 3 h 9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433" h="941">
                  <a:moveTo>
                    <a:pt x="1861" y="0"/>
                  </a:moveTo>
                  <a:lnTo>
                    <a:pt x="2052" y="607"/>
                  </a:lnTo>
                  <a:lnTo>
                    <a:pt x="2079" y="689"/>
                  </a:lnTo>
                  <a:lnTo>
                    <a:pt x="2165" y="446"/>
                  </a:lnTo>
                  <a:lnTo>
                    <a:pt x="2138" y="407"/>
                  </a:lnTo>
                  <a:lnTo>
                    <a:pt x="2116" y="370"/>
                  </a:lnTo>
                  <a:lnTo>
                    <a:pt x="2102" y="340"/>
                  </a:lnTo>
                  <a:lnTo>
                    <a:pt x="2091" y="310"/>
                  </a:lnTo>
                  <a:lnTo>
                    <a:pt x="2084" y="284"/>
                  </a:lnTo>
                  <a:lnTo>
                    <a:pt x="2081" y="263"/>
                  </a:lnTo>
                  <a:lnTo>
                    <a:pt x="2083" y="243"/>
                  </a:lnTo>
                  <a:lnTo>
                    <a:pt x="2087" y="225"/>
                  </a:lnTo>
                  <a:lnTo>
                    <a:pt x="2093" y="210"/>
                  </a:lnTo>
                  <a:lnTo>
                    <a:pt x="2103" y="198"/>
                  </a:lnTo>
                  <a:lnTo>
                    <a:pt x="2114" y="187"/>
                  </a:lnTo>
                  <a:lnTo>
                    <a:pt x="2126" y="179"/>
                  </a:lnTo>
                  <a:lnTo>
                    <a:pt x="2138" y="173"/>
                  </a:lnTo>
                  <a:lnTo>
                    <a:pt x="2151" y="167"/>
                  </a:lnTo>
                  <a:lnTo>
                    <a:pt x="2165" y="163"/>
                  </a:lnTo>
                  <a:lnTo>
                    <a:pt x="2178" y="161"/>
                  </a:lnTo>
                  <a:lnTo>
                    <a:pt x="2190" y="159"/>
                  </a:lnTo>
                  <a:lnTo>
                    <a:pt x="2201" y="158"/>
                  </a:lnTo>
                  <a:lnTo>
                    <a:pt x="2209" y="158"/>
                  </a:lnTo>
                  <a:lnTo>
                    <a:pt x="2216" y="158"/>
                  </a:lnTo>
                  <a:lnTo>
                    <a:pt x="2220" y="158"/>
                  </a:lnTo>
                  <a:lnTo>
                    <a:pt x="2227" y="158"/>
                  </a:lnTo>
                  <a:lnTo>
                    <a:pt x="2236" y="158"/>
                  </a:lnTo>
                  <a:lnTo>
                    <a:pt x="2247" y="159"/>
                  </a:lnTo>
                  <a:lnTo>
                    <a:pt x="2259" y="161"/>
                  </a:lnTo>
                  <a:lnTo>
                    <a:pt x="2271" y="163"/>
                  </a:lnTo>
                  <a:lnTo>
                    <a:pt x="2284" y="167"/>
                  </a:lnTo>
                  <a:lnTo>
                    <a:pt x="2298" y="173"/>
                  </a:lnTo>
                  <a:lnTo>
                    <a:pt x="2311" y="179"/>
                  </a:lnTo>
                  <a:lnTo>
                    <a:pt x="2323" y="187"/>
                  </a:lnTo>
                  <a:lnTo>
                    <a:pt x="2334" y="198"/>
                  </a:lnTo>
                  <a:lnTo>
                    <a:pt x="2342" y="210"/>
                  </a:lnTo>
                  <a:lnTo>
                    <a:pt x="2349" y="225"/>
                  </a:lnTo>
                  <a:lnTo>
                    <a:pt x="2354" y="243"/>
                  </a:lnTo>
                  <a:lnTo>
                    <a:pt x="2354" y="263"/>
                  </a:lnTo>
                  <a:lnTo>
                    <a:pt x="2352" y="284"/>
                  </a:lnTo>
                  <a:lnTo>
                    <a:pt x="2346" y="310"/>
                  </a:lnTo>
                  <a:lnTo>
                    <a:pt x="2335" y="340"/>
                  </a:lnTo>
                  <a:lnTo>
                    <a:pt x="2319" y="370"/>
                  </a:lnTo>
                  <a:lnTo>
                    <a:pt x="2298" y="407"/>
                  </a:lnTo>
                  <a:lnTo>
                    <a:pt x="2272" y="446"/>
                  </a:lnTo>
                  <a:lnTo>
                    <a:pt x="2357" y="689"/>
                  </a:lnTo>
                  <a:lnTo>
                    <a:pt x="2384" y="607"/>
                  </a:lnTo>
                  <a:lnTo>
                    <a:pt x="2576" y="0"/>
                  </a:lnTo>
                  <a:lnTo>
                    <a:pt x="2579" y="3"/>
                  </a:lnTo>
                  <a:lnTo>
                    <a:pt x="2588" y="9"/>
                  </a:lnTo>
                  <a:lnTo>
                    <a:pt x="2603" y="18"/>
                  </a:lnTo>
                  <a:lnTo>
                    <a:pt x="2623" y="29"/>
                  </a:lnTo>
                  <a:lnTo>
                    <a:pt x="2650" y="44"/>
                  </a:lnTo>
                  <a:lnTo>
                    <a:pt x="2681" y="61"/>
                  </a:lnTo>
                  <a:lnTo>
                    <a:pt x="2719" y="80"/>
                  </a:lnTo>
                  <a:lnTo>
                    <a:pt x="2760" y="101"/>
                  </a:lnTo>
                  <a:lnTo>
                    <a:pt x="2806" y="123"/>
                  </a:lnTo>
                  <a:lnTo>
                    <a:pt x="2857" y="146"/>
                  </a:lnTo>
                  <a:lnTo>
                    <a:pt x="2914" y="169"/>
                  </a:lnTo>
                  <a:lnTo>
                    <a:pt x="2973" y="193"/>
                  </a:lnTo>
                  <a:lnTo>
                    <a:pt x="3016" y="212"/>
                  </a:lnTo>
                  <a:lnTo>
                    <a:pt x="3053" y="232"/>
                  </a:lnTo>
                  <a:lnTo>
                    <a:pt x="3087" y="253"/>
                  </a:lnTo>
                  <a:lnTo>
                    <a:pt x="3126" y="235"/>
                  </a:lnTo>
                  <a:lnTo>
                    <a:pt x="3161" y="217"/>
                  </a:lnTo>
                  <a:lnTo>
                    <a:pt x="3192" y="202"/>
                  </a:lnTo>
                  <a:lnTo>
                    <a:pt x="3219" y="187"/>
                  </a:lnTo>
                  <a:lnTo>
                    <a:pt x="3240" y="175"/>
                  </a:lnTo>
                  <a:lnTo>
                    <a:pt x="3258" y="165"/>
                  </a:lnTo>
                  <a:lnTo>
                    <a:pt x="3271" y="158"/>
                  </a:lnTo>
                  <a:lnTo>
                    <a:pt x="3278" y="152"/>
                  </a:lnTo>
                  <a:lnTo>
                    <a:pt x="3281" y="151"/>
                  </a:lnTo>
                  <a:lnTo>
                    <a:pt x="3442" y="661"/>
                  </a:lnTo>
                  <a:lnTo>
                    <a:pt x="3464" y="730"/>
                  </a:lnTo>
                  <a:lnTo>
                    <a:pt x="3536" y="525"/>
                  </a:lnTo>
                  <a:lnTo>
                    <a:pt x="3512" y="489"/>
                  </a:lnTo>
                  <a:lnTo>
                    <a:pt x="3493" y="457"/>
                  </a:lnTo>
                  <a:lnTo>
                    <a:pt x="3480" y="427"/>
                  </a:lnTo>
                  <a:lnTo>
                    <a:pt x="3472" y="401"/>
                  </a:lnTo>
                  <a:lnTo>
                    <a:pt x="3468" y="379"/>
                  </a:lnTo>
                  <a:lnTo>
                    <a:pt x="3466" y="360"/>
                  </a:lnTo>
                  <a:lnTo>
                    <a:pt x="3470" y="344"/>
                  </a:lnTo>
                  <a:lnTo>
                    <a:pt x="3476" y="329"/>
                  </a:lnTo>
                  <a:lnTo>
                    <a:pt x="3484" y="317"/>
                  </a:lnTo>
                  <a:lnTo>
                    <a:pt x="3494" y="307"/>
                  </a:lnTo>
                  <a:lnTo>
                    <a:pt x="3505" y="301"/>
                  </a:lnTo>
                  <a:lnTo>
                    <a:pt x="3517" y="294"/>
                  </a:lnTo>
                  <a:lnTo>
                    <a:pt x="3531" y="290"/>
                  </a:lnTo>
                  <a:lnTo>
                    <a:pt x="3543" y="287"/>
                  </a:lnTo>
                  <a:lnTo>
                    <a:pt x="3554" y="284"/>
                  </a:lnTo>
                  <a:lnTo>
                    <a:pt x="3564" y="283"/>
                  </a:lnTo>
                  <a:lnTo>
                    <a:pt x="3574" y="283"/>
                  </a:lnTo>
                  <a:lnTo>
                    <a:pt x="3579" y="283"/>
                  </a:lnTo>
                  <a:lnTo>
                    <a:pt x="3583" y="283"/>
                  </a:lnTo>
                  <a:lnTo>
                    <a:pt x="3590" y="283"/>
                  </a:lnTo>
                  <a:lnTo>
                    <a:pt x="3598" y="283"/>
                  </a:lnTo>
                  <a:lnTo>
                    <a:pt x="3609" y="284"/>
                  </a:lnTo>
                  <a:lnTo>
                    <a:pt x="3621" y="287"/>
                  </a:lnTo>
                  <a:lnTo>
                    <a:pt x="3633" y="290"/>
                  </a:lnTo>
                  <a:lnTo>
                    <a:pt x="3645" y="294"/>
                  </a:lnTo>
                  <a:lnTo>
                    <a:pt x="3657" y="301"/>
                  </a:lnTo>
                  <a:lnTo>
                    <a:pt x="3669" y="307"/>
                  </a:lnTo>
                  <a:lnTo>
                    <a:pt x="3679" y="317"/>
                  </a:lnTo>
                  <a:lnTo>
                    <a:pt x="3687" y="329"/>
                  </a:lnTo>
                  <a:lnTo>
                    <a:pt x="3693" y="344"/>
                  </a:lnTo>
                  <a:lnTo>
                    <a:pt x="3696" y="360"/>
                  </a:lnTo>
                  <a:lnTo>
                    <a:pt x="3696" y="379"/>
                  </a:lnTo>
                  <a:lnTo>
                    <a:pt x="3692" y="401"/>
                  </a:lnTo>
                  <a:lnTo>
                    <a:pt x="3684" y="427"/>
                  </a:lnTo>
                  <a:lnTo>
                    <a:pt x="3671" y="457"/>
                  </a:lnTo>
                  <a:lnTo>
                    <a:pt x="3652" y="489"/>
                  </a:lnTo>
                  <a:lnTo>
                    <a:pt x="3628" y="525"/>
                  </a:lnTo>
                  <a:lnTo>
                    <a:pt x="3699" y="730"/>
                  </a:lnTo>
                  <a:lnTo>
                    <a:pt x="3720" y="661"/>
                  </a:lnTo>
                  <a:lnTo>
                    <a:pt x="3882" y="151"/>
                  </a:lnTo>
                  <a:lnTo>
                    <a:pt x="3884" y="152"/>
                  </a:lnTo>
                  <a:lnTo>
                    <a:pt x="3894" y="158"/>
                  </a:lnTo>
                  <a:lnTo>
                    <a:pt x="3909" y="167"/>
                  </a:lnTo>
                  <a:lnTo>
                    <a:pt x="3929" y="179"/>
                  </a:lnTo>
                  <a:lnTo>
                    <a:pt x="3956" y="193"/>
                  </a:lnTo>
                  <a:lnTo>
                    <a:pt x="3987" y="210"/>
                  </a:lnTo>
                  <a:lnTo>
                    <a:pt x="4023" y="228"/>
                  </a:lnTo>
                  <a:lnTo>
                    <a:pt x="4065" y="248"/>
                  </a:lnTo>
                  <a:lnTo>
                    <a:pt x="4110" y="268"/>
                  </a:lnTo>
                  <a:lnTo>
                    <a:pt x="4161" y="290"/>
                  </a:lnTo>
                  <a:lnTo>
                    <a:pt x="4215" y="313"/>
                  </a:lnTo>
                  <a:lnTo>
                    <a:pt x="4261" y="331"/>
                  </a:lnTo>
                  <a:lnTo>
                    <a:pt x="4300" y="354"/>
                  </a:lnTo>
                  <a:lnTo>
                    <a:pt x="4332" y="381"/>
                  </a:lnTo>
                  <a:lnTo>
                    <a:pt x="4359" y="411"/>
                  </a:lnTo>
                  <a:lnTo>
                    <a:pt x="4381" y="444"/>
                  </a:lnTo>
                  <a:lnTo>
                    <a:pt x="4398" y="482"/>
                  </a:lnTo>
                  <a:lnTo>
                    <a:pt x="4410" y="525"/>
                  </a:lnTo>
                  <a:lnTo>
                    <a:pt x="4420" y="571"/>
                  </a:lnTo>
                  <a:lnTo>
                    <a:pt x="4425" y="621"/>
                  </a:lnTo>
                  <a:lnTo>
                    <a:pt x="4429" y="676"/>
                  </a:lnTo>
                  <a:lnTo>
                    <a:pt x="4432" y="735"/>
                  </a:lnTo>
                  <a:lnTo>
                    <a:pt x="4432" y="798"/>
                  </a:lnTo>
                  <a:lnTo>
                    <a:pt x="4433" y="867"/>
                  </a:lnTo>
                  <a:lnTo>
                    <a:pt x="4433" y="941"/>
                  </a:lnTo>
                  <a:lnTo>
                    <a:pt x="0" y="941"/>
                  </a:lnTo>
                  <a:lnTo>
                    <a:pt x="1" y="867"/>
                  </a:lnTo>
                  <a:lnTo>
                    <a:pt x="1" y="798"/>
                  </a:lnTo>
                  <a:lnTo>
                    <a:pt x="3" y="735"/>
                  </a:lnTo>
                  <a:lnTo>
                    <a:pt x="5" y="676"/>
                  </a:lnTo>
                  <a:lnTo>
                    <a:pt x="9" y="621"/>
                  </a:lnTo>
                  <a:lnTo>
                    <a:pt x="16" y="571"/>
                  </a:lnTo>
                  <a:lnTo>
                    <a:pt x="26" y="525"/>
                  </a:lnTo>
                  <a:lnTo>
                    <a:pt x="39" y="482"/>
                  </a:lnTo>
                  <a:lnTo>
                    <a:pt x="55" y="444"/>
                  </a:lnTo>
                  <a:lnTo>
                    <a:pt x="77" y="411"/>
                  </a:lnTo>
                  <a:lnTo>
                    <a:pt x="104" y="381"/>
                  </a:lnTo>
                  <a:lnTo>
                    <a:pt x="136" y="354"/>
                  </a:lnTo>
                  <a:lnTo>
                    <a:pt x="175" y="331"/>
                  </a:lnTo>
                  <a:lnTo>
                    <a:pt x="221" y="313"/>
                  </a:lnTo>
                  <a:lnTo>
                    <a:pt x="276" y="291"/>
                  </a:lnTo>
                  <a:lnTo>
                    <a:pt x="325" y="270"/>
                  </a:lnTo>
                  <a:lnTo>
                    <a:pt x="371" y="248"/>
                  </a:lnTo>
                  <a:lnTo>
                    <a:pt x="413" y="229"/>
                  </a:lnTo>
                  <a:lnTo>
                    <a:pt x="449" y="210"/>
                  </a:lnTo>
                  <a:lnTo>
                    <a:pt x="480" y="194"/>
                  </a:lnTo>
                  <a:lnTo>
                    <a:pt x="507" y="179"/>
                  </a:lnTo>
                  <a:lnTo>
                    <a:pt x="527" y="167"/>
                  </a:lnTo>
                  <a:lnTo>
                    <a:pt x="542" y="158"/>
                  </a:lnTo>
                  <a:lnTo>
                    <a:pt x="551" y="152"/>
                  </a:lnTo>
                  <a:lnTo>
                    <a:pt x="554" y="151"/>
                  </a:lnTo>
                  <a:lnTo>
                    <a:pt x="715" y="661"/>
                  </a:lnTo>
                  <a:lnTo>
                    <a:pt x="737" y="730"/>
                  </a:lnTo>
                  <a:lnTo>
                    <a:pt x="809" y="525"/>
                  </a:lnTo>
                  <a:lnTo>
                    <a:pt x="785" y="489"/>
                  </a:lnTo>
                  <a:lnTo>
                    <a:pt x="766" y="457"/>
                  </a:lnTo>
                  <a:lnTo>
                    <a:pt x="753" y="427"/>
                  </a:lnTo>
                  <a:lnTo>
                    <a:pt x="745" y="401"/>
                  </a:lnTo>
                  <a:lnTo>
                    <a:pt x="741" y="379"/>
                  </a:lnTo>
                  <a:lnTo>
                    <a:pt x="740" y="360"/>
                  </a:lnTo>
                  <a:lnTo>
                    <a:pt x="744" y="344"/>
                  </a:lnTo>
                  <a:lnTo>
                    <a:pt x="749" y="329"/>
                  </a:lnTo>
                  <a:lnTo>
                    <a:pt x="757" y="317"/>
                  </a:lnTo>
                  <a:lnTo>
                    <a:pt x="768" y="307"/>
                  </a:lnTo>
                  <a:lnTo>
                    <a:pt x="778" y="301"/>
                  </a:lnTo>
                  <a:lnTo>
                    <a:pt x="791" y="294"/>
                  </a:lnTo>
                  <a:lnTo>
                    <a:pt x="804" y="290"/>
                  </a:lnTo>
                  <a:lnTo>
                    <a:pt x="816" y="287"/>
                  </a:lnTo>
                  <a:lnTo>
                    <a:pt x="827" y="284"/>
                  </a:lnTo>
                  <a:lnTo>
                    <a:pt x="838" y="283"/>
                  </a:lnTo>
                  <a:lnTo>
                    <a:pt x="846" y="283"/>
                  </a:lnTo>
                  <a:lnTo>
                    <a:pt x="852" y="283"/>
                  </a:lnTo>
                  <a:lnTo>
                    <a:pt x="856" y="283"/>
                  </a:lnTo>
                  <a:lnTo>
                    <a:pt x="863" y="283"/>
                  </a:lnTo>
                  <a:lnTo>
                    <a:pt x="871" y="283"/>
                  </a:lnTo>
                  <a:lnTo>
                    <a:pt x="882" y="284"/>
                  </a:lnTo>
                  <a:lnTo>
                    <a:pt x="894" y="287"/>
                  </a:lnTo>
                  <a:lnTo>
                    <a:pt x="906" y="290"/>
                  </a:lnTo>
                  <a:lnTo>
                    <a:pt x="918" y="294"/>
                  </a:lnTo>
                  <a:lnTo>
                    <a:pt x="930" y="301"/>
                  </a:lnTo>
                  <a:lnTo>
                    <a:pt x="943" y="307"/>
                  </a:lnTo>
                  <a:lnTo>
                    <a:pt x="952" y="317"/>
                  </a:lnTo>
                  <a:lnTo>
                    <a:pt x="960" y="329"/>
                  </a:lnTo>
                  <a:lnTo>
                    <a:pt x="967" y="344"/>
                  </a:lnTo>
                  <a:lnTo>
                    <a:pt x="969" y="360"/>
                  </a:lnTo>
                  <a:lnTo>
                    <a:pt x="969" y="379"/>
                  </a:lnTo>
                  <a:lnTo>
                    <a:pt x="965" y="401"/>
                  </a:lnTo>
                  <a:lnTo>
                    <a:pt x="956" y="427"/>
                  </a:lnTo>
                  <a:lnTo>
                    <a:pt x="944" y="457"/>
                  </a:lnTo>
                  <a:lnTo>
                    <a:pt x="925" y="489"/>
                  </a:lnTo>
                  <a:lnTo>
                    <a:pt x="900" y="525"/>
                  </a:lnTo>
                  <a:lnTo>
                    <a:pt x="972" y="730"/>
                  </a:lnTo>
                  <a:lnTo>
                    <a:pt x="994" y="661"/>
                  </a:lnTo>
                  <a:lnTo>
                    <a:pt x="1155" y="151"/>
                  </a:lnTo>
                  <a:lnTo>
                    <a:pt x="1158" y="152"/>
                  </a:lnTo>
                  <a:lnTo>
                    <a:pt x="1166" y="158"/>
                  </a:lnTo>
                  <a:lnTo>
                    <a:pt x="1178" y="165"/>
                  </a:lnTo>
                  <a:lnTo>
                    <a:pt x="1195" y="175"/>
                  </a:lnTo>
                  <a:lnTo>
                    <a:pt x="1217" y="187"/>
                  </a:lnTo>
                  <a:lnTo>
                    <a:pt x="1244" y="202"/>
                  </a:lnTo>
                  <a:lnTo>
                    <a:pt x="1275" y="218"/>
                  </a:lnTo>
                  <a:lnTo>
                    <a:pt x="1310" y="236"/>
                  </a:lnTo>
                  <a:lnTo>
                    <a:pt x="1349" y="253"/>
                  </a:lnTo>
                  <a:lnTo>
                    <a:pt x="1382" y="231"/>
                  </a:lnTo>
                  <a:lnTo>
                    <a:pt x="1420" y="210"/>
                  </a:lnTo>
                  <a:lnTo>
                    <a:pt x="1463" y="193"/>
                  </a:lnTo>
                  <a:lnTo>
                    <a:pt x="1522" y="169"/>
                  </a:lnTo>
                  <a:lnTo>
                    <a:pt x="1578" y="146"/>
                  </a:lnTo>
                  <a:lnTo>
                    <a:pt x="1630" y="123"/>
                  </a:lnTo>
                  <a:lnTo>
                    <a:pt x="1677" y="101"/>
                  </a:lnTo>
                  <a:lnTo>
                    <a:pt x="1718" y="80"/>
                  </a:lnTo>
                  <a:lnTo>
                    <a:pt x="1755" y="61"/>
                  </a:lnTo>
                  <a:lnTo>
                    <a:pt x="1786" y="44"/>
                  </a:lnTo>
                  <a:lnTo>
                    <a:pt x="1812" y="29"/>
                  </a:lnTo>
                  <a:lnTo>
                    <a:pt x="1833" y="18"/>
                  </a:lnTo>
                  <a:lnTo>
                    <a:pt x="1849" y="9"/>
                  </a:lnTo>
                  <a:lnTo>
                    <a:pt x="1857" y="3"/>
                  </a:lnTo>
                  <a:lnTo>
                    <a:pt x="186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8" name="Freeform 276">
              <a:extLst>
                <a:ext uri="{FF2B5EF4-FFF2-40B4-BE49-F238E27FC236}">
                  <a16:creationId xmlns:a16="http://schemas.microsoft.com/office/drawing/2014/main" id="{133C323C-1327-44D5-AFDD-4A6AE7415953}"/>
                </a:ext>
              </a:extLst>
            </p:cNvPr>
            <p:cNvSpPr>
              <a:spLocks/>
            </p:cNvSpPr>
            <p:nvPr/>
          </p:nvSpPr>
          <p:spPr bwMode="auto">
            <a:xfrm>
              <a:off x="1291" y="3519"/>
              <a:ext cx="300" cy="400"/>
            </a:xfrm>
            <a:custGeom>
              <a:avLst/>
              <a:gdLst>
                <a:gd name="T0" fmla="*/ 510 w 900"/>
                <a:gd name="T1" fmla="*/ 4 h 1198"/>
                <a:gd name="T2" fmla="*/ 581 w 900"/>
                <a:gd name="T3" fmla="*/ 20 h 1198"/>
                <a:gd name="T4" fmla="*/ 640 w 900"/>
                <a:gd name="T5" fmla="*/ 47 h 1198"/>
                <a:gd name="T6" fmla="*/ 694 w 900"/>
                <a:gd name="T7" fmla="*/ 86 h 1198"/>
                <a:gd name="T8" fmla="*/ 728 w 900"/>
                <a:gd name="T9" fmla="*/ 121 h 1198"/>
                <a:gd name="T10" fmla="*/ 744 w 900"/>
                <a:gd name="T11" fmla="*/ 143 h 1198"/>
                <a:gd name="T12" fmla="*/ 747 w 900"/>
                <a:gd name="T13" fmla="*/ 147 h 1198"/>
                <a:gd name="T14" fmla="*/ 757 w 900"/>
                <a:gd name="T15" fmla="*/ 148 h 1198"/>
                <a:gd name="T16" fmla="*/ 778 w 900"/>
                <a:gd name="T17" fmla="*/ 156 h 1198"/>
                <a:gd name="T18" fmla="*/ 800 w 900"/>
                <a:gd name="T19" fmla="*/ 171 h 1198"/>
                <a:gd name="T20" fmla="*/ 826 w 900"/>
                <a:gd name="T21" fmla="*/ 197 h 1198"/>
                <a:gd name="T22" fmla="*/ 849 w 900"/>
                <a:gd name="T23" fmla="*/ 236 h 1198"/>
                <a:gd name="T24" fmla="*/ 865 w 900"/>
                <a:gd name="T25" fmla="*/ 291 h 1198"/>
                <a:gd name="T26" fmla="*/ 874 w 900"/>
                <a:gd name="T27" fmla="*/ 363 h 1198"/>
                <a:gd name="T28" fmla="*/ 869 w 900"/>
                <a:gd name="T29" fmla="*/ 459 h 1198"/>
                <a:gd name="T30" fmla="*/ 856 w 900"/>
                <a:gd name="T31" fmla="*/ 542 h 1198"/>
                <a:gd name="T32" fmla="*/ 856 w 900"/>
                <a:gd name="T33" fmla="*/ 571 h 1198"/>
                <a:gd name="T34" fmla="*/ 874 w 900"/>
                <a:gd name="T35" fmla="*/ 576 h 1198"/>
                <a:gd name="T36" fmla="*/ 889 w 900"/>
                <a:gd name="T37" fmla="*/ 591 h 1198"/>
                <a:gd name="T38" fmla="*/ 899 w 900"/>
                <a:gd name="T39" fmla="*/ 618 h 1198"/>
                <a:gd name="T40" fmla="*/ 897 w 900"/>
                <a:gd name="T41" fmla="*/ 662 h 1198"/>
                <a:gd name="T42" fmla="*/ 884 w 900"/>
                <a:gd name="T43" fmla="*/ 727 h 1198"/>
                <a:gd name="T44" fmla="*/ 860 w 900"/>
                <a:gd name="T45" fmla="*/ 795 h 1198"/>
                <a:gd name="T46" fmla="*/ 838 w 900"/>
                <a:gd name="T47" fmla="*/ 836 h 1198"/>
                <a:gd name="T48" fmla="*/ 818 w 900"/>
                <a:gd name="T49" fmla="*/ 855 h 1198"/>
                <a:gd name="T50" fmla="*/ 802 w 900"/>
                <a:gd name="T51" fmla="*/ 894 h 1198"/>
                <a:gd name="T52" fmla="*/ 772 w 900"/>
                <a:gd name="T53" fmla="*/ 969 h 1198"/>
                <a:gd name="T54" fmla="*/ 727 w 900"/>
                <a:gd name="T55" fmla="*/ 1044 h 1198"/>
                <a:gd name="T56" fmla="*/ 665 w 900"/>
                <a:gd name="T57" fmla="*/ 1110 h 1198"/>
                <a:gd name="T58" fmla="*/ 589 w 900"/>
                <a:gd name="T59" fmla="*/ 1163 h 1198"/>
                <a:gd name="T60" fmla="*/ 498 w 900"/>
                <a:gd name="T61" fmla="*/ 1194 h 1198"/>
                <a:gd name="T62" fmla="*/ 401 w 900"/>
                <a:gd name="T63" fmla="*/ 1194 h 1198"/>
                <a:gd name="T64" fmla="*/ 310 w 900"/>
                <a:gd name="T65" fmla="*/ 1163 h 1198"/>
                <a:gd name="T66" fmla="*/ 233 w 900"/>
                <a:gd name="T67" fmla="*/ 1112 h 1198"/>
                <a:gd name="T68" fmla="*/ 173 w 900"/>
                <a:gd name="T69" fmla="*/ 1044 h 1198"/>
                <a:gd name="T70" fmla="*/ 127 w 900"/>
                <a:gd name="T71" fmla="*/ 970 h 1198"/>
                <a:gd name="T72" fmla="*/ 99 w 900"/>
                <a:gd name="T73" fmla="*/ 894 h 1198"/>
                <a:gd name="T74" fmla="*/ 82 w 900"/>
                <a:gd name="T75" fmla="*/ 855 h 1198"/>
                <a:gd name="T76" fmla="*/ 62 w 900"/>
                <a:gd name="T77" fmla="*/ 837 h 1198"/>
                <a:gd name="T78" fmla="*/ 39 w 900"/>
                <a:gd name="T79" fmla="*/ 797 h 1198"/>
                <a:gd name="T80" fmla="*/ 17 w 900"/>
                <a:gd name="T81" fmla="*/ 727 h 1198"/>
                <a:gd name="T82" fmla="*/ 2 w 900"/>
                <a:gd name="T83" fmla="*/ 662 h 1198"/>
                <a:gd name="T84" fmla="*/ 2 w 900"/>
                <a:gd name="T85" fmla="*/ 618 h 1198"/>
                <a:gd name="T86" fmla="*/ 10 w 900"/>
                <a:gd name="T87" fmla="*/ 591 h 1198"/>
                <a:gd name="T88" fmla="*/ 25 w 900"/>
                <a:gd name="T89" fmla="*/ 576 h 1198"/>
                <a:gd name="T90" fmla="*/ 43 w 900"/>
                <a:gd name="T91" fmla="*/ 571 h 1198"/>
                <a:gd name="T92" fmla="*/ 45 w 900"/>
                <a:gd name="T93" fmla="*/ 544 h 1198"/>
                <a:gd name="T94" fmla="*/ 30 w 900"/>
                <a:gd name="T95" fmla="*/ 468 h 1198"/>
                <a:gd name="T96" fmla="*/ 29 w 900"/>
                <a:gd name="T97" fmla="*/ 377 h 1198"/>
                <a:gd name="T98" fmla="*/ 50 w 900"/>
                <a:gd name="T99" fmla="*/ 289 h 1198"/>
                <a:gd name="T100" fmla="*/ 91 w 900"/>
                <a:gd name="T101" fmla="*/ 211 h 1198"/>
                <a:gd name="T102" fmla="*/ 143 w 900"/>
                <a:gd name="T103" fmla="*/ 148 h 1198"/>
                <a:gd name="T104" fmla="*/ 206 w 900"/>
                <a:gd name="T105" fmla="*/ 92 h 1198"/>
                <a:gd name="T106" fmla="*/ 271 w 900"/>
                <a:gd name="T107" fmla="*/ 47 h 1198"/>
                <a:gd name="T108" fmla="*/ 337 w 900"/>
                <a:gd name="T109" fmla="*/ 18 h 1198"/>
                <a:gd name="T110" fmla="*/ 423 w 900"/>
                <a:gd name="T111" fmla="*/ 3 h 1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900" h="1198">
                  <a:moveTo>
                    <a:pt x="468" y="0"/>
                  </a:moveTo>
                  <a:lnTo>
                    <a:pt x="510" y="4"/>
                  </a:lnTo>
                  <a:lnTo>
                    <a:pt x="548" y="11"/>
                  </a:lnTo>
                  <a:lnTo>
                    <a:pt x="581" y="20"/>
                  </a:lnTo>
                  <a:lnTo>
                    <a:pt x="612" y="34"/>
                  </a:lnTo>
                  <a:lnTo>
                    <a:pt x="640" y="47"/>
                  </a:lnTo>
                  <a:lnTo>
                    <a:pt x="670" y="66"/>
                  </a:lnTo>
                  <a:lnTo>
                    <a:pt x="694" y="86"/>
                  </a:lnTo>
                  <a:lnTo>
                    <a:pt x="713" y="105"/>
                  </a:lnTo>
                  <a:lnTo>
                    <a:pt x="728" y="121"/>
                  </a:lnTo>
                  <a:lnTo>
                    <a:pt x="737" y="135"/>
                  </a:lnTo>
                  <a:lnTo>
                    <a:pt x="744" y="143"/>
                  </a:lnTo>
                  <a:lnTo>
                    <a:pt x="745" y="145"/>
                  </a:lnTo>
                  <a:lnTo>
                    <a:pt x="747" y="147"/>
                  </a:lnTo>
                  <a:lnTo>
                    <a:pt x="751" y="147"/>
                  </a:lnTo>
                  <a:lnTo>
                    <a:pt x="757" y="148"/>
                  </a:lnTo>
                  <a:lnTo>
                    <a:pt x="767" y="152"/>
                  </a:lnTo>
                  <a:lnTo>
                    <a:pt x="778" y="156"/>
                  </a:lnTo>
                  <a:lnTo>
                    <a:pt x="788" y="163"/>
                  </a:lnTo>
                  <a:lnTo>
                    <a:pt x="800" y="171"/>
                  </a:lnTo>
                  <a:lnTo>
                    <a:pt x="814" y="182"/>
                  </a:lnTo>
                  <a:lnTo>
                    <a:pt x="826" y="197"/>
                  </a:lnTo>
                  <a:lnTo>
                    <a:pt x="838" y="214"/>
                  </a:lnTo>
                  <a:lnTo>
                    <a:pt x="849" y="236"/>
                  </a:lnTo>
                  <a:lnTo>
                    <a:pt x="858" y="261"/>
                  </a:lnTo>
                  <a:lnTo>
                    <a:pt x="865" y="291"/>
                  </a:lnTo>
                  <a:lnTo>
                    <a:pt x="870" y="324"/>
                  </a:lnTo>
                  <a:lnTo>
                    <a:pt x="874" y="363"/>
                  </a:lnTo>
                  <a:lnTo>
                    <a:pt x="873" y="408"/>
                  </a:lnTo>
                  <a:lnTo>
                    <a:pt x="869" y="459"/>
                  </a:lnTo>
                  <a:lnTo>
                    <a:pt x="862" y="515"/>
                  </a:lnTo>
                  <a:lnTo>
                    <a:pt x="856" y="542"/>
                  </a:lnTo>
                  <a:lnTo>
                    <a:pt x="846" y="572"/>
                  </a:lnTo>
                  <a:lnTo>
                    <a:pt x="856" y="571"/>
                  </a:lnTo>
                  <a:lnTo>
                    <a:pt x="865" y="572"/>
                  </a:lnTo>
                  <a:lnTo>
                    <a:pt x="874" y="576"/>
                  </a:lnTo>
                  <a:lnTo>
                    <a:pt x="882" y="581"/>
                  </a:lnTo>
                  <a:lnTo>
                    <a:pt x="889" y="591"/>
                  </a:lnTo>
                  <a:lnTo>
                    <a:pt x="895" y="603"/>
                  </a:lnTo>
                  <a:lnTo>
                    <a:pt x="899" y="618"/>
                  </a:lnTo>
                  <a:lnTo>
                    <a:pt x="900" y="638"/>
                  </a:lnTo>
                  <a:lnTo>
                    <a:pt x="897" y="662"/>
                  </a:lnTo>
                  <a:lnTo>
                    <a:pt x="892" y="692"/>
                  </a:lnTo>
                  <a:lnTo>
                    <a:pt x="884" y="727"/>
                  </a:lnTo>
                  <a:lnTo>
                    <a:pt x="872" y="764"/>
                  </a:lnTo>
                  <a:lnTo>
                    <a:pt x="860" y="795"/>
                  </a:lnTo>
                  <a:lnTo>
                    <a:pt x="849" y="820"/>
                  </a:lnTo>
                  <a:lnTo>
                    <a:pt x="838" y="836"/>
                  </a:lnTo>
                  <a:lnTo>
                    <a:pt x="827" y="848"/>
                  </a:lnTo>
                  <a:lnTo>
                    <a:pt x="818" y="855"/>
                  </a:lnTo>
                  <a:lnTo>
                    <a:pt x="809" y="856"/>
                  </a:lnTo>
                  <a:lnTo>
                    <a:pt x="802" y="894"/>
                  </a:lnTo>
                  <a:lnTo>
                    <a:pt x="790" y="931"/>
                  </a:lnTo>
                  <a:lnTo>
                    <a:pt x="772" y="969"/>
                  </a:lnTo>
                  <a:lnTo>
                    <a:pt x="752" y="1007"/>
                  </a:lnTo>
                  <a:lnTo>
                    <a:pt x="727" y="1044"/>
                  </a:lnTo>
                  <a:lnTo>
                    <a:pt x="698" y="1078"/>
                  </a:lnTo>
                  <a:lnTo>
                    <a:pt x="665" y="1110"/>
                  </a:lnTo>
                  <a:lnTo>
                    <a:pt x="628" y="1138"/>
                  </a:lnTo>
                  <a:lnTo>
                    <a:pt x="589" y="1163"/>
                  </a:lnTo>
                  <a:lnTo>
                    <a:pt x="546" y="1181"/>
                  </a:lnTo>
                  <a:lnTo>
                    <a:pt x="498" y="1194"/>
                  </a:lnTo>
                  <a:lnTo>
                    <a:pt x="450" y="1198"/>
                  </a:lnTo>
                  <a:lnTo>
                    <a:pt x="401" y="1194"/>
                  </a:lnTo>
                  <a:lnTo>
                    <a:pt x="353" y="1181"/>
                  </a:lnTo>
                  <a:lnTo>
                    <a:pt x="310" y="1163"/>
                  </a:lnTo>
                  <a:lnTo>
                    <a:pt x="269" y="1140"/>
                  </a:lnTo>
                  <a:lnTo>
                    <a:pt x="233" y="1112"/>
                  </a:lnTo>
                  <a:lnTo>
                    <a:pt x="201" y="1079"/>
                  </a:lnTo>
                  <a:lnTo>
                    <a:pt x="173" y="1044"/>
                  </a:lnTo>
                  <a:lnTo>
                    <a:pt x="147" y="1008"/>
                  </a:lnTo>
                  <a:lnTo>
                    <a:pt x="127" y="970"/>
                  </a:lnTo>
                  <a:lnTo>
                    <a:pt x="111" y="931"/>
                  </a:lnTo>
                  <a:lnTo>
                    <a:pt x="99" y="894"/>
                  </a:lnTo>
                  <a:lnTo>
                    <a:pt x="91" y="856"/>
                  </a:lnTo>
                  <a:lnTo>
                    <a:pt x="82" y="855"/>
                  </a:lnTo>
                  <a:lnTo>
                    <a:pt x="72" y="848"/>
                  </a:lnTo>
                  <a:lnTo>
                    <a:pt x="62" y="837"/>
                  </a:lnTo>
                  <a:lnTo>
                    <a:pt x="52" y="820"/>
                  </a:lnTo>
                  <a:lnTo>
                    <a:pt x="39" y="797"/>
                  </a:lnTo>
                  <a:lnTo>
                    <a:pt x="29" y="766"/>
                  </a:lnTo>
                  <a:lnTo>
                    <a:pt x="17" y="727"/>
                  </a:lnTo>
                  <a:lnTo>
                    <a:pt x="7" y="692"/>
                  </a:lnTo>
                  <a:lnTo>
                    <a:pt x="2" y="662"/>
                  </a:lnTo>
                  <a:lnTo>
                    <a:pt x="0" y="638"/>
                  </a:lnTo>
                  <a:lnTo>
                    <a:pt x="2" y="618"/>
                  </a:lnTo>
                  <a:lnTo>
                    <a:pt x="4" y="603"/>
                  </a:lnTo>
                  <a:lnTo>
                    <a:pt x="10" y="591"/>
                  </a:lnTo>
                  <a:lnTo>
                    <a:pt x="17" y="581"/>
                  </a:lnTo>
                  <a:lnTo>
                    <a:pt x="25" y="576"/>
                  </a:lnTo>
                  <a:lnTo>
                    <a:pt x="34" y="572"/>
                  </a:lnTo>
                  <a:lnTo>
                    <a:pt x="43" y="571"/>
                  </a:lnTo>
                  <a:lnTo>
                    <a:pt x="54" y="572"/>
                  </a:lnTo>
                  <a:lnTo>
                    <a:pt x="45" y="544"/>
                  </a:lnTo>
                  <a:lnTo>
                    <a:pt x="38" y="515"/>
                  </a:lnTo>
                  <a:lnTo>
                    <a:pt x="30" y="468"/>
                  </a:lnTo>
                  <a:lnTo>
                    <a:pt x="27" y="423"/>
                  </a:lnTo>
                  <a:lnTo>
                    <a:pt x="29" y="377"/>
                  </a:lnTo>
                  <a:lnTo>
                    <a:pt x="37" y="334"/>
                  </a:lnTo>
                  <a:lnTo>
                    <a:pt x="50" y="289"/>
                  </a:lnTo>
                  <a:lnTo>
                    <a:pt x="69" y="249"/>
                  </a:lnTo>
                  <a:lnTo>
                    <a:pt x="91" y="211"/>
                  </a:lnTo>
                  <a:lnTo>
                    <a:pt x="116" y="178"/>
                  </a:lnTo>
                  <a:lnTo>
                    <a:pt x="143" y="148"/>
                  </a:lnTo>
                  <a:lnTo>
                    <a:pt x="174" y="118"/>
                  </a:lnTo>
                  <a:lnTo>
                    <a:pt x="206" y="92"/>
                  </a:lnTo>
                  <a:lnTo>
                    <a:pt x="241" y="67"/>
                  </a:lnTo>
                  <a:lnTo>
                    <a:pt x="271" y="47"/>
                  </a:lnTo>
                  <a:lnTo>
                    <a:pt x="303" y="31"/>
                  </a:lnTo>
                  <a:lnTo>
                    <a:pt x="337" y="18"/>
                  </a:lnTo>
                  <a:lnTo>
                    <a:pt x="378" y="5"/>
                  </a:lnTo>
                  <a:lnTo>
                    <a:pt x="423" y="3"/>
                  </a:lnTo>
                  <a:lnTo>
                    <a:pt x="46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9" name="Freeform 277">
              <a:extLst>
                <a:ext uri="{FF2B5EF4-FFF2-40B4-BE49-F238E27FC236}">
                  <a16:creationId xmlns:a16="http://schemas.microsoft.com/office/drawing/2014/main" id="{5C528FA6-746F-437E-99D2-1DD7AFC23450}"/>
                </a:ext>
              </a:extLst>
            </p:cNvPr>
            <p:cNvSpPr>
              <a:spLocks/>
            </p:cNvSpPr>
            <p:nvPr/>
          </p:nvSpPr>
          <p:spPr bwMode="auto">
            <a:xfrm>
              <a:off x="383" y="3519"/>
              <a:ext cx="300" cy="400"/>
            </a:xfrm>
            <a:custGeom>
              <a:avLst/>
              <a:gdLst>
                <a:gd name="T0" fmla="*/ 508 w 898"/>
                <a:gd name="T1" fmla="*/ 4 h 1198"/>
                <a:gd name="T2" fmla="*/ 581 w 898"/>
                <a:gd name="T3" fmla="*/ 20 h 1198"/>
                <a:gd name="T4" fmla="*/ 638 w 898"/>
                <a:gd name="T5" fmla="*/ 47 h 1198"/>
                <a:gd name="T6" fmla="*/ 694 w 898"/>
                <a:gd name="T7" fmla="*/ 86 h 1198"/>
                <a:gd name="T8" fmla="*/ 727 w 898"/>
                <a:gd name="T9" fmla="*/ 121 h 1198"/>
                <a:gd name="T10" fmla="*/ 742 w 898"/>
                <a:gd name="T11" fmla="*/ 143 h 1198"/>
                <a:gd name="T12" fmla="*/ 746 w 898"/>
                <a:gd name="T13" fmla="*/ 147 h 1198"/>
                <a:gd name="T14" fmla="*/ 757 w 898"/>
                <a:gd name="T15" fmla="*/ 148 h 1198"/>
                <a:gd name="T16" fmla="*/ 776 w 898"/>
                <a:gd name="T17" fmla="*/ 156 h 1198"/>
                <a:gd name="T18" fmla="*/ 800 w 898"/>
                <a:gd name="T19" fmla="*/ 171 h 1198"/>
                <a:gd name="T20" fmla="*/ 824 w 898"/>
                <a:gd name="T21" fmla="*/ 197 h 1198"/>
                <a:gd name="T22" fmla="*/ 847 w 898"/>
                <a:gd name="T23" fmla="*/ 236 h 1198"/>
                <a:gd name="T24" fmla="*/ 864 w 898"/>
                <a:gd name="T25" fmla="*/ 291 h 1198"/>
                <a:gd name="T26" fmla="*/ 872 w 898"/>
                <a:gd name="T27" fmla="*/ 363 h 1198"/>
                <a:gd name="T28" fmla="*/ 868 w 898"/>
                <a:gd name="T29" fmla="*/ 459 h 1198"/>
                <a:gd name="T30" fmla="*/ 854 w 898"/>
                <a:gd name="T31" fmla="*/ 542 h 1198"/>
                <a:gd name="T32" fmla="*/ 855 w 898"/>
                <a:gd name="T33" fmla="*/ 571 h 1198"/>
                <a:gd name="T34" fmla="*/ 874 w 898"/>
                <a:gd name="T35" fmla="*/ 576 h 1198"/>
                <a:gd name="T36" fmla="*/ 888 w 898"/>
                <a:gd name="T37" fmla="*/ 591 h 1198"/>
                <a:gd name="T38" fmla="*/ 898 w 898"/>
                <a:gd name="T39" fmla="*/ 618 h 1198"/>
                <a:gd name="T40" fmla="*/ 897 w 898"/>
                <a:gd name="T41" fmla="*/ 662 h 1198"/>
                <a:gd name="T42" fmla="*/ 883 w 898"/>
                <a:gd name="T43" fmla="*/ 727 h 1198"/>
                <a:gd name="T44" fmla="*/ 859 w 898"/>
                <a:gd name="T45" fmla="*/ 795 h 1198"/>
                <a:gd name="T46" fmla="*/ 837 w 898"/>
                <a:gd name="T47" fmla="*/ 836 h 1198"/>
                <a:gd name="T48" fmla="*/ 817 w 898"/>
                <a:gd name="T49" fmla="*/ 855 h 1198"/>
                <a:gd name="T50" fmla="*/ 800 w 898"/>
                <a:gd name="T51" fmla="*/ 894 h 1198"/>
                <a:gd name="T52" fmla="*/ 772 w 898"/>
                <a:gd name="T53" fmla="*/ 969 h 1198"/>
                <a:gd name="T54" fmla="*/ 726 w 898"/>
                <a:gd name="T55" fmla="*/ 1044 h 1198"/>
                <a:gd name="T56" fmla="*/ 664 w 898"/>
                <a:gd name="T57" fmla="*/ 1110 h 1198"/>
                <a:gd name="T58" fmla="*/ 589 w 898"/>
                <a:gd name="T59" fmla="*/ 1163 h 1198"/>
                <a:gd name="T60" fmla="*/ 497 w 898"/>
                <a:gd name="T61" fmla="*/ 1194 h 1198"/>
                <a:gd name="T62" fmla="*/ 399 w 898"/>
                <a:gd name="T63" fmla="*/ 1194 h 1198"/>
                <a:gd name="T64" fmla="*/ 309 w 898"/>
                <a:gd name="T65" fmla="*/ 1163 h 1198"/>
                <a:gd name="T66" fmla="*/ 232 w 898"/>
                <a:gd name="T67" fmla="*/ 1112 h 1198"/>
                <a:gd name="T68" fmla="*/ 170 w 898"/>
                <a:gd name="T69" fmla="*/ 1044 h 1198"/>
                <a:gd name="T70" fmla="*/ 126 w 898"/>
                <a:gd name="T71" fmla="*/ 970 h 1198"/>
                <a:gd name="T72" fmla="*/ 98 w 898"/>
                <a:gd name="T73" fmla="*/ 894 h 1198"/>
                <a:gd name="T74" fmla="*/ 80 w 898"/>
                <a:gd name="T75" fmla="*/ 855 h 1198"/>
                <a:gd name="T76" fmla="*/ 60 w 898"/>
                <a:gd name="T77" fmla="*/ 836 h 1198"/>
                <a:gd name="T78" fmla="*/ 39 w 898"/>
                <a:gd name="T79" fmla="*/ 795 h 1198"/>
                <a:gd name="T80" fmla="*/ 15 w 898"/>
                <a:gd name="T81" fmla="*/ 727 h 1198"/>
                <a:gd name="T82" fmla="*/ 1 w 898"/>
                <a:gd name="T83" fmla="*/ 663 h 1198"/>
                <a:gd name="T84" fmla="*/ 0 w 898"/>
                <a:gd name="T85" fmla="*/ 619 h 1198"/>
                <a:gd name="T86" fmla="*/ 9 w 898"/>
                <a:gd name="T87" fmla="*/ 591 h 1198"/>
                <a:gd name="T88" fmla="*/ 24 w 898"/>
                <a:gd name="T89" fmla="*/ 577 h 1198"/>
                <a:gd name="T90" fmla="*/ 43 w 898"/>
                <a:gd name="T91" fmla="*/ 572 h 1198"/>
                <a:gd name="T92" fmla="*/ 43 w 898"/>
                <a:gd name="T93" fmla="*/ 544 h 1198"/>
                <a:gd name="T94" fmla="*/ 29 w 898"/>
                <a:gd name="T95" fmla="*/ 468 h 1198"/>
                <a:gd name="T96" fmla="*/ 28 w 898"/>
                <a:gd name="T97" fmla="*/ 378 h 1198"/>
                <a:gd name="T98" fmla="*/ 49 w 898"/>
                <a:gd name="T99" fmla="*/ 291 h 1198"/>
                <a:gd name="T100" fmla="*/ 90 w 898"/>
                <a:gd name="T101" fmla="*/ 213 h 1198"/>
                <a:gd name="T102" fmla="*/ 142 w 898"/>
                <a:gd name="T103" fmla="*/ 149 h 1198"/>
                <a:gd name="T104" fmla="*/ 205 w 898"/>
                <a:gd name="T105" fmla="*/ 92 h 1198"/>
                <a:gd name="T106" fmla="*/ 270 w 898"/>
                <a:gd name="T107" fmla="*/ 49 h 1198"/>
                <a:gd name="T108" fmla="*/ 335 w 898"/>
                <a:gd name="T109" fmla="*/ 19 h 1198"/>
                <a:gd name="T110" fmla="*/ 421 w 898"/>
                <a:gd name="T111" fmla="*/ 3 h 1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898" h="1198">
                  <a:moveTo>
                    <a:pt x="466" y="0"/>
                  </a:moveTo>
                  <a:lnTo>
                    <a:pt x="508" y="4"/>
                  </a:lnTo>
                  <a:lnTo>
                    <a:pt x="546" y="11"/>
                  </a:lnTo>
                  <a:lnTo>
                    <a:pt x="581" y="20"/>
                  </a:lnTo>
                  <a:lnTo>
                    <a:pt x="612" y="34"/>
                  </a:lnTo>
                  <a:lnTo>
                    <a:pt x="638" y="47"/>
                  </a:lnTo>
                  <a:lnTo>
                    <a:pt x="668" y="66"/>
                  </a:lnTo>
                  <a:lnTo>
                    <a:pt x="694" y="86"/>
                  </a:lnTo>
                  <a:lnTo>
                    <a:pt x="712" y="105"/>
                  </a:lnTo>
                  <a:lnTo>
                    <a:pt x="727" y="121"/>
                  </a:lnTo>
                  <a:lnTo>
                    <a:pt x="737" y="135"/>
                  </a:lnTo>
                  <a:lnTo>
                    <a:pt x="742" y="143"/>
                  </a:lnTo>
                  <a:lnTo>
                    <a:pt x="745" y="145"/>
                  </a:lnTo>
                  <a:lnTo>
                    <a:pt x="746" y="147"/>
                  </a:lnTo>
                  <a:lnTo>
                    <a:pt x="750" y="147"/>
                  </a:lnTo>
                  <a:lnTo>
                    <a:pt x="757" y="148"/>
                  </a:lnTo>
                  <a:lnTo>
                    <a:pt x="766" y="152"/>
                  </a:lnTo>
                  <a:lnTo>
                    <a:pt x="776" y="156"/>
                  </a:lnTo>
                  <a:lnTo>
                    <a:pt x="788" y="163"/>
                  </a:lnTo>
                  <a:lnTo>
                    <a:pt x="800" y="171"/>
                  </a:lnTo>
                  <a:lnTo>
                    <a:pt x="812" y="182"/>
                  </a:lnTo>
                  <a:lnTo>
                    <a:pt x="824" y="197"/>
                  </a:lnTo>
                  <a:lnTo>
                    <a:pt x="836" y="214"/>
                  </a:lnTo>
                  <a:lnTo>
                    <a:pt x="847" y="236"/>
                  </a:lnTo>
                  <a:lnTo>
                    <a:pt x="856" y="261"/>
                  </a:lnTo>
                  <a:lnTo>
                    <a:pt x="864" y="291"/>
                  </a:lnTo>
                  <a:lnTo>
                    <a:pt x="870" y="324"/>
                  </a:lnTo>
                  <a:lnTo>
                    <a:pt x="872" y="363"/>
                  </a:lnTo>
                  <a:lnTo>
                    <a:pt x="872" y="408"/>
                  </a:lnTo>
                  <a:lnTo>
                    <a:pt x="868" y="459"/>
                  </a:lnTo>
                  <a:lnTo>
                    <a:pt x="860" y="515"/>
                  </a:lnTo>
                  <a:lnTo>
                    <a:pt x="854" y="542"/>
                  </a:lnTo>
                  <a:lnTo>
                    <a:pt x="845" y="572"/>
                  </a:lnTo>
                  <a:lnTo>
                    <a:pt x="855" y="571"/>
                  </a:lnTo>
                  <a:lnTo>
                    <a:pt x="864" y="572"/>
                  </a:lnTo>
                  <a:lnTo>
                    <a:pt x="874" y="576"/>
                  </a:lnTo>
                  <a:lnTo>
                    <a:pt x="882" y="581"/>
                  </a:lnTo>
                  <a:lnTo>
                    <a:pt x="888" y="591"/>
                  </a:lnTo>
                  <a:lnTo>
                    <a:pt x="894" y="603"/>
                  </a:lnTo>
                  <a:lnTo>
                    <a:pt x="898" y="618"/>
                  </a:lnTo>
                  <a:lnTo>
                    <a:pt x="898" y="638"/>
                  </a:lnTo>
                  <a:lnTo>
                    <a:pt x="897" y="662"/>
                  </a:lnTo>
                  <a:lnTo>
                    <a:pt x="891" y="692"/>
                  </a:lnTo>
                  <a:lnTo>
                    <a:pt x="883" y="727"/>
                  </a:lnTo>
                  <a:lnTo>
                    <a:pt x="871" y="764"/>
                  </a:lnTo>
                  <a:lnTo>
                    <a:pt x="859" y="795"/>
                  </a:lnTo>
                  <a:lnTo>
                    <a:pt x="848" y="820"/>
                  </a:lnTo>
                  <a:lnTo>
                    <a:pt x="837" y="836"/>
                  </a:lnTo>
                  <a:lnTo>
                    <a:pt x="827" y="848"/>
                  </a:lnTo>
                  <a:lnTo>
                    <a:pt x="817" y="855"/>
                  </a:lnTo>
                  <a:lnTo>
                    <a:pt x="808" y="856"/>
                  </a:lnTo>
                  <a:lnTo>
                    <a:pt x="800" y="894"/>
                  </a:lnTo>
                  <a:lnTo>
                    <a:pt x="788" y="931"/>
                  </a:lnTo>
                  <a:lnTo>
                    <a:pt x="772" y="969"/>
                  </a:lnTo>
                  <a:lnTo>
                    <a:pt x="750" y="1007"/>
                  </a:lnTo>
                  <a:lnTo>
                    <a:pt x="726" y="1044"/>
                  </a:lnTo>
                  <a:lnTo>
                    <a:pt x="696" y="1078"/>
                  </a:lnTo>
                  <a:lnTo>
                    <a:pt x="664" y="1110"/>
                  </a:lnTo>
                  <a:lnTo>
                    <a:pt x="628" y="1138"/>
                  </a:lnTo>
                  <a:lnTo>
                    <a:pt x="589" y="1163"/>
                  </a:lnTo>
                  <a:lnTo>
                    <a:pt x="544" y="1181"/>
                  </a:lnTo>
                  <a:lnTo>
                    <a:pt x="497" y="1194"/>
                  </a:lnTo>
                  <a:lnTo>
                    <a:pt x="447" y="1198"/>
                  </a:lnTo>
                  <a:lnTo>
                    <a:pt x="399" y="1194"/>
                  </a:lnTo>
                  <a:lnTo>
                    <a:pt x="352" y="1181"/>
                  </a:lnTo>
                  <a:lnTo>
                    <a:pt x="309" y="1163"/>
                  </a:lnTo>
                  <a:lnTo>
                    <a:pt x="269" y="1140"/>
                  </a:lnTo>
                  <a:lnTo>
                    <a:pt x="232" y="1112"/>
                  </a:lnTo>
                  <a:lnTo>
                    <a:pt x="200" y="1079"/>
                  </a:lnTo>
                  <a:lnTo>
                    <a:pt x="170" y="1044"/>
                  </a:lnTo>
                  <a:lnTo>
                    <a:pt x="146" y="1008"/>
                  </a:lnTo>
                  <a:lnTo>
                    <a:pt x="126" y="970"/>
                  </a:lnTo>
                  <a:lnTo>
                    <a:pt x="110" y="931"/>
                  </a:lnTo>
                  <a:lnTo>
                    <a:pt x="98" y="894"/>
                  </a:lnTo>
                  <a:lnTo>
                    <a:pt x="90" y="856"/>
                  </a:lnTo>
                  <a:lnTo>
                    <a:pt x="80" y="855"/>
                  </a:lnTo>
                  <a:lnTo>
                    <a:pt x="71" y="848"/>
                  </a:lnTo>
                  <a:lnTo>
                    <a:pt x="60" y="836"/>
                  </a:lnTo>
                  <a:lnTo>
                    <a:pt x="49" y="820"/>
                  </a:lnTo>
                  <a:lnTo>
                    <a:pt x="39" y="795"/>
                  </a:lnTo>
                  <a:lnTo>
                    <a:pt x="27" y="766"/>
                  </a:lnTo>
                  <a:lnTo>
                    <a:pt x="15" y="727"/>
                  </a:lnTo>
                  <a:lnTo>
                    <a:pt x="6" y="693"/>
                  </a:lnTo>
                  <a:lnTo>
                    <a:pt x="1" y="663"/>
                  </a:lnTo>
                  <a:lnTo>
                    <a:pt x="0" y="639"/>
                  </a:lnTo>
                  <a:lnTo>
                    <a:pt x="0" y="619"/>
                  </a:lnTo>
                  <a:lnTo>
                    <a:pt x="4" y="603"/>
                  </a:lnTo>
                  <a:lnTo>
                    <a:pt x="9" y="591"/>
                  </a:lnTo>
                  <a:lnTo>
                    <a:pt x="16" y="583"/>
                  </a:lnTo>
                  <a:lnTo>
                    <a:pt x="24" y="577"/>
                  </a:lnTo>
                  <a:lnTo>
                    <a:pt x="33" y="573"/>
                  </a:lnTo>
                  <a:lnTo>
                    <a:pt x="43" y="572"/>
                  </a:lnTo>
                  <a:lnTo>
                    <a:pt x="52" y="572"/>
                  </a:lnTo>
                  <a:lnTo>
                    <a:pt x="43" y="544"/>
                  </a:lnTo>
                  <a:lnTo>
                    <a:pt x="37" y="515"/>
                  </a:lnTo>
                  <a:lnTo>
                    <a:pt x="29" y="468"/>
                  </a:lnTo>
                  <a:lnTo>
                    <a:pt x="25" y="423"/>
                  </a:lnTo>
                  <a:lnTo>
                    <a:pt x="28" y="378"/>
                  </a:lnTo>
                  <a:lnTo>
                    <a:pt x="36" y="335"/>
                  </a:lnTo>
                  <a:lnTo>
                    <a:pt x="49" y="291"/>
                  </a:lnTo>
                  <a:lnTo>
                    <a:pt x="67" y="250"/>
                  </a:lnTo>
                  <a:lnTo>
                    <a:pt x="90" y="213"/>
                  </a:lnTo>
                  <a:lnTo>
                    <a:pt x="114" y="179"/>
                  </a:lnTo>
                  <a:lnTo>
                    <a:pt x="142" y="149"/>
                  </a:lnTo>
                  <a:lnTo>
                    <a:pt x="173" y="118"/>
                  </a:lnTo>
                  <a:lnTo>
                    <a:pt x="205" y="92"/>
                  </a:lnTo>
                  <a:lnTo>
                    <a:pt x="240" y="67"/>
                  </a:lnTo>
                  <a:lnTo>
                    <a:pt x="270" y="49"/>
                  </a:lnTo>
                  <a:lnTo>
                    <a:pt x="301" y="32"/>
                  </a:lnTo>
                  <a:lnTo>
                    <a:pt x="335" y="19"/>
                  </a:lnTo>
                  <a:lnTo>
                    <a:pt x="376" y="8"/>
                  </a:lnTo>
                  <a:lnTo>
                    <a:pt x="421" y="3"/>
                  </a:lnTo>
                  <a:lnTo>
                    <a:pt x="46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0" name="Freeform 278">
              <a:extLst>
                <a:ext uri="{FF2B5EF4-FFF2-40B4-BE49-F238E27FC236}">
                  <a16:creationId xmlns:a16="http://schemas.microsoft.com/office/drawing/2014/main" id="{C79167C2-A8B7-41CD-A571-1087CF28D4B7}"/>
                </a:ext>
              </a:extLst>
            </p:cNvPr>
            <p:cNvSpPr>
              <a:spLocks/>
            </p:cNvSpPr>
            <p:nvPr/>
          </p:nvSpPr>
          <p:spPr bwMode="auto">
            <a:xfrm>
              <a:off x="809" y="3394"/>
              <a:ext cx="356" cy="476"/>
            </a:xfrm>
            <a:custGeom>
              <a:avLst/>
              <a:gdLst>
                <a:gd name="T0" fmla="*/ 591 w 1070"/>
                <a:gd name="T1" fmla="*/ 2 h 1428"/>
                <a:gd name="T2" fmla="*/ 668 w 1070"/>
                <a:gd name="T3" fmla="*/ 16 h 1428"/>
                <a:gd name="T4" fmla="*/ 732 w 1070"/>
                <a:gd name="T5" fmla="*/ 42 h 1428"/>
                <a:gd name="T6" fmla="*/ 792 w 1070"/>
                <a:gd name="T7" fmla="*/ 77 h 1428"/>
                <a:gd name="T8" fmla="*/ 840 w 1070"/>
                <a:gd name="T9" fmla="*/ 116 h 1428"/>
                <a:gd name="T10" fmla="*/ 871 w 1070"/>
                <a:gd name="T11" fmla="*/ 151 h 1428"/>
                <a:gd name="T12" fmla="*/ 884 w 1070"/>
                <a:gd name="T13" fmla="*/ 171 h 1428"/>
                <a:gd name="T14" fmla="*/ 887 w 1070"/>
                <a:gd name="T15" fmla="*/ 174 h 1428"/>
                <a:gd name="T16" fmla="*/ 899 w 1070"/>
                <a:gd name="T17" fmla="*/ 177 h 1428"/>
                <a:gd name="T18" fmla="*/ 918 w 1070"/>
                <a:gd name="T19" fmla="*/ 182 h 1428"/>
                <a:gd name="T20" fmla="*/ 942 w 1070"/>
                <a:gd name="T21" fmla="*/ 197 h 1428"/>
                <a:gd name="T22" fmla="*/ 969 w 1070"/>
                <a:gd name="T23" fmla="*/ 220 h 1428"/>
                <a:gd name="T24" fmla="*/ 995 w 1070"/>
                <a:gd name="T25" fmla="*/ 253 h 1428"/>
                <a:gd name="T26" fmla="*/ 1018 w 1070"/>
                <a:gd name="T27" fmla="*/ 302 h 1428"/>
                <a:gd name="T28" fmla="*/ 1032 w 1070"/>
                <a:gd name="T29" fmla="*/ 365 h 1428"/>
                <a:gd name="T30" fmla="*/ 1039 w 1070"/>
                <a:gd name="T31" fmla="*/ 448 h 1428"/>
                <a:gd name="T32" fmla="*/ 1034 w 1070"/>
                <a:gd name="T33" fmla="*/ 552 h 1428"/>
                <a:gd name="T34" fmla="*/ 1016 w 1070"/>
                <a:gd name="T35" fmla="*/ 646 h 1428"/>
                <a:gd name="T36" fmla="*/ 1018 w 1070"/>
                <a:gd name="T37" fmla="*/ 680 h 1428"/>
                <a:gd name="T38" fmla="*/ 1038 w 1070"/>
                <a:gd name="T39" fmla="*/ 684 h 1428"/>
                <a:gd name="T40" fmla="*/ 1055 w 1070"/>
                <a:gd name="T41" fmla="*/ 699 h 1428"/>
                <a:gd name="T42" fmla="*/ 1066 w 1070"/>
                <a:gd name="T43" fmla="*/ 724 h 1428"/>
                <a:gd name="T44" fmla="*/ 1070 w 1070"/>
                <a:gd name="T45" fmla="*/ 766 h 1428"/>
                <a:gd name="T46" fmla="*/ 1061 w 1070"/>
                <a:gd name="T47" fmla="*/ 827 h 1428"/>
                <a:gd name="T48" fmla="*/ 1039 w 1070"/>
                <a:gd name="T49" fmla="*/ 906 h 1428"/>
                <a:gd name="T50" fmla="*/ 1014 w 1070"/>
                <a:gd name="T51" fmla="*/ 966 h 1428"/>
                <a:gd name="T52" fmla="*/ 992 w 1070"/>
                <a:gd name="T53" fmla="*/ 1001 h 1428"/>
                <a:gd name="T54" fmla="*/ 970 w 1070"/>
                <a:gd name="T55" fmla="*/ 1018 h 1428"/>
                <a:gd name="T56" fmla="*/ 953 w 1070"/>
                <a:gd name="T57" fmla="*/ 1061 h 1428"/>
                <a:gd name="T58" fmla="*/ 923 w 1070"/>
                <a:gd name="T59" fmla="*/ 1143 h 1428"/>
                <a:gd name="T60" fmla="*/ 878 w 1070"/>
                <a:gd name="T61" fmla="*/ 1223 h 1428"/>
                <a:gd name="T62" fmla="*/ 816 w 1070"/>
                <a:gd name="T63" fmla="*/ 1299 h 1428"/>
                <a:gd name="T64" fmla="*/ 739 w 1070"/>
                <a:gd name="T65" fmla="*/ 1362 h 1428"/>
                <a:gd name="T66" fmla="*/ 649 w 1070"/>
                <a:gd name="T67" fmla="*/ 1408 h 1428"/>
                <a:gd name="T68" fmla="*/ 558 w 1070"/>
                <a:gd name="T69" fmla="*/ 1427 h 1428"/>
                <a:gd name="T70" fmla="*/ 465 w 1070"/>
                <a:gd name="T71" fmla="*/ 1421 h 1428"/>
                <a:gd name="T72" fmla="*/ 372 w 1070"/>
                <a:gd name="T73" fmla="*/ 1389 h 1428"/>
                <a:gd name="T74" fmla="*/ 287 w 1070"/>
                <a:gd name="T75" fmla="*/ 1334 h 1428"/>
                <a:gd name="T76" fmla="*/ 219 w 1070"/>
                <a:gd name="T77" fmla="*/ 1264 h 1428"/>
                <a:gd name="T78" fmla="*/ 165 w 1070"/>
                <a:gd name="T79" fmla="*/ 1184 h 1428"/>
                <a:gd name="T80" fmla="*/ 127 w 1070"/>
                <a:gd name="T81" fmla="*/ 1102 h 1428"/>
                <a:gd name="T82" fmla="*/ 107 w 1070"/>
                <a:gd name="T83" fmla="*/ 1022 h 1428"/>
                <a:gd name="T84" fmla="*/ 88 w 1070"/>
                <a:gd name="T85" fmla="*/ 1012 h 1428"/>
                <a:gd name="T86" fmla="*/ 66 w 1070"/>
                <a:gd name="T87" fmla="*/ 988 h 1428"/>
                <a:gd name="T88" fmla="*/ 43 w 1070"/>
                <a:gd name="T89" fmla="*/ 941 h 1428"/>
                <a:gd name="T90" fmla="*/ 19 w 1070"/>
                <a:gd name="T91" fmla="*/ 866 h 1428"/>
                <a:gd name="T92" fmla="*/ 2 w 1070"/>
                <a:gd name="T93" fmla="*/ 794 h 1428"/>
                <a:gd name="T94" fmla="*/ 0 w 1070"/>
                <a:gd name="T95" fmla="*/ 744 h 1428"/>
                <a:gd name="T96" fmla="*/ 8 w 1070"/>
                <a:gd name="T97" fmla="*/ 711 h 1428"/>
                <a:gd name="T98" fmla="*/ 23 w 1070"/>
                <a:gd name="T99" fmla="*/ 691 h 1428"/>
                <a:gd name="T100" fmla="*/ 41 w 1070"/>
                <a:gd name="T101" fmla="*/ 683 h 1428"/>
                <a:gd name="T102" fmla="*/ 63 w 1070"/>
                <a:gd name="T103" fmla="*/ 681 h 1428"/>
                <a:gd name="T104" fmla="*/ 45 w 1070"/>
                <a:gd name="T105" fmla="*/ 614 h 1428"/>
                <a:gd name="T106" fmla="*/ 32 w 1070"/>
                <a:gd name="T107" fmla="*/ 504 h 1428"/>
                <a:gd name="T108" fmla="*/ 44 w 1070"/>
                <a:gd name="T109" fmla="*/ 399 h 1428"/>
                <a:gd name="T110" fmla="*/ 74 w 1070"/>
                <a:gd name="T111" fmla="*/ 313 h 1428"/>
                <a:gd name="T112" fmla="*/ 117 w 1070"/>
                <a:gd name="T113" fmla="*/ 238 h 1428"/>
                <a:gd name="T114" fmla="*/ 170 w 1070"/>
                <a:gd name="T115" fmla="*/ 177 h 1428"/>
                <a:gd name="T116" fmla="*/ 246 w 1070"/>
                <a:gd name="T117" fmla="*/ 109 h 1428"/>
                <a:gd name="T118" fmla="*/ 321 w 1070"/>
                <a:gd name="T119" fmla="*/ 58 h 1428"/>
                <a:gd name="T120" fmla="*/ 399 w 1070"/>
                <a:gd name="T121" fmla="*/ 22 h 1428"/>
                <a:gd name="T122" fmla="*/ 466 w 1070"/>
                <a:gd name="T123" fmla="*/ 6 h 1428"/>
                <a:gd name="T124" fmla="*/ 548 w 1070"/>
                <a:gd name="T125" fmla="*/ 0 h 14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70" h="1428">
                  <a:moveTo>
                    <a:pt x="548" y="0"/>
                  </a:moveTo>
                  <a:lnTo>
                    <a:pt x="591" y="2"/>
                  </a:lnTo>
                  <a:lnTo>
                    <a:pt x="632" y="8"/>
                  </a:lnTo>
                  <a:lnTo>
                    <a:pt x="668" y="16"/>
                  </a:lnTo>
                  <a:lnTo>
                    <a:pt x="703" y="29"/>
                  </a:lnTo>
                  <a:lnTo>
                    <a:pt x="732" y="42"/>
                  </a:lnTo>
                  <a:lnTo>
                    <a:pt x="761" y="57"/>
                  </a:lnTo>
                  <a:lnTo>
                    <a:pt x="792" y="77"/>
                  </a:lnTo>
                  <a:lnTo>
                    <a:pt x="819" y="97"/>
                  </a:lnTo>
                  <a:lnTo>
                    <a:pt x="840" y="116"/>
                  </a:lnTo>
                  <a:lnTo>
                    <a:pt x="858" y="135"/>
                  </a:lnTo>
                  <a:lnTo>
                    <a:pt x="871" y="151"/>
                  </a:lnTo>
                  <a:lnTo>
                    <a:pt x="879" y="163"/>
                  </a:lnTo>
                  <a:lnTo>
                    <a:pt x="884" y="171"/>
                  </a:lnTo>
                  <a:lnTo>
                    <a:pt x="886" y="174"/>
                  </a:lnTo>
                  <a:lnTo>
                    <a:pt x="887" y="174"/>
                  </a:lnTo>
                  <a:lnTo>
                    <a:pt x="892" y="175"/>
                  </a:lnTo>
                  <a:lnTo>
                    <a:pt x="899" y="177"/>
                  </a:lnTo>
                  <a:lnTo>
                    <a:pt x="907" y="179"/>
                  </a:lnTo>
                  <a:lnTo>
                    <a:pt x="918" y="182"/>
                  </a:lnTo>
                  <a:lnTo>
                    <a:pt x="930" y="189"/>
                  </a:lnTo>
                  <a:lnTo>
                    <a:pt x="942" y="197"/>
                  </a:lnTo>
                  <a:lnTo>
                    <a:pt x="956" y="206"/>
                  </a:lnTo>
                  <a:lnTo>
                    <a:pt x="969" y="220"/>
                  </a:lnTo>
                  <a:lnTo>
                    <a:pt x="983" y="234"/>
                  </a:lnTo>
                  <a:lnTo>
                    <a:pt x="995" y="253"/>
                  </a:lnTo>
                  <a:lnTo>
                    <a:pt x="1007" y="275"/>
                  </a:lnTo>
                  <a:lnTo>
                    <a:pt x="1018" y="302"/>
                  </a:lnTo>
                  <a:lnTo>
                    <a:pt x="1026" y="331"/>
                  </a:lnTo>
                  <a:lnTo>
                    <a:pt x="1032" y="365"/>
                  </a:lnTo>
                  <a:lnTo>
                    <a:pt x="1038" y="404"/>
                  </a:lnTo>
                  <a:lnTo>
                    <a:pt x="1039" y="448"/>
                  </a:lnTo>
                  <a:lnTo>
                    <a:pt x="1038" y="498"/>
                  </a:lnTo>
                  <a:lnTo>
                    <a:pt x="1034" y="552"/>
                  </a:lnTo>
                  <a:lnTo>
                    <a:pt x="1024" y="614"/>
                  </a:lnTo>
                  <a:lnTo>
                    <a:pt x="1016" y="646"/>
                  </a:lnTo>
                  <a:lnTo>
                    <a:pt x="1007" y="681"/>
                  </a:lnTo>
                  <a:lnTo>
                    <a:pt x="1018" y="680"/>
                  </a:lnTo>
                  <a:lnTo>
                    <a:pt x="1027" y="681"/>
                  </a:lnTo>
                  <a:lnTo>
                    <a:pt x="1038" y="684"/>
                  </a:lnTo>
                  <a:lnTo>
                    <a:pt x="1047" y="689"/>
                  </a:lnTo>
                  <a:lnTo>
                    <a:pt x="1055" y="699"/>
                  </a:lnTo>
                  <a:lnTo>
                    <a:pt x="1062" y="709"/>
                  </a:lnTo>
                  <a:lnTo>
                    <a:pt x="1066" y="724"/>
                  </a:lnTo>
                  <a:lnTo>
                    <a:pt x="1069" y="743"/>
                  </a:lnTo>
                  <a:lnTo>
                    <a:pt x="1070" y="766"/>
                  </a:lnTo>
                  <a:lnTo>
                    <a:pt x="1067" y="794"/>
                  </a:lnTo>
                  <a:lnTo>
                    <a:pt x="1061" y="827"/>
                  </a:lnTo>
                  <a:lnTo>
                    <a:pt x="1051" y="864"/>
                  </a:lnTo>
                  <a:lnTo>
                    <a:pt x="1039" y="906"/>
                  </a:lnTo>
                  <a:lnTo>
                    <a:pt x="1026" y="940"/>
                  </a:lnTo>
                  <a:lnTo>
                    <a:pt x="1014" y="966"/>
                  </a:lnTo>
                  <a:lnTo>
                    <a:pt x="1003" y="987"/>
                  </a:lnTo>
                  <a:lnTo>
                    <a:pt x="992" y="1001"/>
                  </a:lnTo>
                  <a:lnTo>
                    <a:pt x="981" y="1012"/>
                  </a:lnTo>
                  <a:lnTo>
                    <a:pt x="970" y="1018"/>
                  </a:lnTo>
                  <a:lnTo>
                    <a:pt x="962" y="1020"/>
                  </a:lnTo>
                  <a:lnTo>
                    <a:pt x="953" y="1061"/>
                  </a:lnTo>
                  <a:lnTo>
                    <a:pt x="941" y="1101"/>
                  </a:lnTo>
                  <a:lnTo>
                    <a:pt x="923" y="1143"/>
                  </a:lnTo>
                  <a:lnTo>
                    <a:pt x="903" y="1183"/>
                  </a:lnTo>
                  <a:lnTo>
                    <a:pt x="878" y="1223"/>
                  </a:lnTo>
                  <a:lnTo>
                    <a:pt x="848" y="1262"/>
                  </a:lnTo>
                  <a:lnTo>
                    <a:pt x="816" y="1299"/>
                  </a:lnTo>
                  <a:lnTo>
                    <a:pt x="780" y="1332"/>
                  </a:lnTo>
                  <a:lnTo>
                    <a:pt x="739" y="1362"/>
                  </a:lnTo>
                  <a:lnTo>
                    <a:pt x="695" y="1388"/>
                  </a:lnTo>
                  <a:lnTo>
                    <a:pt x="649" y="1408"/>
                  </a:lnTo>
                  <a:lnTo>
                    <a:pt x="603" y="1421"/>
                  </a:lnTo>
                  <a:lnTo>
                    <a:pt x="558" y="1427"/>
                  </a:lnTo>
                  <a:lnTo>
                    <a:pt x="511" y="1428"/>
                  </a:lnTo>
                  <a:lnTo>
                    <a:pt x="465" y="1421"/>
                  </a:lnTo>
                  <a:lnTo>
                    <a:pt x="419" y="1408"/>
                  </a:lnTo>
                  <a:lnTo>
                    <a:pt x="372" y="1389"/>
                  </a:lnTo>
                  <a:lnTo>
                    <a:pt x="328" y="1363"/>
                  </a:lnTo>
                  <a:lnTo>
                    <a:pt x="287" y="1334"/>
                  </a:lnTo>
                  <a:lnTo>
                    <a:pt x="251" y="1300"/>
                  </a:lnTo>
                  <a:lnTo>
                    <a:pt x="219" y="1264"/>
                  </a:lnTo>
                  <a:lnTo>
                    <a:pt x="189" y="1225"/>
                  </a:lnTo>
                  <a:lnTo>
                    <a:pt x="165" y="1184"/>
                  </a:lnTo>
                  <a:lnTo>
                    <a:pt x="145" y="1144"/>
                  </a:lnTo>
                  <a:lnTo>
                    <a:pt x="127" y="1102"/>
                  </a:lnTo>
                  <a:lnTo>
                    <a:pt x="115" y="1061"/>
                  </a:lnTo>
                  <a:lnTo>
                    <a:pt x="107" y="1022"/>
                  </a:lnTo>
                  <a:lnTo>
                    <a:pt x="98" y="1019"/>
                  </a:lnTo>
                  <a:lnTo>
                    <a:pt x="88" y="1012"/>
                  </a:lnTo>
                  <a:lnTo>
                    <a:pt x="78" y="1003"/>
                  </a:lnTo>
                  <a:lnTo>
                    <a:pt x="66" y="988"/>
                  </a:lnTo>
                  <a:lnTo>
                    <a:pt x="55" y="966"/>
                  </a:lnTo>
                  <a:lnTo>
                    <a:pt x="43" y="941"/>
                  </a:lnTo>
                  <a:lnTo>
                    <a:pt x="31" y="907"/>
                  </a:lnTo>
                  <a:lnTo>
                    <a:pt x="19" y="866"/>
                  </a:lnTo>
                  <a:lnTo>
                    <a:pt x="8" y="828"/>
                  </a:lnTo>
                  <a:lnTo>
                    <a:pt x="2" y="794"/>
                  </a:lnTo>
                  <a:lnTo>
                    <a:pt x="0" y="767"/>
                  </a:lnTo>
                  <a:lnTo>
                    <a:pt x="0" y="744"/>
                  </a:lnTo>
                  <a:lnTo>
                    <a:pt x="2" y="726"/>
                  </a:lnTo>
                  <a:lnTo>
                    <a:pt x="8" y="711"/>
                  </a:lnTo>
                  <a:lnTo>
                    <a:pt x="15" y="700"/>
                  </a:lnTo>
                  <a:lnTo>
                    <a:pt x="23" y="691"/>
                  </a:lnTo>
                  <a:lnTo>
                    <a:pt x="32" y="685"/>
                  </a:lnTo>
                  <a:lnTo>
                    <a:pt x="41" y="683"/>
                  </a:lnTo>
                  <a:lnTo>
                    <a:pt x="52" y="681"/>
                  </a:lnTo>
                  <a:lnTo>
                    <a:pt x="63" y="681"/>
                  </a:lnTo>
                  <a:lnTo>
                    <a:pt x="52" y="648"/>
                  </a:lnTo>
                  <a:lnTo>
                    <a:pt x="45" y="614"/>
                  </a:lnTo>
                  <a:lnTo>
                    <a:pt x="36" y="557"/>
                  </a:lnTo>
                  <a:lnTo>
                    <a:pt x="32" y="504"/>
                  </a:lnTo>
                  <a:lnTo>
                    <a:pt x="35" y="450"/>
                  </a:lnTo>
                  <a:lnTo>
                    <a:pt x="44" y="399"/>
                  </a:lnTo>
                  <a:lnTo>
                    <a:pt x="58" y="354"/>
                  </a:lnTo>
                  <a:lnTo>
                    <a:pt x="74" y="313"/>
                  </a:lnTo>
                  <a:lnTo>
                    <a:pt x="94" y="275"/>
                  </a:lnTo>
                  <a:lnTo>
                    <a:pt x="117" y="238"/>
                  </a:lnTo>
                  <a:lnTo>
                    <a:pt x="142" y="206"/>
                  </a:lnTo>
                  <a:lnTo>
                    <a:pt x="170" y="177"/>
                  </a:lnTo>
                  <a:lnTo>
                    <a:pt x="207" y="142"/>
                  </a:lnTo>
                  <a:lnTo>
                    <a:pt x="246" y="109"/>
                  </a:lnTo>
                  <a:lnTo>
                    <a:pt x="286" y="81"/>
                  </a:lnTo>
                  <a:lnTo>
                    <a:pt x="321" y="58"/>
                  </a:lnTo>
                  <a:lnTo>
                    <a:pt x="359" y="38"/>
                  </a:lnTo>
                  <a:lnTo>
                    <a:pt x="399" y="22"/>
                  </a:lnTo>
                  <a:lnTo>
                    <a:pt x="431" y="12"/>
                  </a:lnTo>
                  <a:lnTo>
                    <a:pt x="466" y="6"/>
                  </a:lnTo>
                  <a:lnTo>
                    <a:pt x="503" y="2"/>
                  </a:lnTo>
                  <a:lnTo>
                    <a:pt x="54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81" name="Freeform 530">
            <a:extLst>
              <a:ext uri="{FF2B5EF4-FFF2-40B4-BE49-F238E27FC236}">
                <a16:creationId xmlns:a16="http://schemas.microsoft.com/office/drawing/2014/main" id="{381417C7-1A1C-4E09-AE2A-CCD79EBA0F68}"/>
              </a:ext>
            </a:extLst>
          </p:cNvPr>
          <p:cNvSpPr>
            <a:spLocks noEditPoints="1"/>
          </p:cNvSpPr>
          <p:nvPr/>
        </p:nvSpPr>
        <p:spPr bwMode="auto">
          <a:xfrm>
            <a:off x="6353808" y="4920163"/>
            <a:ext cx="514444" cy="503532"/>
          </a:xfrm>
          <a:custGeom>
            <a:avLst/>
            <a:gdLst>
              <a:gd name="T0" fmla="*/ 2813 w 3296"/>
              <a:gd name="T1" fmla="*/ 2329 h 3230"/>
              <a:gd name="T2" fmla="*/ 1525 w 3296"/>
              <a:gd name="T3" fmla="*/ 2910 h 3230"/>
              <a:gd name="T4" fmla="*/ 1771 w 3296"/>
              <a:gd name="T5" fmla="*/ 2073 h 3230"/>
              <a:gd name="T6" fmla="*/ 483 w 3296"/>
              <a:gd name="T7" fmla="*/ 1525 h 3230"/>
              <a:gd name="T8" fmla="*/ 483 w 3296"/>
              <a:gd name="T9" fmla="*/ 1525 h 3230"/>
              <a:gd name="T10" fmla="*/ 2070 w 3296"/>
              <a:gd name="T11" fmla="*/ 270 h 3230"/>
              <a:gd name="T12" fmla="*/ 1940 w 3296"/>
              <a:gd name="T13" fmla="*/ 382 h 3230"/>
              <a:gd name="T14" fmla="*/ 1874 w 3296"/>
              <a:gd name="T15" fmla="*/ 523 h 3230"/>
              <a:gd name="T16" fmla="*/ 2037 w 3296"/>
              <a:gd name="T17" fmla="*/ 559 h 3230"/>
              <a:gd name="T18" fmla="*/ 2194 w 3296"/>
              <a:gd name="T19" fmla="*/ 521 h 3230"/>
              <a:gd name="T20" fmla="*/ 2260 w 3296"/>
              <a:gd name="T21" fmla="*/ 452 h 3230"/>
              <a:gd name="T22" fmla="*/ 2266 w 3296"/>
              <a:gd name="T23" fmla="*/ 357 h 3230"/>
              <a:gd name="T24" fmla="*/ 2209 w 3296"/>
              <a:gd name="T25" fmla="*/ 280 h 3230"/>
              <a:gd name="T26" fmla="*/ 1164 w 3296"/>
              <a:gd name="T27" fmla="*/ 255 h 3230"/>
              <a:gd name="T28" fmla="*/ 1069 w 3296"/>
              <a:gd name="T29" fmla="*/ 292 h 3230"/>
              <a:gd name="T30" fmla="*/ 1024 w 3296"/>
              <a:gd name="T31" fmla="*/ 382 h 3230"/>
              <a:gd name="T32" fmla="*/ 1048 w 3296"/>
              <a:gd name="T33" fmla="*/ 472 h 3230"/>
              <a:gd name="T34" fmla="*/ 1135 w 3296"/>
              <a:gd name="T35" fmla="*/ 534 h 3230"/>
              <a:gd name="T36" fmla="*/ 1306 w 3296"/>
              <a:gd name="T37" fmla="*/ 560 h 3230"/>
              <a:gd name="T38" fmla="*/ 1436 w 3296"/>
              <a:gd name="T39" fmla="*/ 496 h 3230"/>
              <a:gd name="T40" fmla="*/ 1326 w 3296"/>
              <a:gd name="T41" fmla="*/ 347 h 3230"/>
              <a:gd name="T42" fmla="*/ 1206 w 3296"/>
              <a:gd name="T43" fmla="*/ 263 h 3230"/>
              <a:gd name="T44" fmla="*/ 1164 w 3296"/>
              <a:gd name="T45" fmla="*/ 0 h 3230"/>
              <a:gd name="T46" fmla="*/ 1338 w 3296"/>
              <a:gd name="T47" fmla="*/ 41 h 3230"/>
              <a:gd name="T48" fmla="*/ 1499 w 3296"/>
              <a:gd name="T49" fmla="*/ 159 h 3230"/>
              <a:gd name="T50" fmla="*/ 1623 w 3296"/>
              <a:gd name="T51" fmla="*/ 311 h 3230"/>
              <a:gd name="T52" fmla="*/ 1731 w 3296"/>
              <a:gd name="T53" fmla="*/ 233 h 3230"/>
              <a:gd name="T54" fmla="*/ 1872 w 3296"/>
              <a:gd name="T55" fmla="*/ 93 h 3230"/>
              <a:gd name="T56" fmla="*/ 2042 w 3296"/>
              <a:gd name="T57" fmla="*/ 10 h 3230"/>
              <a:gd name="T58" fmla="*/ 2177 w 3296"/>
              <a:gd name="T59" fmla="*/ 2 h 3230"/>
              <a:gd name="T60" fmla="*/ 2342 w 3296"/>
              <a:gd name="T61" fmla="*/ 59 h 3230"/>
              <a:gd name="T62" fmla="*/ 2465 w 3296"/>
              <a:gd name="T63" fmla="*/ 181 h 3230"/>
              <a:gd name="T64" fmla="*/ 2525 w 3296"/>
              <a:gd name="T65" fmla="*/ 352 h 3230"/>
              <a:gd name="T66" fmla="*/ 2505 w 3296"/>
              <a:gd name="T67" fmla="*/ 526 h 3230"/>
              <a:gd name="T68" fmla="*/ 3194 w 3296"/>
              <a:gd name="T69" fmla="*/ 608 h 3230"/>
              <a:gd name="T70" fmla="*/ 3274 w 3296"/>
              <a:gd name="T71" fmla="*/ 662 h 3230"/>
              <a:gd name="T72" fmla="*/ 3296 w 3296"/>
              <a:gd name="T73" fmla="*/ 1397 h 3230"/>
              <a:gd name="T74" fmla="*/ 3258 w 3296"/>
              <a:gd name="T75" fmla="*/ 1487 h 3230"/>
              <a:gd name="T76" fmla="*/ 3169 w 3296"/>
              <a:gd name="T77" fmla="*/ 1525 h 3230"/>
              <a:gd name="T78" fmla="*/ 3123 w 3296"/>
              <a:gd name="T79" fmla="*/ 3054 h 3230"/>
              <a:gd name="T80" fmla="*/ 3048 w 3296"/>
              <a:gd name="T81" fmla="*/ 3169 h 3230"/>
              <a:gd name="T82" fmla="*/ 2923 w 3296"/>
              <a:gd name="T83" fmla="*/ 3228 h 3230"/>
              <a:gd name="T84" fmla="*/ 338 w 3296"/>
              <a:gd name="T85" fmla="*/ 3219 h 3230"/>
              <a:gd name="T86" fmla="*/ 223 w 3296"/>
              <a:gd name="T87" fmla="*/ 3145 h 3230"/>
              <a:gd name="T88" fmla="*/ 166 w 3296"/>
              <a:gd name="T89" fmla="*/ 3020 h 3230"/>
              <a:gd name="T90" fmla="*/ 103 w 3296"/>
              <a:gd name="T91" fmla="*/ 1522 h 3230"/>
              <a:gd name="T92" fmla="*/ 22 w 3296"/>
              <a:gd name="T93" fmla="*/ 1468 h 3230"/>
              <a:gd name="T94" fmla="*/ 0 w 3296"/>
              <a:gd name="T95" fmla="*/ 733 h 3230"/>
              <a:gd name="T96" fmla="*/ 38 w 3296"/>
              <a:gd name="T97" fmla="*/ 642 h 3230"/>
              <a:gd name="T98" fmla="*/ 128 w 3296"/>
              <a:gd name="T99" fmla="*/ 606 h 3230"/>
              <a:gd name="T100" fmla="*/ 779 w 3296"/>
              <a:gd name="T101" fmla="*/ 484 h 3230"/>
              <a:gd name="T102" fmla="*/ 778 w 3296"/>
              <a:gd name="T103" fmla="*/ 307 h 3230"/>
              <a:gd name="T104" fmla="*/ 856 w 3296"/>
              <a:gd name="T105" fmla="*/ 145 h 3230"/>
              <a:gd name="T106" fmla="*/ 993 w 3296"/>
              <a:gd name="T107" fmla="*/ 39 h 3230"/>
              <a:gd name="T108" fmla="*/ 1164 w 3296"/>
              <a:gd name="T109" fmla="*/ 0 h 32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3296" h="3230">
                <a:moveTo>
                  <a:pt x="1771" y="2329"/>
                </a:moveTo>
                <a:lnTo>
                  <a:pt x="1771" y="2910"/>
                </a:lnTo>
                <a:lnTo>
                  <a:pt x="2813" y="2910"/>
                </a:lnTo>
                <a:lnTo>
                  <a:pt x="2813" y="2329"/>
                </a:lnTo>
                <a:lnTo>
                  <a:pt x="1771" y="2329"/>
                </a:lnTo>
                <a:close/>
                <a:moveTo>
                  <a:pt x="483" y="2329"/>
                </a:moveTo>
                <a:lnTo>
                  <a:pt x="483" y="2910"/>
                </a:lnTo>
                <a:lnTo>
                  <a:pt x="1525" y="2910"/>
                </a:lnTo>
                <a:lnTo>
                  <a:pt x="1525" y="2329"/>
                </a:lnTo>
                <a:lnTo>
                  <a:pt x="483" y="2329"/>
                </a:lnTo>
                <a:close/>
                <a:moveTo>
                  <a:pt x="1771" y="1525"/>
                </a:moveTo>
                <a:lnTo>
                  <a:pt x="1771" y="2073"/>
                </a:lnTo>
                <a:lnTo>
                  <a:pt x="2813" y="2073"/>
                </a:lnTo>
                <a:lnTo>
                  <a:pt x="2813" y="1525"/>
                </a:lnTo>
                <a:lnTo>
                  <a:pt x="1771" y="1525"/>
                </a:lnTo>
                <a:close/>
                <a:moveTo>
                  <a:pt x="483" y="1525"/>
                </a:moveTo>
                <a:lnTo>
                  <a:pt x="483" y="2073"/>
                </a:lnTo>
                <a:lnTo>
                  <a:pt x="1525" y="2073"/>
                </a:lnTo>
                <a:lnTo>
                  <a:pt x="1525" y="1525"/>
                </a:lnTo>
                <a:lnTo>
                  <a:pt x="483" y="1525"/>
                </a:lnTo>
                <a:close/>
                <a:moveTo>
                  <a:pt x="2142" y="256"/>
                </a:moveTo>
                <a:lnTo>
                  <a:pt x="2118" y="256"/>
                </a:lnTo>
                <a:lnTo>
                  <a:pt x="2093" y="262"/>
                </a:lnTo>
                <a:lnTo>
                  <a:pt x="2070" y="270"/>
                </a:lnTo>
                <a:lnTo>
                  <a:pt x="2035" y="290"/>
                </a:lnTo>
                <a:lnTo>
                  <a:pt x="2003" y="317"/>
                </a:lnTo>
                <a:lnTo>
                  <a:pt x="1970" y="347"/>
                </a:lnTo>
                <a:lnTo>
                  <a:pt x="1940" y="382"/>
                </a:lnTo>
                <a:lnTo>
                  <a:pt x="1911" y="418"/>
                </a:lnTo>
                <a:lnTo>
                  <a:pt x="1885" y="456"/>
                </a:lnTo>
                <a:lnTo>
                  <a:pt x="1860" y="496"/>
                </a:lnTo>
                <a:lnTo>
                  <a:pt x="1874" y="523"/>
                </a:lnTo>
                <a:lnTo>
                  <a:pt x="1885" y="553"/>
                </a:lnTo>
                <a:lnTo>
                  <a:pt x="1937" y="558"/>
                </a:lnTo>
                <a:lnTo>
                  <a:pt x="1990" y="560"/>
                </a:lnTo>
                <a:lnTo>
                  <a:pt x="2037" y="559"/>
                </a:lnTo>
                <a:lnTo>
                  <a:pt x="2082" y="554"/>
                </a:lnTo>
                <a:lnTo>
                  <a:pt x="2123" y="546"/>
                </a:lnTo>
                <a:lnTo>
                  <a:pt x="2161" y="534"/>
                </a:lnTo>
                <a:lnTo>
                  <a:pt x="2194" y="521"/>
                </a:lnTo>
                <a:lnTo>
                  <a:pt x="2216" y="508"/>
                </a:lnTo>
                <a:lnTo>
                  <a:pt x="2234" y="492"/>
                </a:lnTo>
                <a:lnTo>
                  <a:pt x="2249" y="472"/>
                </a:lnTo>
                <a:lnTo>
                  <a:pt x="2260" y="452"/>
                </a:lnTo>
                <a:lnTo>
                  <a:pt x="2267" y="429"/>
                </a:lnTo>
                <a:lnTo>
                  <a:pt x="2272" y="405"/>
                </a:lnTo>
                <a:lnTo>
                  <a:pt x="2272" y="382"/>
                </a:lnTo>
                <a:lnTo>
                  <a:pt x="2266" y="357"/>
                </a:lnTo>
                <a:lnTo>
                  <a:pt x="2257" y="334"/>
                </a:lnTo>
                <a:lnTo>
                  <a:pt x="2245" y="312"/>
                </a:lnTo>
                <a:lnTo>
                  <a:pt x="2229" y="295"/>
                </a:lnTo>
                <a:lnTo>
                  <a:pt x="2209" y="280"/>
                </a:lnTo>
                <a:lnTo>
                  <a:pt x="2188" y="269"/>
                </a:lnTo>
                <a:lnTo>
                  <a:pt x="2166" y="261"/>
                </a:lnTo>
                <a:lnTo>
                  <a:pt x="2142" y="256"/>
                </a:lnTo>
                <a:close/>
                <a:moveTo>
                  <a:pt x="1164" y="255"/>
                </a:moveTo>
                <a:lnTo>
                  <a:pt x="1137" y="259"/>
                </a:lnTo>
                <a:lnTo>
                  <a:pt x="1113" y="266"/>
                </a:lnTo>
                <a:lnTo>
                  <a:pt x="1090" y="277"/>
                </a:lnTo>
                <a:lnTo>
                  <a:pt x="1069" y="292"/>
                </a:lnTo>
                <a:lnTo>
                  <a:pt x="1052" y="311"/>
                </a:lnTo>
                <a:lnTo>
                  <a:pt x="1039" y="334"/>
                </a:lnTo>
                <a:lnTo>
                  <a:pt x="1029" y="357"/>
                </a:lnTo>
                <a:lnTo>
                  <a:pt x="1024" y="382"/>
                </a:lnTo>
                <a:lnTo>
                  <a:pt x="1024" y="405"/>
                </a:lnTo>
                <a:lnTo>
                  <a:pt x="1028" y="429"/>
                </a:lnTo>
                <a:lnTo>
                  <a:pt x="1035" y="452"/>
                </a:lnTo>
                <a:lnTo>
                  <a:pt x="1048" y="472"/>
                </a:lnTo>
                <a:lnTo>
                  <a:pt x="1062" y="492"/>
                </a:lnTo>
                <a:lnTo>
                  <a:pt x="1080" y="508"/>
                </a:lnTo>
                <a:lnTo>
                  <a:pt x="1102" y="521"/>
                </a:lnTo>
                <a:lnTo>
                  <a:pt x="1135" y="534"/>
                </a:lnTo>
                <a:lnTo>
                  <a:pt x="1173" y="546"/>
                </a:lnTo>
                <a:lnTo>
                  <a:pt x="1214" y="554"/>
                </a:lnTo>
                <a:lnTo>
                  <a:pt x="1258" y="559"/>
                </a:lnTo>
                <a:lnTo>
                  <a:pt x="1306" y="560"/>
                </a:lnTo>
                <a:lnTo>
                  <a:pt x="1360" y="558"/>
                </a:lnTo>
                <a:lnTo>
                  <a:pt x="1411" y="553"/>
                </a:lnTo>
                <a:lnTo>
                  <a:pt x="1421" y="523"/>
                </a:lnTo>
                <a:lnTo>
                  <a:pt x="1436" y="496"/>
                </a:lnTo>
                <a:lnTo>
                  <a:pt x="1411" y="456"/>
                </a:lnTo>
                <a:lnTo>
                  <a:pt x="1385" y="418"/>
                </a:lnTo>
                <a:lnTo>
                  <a:pt x="1356" y="382"/>
                </a:lnTo>
                <a:lnTo>
                  <a:pt x="1326" y="347"/>
                </a:lnTo>
                <a:lnTo>
                  <a:pt x="1293" y="317"/>
                </a:lnTo>
                <a:lnTo>
                  <a:pt x="1259" y="290"/>
                </a:lnTo>
                <a:lnTo>
                  <a:pt x="1225" y="270"/>
                </a:lnTo>
                <a:lnTo>
                  <a:pt x="1206" y="263"/>
                </a:lnTo>
                <a:lnTo>
                  <a:pt x="1185" y="257"/>
                </a:lnTo>
                <a:lnTo>
                  <a:pt x="1164" y="255"/>
                </a:lnTo>
                <a:close/>
                <a:moveTo>
                  <a:pt x="1164" y="0"/>
                </a:moveTo>
                <a:lnTo>
                  <a:pt x="1164" y="0"/>
                </a:lnTo>
                <a:lnTo>
                  <a:pt x="1209" y="2"/>
                </a:lnTo>
                <a:lnTo>
                  <a:pt x="1253" y="10"/>
                </a:lnTo>
                <a:lnTo>
                  <a:pt x="1296" y="22"/>
                </a:lnTo>
                <a:lnTo>
                  <a:pt x="1338" y="41"/>
                </a:lnTo>
                <a:lnTo>
                  <a:pt x="1382" y="64"/>
                </a:lnTo>
                <a:lnTo>
                  <a:pt x="1423" y="93"/>
                </a:lnTo>
                <a:lnTo>
                  <a:pt x="1462" y="124"/>
                </a:lnTo>
                <a:lnTo>
                  <a:pt x="1499" y="159"/>
                </a:lnTo>
                <a:lnTo>
                  <a:pt x="1533" y="194"/>
                </a:lnTo>
                <a:lnTo>
                  <a:pt x="1565" y="233"/>
                </a:lnTo>
                <a:lnTo>
                  <a:pt x="1595" y="272"/>
                </a:lnTo>
                <a:lnTo>
                  <a:pt x="1623" y="311"/>
                </a:lnTo>
                <a:lnTo>
                  <a:pt x="1647" y="350"/>
                </a:lnTo>
                <a:lnTo>
                  <a:pt x="1673" y="311"/>
                </a:lnTo>
                <a:lnTo>
                  <a:pt x="1700" y="272"/>
                </a:lnTo>
                <a:lnTo>
                  <a:pt x="1731" y="233"/>
                </a:lnTo>
                <a:lnTo>
                  <a:pt x="1762" y="194"/>
                </a:lnTo>
                <a:lnTo>
                  <a:pt x="1797" y="159"/>
                </a:lnTo>
                <a:lnTo>
                  <a:pt x="1834" y="124"/>
                </a:lnTo>
                <a:lnTo>
                  <a:pt x="1872" y="93"/>
                </a:lnTo>
                <a:lnTo>
                  <a:pt x="1914" y="64"/>
                </a:lnTo>
                <a:lnTo>
                  <a:pt x="1957" y="41"/>
                </a:lnTo>
                <a:lnTo>
                  <a:pt x="1999" y="22"/>
                </a:lnTo>
                <a:lnTo>
                  <a:pt x="2042" y="10"/>
                </a:lnTo>
                <a:lnTo>
                  <a:pt x="2086" y="2"/>
                </a:lnTo>
                <a:lnTo>
                  <a:pt x="2132" y="0"/>
                </a:lnTo>
                <a:lnTo>
                  <a:pt x="2132" y="0"/>
                </a:lnTo>
                <a:lnTo>
                  <a:pt x="2177" y="2"/>
                </a:lnTo>
                <a:lnTo>
                  <a:pt x="2221" y="10"/>
                </a:lnTo>
                <a:lnTo>
                  <a:pt x="2263" y="21"/>
                </a:lnTo>
                <a:lnTo>
                  <a:pt x="2303" y="39"/>
                </a:lnTo>
                <a:lnTo>
                  <a:pt x="2342" y="59"/>
                </a:lnTo>
                <a:lnTo>
                  <a:pt x="2376" y="84"/>
                </a:lnTo>
                <a:lnTo>
                  <a:pt x="2410" y="113"/>
                </a:lnTo>
                <a:lnTo>
                  <a:pt x="2439" y="145"/>
                </a:lnTo>
                <a:lnTo>
                  <a:pt x="2465" y="181"/>
                </a:lnTo>
                <a:lnTo>
                  <a:pt x="2487" y="221"/>
                </a:lnTo>
                <a:lnTo>
                  <a:pt x="2506" y="264"/>
                </a:lnTo>
                <a:lnTo>
                  <a:pt x="2518" y="307"/>
                </a:lnTo>
                <a:lnTo>
                  <a:pt x="2525" y="352"/>
                </a:lnTo>
                <a:lnTo>
                  <a:pt x="2527" y="396"/>
                </a:lnTo>
                <a:lnTo>
                  <a:pt x="2525" y="441"/>
                </a:lnTo>
                <a:lnTo>
                  <a:pt x="2517" y="484"/>
                </a:lnTo>
                <a:lnTo>
                  <a:pt x="2505" y="526"/>
                </a:lnTo>
                <a:lnTo>
                  <a:pt x="2488" y="567"/>
                </a:lnTo>
                <a:lnTo>
                  <a:pt x="2467" y="606"/>
                </a:lnTo>
                <a:lnTo>
                  <a:pt x="3169" y="606"/>
                </a:lnTo>
                <a:lnTo>
                  <a:pt x="3194" y="608"/>
                </a:lnTo>
                <a:lnTo>
                  <a:pt x="3217" y="615"/>
                </a:lnTo>
                <a:lnTo>
                  <a:pt x="3240" y="627"/>
                </a:lnTo>
                <a:lnTo>
                  <a:pt x="3258" y="642"/>
                </a:lnTo>
                <a:lnTo>
                  <a:pt x="3274" y="662"/>
                </a:lnTo>
                <a:lnTo>
                  <a:pt x="3286" y="683"/>
                </a:lnTo>
                <a:lnTo>
                  <a:pt x="3294" y="708"/>
                </a:lnTo>
                <a:lnTo>
                  <a:pt x="3296" y="733"/>
                </a:lnTo>
                <a:lnTo>
                  <a:pt x="3296" y="1397"/>
                </a:lnTo>
                <a:lnTo>
                  <a:pt x="3294" y="1423"/>
                </a:lnTo>
                <a:lnTo>
                  <a:pt x="3286" y="1447"/>
                </a:lnTo>
                <a:lnTo>
                  <a:pt x="3274" y="1468"/>
                </a:lnTo>
                <a:lnTo>
                  <a:pt x="3258" y="1487"/>
                </a:lnTo>
                <a:lnTo>
                  <a:pt x="3240" y="1503"/>
                </a:lnTo>
                <a:lnTo>
                  <a:pt x="3217" y="1515"/>
                </a:lnTo>
                <a:lnTo>
                  <a:pt x="3194" y="1522"/>
                </a:lnTo>
                <a:lnTo>
                  <a:pt x="3169" y="1525"/>
                </a:lnTo>
                <a:lnTo>
                  <a:pt x="3133" y="1525"/>
                </a:lnTo>
                <a:lnTo>
                  <a:pt x="3133" y="2983"/>
                </a:lnTo>
                <a:lnTo>
                  <a:pt x="3131" y="3020"/>
                </a:lnTo>
                <a:lnTo>
                  <a:pt x="3123" y="3054"/>
                </a:lnTo>
                <a:lnTo>
                  <a:pt x="3111" y="3087"/>
                </a:lnTo>
                <a:lnTo>
                  <a:pt x="3093" y="3118"/>
                </a:lnTo>
                <a:lnTo>
                  <a:pt x="3073" y="3145"/>
                </a:lnTo>
                <a:lnTo>
                  <a:pt x="3048" y="3169"/>
                </a:lnTo>
                <a:lnTo>
                  <a:pt x="3021" y="3190"/>
                </a:lnTo>
                <a:lnTo>
                  <a:pt x="2990" y="3207"/>
                </a:lnTo>
                <a:lnTo>
                  <a:pt x="2958" y="3219"/>
                </a:lnTo>
                <a:lnTo>
                  <a:pt x="2923" y="3228"/>
                </a:lnTo>
                <a:lnTo>
                  <a:pt x="2887" y="3230"/>
                </a:lnTo>
                <a:lnTo>
                  <a:pt x="409" y="3230"/>
                </a:lnTo>
                <a:lnTo>
                  <a:pt x="374" y="3228"/>
                </a:lnTo>
                <a:lnTo>
                  <a:pt x="338" y="3219"/>
                </a:lnTo>
                <a:lnTo>
                  <a:pt x="305" y="3207"/>
                </a:lnTo>
                <a:lnTo>
                  <a:pt x="275" y="3190"/>
                </a:lnTo>
                <a:lnTo>
                  <a:pt x="247" y="3169"/>
                </a:lnTo>
                <a:lnTo>
                  <a:pt x="223" y="3145"/>
                </a:lnTo>
                <a:lnTo>
                  <a:pt x="203" y="3118"/>
                </a:lnTo>
                <a:lnTo>
                  <a:pt x="185" y="3087"/>
                </a:lnTo>
                <a:lnTo>
                  <a:pt x="173" y="3054"/>
                </a:lnTo>
                <a:lnTo>
                  <a:pt x="166" y="3020"/>
                </a:lnTo>
                <a:lnTo>
                  <a:pt x="163" y="2983"/>
                </a:lnTo>
                <a:lnTo>
                  <a:pt x="163" y="1525"/>
                </a:lnTo>
                <a:lnTo>
                  <a:pt x="128" y="1525"/>
                </a:lnTo>
                <a:lnTo>
                  <a:pt x="103" y="1522"/>
                </a:lnTo>
                <a:lnTo>
                  <a:pt x="78" y="1515"/>
                </a:lnTo>
                <a:lnTo>
                  <a:pt x="57" y="1503"/>
                </a:lnTo>
                <a:lnTo>
                  <a:pt x="38" y="1487"/>
                </a:lnTo>
                <a:lnTo>
                  <a:pt x="22" y="1468"/>
                </a:lnTo>
                <a:lnTo>
                  <a:pt x="10" y="1447"/>
                </a:lnTo>
                <a:lnTo>
                  <a:pt x="3" y="1423"/>
                </a:lnTo>
                <a:lnTo>
                  <a:pt x="0" y="1397"/>
                </a:lnTo>
                <a:lnTo>
                  <a:pt x="0" y="733"/>
                </a:lnTo>
                <a:lnTo>
                  <a:pt x="3" y="708"/>
                </a:lnTo>
                <a:lnTo>
                  <a:pt x="10" y="683"/>
                </a:lnTo>
                <a:lnTo>
                  <a:pt x="22" y="662"/>
                </a:lnTo>
                <a:lnTo>
                  <a:pt x="38" y="642"/>
                </a:lnTo>
                <a:lnTo>
                  <a:pt x="57" y="627"/>
                </a:lnTo>
                <a:lnTo>
                  <a:pt x="78" y="615"/>
                </a:lnTo>
                <a:lnTo>
                  <a:pt x="103" y="608"/>
                </a:lnTo>
                <a:lnTo>
                  <a:pt x="128" y="606"/>
                </a:lnTo>
                <a:lnTo>
                  <a:pt x="829" y="606"/>
                </a:lnTo>
                <a:lnTo>
                  <a:pt x="807" y="567"/>
                </a:lnTo>
                <a:lnTo>
                  <a:pt x="791" y="526"/>
                </a:lnTo>
                <a:lnTo>
                  <a:pt x="779" y="484"/>
                </a:lnTo>
                <a:lnTo>
                  <a:pt x="771" y="441"/>
                </a:lnTo>
                <a:lnTo>
                  <a:pt x="768" y="396"/>
                </a:lnTo>
                <a:lnTo>
                  <a:pt x="771" y="352"/>
                </a:lnTo>
                <a:lnTo>
                  <a:pt x="778" y="307"/>
                </a:lnTo>
                <a:lnTo>
                  <a:pt x="790" y="264"/>
                </a:lnTo>
                <a:lnTo>
                  <a:pt x="808" y="221"/>
                </a:lnTo>
                <a:lnTo>
                  <a:pt x="831" y="181"/>
                </a:lnTo>
                <a:lnTo>
                  <a:pt x="856" y="145"/>
                </a:lnTo>
                <a:lnTo>
                  <a:pt x="886" y="113"/>
                </a:lnTo>
                <a:lnTo>
                  <a:pt x="918" y="84"/>
                </a:lnTo>
                <a:lnTo>
                  <a:pt x="954" y="59"/>
                </a:lnTo>
                <a:lnTo>
                  <a:pt x="993" y="39"/>
                </a:lnTo>
                <a:lnTo>
                  <a:pt x="1032" y="21"/>
                </a:lnTo>
                <a:lnTo>
                  <a:pt x="1075" y="10"/>
                </a:lnTo>
                <a:lnTo>
                  <a:pt x="1119" y="2"/>
                </a:lnTo>
                <a:lnTo>
                  <a:pt x="1164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82" name="Group 1136">
            <a:extLst>
              <a:ext uri="{FF2B5EF4-FFF2-40B4-BE49-F238E27FC236}">
                <a16:creationId xmlns:a16="http://schemas.microsoft.com/office/drawing/2014/main" id="{538EBE30-00D6-4B2F-9A5D-6D1C8711229A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6178854" y="3426855"/>
            <a:ext cx="402943" cy="486392"/>
            <a:chOff x="2712" y="795"/>
            <a:chExt cx="2255" cy="2722"/>
          </a:xfrm>
          <a:solidFill>
            <a:schemeClr val="accent2"/>
          </a:solidFill>
        </p:grpSpPr>
        <p:sp>
          <p:nvSpPr>
            <p:cNvPr id="83" name="Freeform 1138">
              <a:extLst>
                <a:ext uri="{FF2B5EF4-FFF2-40B4-BE49-F238E27FC236}">
                  <a16:creationId xmlns:a16="http://schemas.microsoft.com/office/drawing/2014/main" id="{99EE343A-C70E-4F31-8EED-DD27DEA35B19}"/>
                </a:ext>
              </a:extLst>
            </p:cNvPr>
            <p:cNvSpPr>
              <a:spLocks/>
            </p:cNvSpPr>
            <p:nvPr/>
          </p:nvSpPr>
          <p:spPr bwMode="auto">
            <a:xfrm>
              <a:off x="3897" y="2545"/>
              <a:ext cx="148" cy="243"/>
            </a:xfrm>
            <a:custGeom>
              <a:avLst/>
              <a:gdLst>
                <a:gd name="T0" fmla="*/ 0 w 298"/>
                <a:gd name="T1" fmla="*/ 0 h 487"/>
                <a:gd name="T2" fmla="*/ 63 w 298"/>
                <a:gd name="T3" fmla="*/ 17 h 487"/>
                <a:gd name="T4" fmla="*/ 124 w 298"/>
                <a:gd name="T5" fmla="*/ 38 h 487"/>
                <a:gd name="T6" fmla="*/ 184 w 298"/>
                <a:gd name="T7" fmla="*/ 65 h 487"/>
                <a:gd name="T8" fmla="*/ 210 w 298"/>
                <a:gd name="T9" fmla="*/ 80 h 487"/>
                <a:gd name="T10" fmla="*/ 235 w 298"/>
                <a:gd name="T11" fmla="*/ 96 h 487"/>
                <a:gd name="T12" fmla="*/ 257 w 298"/>
                <a:gd name="T13" fmla="*/ 118 h 487"/>
                <a:gd name="T14" fmla="*/ 273 w 298"/>
                <a:gd name="T15" fmla="*/ 139 h 487"/>
                <a:gd name="T16" fmla="*/ 285 w 298"/>
                <a:gd name="T17" fmla="*/ 164 h 487"/>
                <a:gd name="T18" fmla="*/ 293 w 298"/>
                <a:gd name="T19" fmla="*/ 191 h 487"/>
                <a:gd name="T20" fmla="*/ 298 w 298"/>
                <a:gd name="T21" fmla="*/ 229 h 487"/>
                <a:gd name="T22" fmla="*/ 296 w 298"/>
                <a:gd name="T23" fmla="*/ 268 h 487"/>
                <a:gd name="T24" fmla="*/ 288 w 298"/>
                <a:gd name="T25" fmla="*/ 306 h 487"/>
                <a:gd name="T26" fmla="*/ 271 w 298"/>
                <a:gd name="T27" fmla="*/ 343 h 487"/>
                <a:gd name="T28" fmla="*/ 250 w 298"/>
                <a:gd name="T29" fmla="*/ 376 h 487"/>
                <a:gd name="T30" fmla="*/ 222 w 298"/>
                <a:gd name="T31" fmla="*/ 404 h 487"/>
                <a:gd name="T32" fmla="*/ 189 w 298"/>
                <a:gd name="T33" fmla="*/ 427 h 487"/>
                <a:gd name="T34" fmla="*/ 154 w 298"/>
                <a:gd name="T35" fmla="*/ 445 h 487"/>
                <a:gd name="T36" fmla="*/ 116 w 298"/>
                <a:gd name="T37" fmla="*/ 460 h 487"/>
                <a:gd name="T38" fmla="*/ 78 w 298"/>
                <a:gd name="T39" fmla="*/ 472 h 487"/>
                <a:gd name="T40" fmla="*/ 38 w 298"/>
                <a:gd name="T41" fmla="*/ 480 h 487"/>
                <a:gd name="T42" fmla="*/ 0 w 298"/>
                <a:gd name="T43" fmla="*/ 487 h 487"/>
                <a:gd name="T44" fmla="*/ 0 w 298"/>
                <a:gd name="T45" fmla="*/ 0 h 4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98" h="487">
                  <a:moveTo>
                    <a:pt x="0" y="0"/>
                  </a:moveTo>
                  <a:lnTo>
                    <a:pt x="63" y="17"/>
                  </a:lnTo>
                  <a:lnTo>
                    <a:pt x="124" y="38"/>
                  </a:lnTo>
                  <a:lnTo>
                    <a:pt x="184" y="65"/>
                  </a:lnTo>
                  <a:lnTo>
                    <a:pt x="210" y="80"/>
                  </a:lnTo>
                  <a:lnTo>
                    <a:pt x="235" y="96"/>
                  </a:lnTo>
                  <a:lnTo>
                    <a:pt x="257" y="118"/>
                  </a:lnTo>
                  <a:lnTo>
                    <a:pt x="273" y="139"/>
                  </a:lnTo>
                  <a:lnTo>
                    <a:pt x="285" y="164"/>
                  </a:lnTo>
                  <a:lnTo>
                    <a:pt x="293" y="191"/>
                  </a:lnTo>
                  <a:lnTo>
                    <a:pt x="298" y="229"/>
                  </a:lnTo>
                  <a:lnTo>
                    <a:pt x="296" y="268"/>
                  </a:lnTo>
                  <a:lnTo>
                    <a:pt x="288" y="306"/>
                  </a:lnTo>
                  <a:lnTo>
                    <a:pt x="271" y="343"/>
                  </a:lnTo>
                  <a:lnTo>
                    <a:pt x="250" y="376"/>
                  </a:lnTo>
                  <a:lnTo>
                    <a:pt x="222" y="404"/>
                  </a:lnTo>
                  <a:lnTo>
                    <a:pt x="189" y="427"/>
                  </a:lnTo>
                  <a:lnTo>
                    <a:pt x="154" y="445"/>
                  </a:lnTo>
                  <a:lnTo>
                    <a:pt x="116" y="460"/>
                  </a:lnTo>
                  <a:lnTo>
                    <a:pt x="78" y="472"/>
                  </a:lnTo>
                  <a:lnTo>
                    <a:pt x="38" y="480"/>
                  </a:lnTo>
                  <a:lnTo>
                    <a:pt x="0" y="487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2" name="Freeform 1139">
              <a:extLst>
                <a:ext uri="{FF2B5EF4-FFF2-40B4-BE49-F238E27FC236}">
                  <a16:creationId xmlns:a16="http://schemas.microsoft.com/office/drawing/2014/main" id="{5F8D2A75-796C-4198-BBE1-E726141B5005}"/>
                </a:ext>
              </a:extLst>
            </p:cNvPr>
            <p:cNvSpPr>
              <a:spLocks/>
            </p:cNvSpPr>
            <p:nvPr/>
          </p:nvSpPr>
          <p:spPr bwMode="auto">
            <a:xfrm>
              <a:off x="3641" y="2153"/>
              <a:ext cx="122" cy="221"/>
            </a:xfrm>
            <a:custGeom>
              <a:avLst/>
              <a:gdLst>
                <a:gd name="T0" fmla="*/ 243 w 243"/>
                <a:gd name="T1" fmla="*/ 0 h 442"/>
                <a:gd name="T2" fmla="*/ 243 w 243"/>
                <a:gd name="T3" fmla="*/ 442 h 442"/>
                <a:gd name="T4" fmla="*/ 199 w 243"/>
                <a:gd name="T5" fmla="*/ 427 h 442"/>
                <a:gd name="T6" fmla="*/ 157 w 243"/>
                <a:gd name="T7" fmla="*/ 412 h 442"/>
                <a:gd name="T8" fmla="*/ 113 w 243"/>
                <a:gd name="T9" fmla="*/ 390 h 442"/>
                <a:gd name="T10" fmla="*/ 70 w 243"/>
                <a:gd name="T11" fmla="*/ 365 h 442"/>
                <a:gd name="T12" fmla="*/ 47 w 243"/>
                <a:gd name="T13" fmla="*/ 347 h 442"/>
                <a:gd name="T14" fmla="*/ 27 w 243"/>
                <a:gd name="T15" fmla="*/ 327 h 442"/>
                <a:gd name="T16" fmla="*/ 12 w 243"/>
                <a:gd name="T17" fmla="*/ 301 h 442"/>
                <a:gd name="T18" fmla="*/ 4 w 243"/>
                <a:gd name="T19" fmla="*/ 271 h 442"/>
                <a:gd name="T20" fmla="*/ 0 w 243"/>
                <a:gd name="T21" fmla="*/ 238 h 442"/>
                <a:gd name="T22" fmla="*/ 0 w 243"/>
                <a:gd name="T23" fmla="*/ 207 h 442"/>
                <a:gd name="T24" fmla="*/ 7 w 243"/>
                <a:gd name="T25" fmla="*/ 177 h 442"/>
                <a:gd name="T26" fmla="*/ 17 w 243"/>
                <a:gd name="T27" fmla="*/ 147 h 442"/>
                <a:gd name="T28" fmla="*/ 33 w 243"/>
                <a:gd name="T29" fmla="*/ 121 h 442"/>
                <a:gd name="T30" fmla="*/ 58 w 243"/>
                <a:gd name="T31" fmla="*/ 89 h 442"/>
                <a:gd name="T32" fmla="*/ 91 w 243"/>
                <a:gd name="T33" fmla="*/ 63 h 442"/>
                <a:gd name="T34" fmla="*/ 126 w 243"/>
                <a:gd name="T35" fmla="*/ 41 h 442"/>
                <a:gd name="T36" fmla="*/ 164 w 243"/>
                <a:gd name="T37" fmla="*/ 23 h 442"/>
                <a:gd name="T38" fmla="*/ 204 w 243"/>
                <a:gd name="T39" fmla="*/ 10 h 442"/>
                <a:gd name="T40" fmla="*/ 243 w 243"/>
                <a:gd name="T41" fmla="*/ 0 h 4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43" h="442">
                  <a:moveTo>
                    <a:pt x="243" y="0"/>
                  </a:moveTo>
                  <a:lnTo>
                    <a:pt x="243" y="442"/>
                  </a:lnTo>
                  <a:lnTo>
                    <a:pt x="199" y="427"/>
                  </a:lnTo>
                  <a:lnTo>
                    <a:pt x="157" y="412"/>
                  </a:lnTo>
                  <a:lnTo>
                    <a:pt x="113" y="390"/>
                  </a:lnTo>
                  <a:lnTo>
                    <a:pt x="70" y="365"/>
                  </a:lnTo>
                  <a:lnTo>
                    <a:pt x="47" y="347"/>
                  </a:lnTo>
                  <a:lnTo>
                    <a:pt x="27" y="327"/>
                  </a:lnTo>
                  <a:lnTo>
                    <a:pt x="12" y="301"/>
                  </a:lnTo>
                  <a:lnTo>
                    <a:pt x="4" y="271"/>
                  </a:lnTo>
                  <a:lnTo>
                    <a:pt x="0" y="238"/>
                  </a:lnTo>
                  <a:lnTo>
                    <a:pt x="0" y="207"/>
                  </a:lnTo>
                  <a:lnTo>
                    <a:pt x="7" y="177"/>
                  </a:lnTo>
                  <a:lnTo>
                    <a:pt x="17" y="147"/>
                  </a:lnTo>
                  <a:lnTo>
                    <a:pt x="33" y="121"/>
                  </a:lnTo>
                  <a:lnTo>
                    <a:pt x="58" y="89"/>
                  </a:lnTo>
                  <a:lnTo>
                    <a:pt x="91" y="63"/>
                  </a:lnTo>
                  <a:lnTo>
                    <a:pt x="126" y="41"/>
                  </a:lnTo>
                  <a:lnTo>
                    <a:pt x="164" y="23"/>
                  </a:lnTo>
                  <a:lnTo>
                    <a:pt x="204" y="10"/>
                  </a:lnTo>
                  <a:lnTo>
                    <a:pt x="24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3" name="Freeform 1140">
              <a:extLst>
                <a:ext uri="{FF2B5EF4-FFF2-40B4-BE49-F238E27FC236}">
                  <a16:creationId xmlns:a16="http://schemas.microsoft.com/office/drawing/2014/main" id="{FA93CF21-9C64-4233-B467-EDAF91C9BBB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712" y="795"/>
              <a:ext cx="2255" cy="2722"/>
            </a:xfrm>
            <a:custGeom>
              <a:avLst/>
              <a:gdLst>
                <a:gd name="T0" fmla="*/ 2105 w 4510"/>
                <a:gd name="T1" fmla="*/ 2268 h 5443"/>
                <a:gd name="T2" fmla="*/ 1792 w 4510"/>
                <a:gd name="T3" fmla="*/ 2563 h 5443"/>
                <a:gd name="T4" fmla="*/ 1592 w 4510"/>
                <a:gd name="T5" fmla="*/ 2900 h 5443"/>
                <a:gd name="T6" fmla="*/ 1683 w 4510"/>
                <a:gd name="T7" fmla="*/ 3220 h 5443"/>
                <a:gd name="T8" fmla="*/ 2040 w 4510"/>
                <a:gd name="T9" fmla="*/ 3420 h 5443"/>
                <a:gd name="T10" fmla="*/ 1898 w 4510"/>
                <a:gd name="T11" fmla="*/ 3837 h 5443"/>
                <a:gd name="T12" fmla="*/ 1781 w 4510"/>
                <a:gd name="T13" fmla="*/ 3635 h 5443"/>
                <a:gd name="T14" fmla="*/ 1592 w 4510"/>
                <a:gd name="T15" fmla="*/ 3688 h 5443"/>
                <a:gd name="T16" fmla="*/ 1632 w 4510"/>
                <a:gd name="T17" fmla="*/ 3916 h 5443"/>
                <a:gd name="T18" fmla="*/ 1971 w 4510"/>
                <a:gd name="T19" fmla="*/ 4206 h 5443"/>
                <a:gd name="T20" fmla="*/ 2153 w 4510"/>
                <a:gd name="T21" fmla="*/ 4502 h 5443"/>
                <a:gd name="T22" fmla="*/ 2343 w 4510"/>
                <a:gd name="T23" fmla="*/ 4476 h 5443"/>
                <a:gd name="T24" fmla="*/ 2568 w 4510"/>
                <a:gd name="T25" fmla="*/ 4214 h 5443"/>
                <a:gd name="T26" fmla="*/ 2900 w 4510"/>
                <a:gd name="T27" fmla="*/ 3920 h 5443"/>
                <a:gd name="T28" fmla="*/ 2877 w 4510"/>
                <a:gd name="T29" fmla="*/ 3511 h 5443"/>
                <a:gd name="T30" fmla="*/ 2887 w 4510"/>
                <a:gd name="T31" fmla="*/ 3529 h 5443"/>
                <a:gd name="T32" fmla="*/ 2869 w 4510"/>
                <a:gd name="T33" fmla="*/ 3496 h 5443"/>
                <a:gd name="T34" fmla="*/ 2870 w 4510"/>
                <a:gd name="T35" fmla="*/ 3498 h 5443"/>
                <a:gd name="T36" fmla="*/ 2735 w 4510"/>
                <a:gd name="T37" fmla="*/ 3362 h 5443"/>
                <a:gd name="T38" fmla="*/ 2369 w 4510"/>
                <a:gd name="T39" fmla="*/ 2715 h 5443"/>
                <a:gd name="T40" fmla="*/ 2627 w 4510"/>
                <a:gd name="T41" fmla="*/ 2874 h 5443"/>
                <a:gd name="T42" fmla="*/ 2740 w 4510"/>
                <a:gd name="T43" fmla="*/ 3021 h 5443"/>
                <a:gd name="T44" fmla="*/ 2907 w 4510"/>
                <a:gd name="T45" fmla="*/ 2925 h 5443"/>
                <a:gd name="T46" fmla="*/ 2812 w 4510"/>
                <a:gd name="T47" fmla="*/ 2669 h 5443"/>
                <a:gd name="T48" fmla="*/ 2421 w 4510"/>
                <a:gd name="T49" fmla="*/ 2452 h 5443"/>
                <a:gd name="T50" fmla="*/ 2292 w 4510"/>
                <a:gd name="T51" fmla="*/ 2176 h 5443"/>
                <a:gd name="T52" fmla="*/ 1528 w 4510"/>
                <a:gd name="T53" fmla="*/ 40 h 5443"/>
                <a:gd name="T54" fmla="*/ 1891 w 4510"/>
                <a:gd name="T55" fmla="*/ 185 h 5443"/>
                <a:gd name="T56" fmla="*/ 2263 w 4510"/>
                <a:gd name="T57" fmla="*/ 174 h 5443"/>
                <a:gd name="T58" fmla="*/ 2721 w 4510"/>
                <a:gd name="T59" fmla="*/ 50 h 5443"/>
                <a:gd name="T60" fmla="*/ 3079 w 4510"/>
                <a:gd name="T61" fmla="*/ 26 h 5443"/>
                <a:gd name="T62" fmla="*/ 3093 w 4510"/>
                <a:gd name="T63" fmla="*/ 260 h 5443"/>
                <a:gd name="T64" fmla="*/ 2931 w 4510"/>
                <a:gd name="T65" fmla="*/ 672 h 5443"/>
                <a:gd name="T66" fmla="*/ 2640 w 4510"/>
                <a:gd name="T67" fmla="*/ 1089 h 5443"/>
                <a:gd name="T68" fmla="*/ 2878 w 4510"/>
                <a:gd name="T69" fmla="*/ 1367 h 5443"/>
                <a:gd name="T70" fmla="*/ 3356 w 4510"/>
                <a:gd name="T71" fmla="*/ 1755 h 5443"/>
                <a:gd name="T72" fmla="*/ 3803 w 4510"/>
                <a:gd name="T73" fmla="*/ 2262 h 5443"/>
                <a:gd name="T74" fmla="*/ 4171 w 4510"/>
                <a:gd name="T75" fmla="*/ 2843 h 5443"/>
                <a:gd name="T76" fmla="*/ 4423 w 4510"/>
                <a:gd name="T77" fmla="*/ 3453 h 5443"/>
                <a:gd name="T78" fmla="*/ 4510 w 4510"/>
                <a:gd name="T79" fmla="*/ 4050 h 5443"/>
                <a:gd name="T80" fmla="*/ 4393 w 4510"/>
                <a:gd name="T81" fmla="*/ 4591 h 5443"/>
                <a:gd name="T82" fmla="*/ 4026 w 4510"/>
                <a:gd name="T83" fmla="*/ 5033 h 5443"/>
                <a:gd name="T84" fmla="*/ 3366 w 4510"/>
                <a:gd name="T85" fmla="*/ 5333 h 5443"/>
                <a:gd name="T86" fmla="*/ 2369 w 4510"/>
                <a:gd name="T87" fmla="*/ 5443 h 5443"/>
                <a:gd name="T88" fmla="*/ 1255 w 4510"/>
                <a:gd name="T89" fmla="*/ 5341 h 5443"/>
                <a:gd name="T90" fmla="*/ 536 w 4510"/>
                <a:gd name="T91" fmla="*/ 5038 h 5443"/>
                <a:gd name="T92" fmla="*/ 134 w 4510"/>
                <a:gd name="T93" fmla="*/ 4578 h 5443"/>
                <a:gd name="T94" fmla="*/ 0 w 4510"/>
                <a:gd name="T95" fmla="*/ 4011 h 5443"/>
                <a:gd name="T96" fmla="*/ 86 w 4510"/>
                <a:gd name="T97" fmla="*/ 3385 h 5443"/>
                <a:gd name="T98" fmla="*/ 341 w 4510"/>
                <a:gd name="T99" fmla="*/ 2750 h 5443"/>
                <a:gd name="T100" fmla="*/ 718 w 4510"/>
                <a:gd name="T101" fmla="*/ 2156 h 5443"/>
                <a:gd name="T102" fmla="*/ 1166 w 4510"/>
                <a:gd name="T103" fmla="*/ 1651 h 5443"/>
                <a:gd name="T104" fmla="*/ 1635 w 4510"/>
                <a:gd name="T105" fmla="*/ 1286 h 5443"/>
                <a:gd name="T106" fmla="*/ 1476 w 4510"/>
                <a:gd name="T107" fmla="*/ 953 h 5443"/>
                <a:gd name="T108" fmla="*/ 1209 w 4510"/>
                <a:gd name="T109" fmla="*/ 505 h 5443"/>
                <a:gd name="T110" fmla="*/ 1161 w 4510"/>
                <a:gd name="T111" fmla="*/ 134 h 54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4510" h="5443">
                  <a:moveTo>
                    <a:pt x="2230" y="2164"/>
                  </a:moveTo>
                  <a:lnTo>
                    <a:pt x="2201" y="2167"/>
                  </a:lnTo>
                  <a:lnTo>
                    <a:pt x="2173" y="2179"/>
                  </a:lnTo>
                  <a:lnTo>
                    <a:pt x="2146" y="2197"/>
                  </a:lnTo>
                  <a:lnTo>
                    <a:pt x="2128" y="2219"/>
                  </a:lnTo>
                  <a:lnTo>
                    <a:pt x="2113" y="2242"/>
                  </a:lnTo>
                  <a:lnTo>
                    <a:pt x="2105" y="2268"/>
                  </a:lnTo>
                  <a:lnTo>
                    <a:pt x="2101" y="2297"/>
                  </a:lnTo>
                  <a:lnTo>
                    <a:pt x="2101" y="2445"/>
                  </a:lnTo>
                  <a:lnTo>
                    <a:pt x="2035" y="2457"/>
                  </a:lnTo>
                  <a:lnTo>
                    <a:pt x="1971" y="2475"/>
                  </a:lnTo>
                  <a:lnTo>
                    <a:pt x="1908" y="2498"/>
                  </a:lnTo>
                  <a:lnTo>
                    <a:pt x="1848" y="2528"/>
                  </a:lnTo>
                  <a:lnTo>
                    <a:pt x="1792" y="2563"/>
                  </a:lnTo>
                  <a:lnTo>
                    <a:pt x="1741" y="2606"/>
                  </a:lnTo>
                  <a:lnTo>
                    <a:pt x="1698" y="2651"/>
                  </a:lnTo>
                  <a:lnTo>
                    <a:pt x="1660" y="2702"/>
                  </a:lnTo>
                  <a:lnTo>
                    <a:pt x="1630" y="2756"/>
                  </a:lnTo>
                  <a:lnTo>
                    <a:pt x="1612" y="2803"/>
                  </a:lnTo>
                  <a:lnTo>
                    <a:pt x="1600" y="2851"/>
                  </a:lnTo>
                  <a:lnTo>
                    <a:pt x="1592" y="2900"/>
                  </a:lnTo>
                  <a:lnTo>
                    <a:pt x="1591" y="2950"/>
                  </a:lnTo>
                  <a:lnTo>
                    <a:pt x="1594" y="3000"/>
                  </a:lnTo>
                  <a:lnTo>
                    <a:pt x="1600" y="3048"/>
                  </a:lnTo>
                  <a:lnTo>
                    <a:pt x="1614" y="3096"/>
                  </a:lnTo>
                  <a:lnTo>
                    <a:pt x="1632" y="3142"/>
                  </a:lnTo>
                  <a:lnTo>
                    <a:pt x="1655" y="3183"/>
                  </a:lnTo>
                  <a:lnTo>
                    <a:pt x="1683" y="3220"/>
                  </a:lnTo>
                  <a:lnTo>
                    <a:pt x="1715" y="3254"/>
                  </a:lnTo>
                  <a:lnTo>
                    <a:pt x="1751" y="3284"/>
                  </a:lnTo>
                  <a:lnTo>
                    <a:pt x="1802" y="3321"/>
                  </a:lnTo>
                  <a:lnTo>
                    <a:pt x="1858" y="3352"/>
                  </a:lnTo>
                  <a:lnTo>
                    <a:pt x="1918" y="3379"/>
                  </a:lnTo>
                  <a:lnTo>
                    <a:pt x="1977" y="3400"/>
                  </a:lnTo>
                  <a:lnTo>
                    <a:pt x="2040" y="3420"/>
                  </a:lnTo>
                  <a:lnTo>
                    <a:pt x="2101" y="3436"/>
                  </a:lnTo>
                  <a:lnTo>
                    <a:pt x="2101" y="3966"/>
                  </a:lnTo>
                  <a:lnTo>
                    <a:pt x="2055" y="3951"/>
                  </a:lnTo>
                  <a:lnTo>
                    <a:pt x="2010" y="3930"/>
                  </a:lnTo>
                  <a:lnTo>
                    <a:pt x="1969" y="3905"/>
                  </a:lnTo>
                  <a:lnTo>
                    <a:pt x="1931" y="3873"/>
                  </a:lnTo>
                  <a:lnTo>
                    <a:pt x="1898" y="3837"/>
                  </a:lnTo>
                  <a:lnTo>
                    <a:pt x="1872" y="3797"/>
                  </a:lnTo>
                  <a:lnTo>
                    <a:pt x="1852" y="3754"/>
                  </a:lnTo>
                  <a:lnTo>
                    <a:pt x="1843" y="3731"/>
                  </a:lnTo>
                  <a:lnTo>
                    <a:pt x="1837" y="3708"/>
                  </a:lnTo>
                  <a:lnTo>
                    <a:pt x="1824" y="3680"/>
                  </a:lnTo>
                  <a:lnTo>
                    <a:pt x="1805" y="3655"/>
                  </a:lnTo>
                  <a:lnTo>
                    <a:pt x="1781" y="3635"/>
                  </a:lnTo>
                  <a:lnTo>
                    <a:pt x="1753" y="3622"/>
                  </a:lnTo>
                  <a:lnTo>
                    <a:pt x="1723" y="3617"/>
                  </a:lnTo>
                  <a:lnTo>
                    <a:pt x="1690" y="3617"/>
                  </a:lnTo>
                  <a:lnTo>
                    <a:pt x="1660" y="3625"/>
                  </a:lnTo>
                  <a:lnTo>
                    <a:pt x="1634" y="3640"/>
                  </a:lnTo>
                  <a:lnTo>
                    <a:pt x="1610" y="3662"/>
                  </a:lnTo>
                  <a:lnTo>
                    <a:pt x="1592" y="3688"/>
                  </a:lnTo>
                  <a:lnTo>
                    <a:pt x="1582" y="3711"/>
                  </a:lnTo>
                  <a:lnTo>
                    <a:pt x="1577" y="3738"/>
                  </a:lnTo>
                  <a:lnTo>
                    <a:pt x="1577" y="3762"/>
                  </a:lnTo>
                  <a:lnTo>
                    <a:pt x="1581" y="3786"/>
                  </a:lnTo>
                  <a:lnTo>
                    <a:pt x="1587" y="3809"/>
                  </a:lnTo>
                  <a:lnTo>
                    <a:pt x="1604" y="3857"/>
                  </a:lnTo>
                  <a:lnTo>
                    <a:pt x="1632" y="3916"/>
                  </a:lnTo>
                  <a:lnTo>
                    <a:pt x="1665" y="3973"/>
                  </a:lnTo>
                  <a:lnTo>
                    <a:pt x="1705" y="4024"/>
                  </a:lnTo>
                  <a:lnTo>
                    <a:pt x="1751" y="4070"/>
                  </a:lnTo>
                  <a:lnTo>
                    <a:pt x="1801" y="4113"/>
                  </a:lnTo>
                  <a:lnTo>
                    <a:pt x="1853" y="4148"/>
                  </a:lnTo>
                  <a:lnTo>
                    <a:pt x="1911" y="4179"/>
                  </a:lnTo>
                  <a:lnTo>
                    <a:pt x="1971" y="4206"/>
                  </a:lnTo>
                  <a:lnTo>
                    <a:pt x="2032" y="4226"/>
                  </a:lnTo>
                  <a:lnTo>
                    <a:pt x="2101" y="4241"/>
                  </a:lnTo>
                  <a:lnTo>
                    <a:pt x="2101" y="4396"/>
                  </a:lnTo>
                  <a:lnTo>
                    <a:pt x="2105" y="4428"/>
                  </a:lnTo>
                  <a:lnTo>
                    <a:pt x="2115" y="4456"/>
                  </a:lnTo>
                  <a:lnTo>
                    <a:pt x="2131" y="4481"/>
                  </a:lnTo>
                  <a:lnTo>
                    <a:pt x="2153" y="4502"/>
                  </a:lnTo>
                  <a:lnTo>
                    <a:pt x="2179" y="4519"/>
                  </a:lnTo>
                  <a:lnTo>
                    <a:pt x="2209" y="4528"/>
                  </a:lnTo>
                  <a:lnTo>
                    <a:pt x="2239" y="4530"/>
                  </a:lnTo>
                  <a:lnTo>
                    <a:pt x="2270" y="4525"/>
                  </a:lnTo>
                  <a:lnTo>
                    <a:pt x="2298" y="4515"/>
                  </a:lnTo>
                  <a:lnTo>
                    <a:pt x="2323" y="4497"/>
                  </a:lnTo>
                  <a:lnTo>
                    <a:pt x="2343" y="4476"/>
                  </a:lnTo>
                  <a:lnTo>
                    <a:pt x="2356" y="4452"/>
                  </a:lnTo>
                  <a:lnTo>
                    <a:pt x="2366" y="4424"/>
                  </a:lnTo>
                  <a:lnTo>
                    <a:pt x="2369" y="4396"/>
                  </a:lnTo>
                  <a:lnTo>
                    <a:pt x="2369" y="4254"/>
                  </a:lnTo>
                  <a:lnTo>
                    <a:pt x="2435" y="4246"/>
                  </a:lnTo>
                  <a:lnTo>
                    <a:pt x="2503" y="4234"/>
                  </a:lnTo>
                  <a:lnTo>
                    <a:pt x="2568" y="4214"/>
                  </a:lnTo>
                  <a:lnTo>
                    <a:pt x="2630" y="4189"/>
                  </a:lnTo>
                  <a:lnTo>
                    <a:pt x="2690" y="4160"/>
                  </a:lnTo>
                  <a:lnTo>
                    <a:pt x="2746" y="4120"/>
                  </a:lnTo>
                  <a:lnTo>
                    <a:pt x="2794" y="4078"/>
                  </a:lnTo>
                  <a:lnTo>
                    <a:pt x="2837" y="4030"/>
                  </a:lnTo>
                  <a:lnTo>
                    <a:pt x="2872" y="3978"/>
                  </a:lnTo>
                  <a:lnTo>
                    <a:pt x="2900" y="3920"/>
                  </a:lnTo>
                  <a:lnTo>
                    <a:pt x="2920" y="3858"/>
                  </a:lnTo>
                  <a:lnTo>
                    <a:pt x="2931" y="3796"/>
                  </a:lnTo>
                  <a:lnTo>
                    <a:pt x="2935" y="3738"/>
                  </a:lnTo>
                  <a:lnTo>
                    <a:pt x="2930" y="3678"/>
                  </a:lnTo>
                  <a:lnTo>
                    <a:pt x="2920" y="3620"/>
                  </a:lnTo>
                  <a:lnTo>
                    <a:pt x="2902" y="3564"/>
                  </a:lnTo>
                  <a:lnTo>
                    <a:pt x="2877" y="3511"/>
                  </a:lnTo>
                  <a:lnTo>
                    <a:pt x="2878" y="3514"/>
                  </a:lnTo>
                  <a:lnTo>
                    <a:pt x="2882" y="3518"/>
                  </a:lnTo>
                  <a:lnTo>
                    <a:pt x="2883" y="3521"/>
                  </a:lnTo>
                  <a:lnTo>
                    <a:pt x="2885" y="3524"/>
                  </a:lnTo>
                  <a:lnTo>
                    <a:pt x="2887" y="3527"/>
                  </a:lnTo>
                  <a:lnTo>
                    <a:pt x="2887" y="3527"/>
                  </a:lnTo>
                  <a:lnTo>
                    <a:pt x="2887" y="3529"/>
                  </a:lnTo>
                  <a:lnTo>
                    <a:pt x="2887" y="3527"/>
                  </a:lnTo>
                  <a:lnTo>
                    <a:pt x="2885" y="3526"/>
                  </a:lnTo>
                  <a:lnTo>
                    <a:pt x="2883" y="3523"/>
                  </a:lnTo>
                  <a:lnTo>
                    <a:pt x="2880" y="3516"/>
                  </a:lnTo>
                  <a:lnTo>
                    <a:pt x="2877" y="3509"/>
                  </a:lnTo>
                  <a:lnTo>
                    <a:pt x="2872" y="3503"/>
                  </a:lnTo>
                  <a:lnTo>
                    <a:pt x="2869" y="3496"/>
                  </a:lnTo>
                  <a:lnTo>
                    <a:pt x="2867" y="3493"/>
                  </a:lnTo>
                  <a:lnTo>
                    <a:pt x="2865" y="3491"/>
                  </a:lnTo>
                  <a:lnTo>
                    <a:pt x="2865" y="3489"/>
                  </a:lnTo>
                  <a:lnTo>
                    <a:pt x="2865" y="3491"/>
                  </a:lnTo>
                  <a:lnTo>
                    <a:pt x="2867" y="3491"/>
                  </a:lnTo>
                  <a:lnTo>
                    <a:pt x="2869" y="3494"/>
                  </a:lnTo>
                  <a:lnTo>
                    <a:pt x="2870" y="3498"/>
                  </a:lnTo>
                  <a:lnTo>
                    <a:pt x="2872" y="3501"/>
                  </a:lnTo>
                  <a:lnTo>
                    <a:pt x="2874" y="3504"/>
                  </a:lnTo>
                  <a:lnTo>
                    <a:pt x="2877" y="3509"/>
                  </a:lnTo>
                  <a:lnTo>
                    <a:pt x="2847" y="3466"/>
                  </a:lnTo>
                  <a:lnTo>
                    <a:pt x="2814" y="3427"/>
                  </a:lnTo>
                  <a:lnTo>
                    <a:pt x="2776" y="3392"/>
                  </a:lnTo>
                  <a:lnTo>
                    <a:pt x="2735" y="3362"/>
                  </a:lnTo>
                  <a:lnTo>
                    <a:pt x="2692" y="3334"/>
                  </a:lnTo>
                  <a:lnTo>
                    <a:pt x="2645" y="3311"/>
                  </a:lnTo>
                  <a:lnTo>
                    <a:pt x="2597" y="3291"/>
                  </a:lnTo>
                  <a:lnTo>
                    <a:pt x="2523" y="3264"/>
                  </a:lnTo>
                  <a:lnTo>
                    <a:pt x="2445" y="3241"/>
                  </a:lnTo>
                  <a:lnTo>
                    <a:pt x="2369" y="3223"/>
                  </a:lnTo>
                  <a:lnTo>
                    <a:pt x="2369" y="2715"/>
                  </a:lnTo>
                  <a:lnTo>
                    <a:pt x="2417" y="2727"/>
                  </a:lnTo>
                  <a:lnTo>
                    <a:pt x="2465" y="2742"/>
                  </a:lnTo>
                  <a:lnTo>
                    <a:pt x="2510" y="2761"/>
                  </a:lnTo>
                  <a:lnTo>
                    <a:pt x="2553" y="2788"/>
                  </a:lnTo>
                  <a:lnTo>
                    <a:pt x="2587" y="2818"/>
                  </a:lnTo>
                  <a:lnTo>
                    <a:pt x="2616" y="2854"/>
                  </a:lnTo>
                  <a:lnTo>
                    <a:pt x="2627" y="2874"/>
                  </a:lnTo>
                  <a:lnTo>
                    <a:pt x="2637" y="2895"/>
                  </a:lnTo>
                  <a:lnTo>
                    <a:pt x="2645" y="2919"/>
                  </a:lnTo>
                  <a:lnTo>
                    <a:pt x="2652" y="2940"/>
                  </a:lnTo>
                  <a:lnTo>
                    <a:pt x="2667" y="2968"/>
                  </a:lnTo>
                  <a:lnTo>
                    <a:pt x="2687" y="2991"/>
                  </a:lnTo>
                  <a:lnTo>
                    <a:pt x="2711" y="3010"/>
                  </a:lnTo>
                  <a:lnTo>
                    <a:pt x="2740" y="3021"/>
                  </a:lnTo>
                  <a:lnTo>
                    <a:pt x="2771" y="3026"/>
                  </a:lnTo>
                  <a:lnTo>
                    <a:pt x="2802" y="3025"/>
                  </a:lnTo>
                  <a:lnTo>
                    <a:pt x="2832" y="3015"/>
                  </a:lnTo>
                  <a:lnTo>
                    <a:pt x="2859" y="2998"/>
                  </a:lnTo>
                  <a:lnTo>
                    <a:pt x="2880" y="2977"/>
                  </a:lnTo>
                  <a:lnTo>
                    <a:pt x="2898" y="2948"/>
                  </a:lnTo>
                  <a:lnTo>
                    <a:pt x="2907" y="2925"/>
                  </a:lnTo>
                  <a:lnTo>
                    <a:pt x="2910" y="2899"/>
                  </a:lnTo>
                  <a:lnTo>
                    <a:pt x="2908" y="2872"/>
                  </a:lnTo>
                  <a:lnTo>
                    <a:pt x="2903" y="2849"/>
                  </a:lnTo>
                  <a:lnTo>
                    <a:pt x="2897" y="2824"/>
                  </a:lnTo>
                  <a:lnTo>
                    <a:pt x="2877" y="2776"/>
                  </a:lnTo>
                  <a:lnTo>
                    <a:pt x="2849" y="2720"/>
                  </a:lnTo>
                  <a:lnTo>
                    <a:pt x="2812" y="2669"/>
                  </a:lnTo>
                  <a:lnTo>
                    <a:pt x="2771" y="2622"/>
                  </a:lnTo>
                  <a:lnTo>
                    <a:pt x="2721" y="2579"/>
                  </a:lnTo>
                  <a:lnTo>
                    <a:pt x="2667" y="2541"/>
                  </a:lnTo>
                  <a:lnTo>
                    <a:pt x="2609" y="2512"/>
                  </a:lnTo>
                  <a:lnTo>
                    <a:pt x="2548" y="2487"/>
                  </a:lnTo>
                  <a:lnTo>
                    <a:pt x="2485" y="2467"/>
                  </a:lnTo>
                  <a:lnTo>
                    <a:pt x="2421" y="2452"/>
                  </a:lnTo>
                  <a:lnTo>
                    <a:pt x="2369" y="2444"/>
                  </a:lnTo>
                  <a:lnTo>
                    <a:pt x="2369" y="2297"/>
                  </a:lnTo>
                  <a:lnTo>
                    <a:pt x="2366" y="2267"/>
                  </a:lnTo>
                  <a:lnTo>
                    <a:pt x="2354" y="2239"/>
                  </a:lnTo>
                  <a:lnTo>
                    <a:pt x="2338" y="2212"/>
                  </a:lnTo>
                  <a:lnTo>
                    <a:pt x="2316" y="2192"/>
                  </a:lnTo>
                  <a:lnTo>
                    <a:pt x="2292" y="2176"/>
                  </a:lnTo>
                  <a:lnTo>
                    <a:pt x="2262" y="2166"/>
                  </a:lnTo>
                  <a:lnTo>
                    <a:pt x="2230" y="2164"/>
                  </a:lnTo>
                  <a:close/>
                  <a:moveTo>
                    <a:pt x="1346" y="0"/>
                  </a:moveTo>
                  <a:lnTo>
                    <a:pt x="1389" y="2"/>
                  </a:lnTo>
                  <a:lnTo>
                    <a:pt x="1433" y="10"/>
                  </a:lnTo>
                  <a:lnTo>
                    <a:pt x="1480" y="23"/>
                  </a:lnTo>
                  <a:lnTo>
                    <a:pt x="1528" y="40"/>
                  </a:lnTo>
                  <a:lnTo>
                    <a:pt x="1577" y="58"/>
                  </a:lnTo>
                  <a:lnTo>
                    <a:pt x="1627" y="79"/>
                  </a:lnTo>
                  <a:lnTo>
                    <a:pt x="1680" y="103"/>
                  </a:lnTo>
                  <a:lnTo>
                    <a:pt x="1731" y="126"/>
                  </a:lnTo>
                  <a:lnTo>
                    <a:pt x="1784" y="147"/>
                  </a:lnTo>
                  <a:lnTo>
                    <a:pt x="1837" y="167"/>
                  </a:lnTo>
                  <a:lnTo>
                    <a:pt x="1891" y="185"/>
                  </a:lnTo>
                  <a:lnTo>
                    <a:pt x="1944" y="199"/>
                  </a:lnTo>
                  <a:lnTo>
                    <a:pt x="1999" y="207"/>
                  </a:lnTo>
                  <a:lnTo>
                    <a:pt x="2052" y="212"/>
                  </a:lnTo>
                  <a:lnTo>
                    <a:pt x="2106" y="208"/>
                  </a:lnTo>
                  <a:lnTo>
                    <a:pt x="2153" y="200"/>
                  </a:lnTo>
                  <a:lnTo>
                    <a:pt x="2206" y="189"/>
                  </a:lnTo>
                  <a:lnTo>
                    <a:pt x="2263" y="174"/>
                  </a:lnTo>
                  <a:lnTo>
                    <a:pt x="2323" y="157"/>
                  </a:lnTo>
                  <a:lnTo>
                    <a:pt x="2387" y="139"/>
                  </a:lnTo>
                  <a:lnTo>
                    <a:pt x="2452" y="121"/>
                  </a:lnTo>
                  <a:lnTo>
                    <a:pt x="2520" y="103"/>
                  </a:lnTo>
                  <a:lnTo>
                    <a:pt x="2587" y="83"/>
                  </a:lnTo>
                  <a:lnTo>
                    <a:pt x="2655" y="66"/>
                  </a:lnTo>
                  <a:lnTo>
                    <a:pt x="2721" y="50"/>
                  </a:lnTo>
                  <a:lnTo>
                    <a:pt x="2786" y="35"/>
                  </a:lnTo>
                  <a:lnTo>
                    <a:pt x="2849" y="25"/>
                  </a:lnTo>
                  <a:lnTo>
                    <a:pt x="2908" y="17"/>
                  </a:lnTo>
                  <a:lnTo>
                    <a:pt x="2964" y="13"/>
                  </a:lnTo>
                  <a:lnTo>
                    <a:pt x="3016" y="13"/>
                  </a:lnTo>
                  <a:lnTo>
                    <a:pt x="3060" y="18"/>
                  </a:lnTo>
                  <a:lnTo>
                    <a:pt x="3079" y="26"/>
                  </a:lnTo>
                  <a:lnTo>
                    <a:pt x="3093" y="43"/>
                  </a:lnTo>
                  <a:lnTo>
                    <a:pt x="3103" y="65"/>
                  </a:lnTo>
                  <a:lnTo>
                    <a:pt x="3110" y="93"/>
                  </a:lnTo>
                  <a:lnTo>
                    <a:pt x="3112" y="127"/>
                  </a:lnTo>
                  <a:lnTo>
                    <a:pt x="3108" y="167"/>
                  </a:lnTo>
                  <a:lnTo>
                    <a:pt x="3103" y="210"/>
                  </a:lnTo>
                  <a:lnTo>
                    <a:pt x="3093" y="260"/>
                  </a:lnTo>
                  <a:lnTo>
                    <a:pt x="3080" y="311"/>
                  </a:lnTo>
                  <a:lnTo>
                    <a:pt x="3062" y="366"/>
                  </a:lnTo>
                  <a:lnTo>
                    <a:pt x="3042" y="424"/>
                  </a:lnTo>
                  <a:lnTo>
                    <a:pt x="3019" y="485"/>
                  </a:lnTo>
                  <a:lnTo>
                    <a:pt x="2993" y="546"/>
                  </a:lnTo>
                  <a:lnTo>
                    <a:pt x="2963" y="609"/>
                  </a:lnTo>
                  <a:lnTo>
                    <a:pt x="2931" y="672"/>
                  </a:lnTo>
                  <a:lnTo>
                    <a:pt x="2897" y="736"/>
                  </a:lnTo>
                  <a:lnTo>
                    <a:pt x="2860" y="799"/>
                  </a:lnTo>
                  <a:lnTo>
                    <a:pt x="2821" y="860"/>
                  </a:lnTo>
                  <a:lnTo>
                    <a:pt x="2778" y="922"/>
                  </a:lnTo>
                  <a:lnTo>
                    <a:pt x="2735" y="979"/>
                  </a:lnTo>
                  <a:lnTo>
                    <a:pt x="2688" y="1036"/>
                  </a:lnTo>
                  <a:lnTo>
                    <a:pt x="2640" y="1089"/>
                  </a:lnTo>
                  <a:lnTo>
                    <a:pt x="2591" y="1138"/>
                  </a:lnTo>
                  <a:lnTo>
                    <a:pt x="2540" y="1185"/>
                  </a:lnTo>
                  <a:lnTo>
                    <a:pt x="2606" y="1214"/>
                  </a:lnTo>
                  <a:lnTo>
                    <a:pt x="2673" y="1246"/>
                  </a:lnTo>
                  <a:lnTo>
                    <a:pt x="2741" y="1284"/>
                  </a:lnTo>
                  <a:lnTo>
                    <a:pt x="2809" y="1324"/>
                  </a:lnTo>
                  <a:lnTo>
                    <a:pt x="2878" y="1367"/>
                  </a:lnTo>
                  <a:lnTo>
                    <a:pt x="2946" y="1413"/>
                  </a:lnTo>
                  <a:lnTo>
                    <a:pt x="3016" y="1463"/>
                  </a:lnTo>
                  <a:lnTo>
                    <a:pt x="3084" y="1516"/>
                  </a:lnTo>
                  <a:lnTo>
                    <a:pt x="3153" y="1572"/>
                  </a:lnTo>
                  <a:lnTo>
                    <a:pt x="3221" y="1631"/>
                  </a:lnTo>
                  <a:lnTo>
                    <a:pt x="3289" y="1693"/>
                  </a:lnTo>
                  <a:lnTo>
                    <a:pt x="3356" y="1755"/>
                  </a:lnTo>
                  <a:lnTo>
                    <a:pt x="3422" y="1822"/>
                  </a:lnTo>
                  <a:lnTo>
                    <a:pt x="3489" y="1891"/>
                  </a:lnTo>
                  <a:lnTo>
                    <a:pt x="3553" y="1961"/>
                  </a:lnTo>
                  <a:lnTo>
                    <a:pt x="3618" y="2033"/>
                  </a:lnTo>
                  <a:lnTo>
                    <a:pt x="3680" y="2108"/>
                  </a:lnTo>
                  <a:lnTo>
                    <a:pt x="3742" y="2184"/>
                  </a:lnTo>
                  <a:lnTo>
                    <a:pt x="3803" y="2262"/>
                  </a:lnTo>
                  <a:lnTo>
                    <a:pt x="3861" y="2341"/>
                  </a:lnTo>
                  <a:lnTo>
                    <a:pt x="3917" y="2422"/>
                  </a:lnTo>
                  <a:lnTo>
                    <a:pt x="3973" y="2505"/>
                  </a:lnTo>
                  <a:lnTo>
                    <a:pt x="4026" y="2588"/>
                  </a:lnTo>
                  <a:lnTo>
                    <a:pt x="4077" y="2672"/>
                  </a:lnTo>
                  <a:lnTo>
                    <a:pt x="4125" y="2756"/>
                  </a:lnTo>
                  <a:lnTo>
                    <a:pt x="4171" y="2843"/>
                  </a:lnTo>
                  <a:lnTo>
                    <a:pt x="4216" y="2929"/>
                  </a:lnTo>
                  <a:lnTo>
                    <a:pt x="4257" y="3016"/>
                  </a:lnTo>
                  <a:lnTo>
                    <a:pt x="4297" y="3102"/>
                  </a:lnTo>
                  <a:lnTo>
                    <a:pt x="4333" y="3190"/>
                  </a:lnTo>
                  <a:lnTo>
                    <a:pt x="4367" y="3278"/>
                  </a:lnTo>
                  <a:lnTo>
                    <a:pt x="4396" y="3365"/>
                  </a:lnTo>
                  <a:lnTo>
                    <a:pt x="4423" y="3453"/>
                  </a:lnTo>
                  <a:lnTo>
                    <a:pt x="4446" y="3541"/>
                  </a:lnTo>
                  <a:lnTo>
                    <a:pt x="4467" y="3627"/>
                  </a:lnTo>
                  <a:lnTo>
                    <a:pt x="4484" y="3713"/>
                  </a:lnTo>
                  <a:lnTo>
                    <a:pt x="4495" y="3799"/>
                  </a:lnTo>
                  <a:lnTo>
                    <a:pt x="4505" y="3883"/>
                  </a:lnTo>
                  <a:lnTo>
                    <a:pt x="4510" y="3968"/>
                  </a:lnTo>
                  <a:lnTo>
                    <a:pt x="4510" y="4050"/>
                  </a:lnTo>
                  <a:lnTo>
                    <a:pt x="4509" y="4133"/>
                  </a:lnTo>
                  <a:lnTo>
                    <a:pt x="4500" y="4212"/>
                  </a:lnTo>
                  <a:lnTo>
                    <a:pt x="4489" y="4292"/>
                  </a:lnTo>
                  <a:lnTo>
                    <a:pt x="4472" y="4370"/>
                  </a:lnTo>
                  <a:lnTo>
                    <a:pt x="4451" y="4446"/>
                  </a:lnTo>
                  <a:lnTo>
                    <a:pt x="4424" y="4520"/>
                  </a:lnTo>
                  <a:lnTo>
                    <a:pt x="4393" y="4591"/>
                  </a:lnTo>
                  <a:lnTo>
                    <a:pt x="4357" y="4663"/>
                  </a:lnTo>
                  <a:lnTo>
                    <a:pt x="4315" y="4730"/>
                  </a:lnTo>
                  <a:lnTo>
                    <a:pt x="4269" y="4797"/>
                  </a:lnTo>
                  <a:lnTo>
                    <a:pt x="4216" y="4859"/>
                  </a:lnTo>
                  <a:lnTo>
                    <a:pt x="4158" y="4921"/>
                  </a:lnTo>
                  <a:lnTo>
                    <a:pt x="4095" y="4979"/>
                  </a:lnTo>
                  <a:lnTo>
                    <a:pt x="4026" y="5033"/>
                  </a:lnTo>
                  <a:lnTo>
                    <a:pt x="3950" y="5086"/>
                  </a:lnTo>
                  <a:lnTo>
                    <a:pt x="3869" y="5136"/>
                  </a:lnTo>
                  <a:lnTo>
                    <a:pt x="3781" y="5182"/>
                  </a:lnTo>
                  <a:lnTo>
                    <a:pt x="3687" y="5225"/>
                  </a:lnTo>
                  <a:lnTo>
                    <a:pt x="3586" y="5263"/>
                  </a:lnTo>
                  <a:lnTo>
                    <a:pt x="3480" y="5300"/>
                  </a:lnTo>
                  <a:lnTo>
                    <a:pt x="3366" y="5333"/>
                  </a:lnTo>
                  <a:lnTo>
                    <a:pt x="3246" y="5361"/>
                  </a:lnTo>
                  <a:lnTo>
                    <a:pt x="3117" y="5386"/>
                  </a:lnTo>
                  <a:lnTo>
                    <a:pt x="2983" y="5405"/>
                  </a:lnTo>
                  <a:lnTo>
                    <a:pt x="2840" y="5422"/>
                  </a:lnTo>
                  <a:lnTo>
                    <a:pt x="2692" y="5434"/>
                  </a:lnTo>
                  <a:lnTo>
                    <a:pt x="2535" y="5442"/>
                  </a:lnTo>
                  <a:lnTo>
                    <a:pt x="2369" y="5443"/>
                  </a:lnTo>
                  <a:lnTo>
                    <a:pt x="2197" y="5442"/>
                  </a:lnTo>
                  <a:lnTo>
                    <a:pt x="2017" y="5435"/>
                  </a:lnTo>
                  <a:lnTo>
                    <a:pt x="1829" y="5424"/>
                  </a:lnTo>
                  <a:lnTo>
                    <a:pt x="1673" y="5410"/>
                  </a:lnTo>
                  <a:lnTo>
                    <a:pt x="1526" y="5392"/>
                  </a:lnTo>
                  <a:lnTo>
                    <a:pt x="1387" y="5369"/>
                  </a:lnTo>
                  <a:lnTo>
                    <a:pt x="1255" y="5341"/>
                  </a:lnTo>
                  <a:lnTo>
                    <a:pt x="1131" y="5309"/>
                  </a:lnTo>
                  <a:lnTo>
                    <a:pt x="1015" y="5273"/>
                  </a:lnTo>
                  <a:lnTo>
                    <a:pt x="904" y="5233"/>
                  </a:lnTo>
                  <a:lnTo>
                    <a:pt x="802" y="5190"/>
                  </a:lnTo>
                  <a:lnTo>
                    <a:pt x="706" y="5142"/>
                  </a:lnTo>
                  <a:lnTo>
                    <a:pt x="618" y="5093"/>
                  </a:lnTo>
                  <a:lnTo>
                    <a:pt x="536" y="5038"/>
                  </a:lnTo>
                  <a:lnTo>
                    <a:pt x="460" y="4982"/>
                  </a:lnTo>
                  <a:lnTo>
                    <a:pt x="390" y="4921"/>
                  </a:lnTo>
                  <a:lnTo>
                    <a:pt x="327" y="4858"/>
                  </a:lnTo>
                  <a:lnTo>
                    <a:pt x="269" y="4792"/>
                  </a:lnTo>
                  <a:lnTo>
                    <a:pt x="218" y="4724"/>
                  </a:lnTo>
                  <a:lnTo>
                    <a:pt x="174" y="4653"/>
                  </a:lnTo>
                  <a:lnTo>
                    <a:pt x="134" y="4578"/>
                  </a:lnTo>
                  <a:lnTo>
                    <a:pt x="99" y="4504"/>
                  </a:lnTo>
                  <a:lnTo>
                    <a:pt x="69" y="4426"/>
                  </a:lnTo>
                  <a:lnTo>
                    <a:pt x="46" y="4345"/>
                  </a:lnTo>
                  <a:lnTo>
                    <a:pt x="26" y="4264"/>
                  </a:lnTo>
                  <a:lnTo>
                    <a:pt x="13" y="4181"/>
                  </a:lnTo>
                  <a:lnTo>
                    <a:pt x="5" y="4097"/>
                  </a:lnTo>
                  <a:lnTo>
                    <a:pt x="0" y="4011"/>
                  </a:lnTo>
                  <a:lnTo>
                    <a:pt x="0" y="3925"/>
                  </a:lnTo>
                  <a:lnTo>
                    <a:pt x="3" y="3835"/>
                  </a:lnTo>
                  <a:lnTo>
                    <a:pt x="13" y="3748"/>
                  </a:lnTo>
                  <a:lnTo>
                    <a:pt x="25" y="3657"/>
                  </a:lnTo>
                  <a:lnTo>
                    <a:pt x="41" y="3567"/>
                  </a:lnTo>
                  <a:lnTo>
                    <a:pt x="61" y="3476"/>
                  </a:lnTo>
                  <a:lnTo>
                    <a:pt x="86" y="3385"/>
                  </a:lnTo>
                  <a:lnTo>
                    <a:pt x="112" y="3294"/>
                  </a:lnTo>
                  <a:lnTo>
                    <a:pt x="144" y="3203"/>
                  </a:lnTo>
                  <a:lnTo>
                    <a:pt x="177" y="3111"/>
                  </a:lnTo>
                  <a:lnTo>
                    <a:pt x="215" y="3020"/>
                  </a:lnTo>
                  <a:lnTo>
                    <a:pt x="255" y="2930"/>
                  </a:lnTo>
                  <a:lnTo>
                    <a:pt x="296" y="2839"/>
                  </a:lnTo>
                  <a:lnTo>
                    <a:pt x="341" y="2750"/>
                  </a:lnTo>
                  <a:lnTo>
                    <a:pt x="389" y="2662"/>
                  </a:lnTo>
                  <a:lnTo>
                    <a:pt x="438" y="2574"/>
                  </a:lnTo>
                  <a:lnTo>
                    <a:pt x="491" y="2487"/>
                  </a:lnTo>
                  <a:lnTo>
                    <a:pt x="546" y="2402"/>
                  </a:lnTo>
                  <a:lnTo>
                    <a:pt x="600" y="2318"/>
                  </a:lnTo>
                  <a:lnTo>
                    <a:pt x="658" y="2237"/>
                  </a:lnTo>
                  <a:lnTo>
                    <a:pt x="718" y="2156"/>
                  </a:lnTo>
                  <a:lnTo>
                    <a:pt x="779" y="2076"/>
                  </a:lnTo>
                  <a:lnTo>
                    <a:pt x="840" y="2000"/>
                  </a:lnTo>
                  <a:lnTo>
                    <a:pt x="904" y="1926"/>
                  </a:lnTo>
                  <a:lnTo>
                    <a:pt x="969" y="1853"/>
                  </a:lnTo>
                  <a:lnTo>
                    <a:pt x="1033" y="1784"/>
                  </a:lnTo>
                  <a:lnTo>
                    <a:pt x="1099" y="1716"/>
                  </a:lnTo>
                  <a:lnTo>
                    <a:pt x="1166" y="1651"/>
                  </a:lnTo>
                  <a:lnTo>
                    <a:pt x="1232" y="1588"/>
                  </a:lnTo>
                  <a:lnTo>
                    <a:pt x="1300" y="1530"/>
                  </a:lnTo>
                  <a:lnTo>
                    <a:pt x="1367" y="1474"/>
                  </a:lnTo>
                  <a:lnTo>
                    <a:pt x="1435" y="1421"/>
                  </a:lnTo>
                  <a:lnTo>
                    <a:pt x="1501" y="1373"/>
                  </a:lnTo>
                  <a:lnTo>
                    <a:pt x="1569" y="1327"/>
                  </a:lnTo>
                  <a:lnTo>
                    <a:pt x="1635" y="1286"/>
                  </a:lnTo>
                  <a:lnTo>
                    <a:pt x="1701" y="1248"/>
                  </a:lnTo>
                  <a:lnTo>
                    <a:pt x="1766" y="1214"/>
                  </a:lnTo>
                  <a:lnTo>
                    <a:pt x="1703" y="1170"/>
                  </a:lnTo>
                  <a:lnTo>
                    <a:pt x="1642" y="1122"/>
                  </a:lnTo>
                  <a:lnTo>
                    <a:pt x="1584" y="1069"/>
                  </a:lnTo>
                  <a:lnTo>
                    <a:pt x="1529" y="1013"/>
                  </a:lnTo>
                  <a:lnTo>
                    <a:pt x="1476" y="953"/>
                  </a:lnTo>
                  <a:lnTo>
                    <a:pt x="1427" y="892"/>
                  </a:lnTo>
                  <a:lnTo>
                    <a:pt x="1382" y="829"/>
                  </a:lnTo>
                  <a:lnTo>
                    <a:pt x="1339" y="764"/>
                  </a:lnTo>
                  <a:lnTo>
                    <a:pt x="1301" y="698"/>
                  </a:lnTo>
                  <a:lnTo>
                    <a:pt x="1266" y="634"/>
                  </a:lnTo>
                  <a:lnTo>
                    <a:pt x="1235" y="569"/>
                  </a:lnTo>
                  <a:lnTo>
                    <a:pt x="1209" y="505"/>
                  </a:lnTo>
                  <a:lnTo>
                    <a:pt x="1187" y="443"/>
                  </a:lnTo>
                  <a:lnTo>
                    <a:pt x="1171" y="382"/>
                  </a:lnTo>
                  <a:lnTo>
                    <a:pt x="1157" y="326"/>
                  </a:lnTo>
                  <a:lnTo>
                    <a:pt x="1151" y="271"/>
                  </a:lnTo>
                  <a:lnTo>
                    <a:pt x="1149" y="222"/>
                  </a:lnTo>
                  <a:lnTo>
                    <a:pt x="1152" y="175"/>
                  </a:lnTo>
                  <a:lnTo>
                    <a:pt x="1161" y="134"/>
                  </a:lnTo>
                  <a:lnTo>
                    <a:pt x="1176" y="99"/>
                  </a:lnTo>
                  <a:lnTo>
                    <a:pt x="1197" y="69"/>
                  </a:lnTo>
                  <a:lnTo>
                    <a:pt x="1230" y="38"/>
                  </a:lnTo>
                  <a:lnTo>
                    <a:pt x="1266" y="18"/>
                  </a:lnTo>
                  <a:lnTo>
                    <a:pt x="1306" y="5"/>
                  </a:lnTo>
                  <a:lnTo>
                    <a:pt x="134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4" name="Freeform 1141">
              <a:extLst>
                <a:ext uri="{FF2B5EF4-FFF2-40B4-BE49-F238E27FC236}">
                  <a16:creationId xmlns:a16="http://schemas.microsoft.com/office/drawing/2014/main" id="{E4011958-D75A-46D2-9411-A3C017D26823}"/>
                </a:ext>
              </a:extLst>
            </p:cNvPr>
            <p:cNvSpPr>
              <a:spLocks/>
            </p:cNvSpPr>
            <p:nvPr/>
          </p:nvSpPr>
          <p:spPr bwMode="auto">
            <a:xfrm>
              <a:off x="4031" y="2718"/>
              <a:ext cx="0" cy="1"/>
            </a:xfrm>
            <a:custGeom>
              <a:avLst/>
              <a:gdLst>
                <a:gd name="T0" fmla="*/ 2 w 2"/>
                <a:gd name="T1" fmla="*/ 0 h 3"/>
                <a:gd name="T2" fmla="*/ 2 w 2"/>
                <a:gd name="T3" fmla="*/ 2 h 3"/>
                <a:gd name="T4" fmla="*/ 0 w 2"/>
                <a:gd name="T5" fmla="*/ 3 h 3"/>
                <a:gd name="T6" fmla="*/ 2 w 2"/>
                <a:gd name="T7" fmla="*/ 2 h 3"/>
                <a:gd name="T8" fmla="*/ 2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lnTo>
                    <a:pt x="2" y="2"/>
                  </a:lnTo>
                  <a:lnTo>
                    <a:pt x="0" y="3"/>
                  </a:lnTo>
                  <a:lnTo>
                    <a:pt x="2" y="2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95" name="Group 94">
            <a:extLst>
              <a:ext uri="{FF2B5EF4-FFF2-40B4-BE49-F238E27FC236}">
                <a16:creationId xmlns:a16="http://schemas.microsoft.com/office/drawing/2014/main" id="{9DD0E266-0EE1-435C-A581-796477B296EA}"/>
              </a:ext>
            </a:extLst>
          </p:cNvPr>
          <p:cNvGrpSpPr/>
          <p:nvPr/>
        </p:nvGrpSpPr>
        <p:grpSpPr>
          <a:xfrm>
            <a:off x="9074881" y="3414761"/>
            <a:ext cx="471709" cy="472506"/>
            <a:chOff x="301625" y="3662363"/>
            <a:chExt cx="939800" cy="941387"/>
          </a:xfrm>
          <a:solidFill>
            <a:schemeClr val="accent4"/>
          </a:solidFill>
        </p:grpSpPr>
        <p:sp>
          <p:nvSpPr>
            <p:cNvPr id="96" name="Freeform 1422">
              <a:extLst>
                <a:ext uri="{FF2B5EF4-FFF2-40B4-BE49-F238E27FC236}">
                  <a16:creationId xmlns:a16="http://schemas.microsoft.com/office/drawing/2014/main" id="{366DA80C-19FD-403E-9CEF-DA98BB09D3D8}"/>
                </a:ext>
              </a:extLst>
            </p:cNvPr>
            <p:cNvSpPr>
              <a:spLocks/>
            </p:cNvSpPr>
            <p:nvPr/>
          </p:nvSpPr>
          <p:spPr bwMode="auto">
            <a:xfrm>
              <a:off x="811213" y="3811588"/>
              <a:ext cx="26988" cy="63500"/>
            </a:xfrm>
            <a:custGeom>
              <a:avLst/>
              <a:gdLst>
                <a:gd name="T0" fmla="*/ 103 w 103"/>
                <a:gd name="T1" fmla="*/ 0 h 242"/>
                <a:gd name="T2" fmla="*/ 103 w 103"/>
                <a:gd name="T3" fmla="*/ 242 h 242"/>
                <a:gd name="T4" fmla="*/ 75 w 103"/>
                <a:gd name="T5" fmla="*/ 234 h 242"/>
                <a:gd name="T6" fmla="*/ 52 w 103"/>
                <a:gd name="T7" fmla="*/ 223 h 242"/>
                <a:gd name="T8" fmla="*/ 35 w 103"/>
                <a:gd name="T9" fmla="*/ 210 h 242"/>
                <a:gd name="T10" fmla="*/ 22 w 103"/>
                <a:gd name="T11" fmla="*/ 197 h 242"/>
                <a:gd name="T12" fmla="*/ 12 w 103"/>
                <a:gd name="T13" fmla="*/ 183 h 242"/>
                <a:gd name="T14" fmla="*/ 7 w 103"/>
                <a:gd name="T15" fmla="*/ 169 h 242"/>
                <a:gd name="T16" fmla="*/ 3 w 103"/>
                <a:gd name="T17" fmla="*/ 155 h 242"/>
                <a:gd name="T18" fmla="*/ 0 w 103"/>
                <a:gd name="T19" fmla="*/ 142 h 242"/>
                <a:gd name="T20" fmla="*/ 0 w 103"/>
                <a:gd name="T21" fmla="*/ 131 h 242"/>
                <a:gd name="T22" fmla="*/ 0 w 103"/>
                <a:gd name="T23" fmla="*/ 122 h 242"/>
                <a:gd name="T24" fmla="*/ 0 w 103"/>
                <a:gd name="T25" fmla="*/ 112 h 242"/>
                <a:gd name="T26" fmla="*/ 0 w 103"/>
                <a:gd name="T27" fmla="*/ 100 h 242"/>
                <a:gd name="T28" fmla="*/ 3 w 103"/>
                <a:gd name="T29" fmla="*/ 87 h 242"/>
                <a:gd name="T30" fmla="*/ 7 w 103"/>
                <a:gd name="T31" fmla="*/ 74 h 242"/>
                <a:gd name="T32" fmla="*/ 12 w 103"/>
                <a:gd name="T33" fmla="*/ 60 h 242"/>
                <a:gd name="T34" fmla="*/ 22 w 103"/>
                <a:gd name="T35" fmla="*/ 46 h 242"/>
                <a:gd name="T36" fmla="*/ 35 w 103"/>
                <a:gd name="T37" fmla="*/ 32 h 242"/>
                <a:gd name="T38" fmla="*/ 52 w 103"/>
                <a:gd name="T39" fmla="*/ 20 h 242"/>
                <a:gd name="T40" fmla="*/ 75 w 103"/>
                <a:gd name="T41" fmla="*/ 9 h 242"/>
                <a:gd name="T42" fmla="*/ 103 w 103"/>
                <a:gd name="T43" fmla="*/ 0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03" h="242">
                  <a:moveTo>
                    <a:pt x="103" y="0"/>
                  </a:moveTo>
                  <a:lnTo>
                    <a:pt x="103" y="242"/>
                  </a:lnTo>
                  <a:lnTo>
                    <a:pt x="75" y="234"/>
                  </a:lnTo>
                  <a:lnTo>
                    <a:pt x="52" y="223"/>
                  </a:lnTo>
                  <a:lnTo>
                    <a:pt x="35" y="210"/>
                  </a:lnTo>
                  <a:lnTo>
                    <a:pt x="22" y="197"/>
                  </a:lnTo>
                  <a:lnTo>
                    <a:pt x="12" y="183"/>
                  </a:lnTo>
                  <a:lnTo>
                    <a:pt x="7" y="169"/>
                  </a:lnTo>
                  <a:lnTo>
                    <a:pt x="3" y="155"/>
                  </a:lnTo>
                  <a:lnTo>
                    <a:pt x="0" y="142"/>
                  </a:lnTo>
                  <a:lnTo>
                    <a:pt x="0" y="131"/>
                  </a:lnTo>
                  <a:lnTo>
                    <a:pt x="0" y="122"/>
                  </a:lnTo>
                  <a:lnTo>
                    <a:pt x="0" y="112"/>
                  </a:lnTo>
                  <a:lnTo>
                    <a:pt x="0" y="100"/>
                  </a:lnTo>
                  <a:lnTo>
                    <a:pt x="3" y="87"/>
                  </a:lnTo>
                  <a:lnTo>
                    <a:pt x="7" y="74"/>
                  </a:lnTo>
                  <a:lnTo>
                    <a:pt x="12" y="60"/>
                  </a:lnTo>
                  <a:lnTo>
                    <a:pt x="22" y="46"/>
                  </a:lnTo>
                  <a:lnTo>
                    <a:pt x="35" y="32"/>
                  </a:lnTo>
                  <a:lnTo>
                    <a:pt x="52" y="20"/>
                  </a:lnTo>
                  <a:lnTo>
                    <a:pt x="75" y="9"/>
                  </a:lnTo>
                  <a:lnTo>
                    <a:pt x="10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7" name="Freeform 1423">
              <a:extLst>
                <a:ext uri="{FF2B5EF4-FFF2-40B4-BE49-F238E27FC236}">
                  <a16:creationId xmlns:a16="http://schemas.microsoft.com/office/drawing/2014/main" id="{876DECEB-F695-4042-A726-29408CD5505E}"/>
                </a:ext>
              </a:extLst>
            </p:cNvPr>
            <p:cNvSpPr>
              <a:spLocks/>
            </p:cNvSpPr>
            <p:nvPr/>
          </p:nvSpPr>
          <p:spPr bwMode="auto">
            <a:xfrm>
              <a:off x="893763" y="3937000"/>
              <a:ext cx="26988" cy="63500"/>
            </a:xfrm>
            <a:custGeom>
              <a:avLst/>
              <a:gdLst>
                <a:gd name="T0" fmla="*/ 0 w 103"/>
                <a:gd name="T1" fmla="*/ 0 h 243"/>
                <a:gd name="T2" fmla="*/ 27 w 103"/>
                <a:gd name="T3" fmla="*/ 10 h 243"/>
                <a:gd name="T4" fmla="*/ 50 w 103"/>
                <a:gd name="T5" fmla="*/ 21 h 243"/>
                <a:gd name="T6" fmla="*/ 67 w 103"/>
                <a:gd name="T7" fmla="*/ 33 h 243"/>
                <a:gd name="T8" fmla="*/ 80 w 103"/>
                <a:gd name="T9" fmla="*/ 47 h 243"/>
                <a:gd name="T10" fmla="*/ 90 w 103"/>
                <a:gd name="T11" fmla="*/ 61 h 243"/>
                <a:gd name="T12" fmla="*/ 96 w 103"/>
                <a:gd name="T13" fmla="*/ 75 h 243"/>
                <a:gd name="T14" fmla="*/ 99 w 103"/>
                <a:gd name="T15" fmla="*/ 88 h 243"/>
                <a:gd name="T16" fmla="*/ 102 w 103"/>
                <a:gd name="T17" fmla="*/ 101 h 243"/>
                <a:gd name="T18" fmla="*/ 103 w 103"/>
                <a:gd name="T19" fmla="*/ 112 h 243"/>
                <a:gd name="T20" fmla="*/ 103 w 103"/>
                <a:gd name="T21" fmla="*/ 122 h 243"/>
                <a:gd name="T22" fmla="*/ 103 w 103"/>
                <a:gd name="T23" fmla="*/ 132 h 243"/>
                <a:gd name="T24" fmla="*/ 102 w 103"/>
                <a:gd name="T25" fmla="*/ 143 h 243"/>
                <a:gd name="T26" fmla="*/ 99 w 103"/>
                <a:gd name="T27" fmla="*/ 156 h 243"/>
                <a:gd name="T28" fmla="*/ 96 w 103"/>
                <a:gd name="T29" fmla="*/ 170 h 243"/>
                <a:gd name="T30" fmla="*/ 90 w 103"/>
                <a:gd name="T31" fmla="*/ 184 h 243"/>
                <a:gd name="T32" fmla="*/ 80 w 103"/>
                <a:gd name="T33" fmla="*/ 198 h 243"/>
                <a:gd name="T34" fmla="*/ 67 w 103"/>
                <a:gd name="T35" fmla="*/ 211 h 243"/>
                <a:gd name="T36" fmla="*/ 50 w 103"/>
                <a:gd name="T37" fmla="*/ 222 h 243"/>
                <a:gd name="T38" fmla="*/ 27 w 103"/>
                <a:gd name="T39" fmla="*/ 234 h 243"/>
                <a:gd name="T40" fmla="*/ 0 w 103"/>
                <a:gd name="T41" fmla="*/ 243 h 243"/>
                <a:gd name="T42" fmla="*/ 0 w 103"/>
                <a:gd name="T43" fmla="*/ 0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03" h="243">
                  <a:moveTo>
                    <a:pt x="0" y="0"/>
                  </a:moveTo>
                  <a:lnTo>
                    <a:pt x="27" y="10"/>
                  </a:lnTo>
                  <a:lnTo>
                    <a:pt x="50" y="21"/>
                  </a:lnTo>
                  <a:lnTo>
                    <a:pt x="67" y="33"/>
                  </a:lnTo>
                  <a:lnTo>
                    <a:pt x="80" y="47"/>
                  </a:lnTo>
                  <a:lnTo>
                    <a:pt x="90" y="61"/>
                  </a:lnTo>
                  <a:lnTo>
                    <a:pt x="96" y="75"/>
                  </a:lnTo>
                  <a:lnTo>
                    <a:pt x="99" y="88"/>
                  </a:lnTo>
                  <a:lnTo>
                    <a:pt x="102" y="101"/>
                  </a:lnTo>
                  <a:lnTo>
                    <a:pt x="103" y="112"/>
                  </a:lnTo>
                  <a:lnTo>
                    <a:pt x="103" y="122"/>
                  </a:lnTo>
                  <a:lnTo>
                    <a:pt x="103" y="132"/>
                  </a:lnTo>
                  <a:lnTo>
                    <a:pt x="102" y="143"/>
                  </a:lnTo>
                  <a:lnTo>
                    <a:pt x="99" y="156"/>
                  </a:lnTo>
                  <a:lnTo>
                    <a:pt x="96" y="170"/>
                  </a:lnTo>
                  <a:lnTo>
                    <a:pt x="90" y="184"/>
                  </a:lnTo>
                  <a:lnTo>
                    <a:pt x="80" y="198"/>
                  </a:lnTo>
                  <a:lnTo>
                    <a:pt x="67" y="211"/>
                  </a:lnTo>
                  <a:lnTo>
                    <a:pt x="50" y="222"/>
                  </a:lnTo>
                  <a:lnTo>
                    <a:pt x="27" y="234"/>
                  </a:lnTo>
                  <a:lnTo>
                    <a:pt x="0" y="243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8" name="Freeform 1424">
              <a:extLst>
                <a:ext uri="{FF2B5EF4-FFF2-40B4-BE49-F238E27FC236}">
                  <a16:creationId xmlns:a16="http://schemas.microsoft.com/office/drawing/2014/main" id="{69E84B0C-14A1-4257-AF85-0BD8938236D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22300" y="3662363"/>
              <a:ext cx="487363" cy="487362"/>
            </a:xfrm>
            <a:custGeom>
              <a:avLst/>
              <a:gdLst>
                <a:gd name="T0" fmla="*/ 766 w 1842"/>
                <a:gd name="T1" fmla="*/ 357 h 1843"/>
                <a:gd name="T2" fmla="*/ 640 w 1842"/>
                <a:gd name="T3" fmla="*/ 411 h 1843"/>
                <a:gd name="T4" fmla="*/ 557 w 1842"/>
                <a:gd name="T5" fmla="*/ 493 h 1843"/>
                <a:gd name="T6" fmla="*/ 511 w 1842"/>
                <a:gd name="T7" fmla="*/ 599 h 1843"/>
                <a:gd name="T8" fmla="*/ 504 w 1842"/>
                <a:gd name="T9" fmla="*/ 726 h 1843"/>
                <a:gd name="T10" fmla="*/ 537 w 1842"/>
                <a:gd name="T11" fmla="*/ 841 h 1843"/>
                <a:gd name="T12" fmla="*/ 609 w 1842"/>
                <a:gd name="T13" fmla="*/ 930 h 1843"/>
                <a:gd name="T14" fmla="*/ 721 w 1842"/>
                <a:gd name="T15" fmla="*/ 995 h 1843"/>
                <a:gd name="T16" fmla="*/ 816 w 1842"/>
                <a:gd name="T17" fmla="*/ 1281 h 1843"/>
                <a:gd name="T18" fmla="*/ 748 w 1842"/>
                <a:gd name="T19" fmla="*/ 1249 h 1843"/>
                <a:gd name="T20" fmla="*/ 720 w 1842"/>
                <a:gd name="T21" fmla="*/ 1208 h 1843"/>
                <a:gd name="T22" fmla="*/ 713 w 1842"/>
                <a:gd name="T23" fmla="*/ 1170 h 1843"/>
                <a:gd name="T24" fmla="*/ 504 w 1842"/>
                <a:gd name="T25" fmla="*/ 1202 h 1843"/>
                <a:gd name="T26" fmla="*/ 537 w 1842"/>
                <a:gd name="T27" fmla="*/ 1318 h 1843"/>
                <a:gd name="T28" fmla="*/ 609 w 1842"/>
                <a:gd name="T29" fmla="*/ 1407 h 1843"/>
                <a:gd name="T30" fmla="*/ 721 w 1842"/>
                <a:gd name="T31" fmla="*/ 1472 h 1843"/>
                <a:gd name="T32" fmla="*/ 816 w 1842"/>
                <a:gd name="T33" fmla="*/ 1600 h 1843"/>
                <a:gd name="T34" fmla="*/ 1076 w 1842"/>
                <a:gd name="T35" fmla="*/ 1486 h 1843"/>
                <a:gd name="T36" fmla="*/ 1202 w 1842"/>
                <a:gd name="T37" fmla="*/ 1432 h 1843"/>
                <a:gd name="T38" fmla="*/ 1286 w 1842"/>
                <a:gd name="T39" fmla="*/ 1350 h 1843"/>
                <a:gd name="T40" fmla="*/ 1332 w 1842"/>
                <a:gd name="T41" fmla="*/ 1243 h 1843"/>
                <a:gd name="T42" fmla="*/ 1339 w 1842"/>
                <a:gd name="T43" fmla="*/ 1117 h 1843"/>
                <a:gd name="T44" fmla="*/ 1305 w 1842"/>
                <a:gd name="T45" fmla="*/ 1003 h 1843"/>
                <a:gd name="T46" fmla="*/ 1234 w 1842"/>
                <a:gd name="T47" fmla="*/ 912 h 1843"/>
                <a:gd name="T48" fmla="*/ 1122 w 1842"/>
                <a:gd name="T49" fmla="*/ 847 h 1843"/>
                <a:gd name="T50" fmla="*/ 1027 w 1842"/>
                <a:gd name="T51" fmla="*/ 562 h 1843"/>
                <a:gd name="T52" fmla="*/ 1094 w 1842"/>
                <a:gd name="T53" fmla="*/ 594 h 1843"/>
                <a:gd name="T54" fmla="*/ 1123 w 1842"/>
                <a:gd name="T55" fmla="*/ 636 h 1843"/>
                <a:gd name="T56" fmla="*/ 1130 w 1842"/>
                <a:gd name="T57" fmla="*/ 674 h 1843"/>
                <a:gd name="T58" fmla="*/ 1339 w 1842"/>
                <a:gd name="T59" fmla="*/ 640 h 1843"/>
                <a:gd name="T60" fmla="*/ 1305 w 1842"/>
                <a:gd name="T61" fmla="*/ 526 h 1843"/>
                <a:gd name="T62" fmla="*/ 1234 w 1842"/>
                <a:gd name="T63" fmla="*/ 436 h 1843"/>
                <a:gd name="T64" fmla="*/ 1122 w 1842"/>
                <a:gd name="T65" fmla="*/ 371 h 1843"/>
                <a:gd name="T66" fmla="*/ 1027 w 1842"/>
                <a:gd name="T67" fmla="*/ 243 h 1843"/>
                <a:gd name="T68" fmla="*/ 1000 w 1842"/>
                <a:gd name="T69" fmla="*/ 3 h 1843"/>
                <a:gd name="T70" fmla="*/ 1227 w 1842"/>
                <a:gd name="T71" fmla="*/ 52 h 1843"/>
                <a:gd name="T72" fmla="*/ 1428 w 1842"/>
                <a:gd name="T73" fmla="*/ 152 h 1843"/>
                <a:gd name="T74" fmla="*/ 1599 w 1842"/>
                <a:gd name="T75" fmla="*/ 298 h 1843"/>
                <a:gd name="T76" fmla="*/ 1729 w 1842"/>
                <a:gd name="T77" fmla="*/ 479 h 1843"/>
                <a:gd name="T78" fmla="*/ 1813 w 1842"/>
                <a:gd name="T79" fmla="*/ 689 h 1843"/>
                <a:gd name="T80" fmla="*/ 1842 w 1842"/>
                <a:gd name="T81" fmla="*/ 922 h 1843"/>
                <a:gd name="T82" fmla="*/ 1813 w 1842"/>
                <a:gd name="T83" fmla="*/ 1154 h 1843"/>
                <a:gd name="T84" fmla="*/ 1729 w 1842"/>
                <a:gd name="T85" fmla="*/ 1365 h 1843"/>
                <a:gd name="T86" fmla="*/ 1599 w 1842"/>
                <a:gd name="T87" fmla="*/ 1546 h 1843"/>
                <a:gd name="T88" fmla="*/ 1428 w 1842"/>
                <a:gd name="T89" fmla="*/ 1691 h 1843"/>
                <a:gd name="T90" fmla="*/ 1227 w 1842"/>
                <a:gd name="T91" fmla="*/ 1791 h 1843"/>
                <a:gd name="T92" fmla="*/ 1000 w 1842"/>
                <a:gd name="T93" fmla="*/ 1839 h 1843"/>
                <a:gd name="T94" fmla="*/ 764 w 1842"/>
                <a:gd name="T95" fmla="*/ 1830 h 1843"/>
                <a:gd name="T96" fmla="*/ 545 w 1842"/>
                <a:gd name="T97" fmla="*/ 1763 h 1843"/>
                <a:gd name="T98" fmla="*/ 353 w 1842"/>
                <a:gd name="T99" fmla="*/ 1647 h 1843"/>
                <a:gd name="T100" fmla="*/ 196 w 1842"/>
                <a:gd name="T101" fmla="*/ 1489 h 1843"/>
                <a:gd name="T102" fmla="*/ 80 w 1842"/>
                <a:gd name="T103" fmla="*/ 1297 h 1843"/>
                <a:gd name="T104" fmla="*/ 13 w 1842"/>
                <a:gd name="T105" fmla="*/ 1078 h 1843"/>
                <a:gd name="T106" fmla="*/ 3 w 1842"/>
                <a:gd name="T107" fmla="*/ 842 h 1843"/>
                <a:gd name="T108" fmla="*/ 51 w 1842"/>
                <a:gd name="T109" fmla="*/ 616 h 1843"/>
                <a:gd name="T110" fmla="*/ 152 w 1842"/>
                <a:gd name="T111" fmla="*/ 414 h 1843"/>
                <a:gd name="T112" fmla="*/ 297 w 1842"/>
                <a:gd name="T113" fmla="*/ 245 h 1843"/>
                <a:gd name="T114" fmla="*/ 478 w 1842"/>
                <a:gd name="T115" fmla="*/ 113 h 1843"/>
                <a:gd name="T116" fmla="*/ 689 w 1842"/>
                <a:gd name="T117" fmla="*/ 30 h 1843"/>
                <a:gd name="T118" fmla="*/ 922 w 1842"/>
                <a:gd name="T119" fmla="*/ 0 h 18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842" h="1843">
                  <a:moveTo>
                    <a:pt x="816" y="243"/>
                  </a:moveTo>
                  <a:lnTo>
                    <a:pt x="816" y="347"/>
                  </a:lnTo>
                  <a:lnTo>
                    <a:pt x="766" y="357"/>
                  </a:lnTo>
                  <a:lnTo>
                    <a:pt x="721" y="371"/>
                  </a:lnTo>
                  <a:lnTo>
                    <a:pt x="679" y="389"/>
                  </a:lnTo>
                  <a:lnTo>
                    <a:pt x="640" y="411"/>
                  </a:lnTo>
                  <a:lnTo>
                    <a:pt x="609" y="436"/>
                  </a:lnTo>
                  <a:lnTo>
                    <a:pt x="581" y="463"/>
                  </a:lnTo>
                  <a:lnTo>
                    <a:pt x="557" y="493"/>
                  </a:lnTo>
                  <a:lnTo>
                    <a:pt x="537" y="526"/>
                  </a:lnTo>
                  <a:lnTo>
                    <a:pt x="522" y="562"/>
                  </a:lnTo>
                  <a:lnTo>
                    <a:pt x="511" y="599"/>
                  </a:lnTo>
                  <a:lnTo>
                    <a:pt x="504" y="640"/>
                  </a:lnTo>
                  <a:lnTo>
                    <a:pt x="501" y="684"/>
                  </a:lnTo>
                  <a:lnTo>
                    <a:pt x="504" y="726"/>
                  </a:lnTo>
                  <a:lnTo>
                    <a:pt x="511" y="767"/>
                  </a:lnTo>
                  <a:lnTo>
                    <a:pt x="522" y="805"/>
                  </a:lnTo>
                  <a:lnTo>
                    <a:pt x="537" y="841"/>
                  </a:lnTo>
                  <a:lnTo>
                    <a:pt x="557" y="873"/>
                  </a:lnTo>
                  <a:lnTo>
                    <a:pt x="581" y="904"/>
                  </a:lnTo>
                  <a:lnTo>
                    <a:pt x="609" y="930"/>
                  </a:lnTo>
                  <a:lnTo>
                    <a:pt x="640" y="955"/>
                  </a:lnTo>
                  <a:lnTo>
                    <a:pt x="679" y="978"/>
                  </a:lnTo>
                  <a:lnTo>
                    <a:pt x="721" y="995"/>
                  </a:lnTo>
                  <a:lnTo>
                    <a:pt x="766" y="1009"/>
                  </a:lnTo>
                  <a:lnTo>
                    <a:pt x="816" y="1020"/>
                  </a:lnTo>
                  <a:lnTo>
                    <a:pt x="816" y="1281"/>
                  </a:lnTo>
                  <a:lnTo>
                    <a:pt x="788" y="1272"/>
                  </a:lnTo>
                  <a:lnTo>
                    <a:pt x="765" y="1261"/>
                  </a:lnTo>
                  <a:lnTo>
                    <a:pt x="748" y="1249"/>
                  </a:lnTo>
                  <a:lnTo>
                    <a:pt x="735" y="1236"/>
                  </a:lnTo>
                  <a:lnTo>
                    <a:pt x="725" y="1222"/>
                  </a:lnTo>
                  <a:lnTo>
                    <a:pt x="720" y="1208"/>
                  </a:lnTo>
                  <a:lnTo>
                    <a:pt x="716" y="1194"/>
                  </a:lnTo>
                  <a:lnTo>
                    <a:pt x="713" y="1181"/>
                  </a:lnTo>
                  <a:lnTo>
                    <a:pt x="713" y="1170"/>
                  </a:lnTo>
                  <a:lnTo>
                    <a:pt x="713" y="1160"/>
                  </a:lnTo>
                  <a:lnTo>
                    <a:pt x="501" y="1160"/>
                  </a:lnTo>
                  <a:lnTo>
                    <a:pt x="504" y="1202"/>
                  </a:lnTo>
                  <a:lnTo>
                    <a:pt x="511" y="1243"/>
                  </a:lnTo>
                  <a:lnTo>
                    <a:pt x="522" y="1282"/>
                  </a:lnTo>
                  <a:lnTo>
                    <a:pt x="537" y="1318"/>
                  </a:lnTo>
                  <a:lnTo>
                    <a:pt x="557" y="1350"/>
                  </a:lnTo>
                  <a:lnTo>
                    <a:pt x="581" y="1380"/>
                  </a:lnTo>
                  <a:lnTo>
                    <a:pt x="609" y="1407"/>
                  </a:lnTo>
                  <a:lnTo>
                    <a:pt x="640" y="1432"/>
                  </a:lnTo>
                  <a:lnTo>
                    <a:pt x="679" y="1454"/>
                  </a:lnTo>
                  <a:lnTo>
                    <a:pt x="721" y="1472"/>
                  </a:lnTo>
                  <a:lnTo>
                    <a:pt x="766" y="1486"/>
                  </a:lnTo>
                  <a:lnTo>
                    <a:pt x="816" y="1497"/>
                  </a:lnTo>
                  <a:lnTo>
                    <a:pt x="816" y="1600"/>
                  </a:lnTo>
                  <a:lnTo>
                    <a:pt x="1027" y="1600"/>
                  </a:lnTo>
                  <a:lnTo>
                    <a:pt x="1027" y="1497"/>
                  </a:lnTo>
                  <a:lnTo>
                    <a:pt x="1076" y="1486"/>
                  </a:lnTo>
                  <a:lnTo>
                    <a:pt x="1122" y="1472"/>
                  </a:lnTo>
                  <a:lnTo>
                    <a:pt x="1164" y="1454"/>
                  </a:lnTo>
                  <a:lnTo>
                    <a:pt x="1202" y="1432"/>
                  </a:lnTo>
                  <a:lnTo>
                    <a:pt x="1234" y="1407"/>
                  </a:lnTo>
                  <a:lnTo>
                    <a:pt x="1262" y="1380"/>
                  </a:lnTo>
                  <a:lnTo>
                    <a:pt x="1286" y="1350"/>
                  </a:lnTo>
                  <a:lnTo>
                    <a:pt x="1305" y="1318"/>
                  </a:lnTo>
                  <a:lnTo>
                    <a:pt x="1320" y="1282"/>
                  </a:lnTo>
                  <a:lnTo>
                    <a:pt x="1332" y="1243"/>
                  </a:lnTo>
                  <a:lnTo>
                    <a:pt x="1339" y="1202"/>
                  </a:lnTo>
                  <a:lnTo>
                    <a:pt x="1341" y="1160"/>
                  </a:lnTo>
                  <a:lnTo>
                    <a:pt x="1339" y="1117"/>
                  </a:lnTo>
                  <a:lnTo>
                    <a:pt x="1332" y="1076"/>
                  </a:lnTo>
                  <a:lnTo>
                    <a:pt x="1320" y="1038"/>
                  </a:lnTo>
                  <a:lnTo>
                    <a:pt x="1305" y="1003"/>
                  </a:lnTo>
                  <a:lnTo>
                    <a:pt x="1286" y="969"/>
                  </a:lnTo>
                  <a:lnTo>
                    <a:pt x="1262" y="939"/>
                  </a:lnTo>
                  <a:lnTo>
                    <a:pt x="1234" y="912"/>
                  </a:lnTo>
                  <a:lnTo>
                    <a:pt x="1202" y="887"/>
                  </a:lnTo>
                  <a:lnTo>
                    <a:pt x="1164" y="866"/>
                  </a:lnTo>
                  <a:lnTo>
                    <a:pt x="1122" y="847"/>
                  </a:lnTo>
                  <a:lnTo>
                    <a:pt x="1076" y="833"/>
                  </a:lnTo>
                  <a:lnTo>
                    <a:pt x="1027" y="824"/>
                  </a:lnTo>
                  <a:lnTo>
                    <a:pt x="1027" y="562"/>
                  </a:lnTo>
                  <a:lnTo>
                    <a:pt x="1054" y="571"/>
                  </a:lnTo>
                  <a:lnTo>
                    <a:pt x="1077" y="582"/>
                  </a:lnTo>
                  <a:lnTo>
                    <a:pt x="1094" y="594"/>
                  </a:lnTo>
                  <a:lnTo>
                    <a:pt x="1107" y="608"/>
                  </a:lnTo>
                  <a:lnTo>
                    <a:pt x="1117" y="622"/>
                  </a:lnTo>
                  <a:lnTo>
                    <a:pt x="1123" y="636"/>
                  </a:lnTo>
                  <a:lnTo>
                    <a:pt x="1126" y="649"/>
                  </a:lnTo>
                  <a:lnTo>
                    <a:pt x="1129" y="662"/>
                  </a:lnTo>
                  <a:lnTo>
                    <a:pt x="1130" y="674"/>
                  </a:lnTo>
                  <a:lnTo>
                    <a:pt x="1130" y="684"/>
                  </a:lnTo>
                  <a:lnTo>
                    <a:pt x="1341" y="684"/>
                  </a:lnTo>
                  <a:lnTo>
                    <a:pt x="1339" y="640"/>
                  </a:lnTo>
                  <a:lnTo>
                    <a:pt x="1332" y="599"/>
                  </a:lnTo>
                  <a:lnTo>
                    <a:pt x="1320" y="562"/>
                  </a:lnTo>
                  <a:lnTo>
                    <a:pt x="1305" y="526"/>
                  </a:lnTo>
                  <a:lnTo>
                    <a:pt x="1286" y="493"/>
                  </a:lnTo>
                  <a:lnTo>
                    <a:pt x="1262" y="463"/>
                  </a:lnTo>
                  <a:lnTo>
                    <a:pt x="1234" y="436"/>
                  </a:lnTo>
                  <a:lnTo>
                    <a:pt x="1202" y="411"/>
                  </a:lnTo>
                  <a:lnTo>
                    <a:pt x="1164" y="389"/>
                  </a:lnTo>
                  <a:lnTo>
                    <a:pt x="1122" y="371"/>
                  </a:lnTo>
                  <a:lnTo>
                    <a:pt x="1076" y="357"/>
                  </a:lnTo>
                  <a:lnTo>
                    <a:pt x="1027" y="347"/>
                  </a:lnTo>
                  <a:lnTo>
                    <a:pt x="1027" y="243"/>
                  </a:lnTo>
                  <a:lnTo>
                    <a:pt x="816" y="243"/>
                  </a:lnTo>
                  <a:close/>
                  <a:moveTo>
                    <a:pt x="922" y="0"/>
                  </a:moveTo>
                  <a:lnTo>
                    <a:pt x="1000" y="3"/>
                  </a:lnTo>
                  <a:lnTo>
                    <a:pt x="1078" y="13"/>
                  </a:lnTo>
                  <a:lnTo>
                    <a:pt x="1153" y="30"/>
                  </a:lnTo>
                  <a:lnTo>
                    <a:pt x="1227" y="52"/>
                  </a:lnTo>
                  <a:lnTo>
                    <a:pt x="1297" y="80"/>
                  </a:lnTo>
                  <a:lnTo>
                    <a:pt x="1365" y="113"/>
                  </a:lnTo>
                  <a:lnTo>
                    <a:pt x="1428" y="152"/>
                  </a:lnTo>
                  <a:lnTo>
                    <a:pt x="1489" y="196"/>
                  </a:lnTo>
                  <a:lnTo>
                    <a:pt x="1546" y="245"/>
                  </a:lnTo>
                  <a:lnTo>
                    <a:pt x="1599" y="298"/>
                  </a:lnTo>
                  <a:lnTo>
                    <a:pt x="1646" y="354"/>
                  </a:lnTo>
                  <a:lnTo>
                    <a:pt x="1690" y="414"/>
                  </a:lnTo>
                  <a:lnTo>
                    <a:pt x="1729" y="479"/>
                  </a:lnTo>
                  <a:lnTo>
                    <a:pt x="1763" y="546"/>
                  </a:lnTo>
                  <a:lnTo>
                    <a:pt x="1791" y="616"/>
                  </a:lnTo>
                  <a:lnTo>
                    <a:pt x="1813" y="689"/>
                  </a:lnTo>
                  <a:lnTo>
                    <a:pt x="1829" y="764"/>
                  </a:lnTo>
                  <a:lnTo>
                    <a:pt x="1839" y="842"/>
                  </a:lnTo>
                  <a:lnTo>
                    <a:pt x="1842" y="922"/>
                  </a:lnTo>
                  <a:lnTo>
                    <a:pt x="1839" y="1001"/>
                  </a:lnTo>
                  <a:lnTo>
                    <a:pt x="1829" y="1078"/>
                  </a:lnTo>
                  <a:lnTo>
                    <a:pt x="1813" y="1154"/>
                  </a:lnTo>
                  <a:lnTo>
                    <a:pt x="1791" y="1227"/>
                  </a:lnTo>
                  <a:lnTo>
                    <a:pt x="1763" y="1297"/>
                  </a:lnTo>
                  <a:lnTo>
                    <a:pt x="1729" y="1365"/>
                  </a:lnTo>
                  <a:lnTo>
                    <a:pt x="1690" y="1429"/>
                  </a:lnTo>
                  <a:lnTo>
                    <a:pt x="1646" y="1489"/>
                  </a:lnTo>
                  <a:lnTo>
                    <a:pt x="1599" y="1546"/>
                  </a:lnTo>
                  <a:lnTo>
                    <a:pt x="1546" y="1599"/>
                  </a:lnTo>
                  <a:lnTo>
                    <a:pt x="1489" y="1647"/>
                  </a:lnTo>
                  <a:lnTo>
                    <a:pt x="1428" y="1691"/>
                  </a:lnTo>
                  <a:lnTo>
                    <a:pt x="1365" y="1729"/>
                  </a:lnTo>
                  <a:lnTo>
                    <a:pt x="1297" y="1763"/>
                  </a:lnTo>
                  <a:lnTo>
                    <a:pt x="1227" y="1791"/>
                  </a:lnTo>
                  <a:lnTo>
                    <a:pt x="1153" y="1814"/>
                  </a:lnTo>
                  <a:lnTo>
                    <a:pt x="1078" y="1830"/>
                  </a:lnTo>
                  <a:lnTo>
                    <a:pt x="1000" y="1839"/>
                  </a:lnTo>
                  <a:lnTo>
                    <a:pt x="922" y="1843"/>
                  </a:lnTo>
                  <a:lnTo>
                    <a:pt x="842" y="1839"/>
                  </a:lnTo>
                  <a:lnTo>
                    <a:pt x="764" y="1830"/>
                  </a:lnTo>
                  <a:lnTo>
                    <a:pt x="689" y="1814"/>
                  </a:lnTo>
                  <a:lnTo>
                    <a:pt x="615" y="1791"/>
                  </a:lnTo>
                  <a:lnTo>
                    <a:pt x="545" y="1763"/>
                  </a:lnTo>
                  <a:lnTo>
                    <a:pt x="478" y="1729"/>
                  </a:lnTo>
                  <a:lnTo>
                    <a:pt x="414" y="1691"/>
                  </a:lnTo>
                  <a:lnTo>
                    <a:pt x="353" y="1647"/>
                  </a:lnTo>
                  <a:lnTo>
                    <a:pt x="297" y="1599"/>
                  </a:lnTo>
                  <a:lnTo>
                    <a:pt x="244" y="1546"/>
                  </a:lnTo>
                  <a:lnTo>
                    <a:pt x="196" y="1489"/>
                  </a:lnTo>
                  <a:lnTo>
                    <a:pt x="152" y="1429"/>
                  </a:lnTo>
                  <a:lnTo>
                    <a:pt x="113" y="1365"/>
                  </a:lnTo>
                  <a:lnTo>
                    <a:pt x="80" y="1297"/>
                  </a:lnTo>
                  <a:lnTo>
                    <a:pt x="51" y="1227"/>
                  </a:lnTo>
                  <a:lnTo>
                    <a:pt x="29" y="1154"/>
                  </a:lnTo>
                  <a:lnTo>
                    <a:pt x="13" y="1078"/>
                  </a:lnTo>
                  <a:lnTo>
                    <a:pt x="3" y="1001"/>
                  </a:lnTo>
                  <a:lnTo>
                    <a:pt x="0" y="922"/>
                  </a:lnTo>
                  <a:lnTo>
                    <a:pt x="3" y="842"/>
                  </a:lnTo>
                  <a:lnTo>
                    <a:pt x="13" y="764"/>
                  </a:lnTo>
                  <a:lnTo>
                    <a:pt x="29" y="689"/>
                  </a:lnTo>
                  <a:lnTo>
                    <a:pt x="51" y="616"/>
                  </a:lnTo>
                  <a:lnTo>
                    <a:pt x="80" y="546"/>
                  </a:lnTo>
                  <a:lnTo>
                    <a:pt x="113" y="479"/>
                  </a:lnTo>
                  <a:lnTo>
                    <a:pt x="152" y="414"/>
                  </a:lnTo>
                  <a:lnTo>
                    <a:pt x="196" y="354"/>
                  </a:lnTo>
                  <a:lnTo>
                    <a:pt x="244" y="298"/>
                  </a:lnTo>
                  <a:lnTo>
                    <a:pt x="297" y="245"/>
                  </a:lnTo>
                  <a:lnTo>
                    <a:pt x="353" y="196"/>
                  </a:lnTo>
                  <a:lnTo>
                    <a:pt x="414" y="152"/>
                  </a:lnTo>
                  <a:lnTo>
                    <a:pt x="478" y="113"/>
                  </a:lnTo>
                  <a:lnTo>
                    <a:pt x="545" y="80"/>
                  </a:lnTo>
                  <a:lnTo>
                    <a:pt x="615" y="52"/>
                  </a:lnTo>
                  <a:lnTo>
                    <a:pt x="689" y="30"/>
                  </a:lnTo>
                  <a:lnTo>
                    <a:pt x="764" y="13"/>
                  </a:lnTo>
                  <a:lnTo>
                    <a:pt x="842" y="3"/>
                  </a:lnTo>
                  <a:lnTo>
                    <a:pt x="92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9" name="Rectangle 1425">
              <a:extLst>
                <a:ext uri="{FF2B5EF4-FFF2-40B4-BE49-F238E27FC236}">
                  <a16:creationId xmlns:a16="http://schemas.microsoft.com/office/drawing/2014/main" id="{06322809-2987-4855-B443-B5773AB16ED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1625" y="4224338"/>
              <a:ext cx="138113" cy="379412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0" name="Freeform 1426">
              <a:extLst>
                <a:ext uri="{FF2B5EF4-FFF2-40B4-BE49-F238E27FC236}">
                  <a16:creationId xmlns:a16="http://schemas.microsoft.com/office/drawing/2014/main" id="{4E977512-926E-4ECA-8A53-3A5CD979F10B}"/>
                </a:ext>
              </a:extLst>
            </p:cNvPr>
            <p:cNvSpPr>
              <a:spLocks/>
            </p:cNvSpPr>
            <p:nvPr/>
          </p:nvSpPr>
          <p:spPr bwMode="auto">
            <a:xfrm>
              <a:off x="495300" y="4183063"/>
              <a:ext cx="746125" cy="401637"/>
            </a:xfrm>
            <a:custGeom>
              <a:avLst/>
              <a:gdLst>
                <a:gd name="T0" fmla="*/ 890 w 2822"/>
                <a:gd name="T1" fmla="*/ 0 h 1515"/>
                <a:gd name="T2" fmla="*/ 1862 w 2822"/>
                <a:gd name="T3" fmla="*/ 243 h 1515"/>
                <a:gd name="T4" fmla="*/ 1862 w 2822"/>
                <a:gd name="T5" fmla="*/ 515 h 1515"/>
                <a:gd name="T6" fmla="*/ 1861 w 2822"/>
                <a:gd name="T7" fmla="*/ 515 h 1515"/>
                <a:gd name="T8" fmla="*/ 1165 w 2822"/>
                <a:gd name="T9" fmla="*/ 346 h 1515"/>
                <a:gd name="T10" fmla="*/ 1115 w 2822"/>
                <a:gd name="T11" fmla="*/ 551 h 1515"/>
                <a:gd name="T12" fmla="*/ 1864 w 2822"/>
                <a:gd name="T13" fmla="*/ 734 h 1515"/>
                <a:gd name="T14" fmla="*/ 2744 w 2822"/>
                <a:gd name="T15" fmla="*/ 492 h 1515"/>
                <a:gd name="T16" fmla="*/ 2822 w 2822"/>
                <a:gd name="T17" fmla="*/ 791 h 1515"/>
                <a:gd name="T18" fmla="*/ 1510 w 2822"/>
                <a:gd name="T19" fmla="*/ 1515 h 1515"/>
                <a:gd name="T20" fmla="*/ 514 w 2822"/>
                <a:gd name="T21" fmla="*/ 1235 h 1515"/>
                <a:gd name="T22" fmla="*/ 0 w 2822"/>
                <a:gd name="T23" fmla="*/ 1293 h 1515"/>
                <a:gd name="T24" fmla="*/ 0 w 2822"/>
                <a:gd name="T25" fmla="*/ 138 h 1515"/>
                <a:gd name="T26" fmla="*/ 890 w 2822"/>
                <a:gd name="T27" fmla="*/ 0 h 15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822" h="1515">
                  <a:moveTo>
                    <a:pt x="890" y="0"/>
                  </a:moveTo>
                  <a:lnTo>
                    <a:pt x="1862" y="243"/>
                  </a:lnTo>
                  <a:lnTo>
                    <a:pt x="1862" y="515"/>
                  </a:lnTo>
                  <a:lnTo>
                    <a:pt x="1861" y="515"/>
                  </a:lnTo>
                  <a:lnTo>
                    <a:pt x="1165" y="346"/>
                  </a:lnTo>
                  <a:lnTo>
                    <a:pt x="1115" y="551"/>
                  </a:lnTo>
                  <a:lnTo>
                    <a:pt x="1864" y="734"/>
                  </a:lnTo>
                  <a:lnTo>
                    <a:pt x="2744" y="492"/>
                  </a:lnTo>
                  <a:lnTo>
                    <a:pt x="2822" y="791"/>
                  </a:lnTo>
                  <a:lnTo>
                    <a:pt x="1510" y="1515"/>
                  </a:lnTo>
                  <a:lnTo>
                    <a:pt x="514" y="1235"/>
                  </a:lnTo>
                  <a:lnTo>
                    <a:pt x="0" y="1293"/>
                  </a:lnTo>
                  <a:lnTo>
                    <a:pt x="0" y="138"/>
                  </a:lnTo>
                  <a:lnTo>
                    <a:pt x="89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01" name="Group 964">
            <a:extLst>
              <a:ext uri="{FF2B5EF4-FFF2-40B4-BE49-F238E27FC236}">
                <a16:creationId xmlns:a16="http://schemas.microsoft.com/office/drawing/2014/main" id="{2487CE9F-3AAD-414A-A0BF-EA54BD9D6381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9069519" y="2026833"/>
            <a:ext cx="477002" cy="477766"/>
            <a:chOff x="742" y="571"/>
            <a:chExt cx="624" cy="625"/>
          </a:xfrm>
          <a:solidFill>
            <a:schemeClr val="accent3"/>
          </a:solidFill>
        </p:grpSpPr>
        <p:sp>
          <p:nvSpPr>
            <p:cNvPr id="102" name="Freeform 966">
              <a:extLst>
                <a:ext uri="{FF2B5EF4-FFF2-40B4-BE49-F238E27FC236}">
                  <a16:creationId xmlns:a16="http://schemas.microsoft.com/office/drawing/2014/main" id="{25A48010-16FC-4250-8E8C-D8564B50CA2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32" y="571"/>
              <a:ext cx="244" cy="245"/>
            </a:xfrm>
            <a:custGeom>
              <a:avLst/>
              <a:gdLst>
                <a:gd name="T0" fmla="*/ 972 w 1464"/>
                <a:gd name="T1" fmla="*/ 445 h 1467"/>
                <a:gd name="T2" fmla="*/ 929 w 1464"/>
                <a:gd name="T3" fmla="*/ 471 h 1467"/>
                <a:gd name="T4" fmla="*/ 534 w 1464"/>
                <a:gd name="T5" fmla="*/ 655 h 1467"/>
                <a:gd name="T6" fmla="*/ 492 w 1464"/>
                <a:gd name="T7" fmla="*/ 629 h 1467"/>
                <a:gd name="T8" fmla="*/ 444 w 1464"/>
                <a:gd name="T9" fmla="*/ 623 h 1467"/>
                <a:gd name="T10" fmla="*/ 397 w 1464"/>
                <a:gd name="T11" fmla="*/ 639 h 1467"/>
                <a:gd name="T12" fmla="*/ 362 w 1464"/>
                <a:gd name="T13" fmla="*/ 674 h 1467"/>
                <a:gd name="T14" fmla="*/ 346 w 1464"/>
                <a:gd name="T15" fmla="*/ 721 h 1467"/>
                <a:gd name="T16" fmla="*/ 352 w 1464"/>
                <a:gd name="T17" fmla="*/ 769 h 1467"/>
                <a:gd name="T18" fmla="*/ 378 w 1464"/>
                <a:gd name="T19" fmla="*/ 812 h 1467"/>
                <a:gd name="T20" fmla="*/ 579 w 1464"/>
                <a:gd name="T21" fmla="*/ 1011 h 1467"/>
                <a:gd name="T22" fmla="*/ 619 w 1464"/>
                <a:gd name="T23" fmla="*/ 1027 h 1467"/>
                <a:gd name="T24" fmla="*/ 661 w 1464"/>
                <a:gd name="T25" fmla="*/ 1027 h 1467"/>
                <a:gd name="T26" fmla="*/ 701 w 1464"/>
                <a:gd name="T27" fmla="*/ 1011 h 1467"/>
                <a:gd name="T28" fmla="*/ 1086 w 1464"/>
                <a:gd name="T29" fmla="*/ 628 h 1467"/>
                <a:gd name="T30" fmla="*/ 1113 w 1464"/>
                <a:gd name="T31" fmla="*/ 585 h 1467"/>
                <a:gd name="T32" fmla="*/ 1117 w 1464"/>
                <a:gd name="T33" fmla="*/ 537 h 1467"/>
                <a:gd name="T34" fmla="*/ 1102 w 1464"/>
                <a:gd name="T35" fmla="*/ 490 h 1467"/>
                <a:gd name="T36" fmla="*/ 1066 w 1464"/>
                <a:gd name="T37" fmla="*/ 455 h 1467"/>
                <a:gd name="T38" fmla="*/ 1020 w 1464"/>
                <a:gd name="T39" fmla="*/ 439 h 1467"/>
                <a:gd name="T40" fmla="*/ 732 w 1464"/>
                <a:gd name="T41" fmla="*/ 0 h 1467"/>
                <a:gd name="T42" fmla="*/ 871 w 1464"/>
                <a:gd name="T43" fmla="*/ 12 h 1467"/>
                <a:gd name="T44" fmla="*/ 1001 w 1464"/>
                <a:gd name="T45" fmla="*/ 51 h 1467"/>
                <a:gd name="T46" fmla="*/ 1120 w 1464"/>
                <a:gd name="T47" fmla="*/ 112 h 1467"/>
                <a:gd name="T48" fmla="*/ 1226 w 1464"/>
                <a:gd name="T49" fmla="*/ 192 h 1467"/>
                <a:gd name="T50" fmla="*/ 1315 w 1464"/>
                <a:gd name="T51" fmla="*/ 289 h 1467"/>
                <a:gd name="T52" fmla="*/ 1385 w 1464"/>
                <a:gd name="T53" fmla="*/ 402 h 1467"/>
                <a:gd name="T54" fmla="*/ 1435 w 1464"/>
                <a:gd name="T55" fmla="*/ 528 h 1467"/>
                <a:gd name="T56" fmla="*/ 1461 w 1464"/>
                <a:gd name="T57" fmla="*/ 663 h 1467"/>
                <a:gd name="T58" fmla="*/ 1461 w 1464"/>
                <a:gd name="T59" fmla="*/ 804 h 1467"/>
                <a:gd name="T60" fmla="*/ 1435 w 1464"/>
                <a:gd name="T61" fmla="*/ 939 h 1467"/>
                <a:gd name="T62" fmla="*/ 1385 w 1464"/>
                <a:gd name="T63" fmla="*/ 1064 h 1467"/>
                <a:gd name="T64" fmla="*/ 1315 w 1464"/>
                <a:gd name="T65" fmla="*/ 1177 h 1467"/>
                <a:gd name="T66" fmla="*/ 1226 w 1464"/>
                <a:gd name="T67" fmla="*/ 1275 h 1467"/>
                <a:gd name="T68" fmla="*/ 1120 w 1464"/>
                <a:gd name="T69" fmla="*/ 1355 h 1467"/>
                <a:gd name="T70" fmla="*/ 1001 w 1464"/>
                <a:gd name="T71" fmla="*/ 1416 h 1467"/>
                <a:gd name="T72" fmla="*/ 871 w 1464"/>
                <a:gd name="T73" fmla="*/ 1453 h 1467"/>
                <a:gd name="T74" fmla="*/ 732 w 1464"/>
                <a:gd name="T75" fmla="*/ 1467 h 1467"/>
                <a:gd name="T76" fmla="*/ 592 w 1464"/>
                <a:gd name="T77" fmla="*/ 1453 h 1467"/>
                <a:gd name="T78" fmla="*/ 462 w 1464"/>
                <a:gd name="T79" fmla="*/ 1416 h 1467"/>
                <a:gd name="T80" fmla="*/ 344 w 1464"/>
                <a:gd name="T81" fmla="*/ 1355 h 1467"/>
                <a:gd name="T82" fmla="*/ 239 w 1464"/>
                <a:gd name="T83" fmla="*/ 1275 h 1467"/>
                <a:gd name="T84" fmla="*/ 150 w 1464"/>
                <a:gd name="T85" fmla="*/ 1177 h 1467"/>
                <a:gd name="T86" fmla="*/ 79 w 1464"/>
                <a:gd name="T87" fmla="*/ 1064 h 1467"/>
                <a:gd name="T88" fmla="*/ 29 w 1464"/>
                <a:gd name="T89" fmla="*/ 939 h 1467"/>
                <a:gd name="T90" fmla="*/ 3 w 1464"/>
                <a:gd name="T91" fmla="*/ 804 h 1467"/>
                <a:gd name="T92" fmla="*/ 3 w 1464"/>
                <a:gd name="T93" fmla="*/ 663 h 1467"/>
                <a:gd name="T94" fmla="*/ 29 w 1464"/>
                <a:gd name="T95" fmla="*/ 528 h 1467"/>
                <a:gd name="T96" fmla="*/ 79 w 1464"/>
                <a:gd name="T97" fmla="*/ 402 h 1467"/>
                <a:gd name="T98" fmla="*/ 150 w 1464"/>
                <a:gd name="T99" fmla="*/ 289 h 1467"/>
                <a:gd name="T100" fmla="*/ 239 w 1464"/>
                <a:gd name="T101" fmla="*/ 192 h 1467"/>
                <a:gd name="T102" fmla="*/ 344 w 1464"/>
                <a:gd name="T103" fmla="*/ 112 h 1467"/>
                <a:gd name="T104" fmla="*/ 462 w 1464"/>
                <a:gd name="T105" fmla="*/ 51 h 1467"/>
                <a:gd name="T106" fmla="*/ 592 w 1464"/>
                <a:gd name="T107" fmla="*/ 12 h 1467"/>
                <a:gd name="T108" fmla="*/ 732 w 1464"/>
                <a:gd name="T109" fmla="*/ 0 h 14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464" h="1467">
                  <a:moveTo>
                    <a:pt x="995" y="439"/>
                  </a:moveTo>
                  <a:lnTo>
                    <a:pt x="972" y="445"/>
                  </a:lnTo>
                  <a:lnTo>
                    <a:pt x="950" y="455"/>
                  </a:lnTo>
                  <a:lnTo>
                    <a:pt x="929" y="471"/>
                  </a:lnTo>
                  <a:lnTo>
                    <a:pt x="640" y="761"/>
                  </a:lnTo>
                  <a:lnTo>
                    <a:pt x="534" y="655"/>
                  </a:lnTo>
                  <a:lnTo>
                    <a:pt x="514" y="639"/>
                  </a:lnTo>
                  <a:lnTo>
                    <a:pt x="492" y="629"/>
                  </a:lnTo>
                  <a:lnTo>
                    <a:pt x="468" y="623"/>
                  </a:lnTo>
                  <a:lnTo>
                    <a:pt x="444" y="623"/>
                  </a:lnTo>
                  <a:lnTo>
                    <a:pt x="420" y="629"/>
                  </a:lnTo>
                  <a:lnTo>
                    <a:pt x="397" y="639"/>
                  </a:lnTo>
                  <a:lnTo>
                    <a:pt x="378" y="655"/>
                  </a:lnTo>
                  <a:lnTo>
                    <a:pt x="362" y="674"/>
                  </a:lnTo>
                  <a:lnTo>
                    <a:pt x="352" y="697"/>
                  </a:lnTo>
                  <a:lnTo>
                    <a:pt x="346" y="721"/>
                  </a:lnTo>
                  <a:lnTo>
                    <a:pt x="346" y="745"/>
                  </a:lnTo>
                  <a:lnTo>
                    <a:pt x="352" y="769"/>
                  </a:lnTo>
                  <a:lnTo>
                    <a:pt x="362" y="791"/>
                  </a:lnTo>
                  <a:lnTo>
                    <a:pt x="378" y="812"/>
                  </a:lnTo>
                  <a:lnTo>
                    <a:pt x="562" y="996"/>
                  </a:lnTo>
                  <a:lnTo>
                    <a:pt x="579" y="1011"/>
                  </a:lnTo>
                  <a:lnTo>
                    <a:pt x="598" y="1021"/>
                  </a:lnTo>
                  <a:lnTo>
                    <a:pt x="619" y="1027"/>
                  </a:lnTo>
                  <a:lnTo>
                    <a:pt x="640" y="1029"/>
                  </a:lnTo>
                  <a:lnTo>
                    <a:pt x="661" y="1027"/>
                  </a:lnTo>
                  <a:lnTo>
                    <a:pt x="681" y="1021"/>
                  </a:lnTo>
                  <a:lnTo>
                    <a:pt x="701" y="1011"/>
                  </a:lnTo>
                  <a:lnTo>
                    <a:pt x="718" y="996"/>
                  </a:lnTo>
                  <a:lnTo>
                    <a:pt x="1086" y="628"/>
                  </a:lnTo>
                  <a:lnTo>
                    <a:pt x="1102" y="607"/>
                  </a:lnTo>
                  <a:lnTo>
                    <a:pt x="1113" y="585"/>
                  </a:lnTo>
                  <a:lnTo>
                    <a:pt x="1117" y="561"/>
                  </a:lnTo>
                  <a:lnTo>
                    <a:pt x="1117" y="537"/>
                  </a:lnTo>
                  <a:lnTo>
                    <a:pt x="1113" y="513"/>
                  </a:lnTo>
                  <a:lnTo>
                    <a:pt x="1102" y="490"/>
                  </a:lnTo>
                  <a:lnTo>
                    <a:pt x="1086" y="471"/>
                  </a:lnTo>
                  <a:lnTo>
                    <a:pt x="1066" y="455"/>
                  </a:lnTo>
                  <a:lnTo>
                    <a:pt x="1043" y="445"/>
                  </a:lnTo>
                  <a:lnTo>
                    <a:pt x="1020" y="439"/>
                  </a:lnTo>
                  <a:lnTo>
                    <a:pt x="995" y="439"/>
                  </a:lnTo>
                  <a:close/>
                  <a:moveTo>
                    <a:pt x="732" y="0"/>
                  </a:moveTo>
                  <a:lnTo>
                    <a:pt x="802" y="3"/>
                  </a:lnTo>
                  <a:lnTo>
                    <a:pt x="871" y="12"/>
                  </a:lnTo>
                  <a:lnTo>
                    <a:pt x="937" y="29"/>
                  </a:lnTo>
                  <a:lnTo>
                    <a:pt x="1001" y="51"/>
                  </a:lnTo>
                  <a:lnTo>
                    <a:pt x="1063" y="79"/>
                  </a:lnTo>
                  <a:lnTo>
                    <a:pt x="1120" y="112"/>
                  </a:lnTo>
                  <a:lnTo>
                    <a:pt x="1174" y="150"/>
                  </a:lnTo>
                  <a:lnTo>
                    <a:pt x="1226" y="192"/>
                  </a:lnTo>
                  <a:lnTo>
                    <a:pt x="1273" y="239"/>
                  </a:lnTo>
                  <a:lnTo>
                    <a:pt x="1315" y="289"/>
                  </a:lnTo>
                  <a:lnTo>
                    <a:pt x="1352" y="344"/>
                  </a:lnTo>
                  <a:lnTo>
                    <a:pt x="1385" y="402"/>
                  </a:lnTo>
                  <a:lnTo>
                    <a:pt x="1413" y="464"/>
                  </a:lnTo>
                  <a:lnTo>
                    <a:pt x="1435" y="528"/>
                  </a:lnTo>
                  <a:lnTo>
                    <a:pt x="1451" y="594"/>
                  </a:lnTo>
                  <a:lnTo>
                    <a:pt x="1461" y="663"/>
                  </a:lnTo>
                  <a:lnTo>
                    <a:pt x="1464" y="733"/>
                  </a:lnTo>
                  <a:lnTo>
                    <a:pt x="1461" y="804"/>
                  </a:lnTo>
                  <a:lnTo>
                    <a:pt x="1451" y="872"/>
                  </a:lnTo>
                  <a:lnTo>
                    <a:pt x="1435" y="939"/>
                  </a:lnTo>
                  <a:lnTo>
                    <a:pt x="1413" y="1003"/>
                  </a:lnTo>
                  <a:lnTo>
                    <a:pt x="1385" y="1064"/>
                  </a:lnTo>
                  <a:lnTo>
                    <a:pt x="1352" y="1123"/>
                  </a:lnTo>
                  <a:lnTo>
                    <a:pt x="1315" y="1177"/>
                  </a:lnTo>
                  <a:lnTo>
                    <a:pt x="1273" y="1228"/>
                  </a:lnTo>
                  <a:lnTo>
                    <a:pt x="1226" y="1275"/>
                  </a:lnTo>
                  <a:lnTo>
                    <a:pt x="1174" y="1317"/>
                  </a:lnTo>
                  <a:lnTo>
                    <a:pt x="1120" y="1355"/>
                  </a:lnTo>
                  <a:lnTo>
                    <a:pt x="1063" y="1388"/>
                  </a:lnTo>
                  <a:lnTo>
                    <a:pt x="1001" y="1416"/>
                  </a:lnTo>
                  <a:lnTo>
                    <a:pt x="937" y="1437"/>
                  </a:lnTo>
                  <a:lnTo>
                    <a:pt x="871" y="1453"/>
                  </a:lnTo>
                  <a:lnTo>
                    <a:pt x="802" y="1464"/>
                  </a:lnTo>
                  <a:lnTo>
                    <a:pt x="732" y="1467"/>
                  </a:lnTo>
                  <a:lnTo>
                    <a:pt x="662" y="1464"/>
                  </a:lnTo>
                  <a:lnTo>
                    <a:pt x="592" y="1453"/>
                  </a:lnTo>
                  <a:lnTo>
                    <a:pt x="526" y="1437"/>
                  </a:lnTo>
                  <a:lnTo>
                    <a:pt x="462" y="1416"/>
                  </a:lnTo>
                  <a:lnTo>
                    <a:pt x="402" y="1388"/>
                  </a:lnTo>
                  <a:lnTo>
                    <a:pt x="344" y="1355"/>
                  </a:lnTo>
                  <a:lnTo>
                    <a:pt x="289" y="1317"/>
                  </a:lnTo>
                  <a:lnTo>
                    <a:pt x="239" y="1275"/>
                  </a:lnTo>
                  <a:lnTo>
                    <a:pt x="192" y="1228"/>
                  </a:lnTo>
                  <a:lnTo>
                    <a:pt x="150" y="1177"/>
                  </a:lnTo>
                  <a:lnTo>
                    <a:pt x="111" y="1123"/>
                  </a:lnTo>
                  <a:lnTo>
                    <a:pt x="79" y="1064"/>
                  </a:lnTo>
                  <a:lnTo>
                    <a:pt x="51" y="1003"/>
                  </a:lnTo>
                  <a:lnTo>
                    <a:pt x="29" y="939"/>
                  </a:lnTo>
                  <a:lnTo>
                    <a:pt x="13" y="872"/>
                  </a:lnTo>
                  <a:lnTo>
                    <a:pt x="3" y="804"/>
                  </a:lnTo>
                  <a:lnTo>
                    <a:pt x="0" y="733"/>
                  </a:lnTo>
                  <a:lnTo>
                    <a:pt x="3" y="663"/>
                  </a:lnTo>
                  <a:lnTo>
                    <a:pt x="13" y="594"/>
                  </a:lnTo>
                  <a:lnTo>
                    <a:pt x="29" y="528"/>
                  </a:lnTo>
                  <a:lnTo>
                    <a:pt x="51" y="464"/>
                  </a:lnTo>
                  <a:lnTo>
                    <a:pt x="79" y="402"/>
                  </a:lnTo>
                  <a:lnTo>
                    <a:pt x="111" y="344"/>
                  </a:lnTo>
                  <a:lnTo>
                    <a:pt x="150" y="289"/>
                  </a:lnTo>
                  <a:lnTo>
                    <a:pt x="192" y="239"/>
                  </a:lnTo>
                  <a:lnTo>
                    <a:pt x="239" y="192"/>
                  </a:lnTo>
                  <a:lnTo>
                    <a:pt x="289" y="150"/>
                  </a:lnTo>
                  <a:lnTo>
                    <a:pt x="344" y="112"/>
                  </a:lnTo>
                  <a:lnTo>
                    <a:pt x="402" y="79"/>
                  </a:lnTo>
                  <a:lnTo>
                    <a:pt x="462" y="51"/>
                  </a:lnTo>
                  <a:lnTo>
                    <a:pt x="526" y="29"/>
                  </a:lnTo>
                  <a:lnTo>
                    <a:pt x="592" y="12"/>
                  </a:lnTo>
                  <a:lnTo>
                    <a:pt x="662" y="3"/>
                  </a:lnTo>
                  <a:lnTo>
                    <a:pt x="73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" name="Freeform 967">
              <a:extLst>
                <a:ext uri="{FF2B5EF4-FFF2-40B4-BE49-F238E27FC236}">
                  <a16:creationId xmlns:a16="http://schemas.microsoft.com/office/drawing/2014/main" id="{9CA35215-85C0-4C51-98BE-2F561701E262}"/>
                </a:ext>
              </a:extLst>
            </p:cNvPr>
            <p:cNvSpPr>
              <a:spLocks/>
            </p:cNvSpPr>
            <p:nvPr/>
          </p:nvSpPr>
          <p:spPr bwMode="auto">
            <a:xfrm>
              <a:off x="742" y="606"/>
              <a:ext cx="144" cy="144"/>
            </a:xfrm>
            <a:custGeom>
              <a:avLst/>
              <a:gdLst>
                <a:gd name="T0" fmla="*/ 430 w 862"/>
                <a:gd name="T1" fmla="*/ 0 h 863"/>
                <a:gd name="T2" fmla="*/ 485 w 862"/>
                <a:gd name="T3" fmla="*/ 3 h 863"/>
                <a:gd name="T4" fmla="*/ 536 w 862"/>
                <a:gd name="T5" fmla="*/ 14 h 863"/>
                <a:gd name="T6" fmla="*/ 587 w 862"/>
                <a:gd name="T7" fmla="*/ 30 h 863"/>
                <a:gd name="T8" fmla="*/ 633 w 862"/>
                <a:gd name="T9" fmla="*/ 51 h 863"/>
                <a:gd name="T10" fmla="*/ 677 w 862"/>
                <a:gd name="T11" fmla="*/ 78 h 863"/>
                <a:gd name="T12" fmla="*/ 717 w 862"/>
                <a:gd name="T13" fmla="*/ 110 h 863"/>
                <a:gd name="T14" fmla="*/ 752 w 862"/>
                <a:gd name="T15" fmla="*/ 145 h 863"/>
                <a:gd name="T16" fmla="*/ 784 w 862"/>
                <a:gd name="T17" fmla="*/ 185 h 863"/>
                <a:gd name="T18" fmla="*/ 810 w 862"/>
                <a:gd name="T19" fmla="*/ 229 h 863"/>
                <a:gd name="T20" fmla="*/ 832 w 862"/>
                <a:gd name="T21" fmla="*/ 275 h 863"/>
                <a:gd name="T22" fmla="*/ 848 w 862"/>
                <a:gd name="T23" fmla="*/ 326 h 863"/>
                <a:gd name="T24" fmla="*/ 858 w 862"/>
                <a:gd name="T25" fmla="*/ 377 h 863"/>
                <a:gd name="T26" fmla="*/ 862 w 862"/>
                <a:gd name="T27" fmla="*/ 432 h 863"/>
                <a:gd name="T28" fmla="*/ 858 w 862"/>
                <a:gd name="T29" fmla="*/ 486 h 863"/>
                <a:gd name="T30" fmla="*/ 848 w 862"/>
                <a:gd name="T31" fmla="*/ 539 h 863"/>
                <a:gd name="T32" fmla="*/ 832 w 862"/>
                <a:gd name="T33" fmla="*/ 588 h 863"/>
                <a:gd name="T34" fmla="*/ 810 w 862"/>
                <a:gd name="T35" fmla="*/ 635 h 863"/>
                <a:gd name="T36" fmla="*/ 784 w 862"/>
                <a:gd name="T37" fmla="*/ 678 h 863"/>
                <a:gd name="T38" fmla="*/ 752 w 862"/>
                <a:gd name="T39" fmla="*/ 718 h 863"/>
                <a:gd name="T40" fmla="*/ 717 w 862"/>
                <a:gd name="T41" fmla="*/ 755 h 863"/>
                <a:gd name="T42" fmla="*/ 677 w 862"/>
                <a:gd name="T43" fmla="*/ 786 h 863"/>
                <a:gd name="T44" fmla="*/ 633 w 862"/>
                <a:gd name="T45" fmla="*/ 813 h 863"/>
                <a:gd name="T46" fmla="*/ 587 w 862"/>
                <a:gd name="T47" fmla="*/ 835 h 863"/>
                <a:gd name="T48" fmla="*/ 536 w 862"/>
                <a:gd name="T49" fmla="*/ 851 h 863"/>
                <a:gd name="T50" fmla="*/ 485 w 862"/>
                <a:gd name="T51" fmla="*/ 860 h 863"/>
                <a:gd name="T52" fmla="*/ 430 w 862"/>
                <a:gd name="T53" fmla="*/ 863 h 863"/>
                <a:gd name="T54" fmla="*/ 377 w 862"/>
                <a:gd name="T55" fmla="*/ 860 h 863"/>
                <a:gd name="T56" fmla="*/ 324 w 862"/>
                <a:gd name="T57" fmla="*/ 851 h 863"/>
                <a:gd name="T58" fmla="*/ 275 w 862"/>
                <a:gd name="T59" fmla="*/ 835 h 863"/>
                <a:gd name="T60" fmla="*/ 228 w 862"/>
                <a:gd name="T61" fmla="*/ 813 h 863"/>
                <a:gd name="T62" fmla="*/ 185 w 862"/>
                <a:gd name="T63" fmla="*/ 786 h 863"/>
                <a:gd name="T64" fmla="*/ 145 w 862"/>
                <a:gd name="T65" fmla="*/ 755 h 863"/>
                <a:gd name="T66" fmla="*/ 108 w 862"/>
                <a:gd name="T67" fmla="*/ 718 h 863"/>
                <a:gd name="T68" fmla="*/ 78 w 862"/>
                <a:gd name="T69" fmla="*/ 678 h 863"/>
                <a:gd name="T70" fmla="*/ 50 w 862"/>
                <a:gd name="T71" fmla="*/ 635 h 863"/>
                <a:gd name="T72" fmla="*/ 29 w 862"/>
                <a:gd name="T73" fmla="*/ 588 h 863"/>
                <a:gd name="T74" fmla="*/ 13 w 862"/>
                <a:gd name="T75" fmla="*/ 539 h 863"/>
                <a:gd name="T76" fmla="*/ 3 w 862"/>
                <a:gd name="T77" fmla="*/ 486 h 863"/>
                <a:gd name="T78" fmla="*/ 0 w 862"/>
                <a:gd name="T79" fmla="*/ 432 h 863"/>
                <a:gd name="T80" fmla="*/ 3 w 862"/>
                <a:gd name="T81" fmla="*/ 377 h 863"/>
                <a:gd name="T82" fmla="*/ 13 w 862"/>
                <a:gd name="T83" fmla="*/ 326 h 863"/>
                <a:gd name="T84" fmla="*/ 29 w 862"/>
                <a:gd name="T85" fmla="*/ 275 h 863"/>
                <a:gd name="T86" fmla="*/ 50 w 862"/>
                <a:gd name="T87" fmla="*/ 229 h 863"/>
                <a:gd name="T88" fmla="*/ 78 w 862"/>
                <a:gd name="T89" fmla="*/ 185 h 863"/>
                <a:gd name="T90" fmla="*/ 108 w 862"/>
                <a:gd name="T91" fmla="*/ 145 h 863"/>
                <a:gd name="T92" fmla="*/ 145 w 862"/>
                <a:gd name="T93" fmla="*/ 110 h 863"/>
                <a:gd name="T94" fmla="*/ 185 w 862"/>
                <a:gd name="T95" fmla="*/ 78 h 863"/>
                <a:gd name="T96" fmla="*/ 228 w 862"/>
                <a:gd name="T97" fmla="*/ 51 h 863"/>
                <a:gd name="T98" fmla="*/ 275 w 862"/>
                <a:gd name="T99" fmla="*/ 30 h 863"/>
                <a:gd name="T100" fmla="*/ 324 w 862"/>
                <a:gd name="T101" fmla="*/ 14 h 863"/>
                <a:gd name="T102" fmla="*/ 377 w 862"/>
                <a:gd name="T103" fmla="*/ 3 h 863"/>
                <a:gd name="T104" fmla="*/ 430 w 862"/>
                <a:gd name="T105" fmla="*/ 0 h 8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862" h="863">
                  <a:moveTo>
                    <a:pt x="430" y="0"/>
                  </a:moveTo>
                  <a:lnTo>
                    <a:pt x="485" y="3"/>
                  </a:lnTo>
                  <a:lnTo>
                    <a:pt x="536" y="14"/>
                  </a:lnTo>
                  <a:lnTo>
                    <a:pt x="587" y="30"/>
                  </a:lnTo>
                  <a:lnTo>
                    <a:pt x="633" y="51"/>
                  </a:lnTo>
                  <a:lnTo>
                    <a:pt x="677" y="78"/>
                  </a:lnTo>
                  <a:lnTo>
                    <a:pt x="717" y="110"/>
                  </a:lnTo>
                  <a:lnTo>
                    <a:pt x="752" y="145"/>
                  </a:lnTo>
                  <a:lnTo>
                    <a:pt x="784" y="185"/>
                  </a:lnTo>
                  <a:lnTo>
                    <a:pt x="810" y="229"/>
                  </a:lnTo>
                  <a:lnTo>
                    <a:pt x="832" y="275"/>
                  </a:lnTo>
                  <a:lnTo>
                    <a:pt x="848" y="326"/>
                  </a:lnTo>
                  <a:lnTo>
                    <a:pt x="858" y="377"/>
                  </a:lnTo>
                  <a:lnTo>
                    <a:pt x="862" y="432"/>
                  </a:lnTo>
                  <a:lnTo>
                    <a:pt x="858" y="486"/>
                  </a:lnTo>
                  <a:lnTo>
                    <a:pt x="848" y="539"/>
                  </a:lnTo>
                  <a:lnTo>
                    <a:pt x="832" y="588"/>
                  </a:lnTo>
                  <a:lnTo>
                    <a:pt x="810" y="635"/>
                  </a:lnTo>
                  <a:lnTo>
                    <a:pt x="784" y="678"/>
                  </a:lnTo>
                  <a:lnTo>
                    <a:pt x="752" y="718"/>
                  </a:lnTo>
                  <a:lnTo>
                    <a:pt x="717" y="755"/>
                  </a:lnTo>
                  <a:lnTo>
                    <a:pt x="677" y="786"/>
                  </a:lnTo>
                  <a:lnTo>
                    <a:pt x="633" y="813"/>
                  </a:lnTo>
                  <a:lnTo>
                    <a:pt x="587" y="835"/>
                  </a:lnTo>
                  <a:lnTo>
                    <a:pt x="536" y="851"/>
                  </a:lnTo>
                  <a:lnTo>
                    <a:pt x="485" y="860"/>
                  </a:lnTo>
                  <a:lnTo>
                    <a:pt x="430" y="863"/>
                  </a:lnTo>
                  <a:lnTo>
                    <a:pt x="377" y="860"/>
                  </a:lnTo>
                  <a:lnTo>
                    <a:pt x="324" y="851"/>
                  </a:lnTo>
                  <a:lnTo>
                    <a:pt x="275" y="835"/>
                  </a:lnTo>
                  <a:lnTo>
                    <a:pt x="228" y="813"/>
                  </a:lnTo>
                  <a:lnTo>
                    <a:pt x="185" y="786"/>
                  </a:lnTo>
                  <a:lnTo>
                    <a:pt x="145" y="755"/>
                  </a:lnTo>
                  <a:lnTo>
                    <a:pt x="108" y="718"/>
                  </a:lnTo>
                  <a:lnTo>
                    <a:pt x="78" y="678"/>
                  </a:lnTo>
                  <a:lnTo>
                    <a:pt x="50" y="635"/>
                  </a:lnTo>
                  <a:lnTo>
                    <a:pt x="29" y="588"/>
                  </a:lnTo>
                  <a:lnTo>
                    <a:pt x="13" y="539"/>
                  </a:lnTo>
                  <a:lnTo>
                    <a:pt x="3" y="486"/>
                  </a:lnTo>
                  <a:lnTo>
                    <a:pt x="0" y="432"/>
                  </a:lnTo>
                  <a:lnTo>
                    <a:pt x="3" y="377"/>
                  </a:lnTo>
                  <a:lnTo>
                    <a:pt x="13" y="326"/>
                  </a:lnTo>
                  <a:lnTo>
                    <a:pt x="29" y="275"/>
                  </a:lnTo>
                  <a:lnTo>
                    <a:pt x="50" y="229"/>
                  </a:lnTo>
                  <a:lnTo>
                    <a:pt x="78" y="185"/>
                  </a:lnTo>
                  <a:lnTo>
                    <a:pt x="108" y="145"/>
                  </a:lnTo>
                  <a:lnTo>
                    <a:pt x="145" y="110"/>
                  </a:lnTo>
                  <a:lnTo>
                    <a:pt x="185" y="78"/>
                  </a:lnTo>
                  <a:lnTo>
                    <a:pt x="228" y="51"/>
                  </a:lnTo>
                  <a:lnTo>
                    <a:pt x="275" y="30"/>
                  </a:lnTo>
                  <a:lnTo>
                    <a:pt x="324" y="14"/>
                  </a:lnTo>
                  <a:lnTo>
                    <a:pt x="377" y="3"/>
                  </a:lnTo>
                  <a:lnTo>
                    <a:pt x="43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4" name="Freeform 968">
              <a:extLst>
                <a:ext uri="{FF2B5EF4-FFF2-40B4-BE49-F238E27FC236}">
                  <a16:creationId xmlns:a16="http://schemas.microsoft.com/office/drawing/2014/main" id="{211EE4A9-DBC7-4C91-90DE-F52D0556DDBE}"/>
                </a:ext>
              </a:extLst>
            </p:cNvPr>
            <p:cNvSpPr>
              <a:spLocks/>
            </p:cNvSpPr>
            <p:nvPr/>
          </p:nvSpPr>
          <p:spPr bwMode="auto">
            <a:xfrm>
              <a:off x="749" y="788"/>
              <a:ext cx="245" cy="402"/>
            </a:xfrm>
            <a:custGeom>
              <a:avLst/>
              <a:gdLst>
                <a:gd name="T0" fmla="*/ 441 w 1469"/>
                <a:gd name="T1" fmla="*/ 3 h 2412"/>
                <a:gd name="T2" fmla="*/ 540 w 1469"/>
                <a:gd name="T3" fmla="*/ 31 h 2412"/>
                <a:gd name="T4" fmla="*/ 626 w 1469"/>
                <a:gd name="T5" fmla="*/ 81 h 2412"/>
                <a:gd name="T6" fmla="*/ 696 w 1469"/>
                <a:gd name="T7" fmla="*/ 152 h 2412"/>
                <a:gd name="T8" fmla="*/ 747 w 1469"/>
                <a:gd name="T9" fmla="*/ 238 h 2412"/>
                <a:gd name="T10" fmla="*/ 773 w 1469"/>
                <a:gd name="T11" fmla="*/ 336 h 2412"/>
                <a:gd name="T12" fmla="*/ 777 w 1469"/>
                <a:gd name="T13" fmla="*/ 1051 h 2412"/>
                <a:gd name="T14" fmla="*/ 1202 w 1469"/>
                <a:gd name="T15" fmla="*/ 1054 h 2412"/>
                <a:gd name="T16" fmla="*/ 1288 w 1469"/>
                <a:gd name="T17" fmla="*/ 1080 h 2412"/>
                <a:gd name="T18" fmla="*/ 1361 w 1469"/>
                <a:gd name="T19" fmla="*/ 1128 h 2412"/>
                <a:gd name="T20" fmla="*/ 1419 w 1469"/>
                <a:gd name="T21" fmla="*/ 1194 h 2412"/>
                <a:gd name="T22" fmla="*/ 1455 w 1469"/>
                <a:gd name="T23" fmla="*/ 1275 h 2412"/>
                <a:gd name="T24" fmla="*/ 1469 w 1469"/>
                <a:gd name="T25" fmla="*/ 1366 h 2412"/>
                <a:gd name="T26" fmla="*/ 1466 w 1469"/>
                <a:gd name="T27" fmla="*/ 2344 h 2412"/>
                <a:gd name="T28" fmla="*/ 1443 w 1469"/>
                <a:gd name="T29" fmla="*/ 2385 h 2412"/>
                <a:gd name="T30" fmla="*/ 1402 w 1469"/>
                <a:gd name="T31" fmla="*/ 2409 h 2412"/>
                <a:gd name="T32" fmla="*/ 949 w 1469"/>
                <a:gd name="T33" fmla="*/ 2412 h 2412"/>
                <a:gd name="T34" fmla="*/ 902 w 1469"/>
                <a:gd name="T35" fmla="*/ 2399 h 2412"/>
                <a:gd name="T36" fmla="*/ 870 w 1469"/>
                <a:gd name="T37" fmla="*/ 2366 h 2412"/>
                <a:gd name="T38" fmla="*/ 857 w 1469"/>
                <a:gd name="T39" fmla="*/ 2320 h 2412"/>
                <a:gd name="T40" fmla="*/ 372 w 1469"/>
                <a:gd name="T41" fmla="*/ 1658 h 2412"/>
                <a:gd name="T42" fmla="*/ 273 w 1469"/>
                <a:gd name="T43" fmla="*/ 1645 h 2412"/>
                <a:gd name="T44" fmla="*/ 185 w 1469"/>
                <a:gd name="T45" fmla="*/ 1608 h 2412"/>
                <a:gd name="T46" fmla="*/ 110 w 1469"/>
                <a:gd name="T47" fmla="*/ 1550 h 2412"/>
                <a:gd name="T48" fmla="*/ 52 w 1469"/>
                <a:gd name="T49" fmla="*/ 1474 h 2412"/>
                <a:gd name="T50" fmla="*/ 14 w 1469"/>
                <a:gd name="T51" fmla="*/ 1385 h 2412"/>
                <a:gd name="T52" fmla="*/ 0 w 1469"/>
                <a:gd name="T53" fmla="*/ 1285 h 2412"/>
                <a:gd name="T54" fmla="*/ 4 w 1469"/>
                <a:gd name="T55" fmla="*/ 336 h 2412"/>
                <a:gd name="T56" fmla="*/ 31 w 1469"/>
                <a:gd name="T57" fmla="*/ 238 h 2412"/>
                <a:gd name="T58" fmla="*/ 81 w 1469"/>
                <a:gd name="T59" fmla="*/ 152 h 2412"/>
                <a:gd name="T60" fmla="*/ 151 w 1469"/>
                <a:gd name="T61" fmla="*/ 81 h 2412"/>
                <a:gd name="T62" fmla="*/ 238 w 1469"/>
                <a:gd name="T63" fmla="*/ 31 h 2412"/>
                <a:gd name="T64" fmla="*/ 336 w 1469"/>
                <a:gd name="T65" fmla="*/ 3 h 2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469" h="2412">
                  <a:moveTo>
                    <a:pt x="388" y="0"/>
                  </a:moveTo>
                  <a:lnTo>
                    <a:pt x="441" y="3"/>
                  </a:lnTo>
                  <a:lnTo>
                    <a:pt x="492" y="14"/>
                  </a:lnTo>
                  <a:lnTo>
                    <a:pt x="540" y="31"/>
                  </a:lnTo>
                  <a:lnTo>
                    <a:pt x="585" y="54"/>
                  </a:lnTo>
                  <a:lnTo>
                    <a:pt x="626" y="81"/>
                  </a:lnTo>
                  <a:lnTo>
                    <a:pt x="663" y="114"/>
                  </a:lnTo>
                  <a:lnTo>
                    <a:pt x="696" y="152"/>
                  </a:lnTo>
                  <a:lnTo>
                    <a:pt x="724" y="193"/>
                  </a:lnTo>
                  <a:lnTo>
                    <a:pt x="747" y="238"/>
                  </a:lnTo>
                  <a:lnTo>
                    <a:pt x="763" y="286"/>
                  </a:lnTo>
                  <a:lnTo>
                    <a:pt x="773" y="336"/>
                  </a:lnTo>
                  <a:lnTo>
                    <a:pt x="777" y="389"/>
                  </a:lnTo>
                  <a:lnTo>
                    <a:pt x="777" y="1051"/>
                  </a:lnTo>
                  <a:lnTo>
                    <a:pt x="1155" y="1051"/>
                  </a:lnTo>
                  <a:lnTo>
                    <a:pt x="1202" y="1054"/>
                  </a:lnTo>
                  <a:lnTo>
                    <a:pt x="1245" y="1064"/>
                  </a:lnTo>
                  <a:lnTo>
                    <a:pt x="1288" y="1080"/>
                  </a:lnTo>
                  <a:lnTo>
                    <a:pt x="1326" y="1101"/>
                  </a:lnTo>
                  <a:lnTo>
                    <a:pt x="1361" y="1128"/>
                  </a:lnTo>
                  <a:lnTo>
                    <a:pt x="1391" y="1159"/>
                  </a:lnTo>
                  <a:lnTo>
                    <a:pt x="1419" y="1194"/>
                  </a:lnTo>
                  <a:lnTo>
                    <a:pt x="1439" y="1233"/>
                  </a:lnTo>
                  <a:lnTo>
                    <a:pt x="1455" y="1275"/>
                  </a:lnTo>
                  <a:lnTo>
                    <a:pt x="1466" y="1319"/>
                  </a:lnTo>
                  <a:lnTo>
                    <a:pt x="1469" y="1366"/>
                  </a:lnTo>
                  <a:lnTo>
                    <a:pt x="1469" y="2320"/>
                  </a:lnTo>
                  <a:lnTo>
                    <a:pt x="1466" y="2344"/>
                  </a:lnTo>
                  <a:lnTo>
                    <a:pt x="1456" y="2366"/>
                  </a:lnTo>
                  <a:lnTo>
                    <a:pt x="1443" y="2385"/>
                  </a:lnTo>
                  <a:lnTo>
                    <a:pt x="1423" y="2399"/>
                  </a:lnTo>
                  <a:lnTo>
                    <a:pt x="1402" y="2409"/>
                  </a:lnTo>
                  <a:lnTo>
                    <a:pt x="1378" y="2412"/>
                  </a:lnTo>
                  <a:lnTo>
                    <a:pt x="949" y="2412"/>
                  </a:lnTo>
                  <a:lnTo>
                    <a:pt x="923" y="2409"/>
                  </a:lnTo>
                  <a:lnTo>
                    <a:pt x="902" y="2399"/>
                  </a:lnTo>
                  <a:lnTo>
                    <a:pt x="884" y="2385"/>
                  </a:lnTo>
                  <a:lnTo>
                    <a:pt x="870" y="2366"/>
                  </a:lnTo>
                  <a:lnTo>
                    <a:pt x="861" y="2344"/>
                  </a:lnTo>
                  <a:lnTo>
                    <a:pt x="857" y="2320"/>
                  </a:lnTo>
                  <a:lnTo>
                    <a:pt x="857" y="1658"/>
                  </a:lnTo>
                  <a:lnTo>
                    <a:pt x="372" y="1658"/>
                  </a:lnTo>
                  <a:lnTo>
                    <a:pt x="322" y="1655"/>
                  </a:lnTo>
                  <a:lnTo>
                    <a:pt x="273" y="1645"/>
                  </a:lnTo>
                  <a:lnTo>
                    <a:pt x="227" y="1629"/>
                  </a:lnTo>
                  <a:lnTo>
                    <a:pt x="185" y="1608"/>
                  </a:lnTo>
                  <a:lnTo>
                    <a:pt x="145" y="1581"/>
                  </a:lnTo>
                  <a:lnTo>
                    <a:pt x="110" y="1550"/>
                  </a:lnTo>
                  <a:lnTo>
                    <a:pt x="78" y="1513"/>
                  </a:lnTo>
                  <a:lnTo>
                    <a:pt x="52" y="1474"/>
                  </a:lnTo>
                  <a:lnTo>
                    <a:pt x="30" y="1431"/>
                  </a:lnTo>
                  <a:lnTo>
                    <a:pt x="14" y="1385"/>
                  </a:lnTo>
                  <a:lnTo>
                    <a:pt x="4" y="1336"/>
                  </a:lnTo>
                  <a:lnTo>
                    <a:pt x="0" y="1285"/>
                  </a:lnTo>
                  <a:lnTo>
                    <a:pt x="0" y="389"/>
                  </a:lnTo>
                  <a:lnTo>
                    <a:pt x="4" y="336"/>
                  </a:lnTo>
                  <a:lnTo>
                    <a:pt x="14" y="286"/>
                  </a:lnTo>
                  <a:lnTo>
                    <a:pt x="31" y="238"/>
                  </a:lnTo>
                  <a:lnTo>
                    <a:pt x="54" y="193"/>
                  </a:lnTo>
                  <a:lnTo>
                    <a:pt x="81" y="152"/>
                  </a:lnTo>
                  <a:lnTo>
                    <a:pt x="114" y="114"/>
                  </a:lnTo>
                  <a:lnTo>
                    <a:pt x="151" y="81"/>
                  </a:lnTo>
                  <a:lnTo>
                    <a:pt x="193" y="54"/>
                  </a:lnTo>
                  <a:lnTo>
                    <a:pt x="238" y="31"/>
                  </a:lnTo>
                  <a:lnTo>
                    <a:pt x="286" y="14"/>
                  </a:lnTo>
                  <a:lnTo>
                    <a:pt x="336" y="3"/>
                  </a:lnTo>
                  <a:lnTo>
                    <a:pt x="38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5" name="Freeform 969">
              <a:extLst>
                <a:ext uri="{FF2B5EF4-FFF2-40B4-BE49-F238E27FC236}">
                  <a16:creationId xmlns:a16="http://schemas.microsoft.com/office/drawing/2014/main" id="{BE11380E-CE53-4BBB-9C10-FE02EA0A3F5C}"/>
                </a:ext>
              </a:extLst>
            </p:cNvPr>
            <p:cNvSpPr>
              <a:spLocks/>
            </p:cNvSpPr>
            <p:nvPr/>
          </p:nvSpPr>
          <p:spPr bwMode="auto">
            <a:xfrm>
              <a:off x="1222" y="606"/>
              <a:ext cx="144" cy="144"/>
            </a:xfrm>
            <a:custGeom>
              <a:avLst/>
              <a:gdLst>
                <a:gd name="T0" fmla="*/ 430 w 861"/>
                <a:gd name="T1" fmla="*/ 0 h 863"/>
                <a:gd name="T2" fmla="*/ 484 w 861"/>
                <a:gd name="T3" fmla="*/ 3 h 863"/>
                <a:gd name="T4" fmla="*/ 536 w 861"/>
                <a:gd name="T5" fmla="*/ 14 h 863"/>
                <a:gd name="T6" fmla="*/ 585 w 861"/>
                <a:gd name="T7" fmla="*/ 30 h 863"/>
                <a:gd name="T8" fmla="*/ 632 w 861"/>
                <a:gd name="T9" fmla="*/ 51 h 863"/>
                <a:gd name="T10" fmla="*/ 676 w 861"/>
                <a:gd name="T11" fmla="*/ 78 h 863"/>
                <a:gd name="T12" fmla="*/ 716 w 861"/>
                <a:gd name="T13" fmla="*/ 110 h 863"/>
                <a:gd name="T14" fmla="*/ 752 w 861"/>
                <a:gd name="T15" fmla="*/ 145 h 863"/>
                <a:gd name="T16" fmla="*/ 784 w 861"/>
                <a:gd name="T17" fmla="*/ 185 h 863"/>
                <a:gd name="T18" fmla="*/ 810 w 861"/>
                <a:gd name="T19" fmla="*/ 229 h 863"/>
                <a:gd name="T20" fmla="*/ 832 w 861"/>
                <a:gd name="T21" fmla="*/ 275 h 863"/>
                <a:gd name="T22" fmla="*/ 848 w 861"/>
                <a:gd name="T23" fmla="*/ 326 h 863"/>
                <a:gd name="T24" fmla="*/ 858 w 861"/>
                <a:gd name="T25" fmla="*/ 377 h 863"/>
                <a:gd name="T26" fmla="*/ 861 w 861"/>
                <a:gd name="T27" fmla="*/ 432 h 863"/>
                <a:gd name="T28" fmla="*/ 858 w 861"/>
                <a:gd name="T29" fmla="*/ 486 h 863"/>
                <a:gd name="T30" fmla="*/ 848 w 861"/>
                <a:gd name="T31" fmla="*/ 539 h 863"/>
                <a:gd name="T32" fmla="*/ 832 w 861"/>
                <a:gd name="T33" fmla="*/ 588 h 863"/>
                <a:gd name="T34" fmla="*/ 810 w 861"/>
                <a:gd name="T35" fmla="*/ 635 h 863"/>
                <a:gd name="T36" fmla="*/ 784 w 861"/>
                <a:gd name="T37" fmla="*/ 678 h 863"/>
                <a:gd name="T38" fmla="*/ 752 w 861"/>
                <a:gd name="T39" fmla="*/ 718 h 863"/>
                <a:gd name="T40" fmla="*/ 716 w 861"/>
                <a:gd name="T41" fmla="*/ 755 h 863"/>
                <a:gd name="T42" fmla="*/ 676 w 861"/>
                <a:gd name="T43" fmla="*/ 786 h 863"/>
                <a:gd name="T44" fmla="*/ 632 w 861"/>
                <a:gd name="T45" fmla="*/ 813 h 863"/>
                <a:gd name="T46" fmla="*/ 585 w 861"/>
                <a:gd name="T47" fmla="*/ 835 h 863"/>
                <a:gd name="T48" fmla="*/ 536 w 861"/>
                <a:gd name="T49" fmla="*/ 851 h 863"/>
                <a:gd name="T50" fmla="*/ 484 w 861"/>
                <a:gd name="T51" fmla="*/ 860 h 863"/>
                <a:gd name="T52" fmla="*/ 430 w 861"/>
                <a:gd name="T53" fmla="*/ 863 h 863"/>
                <a:gd name="T54" fmla="*/ 376 w 861"/>
                <a:gd name="T55" fmla="*/ 860 h 863"/>
                <a:gd name="T56" fmla="*/ 324 w 861"/>
                <a:gd name="T57" fmla="*/ 851 h 863"/>
                <a:gd name="T58" fmla="*/ 275 w 861"/>
                <a:gd name="T59" fmla="*/ 835 h 863"/>
                <a:gd name="T60" fmla="*/ 228 w 861"/>
                <a:gd name="T61" fmla="*/ 813 h 863"/>
                <a:gd name="T62" fmla="*/ 185 w 861"/>
                <a:gd name="T63" fmla="*/ 786 h 863"/>
                <a:gd name="T64" fmla="*/ 145 w 861"/>
                <a:gd name="T65" fmla="*/ 755 h 863"/>
                <a:gd name="T66" fmla="*/ 108 w 861"/>
                <a:gd name="T67" fmla="*/ 718 h 863"/>
                <a:gd name="T68" fmla="*/ 76 w 861"/>
                <a:gd name="T69" fmla="*/ 678 h 863"/>
                <a:gd name="T70" fmla="*/ 50 w 861"/>
                <a:gd name="T71" fmla="*/ 635 h 863"/>
                <a:gd name="T72" fmla="*/ 28 w 861"/>
                <a:gd name="T73" fmla="*/ 588 h 863"/>
                <a:gd name="T74" fmla="*/ 12 w 861"/>
                <a:gd name="T75" fmla="*/ 539 h 863"/>
                <a:gd name="T76" fmla="*/ 3 w 861"/>
                <a:gd name="T77" fmla="*/ 486 h 863"/>
                <a:gd name="T78" fmla="*/ 0 w 861"/>
                <a:gd name="T79" fmla="*/ 432 h 863"/>
                <a:gd name="T80" fmla="*/ 3 w 861"/>
                <a:gd name="T81" fmla="*/ 377 h 863"/>
                <a:gd name="T82" fmla="*/ 12 w 861"/>
                <a:gd name="T83" fmla="*/ 326 h 863"/>
                <a:gd name="T84" fmla="*/ 28 w 861"/>
                <a:gd name="T85" fmla="*/ 275 h 863"/>
                <a:gd name="T86" fmla="*/ 50 w 861"/>
                <a:gd name="T87" fmla="*/ 229 h 863"/>
                <a:gd name="T88" fmla="*/ 76 w 861"/>
                <a:gd name="T89" fmla="*/ 185 h 863"/>
                <a:gd name="T90" fmla="*/ 108 w 861"/>
                <a:gd name="T91" fmla="*/ 145 h 863"/>
                <a:gd name="T92" fmla="*/ 145 w 861"/>
                <a:gd name="T93" fmla="*/ 110 h 863"/>
                <a:gd name="T94" fmla="*/ 185 w 861"/>
                <a:gd name="T95" fmla="*/ 78 h 863"/>
                <a:gd name="T96" fmla="*/ 228 w 861"/>
                <a:gd name="T97" fmla="*/ 51 h 863"/>
                <a:gd name="T98" fmla="*/ 275 w 861"/>
                <a:gd name="T99" fmla="*/ 30 h 863"/>
                <a:gd name="T100" fmla="*/ 324 w 861"/>
                <a:gd name="T101" fmla="*/ 14 h 863"/>
                <a:gd name="T102" fmla="*/ 376 w 861"/>
                <a:gd name="T103" fmla="*/ 3 h 863"/>
                <a:gd name="T104" fmla="*/ 430 w 861"/>
                <a:gd name="T105" fmla="*/ 0 h 8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861" h="863">
                  <a:moveTo>
                    <a:pt x="430" y="0"/>
                  </a:moveTo>
                  <a:lnTo>
                    <a:pt x="484" y="3"/>
                  </a:lnTo>
                  <a:lnTo>
                    <a:pt x="536" y="14"/>
                  </a:lnTo>
                  <a:lnTo>
                    <a:pt x="585" y="30"/>
                  </a:lnTo>
                  <a:lnTo>
                    <a:pt x="632" y="51"/>
                  </a:lnTo>
                  <a:lnTo>
                    <a:pt x="676" y="78"/>
                  </a:lnTo>
                  <a:lnTo>
                    <a:pt x="716" y="110"/>
                  </a:lnTo>
                  <a:lnTo>
                    <a:pt x="752" y="145"/>
                  </a:lnTo>
                  <a:lnTo>
                    <a:pt x="784" y="185"/>
                  </a:lnTo>
                  <a:lnTo>
                    <a:pt x="810" y="229"/>
                  </a:lnTo>
                  <a:lnTo>
                    <a:pt x="832" y="275"/>
                  </a:lnTo>
                  <a:lnTo>
                    <a:pt x="848" y="326"/>
                  </a:lnTo>
                  <a:lnTo>
                    <a:pt x="858" y="377"/>
                  </a:lnTo>
                  <a:lnTo>
                    <a:pt x="861" y="432"/>
                  </a:lnTo>
                  <a:lnTo>
                    <a:pt x="858" y="486"/>
                  </a:lnTo>
                  <a:lnTo>
                    <a:pt x="848" y="539"/>
                  </a:lnTo>
                  <a:lnTo>
                    <a:pt x="832" y="588"/>
                  </a:lnTo>
                  <a:lnTo>
                    <a:pt x="810" y="635"/>
                  </a:lnTo>
                  <a:lnTo>
                    <a:pt x="784" y="678"/>
                  </a:lnTo>
                  <a:lnTo>
                    <a:pt x="752" y="718"/>
                  </a:lnTo>
                  <a:lnTo>
                    <a:pt x="716" y="755"/>
                  </a:lnTo>
                  <a:lnTo>
                    <a:pt x="676" y="786"/>
                  </a:lnTo>
                  <a:lnTo>
                    <a:pt x="632" y="813"/>
                  </a:lnTo>
                  <a:lnTo>
                    <a:pt x="585" y="835"/>
                  </a:lnTo>
                  <a:lnTo>
                    <a:pt x="536" y="851"/>
                  </a:lnTo>
                  <a:lnTo>
                    <a:pt x="484" y="860"/>
                  </a:lnTo>
                  <a:lnTo>
                    <a:pt x="430" y="863"/>
                  </a:lnTo>
                  <a:lnTo>
                    <a:pt x="376" y="860"/>
                  </a:lnTo>
                  <a:lnTo>
                    <a:pt x="324" y="851"/>
                  </a:lnTo>
                  <a:lnTo>
                    <a:pt x="275" y="835"/>
                  </a:lnTo>
                  <a:lnTo>
                    <a:pt x="228" y="813"/>
                  </a:lnTo>
                  <a:lnTo>
                    <a:pt x="185" y="786"/>
                  </a:lnTo>
                  <a:lnTo>
                    <a:pt x="145" y="755"/>
                  </a:lnTo>
                  <a:lnTo>
                    <a:pt x="108" y="718"/>
                  </a:lnTo>
                  <a:lnTo>
                    <a:pt x="76" y="678"/>
                  </a:lnTo>
                  <a:lnTo>
                    <a:pt x="50" y="635"/>
                  </a:lnTo>
                  <a:lnTo>
                    <a:pt x="28" y="588"/>
                  </a:lnTo>
                  <a:lnTo>
                    <a:pt x="12" y="539"/>
                  </a:lnTo>
                  <a:lnTo>
                    <a:pt x="3" y="486"/>
                  </a:lnTo>
                  <a:lnTo>
                    <a:pt x="0" y="432"/>
                  </a:lnTo>
                  <a:lnTo>
                    <a:pt x="3" y="377"/>
                  </a:lnTo>
                  <a:lnTo>
                    <a:pt x="12" y="326"/>
                  </a:lnTo>
                  <a:lnTo>
                    <a:pt x="28" y="275"/>
                  </a:lnTo>
                  <a:lnTo>
                    <a:pt x="50" y="229"/>
                  </a:lnTo>
                  <a:lnTo>
                    <a:pt x="76" y="185"/>
                  </a:lnTo>
                  <a:lnTo>
                    <a:pt x="108" y="145"/>
                  </a:lnTo>
                  <a:lnTo>
                    <a:pt x="145" y="110"/>
                  </a:lnTo>
                  <a:lnTo>
                    <a:pt x="185" y="78"/>
                  </a:lnTo>
                  <a:lnTo>
                    <a:pt x="228" y="51"/>
                  </a:lnTo>
                  <a:lnTo>
                    <a:pt x="275" y="30"/>
                  </a:lnTo>
                  <a:lnTo>
                    <a:pt x="324" y="14"/>
                  </a:lnTo>
                  <a:lnTo>
                    <a:pt x="376" y="3"/>
                  </a:lnTo>
                  <a:lnTo>
                    <a:pt x="43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6" name="Freeform 970">
              <a:extLst>
                <a:ext uri="{FF2B5EF4-FFF2-40B4-BE49-F238E27FC236}">
                  <a16:creationId xmlns:a16="http://schemas.microsoft.com/office/drawing/2014/main" id="{3543D24B-F6E5-45B7-897C-4EA3A9F04AE8}"/>
                </a:ext>
              </a:extLst>
            </p:cNvPr>
            <p:cNvSpPr>
              <a:spLocks/>
            </p:cNvSpPr>
            <p:nvPr/>
          </p:nvSpPr>
          <p:spPr bwMode="auto">
            <a:xfrm>
              <a:off x="1114" y="788"/>
              <a:ext cx="245" cy="402"/>
            </a:xfrm>
            <a:custGeom>
              <a:avLst/>
              <a:gdLst>
                <a:gd name="T0" fmla="*/ 1132 w 1468"/>
                <a:gd name="T1" fmla="*/ 3 h 2412"/>
                <a:gd name="T2" fmla="*/ 1232 w 1468"/>
                <a:gd name="T3" fmla="*/ 31 h 2412"/>
                <a:gd name="T4" fmla="*/ 1317 w 1468"/>
                <a:gd name="T5" fmla="*/ 81 h 2412"/>
                <a:gd name="T6" fmla="*/ 1387 w 1468"/>
                <a:gd name="T7" fmla="*/ 152 h 2412"/>
                <a:gd name="T8" fmla="*/ 1438 w 1468"/>
                <a:gd name="T9" fmla="*/ 238 h 2412"/>
                <a:gd name="T10" fmla="*/ 1465 w 1468"/>
                <a:gd name="T11" fmla="*/ 336 h 2412"/>
                <a:gd name="T12" fmla="*/ 1468 w 1468"/>
                <a:gd name="T13" fmla="*/ 1285 h 2412"/>
                <a:gd name="T14" fmla="*/ 1455 w 1468"/>
                <a:gd name="T15" fmla="*/ 1385 h 2412"/>
                <a:gd name="T16" fmla="*/ 1418 w 1468"/>
                <a:gd name="T17" fmla="*/ 1474 h 2412"/>
                <a:gd name="T18" fmla="*/ 1360 w 1468"/>
                <a:gd name="T19" fmla="*/ 1550 h 2412"/>
                <a:gd name="T20" fmla="*/ 1284 w 1468"/>
                <a:gd name="T21" fmla="*/ 1608 h 2412"/>
                <a:gd name="T22" fmla="*/ 1195 w 1468"/>
                <a:gd name="T23" fmla="*/ 1645 h 2412"/>
                <a:gd name="T24" fmla="*/ 1096 w 1468"/>
                <a:gd name="T25" fmla="*/ 1658 h 2412"/>
                <a:gd name="T26" fmla="*/ 612 w 1468"/>
                <a:gd name="T27" fmla="*/ 2320 h 2412"/>
                <a:gd name="T28" fmla="*/ 599 w 1468"/>
                <a:gd name="T29" fmla="*/ 2366 h 2412"/>
                <a:gd name="T30" fmla="*/ 566 w 1468"/>
                <a:gd name="T31" fmla="*/ 2399 h 2412"/>
                <a:gd name="T32" fmla="*/ 521 w 1468"/>
                <a:gd name="T33" fmla="*/ 2412 h 2412"/>
                <a:gd name="T34" fmla="*/ 67 w 1468"/>
                <a:gd name="T35" fmla="*/ 2409 h 2412"/>
                <a:gd name="T36" fmla="*/ 27 w 1468"/>
                <a:gd name="T37" fmla="*/ 2385 h 2412"/>
                <a:gd name="T38" fmla="*/ 3 w 1468"/>
                <a:gd name="T39" fmla="*/ 2344 h 2412"/>
                <a:gd name="T40" fmla="*/ 0 w 1468"/>
                <a:gd name="T41" fmla="*/ 1366 h 2412"/>
                <a:gd name="T42" fmla="*/ 13 w 1468"/>
                <a:gd name="T43" fmla="*/ 1275 h 2412"/>
                <a:gd name="T44" fmla="*/ 51 w 1468"/>
                <a:gd name="T45" fmla="*/ 1194 h 2412"/>
                <a:gd name="T46" fmla="*/ 108 w 1468"/>
                <a:gd name="T47" fmla="*/ 1128 h 2412"/>
                <a:gd name="T48" fmla="*/ 182 w 1468"/>
                <a:gd name="T49" fmla="*/ 1080 h 2412"/>
                <a:gd name="T50" fmla="*/ 267 w 1468"/>
                <a:gd name="T51" fmla="*/ 1054 h 2412"/>
                <a:gd name="T52" fmla="*/ 692 w 1468"/>
                <a:gd name="T53" fmla="*/ 1051 h 2412"/>
                <a:gd name="T54" fmla="*/ 695 w 1468"/>
                <a:gd name="T55" fmla="*/ 336 h 2412"/>
                <a:gd name="T56" fmla="*/ 723 w 1468"/>
                <a:gd name="T57" fmla="*/ 238 h 2412"/>
                <a:gd name="T58" fmla="*/ 773 w 1468"/>
                <a:gd name="T59" fmla="*/ 152 h 2412"/>
                <a:gd name="T60" fmla="*/ 843 w 1468"/>
                <a:gd name="T61" fmla="*/ 81 h 2412"/>
                <a:gd name="T62" fmla="*/ 929 w 1468"/>
                <a:gd name="T63" fmla="*/ 31 h 2412"/>
                <a:gd name="T64" fmla="*/ 1027 w 1468"/>
                <a:gd name="T65" fmla="*/ 3 h 2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468" h="2412">
                  <a:moveTo>
                    <a:pt x="1080" y="0"/>
                  </a:moveTo>
                  <a:lnTo>
                    <a:pt x="1132" y="3"/>
                  </a:lnTo>
                  <a:lnTo>
                    <a:pt x="1184" y="14"/>
                  </a:lnTo>
                  <a:lnTo>
                    <a:pt x="1232" y="31"/>
                  </a:lnTo>
                  <a:lnTo>
                    <a:pt x="1276" y="54"/>
                  </a:lnTo>
                  <a:lnTo>
                    <a:pt x="1317" y="81"/>
                  </a:lnTo>
                  <a:lnTo>
                    <a:pt x="1355" y="114"/>
                  </a:lnTo>
                  <a:lnTo>
                    <a:pt x="1387" y="152"/>
                  </a:lnTo>
                  <a:lnTo>
                    <a:pt x="1415" y="193"/>
                  </a:lnTo>
                  <a:lnTo>
                    <a:pt x="1438" y="238"/>
                  </a:lnTo>
                  <a:lnTo>
                    <a:pt x="1454" y="286"/>
                  </a:lnTo>
                  <a:lnTo>
                    <a:pt x="1465" y="336"/>
                  </a:lnTo>
                  <a:lnTo>
                    <a:pt x="1468" y="389"/>
                  </a:lnTo>
                  <a:lnTo>
                    <a:pt x="1468" y="1285"/>
                  </a:lnTo>
                  <a:lnTo>
                    <a:pt x="1465" y="1336"/>
                  </a:lnTo>
                  <a:lnTo>
                    <a:pt x="1455" y="1385"/>
                  </a:lnTo>
                  <a:lnTo>
                    <a:pt x="1439" y="1431"/>
                  </a:lnTo>
                  <a:lnTo>
                    <a:pt x="1418" y="1474"/>
                  </a:lnTo>
                  <a:lnTo>
                    <a:pt x="1390" y="1513"/>
                  </a:lnTo>
                  <a:lnTo>
                    <a:pt x="1360" y="1550"/>
                  </a:lnTo>
                  <a:lnTo>
                    <a:pt x="1324" y="1581"/>
                  </a:lnTo>
                  <a:lnTo>
                    <a:pt x="1284" y="1608"/>
                  </a:lnTo>
                  <a:lnTo>
                    <a:pt x="1241" y="1629"/>
                  </a:lnTo>
                  <a:lnTo>
                    <a:pt x="1195" y="1645"/>
                  </a:lnTo>
                  <a:lnTo>
                    <a:pt x="1147" y="1655"/>
                  </a:lnTo>
                  <a:lnTo>
                    <a:pt x="1096" y="1658"/>
                  </a:lnTo>
                  <a:lnTo>
                    <a:pt x="612" y="1658"/>
                  </a:lnTo>
                  <a:lnTo>
                    <a:pt x="612" y="2320"/>
                  </a:lnTo>
                  <a:lnTo>
                    <a:pt x="609" y="2344"/>
                  </a:lnTo>
                  <a:lnTo>
                    <a:pt x="599" y="2366"/>
                  </a:lnTo>
                  <a:lnTo>
                    <a:pt x="585" y="2385"/>
                  </a:lnTo>
                  <a:lnTo>
                    <a:pt x="566" y="2399"/>
                  </a:lnTo>
                  <a:lnTo>
                    <a:pt x="545" y="2409"/>
                  </a:lnTo>
                  <a:lnTo>
                    <a:pt x="521" y="2412"/>
                  </a:lnTo>
                  <a:lnTo>
                    <a:pt x="90" y="2412"/>
                  </a:lnTo>
                  <a:lnTo>
                    <a:pt x="67" y="2409"/>
                  </a:lnTo>
                  <a:lnTo>
                    <a:pt x="45" y="2399"/>
                  </a:lnTo>
                  <a:lnTo>
                    <a:pt x="27" y="2385"/>
                  </a:lnTo>
                  <a:lnTo>
                    <a:pt x="12" y="2366"/>
                  </a:lnTo>
                  <a:lnTo>
                    <a:pt x="3" y="2344"/>
                  </a:lnTo>
                  <a:lnTo>
                    <a:pt x="0" y="2320"/>
                  </a:lnTo>
                  <a:lnTo>
                    <a:pt x="0" y="1366"/>
                  </a:lnTo>
                  <a:lnTo>
                    <a:pt x="4" y="1319"/>
                  </a:lnTo>
                  <a:lnTo>
                    <a:pt x="13" y="1275"/>
                  </a:lnTo>
                  <a:lnTo>
                    <a:pt x="29" y="1233"/>
                  </a:lnTo>
                  <a:lnTo>
                    <a:pt x="51" y="1194"/>
                  </a:lnTo>
                  <a:lnTo>
                    <a:pt x="77" y="1159"/>
                  </a:lnTo>
                  <a:lnTo>
                    <a:pt x="108" y="1128"/>
                  </a:lnTo>
                  <a:lnTo>
                    <a:pt x="143" y="1101"/>
                  </a:lnTo>
                  <a:lnTo>
                    <a:pt x="182" y="1080"/>
                  </a:lnTo>
                  <a:lnTo>
                    <a:pt x="223" y="1064"/>
                  </a:lnTo>
                  <a:lnTo>
                    <a:pt x="267" y="1054"/>
                  </a:lnTo>
                  <a:lnTo>
                    <a:pt x="314" y="1051"/>
                  </a:lnTo>
                  <a:lnTo>
                    <a:pt x="692" y="1051"/>
                  </a:lnTo>
                  <a:lnTo>
                    <a:pt x="692" y="389"/>
                  </a:lnTo>
                  <a:lnTo>
                    <a:pt x="695" y="336"/>
                  </a:lnTo>
                  <a:lnTo>
                    <a:pt x="706" y="286"/>
                  </a:lnTo>
                  <a:lnTo>
                    <a:pt x="723" y="238"/>
                  </a:lnTo>
                  <a:lnTo>
                    <a:pt x="744" y="193"/>
                  </a:lnTo>
                  <a:lnTo>
                    <a:pt x="773" y="152"/>
                  </a:lnTo>
                  <a:lnTo>
                    <a:pt x="806" y="114"/>
                  </a:lnTo>
                  <a:lnTo>
                    <a:pt x="843" y="81"/>
                  </a:lnTo>
                  <a:lnTo>
                    <a:pt x="884" y="54"/>
                  </a:lnTo>
                  <a:lnTo>
                    <a:pt x="929" y="31"/>
                  </a:lnTo>
                  <a:lnTo>
                    <a:pt x="977" y="14"/>
                  </a:lnTo>
                  <a:lnTo>
                    <a:pt x="1027" y="3"/>
                  </a:lnTo>
                  <a:lnTo>
                    <a:pt x="108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7" name="Freeform 971">
              <a:extLst>
                <a:ext uri="{FF2B5EF4-FFF2-40B4-BE49-F238E27FC236}">
                  <a16:creationId xmlns:a16="http://schemas.microsoft.com/office/drawing/2014/main" id="{CA5C82F3-8CBE-478D-B873-56C2A20C45B4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" y="854"/>
              <a:ext cx="252" cy="342"/>
            </a:xfrm>
            <a:custGeom>
              <a:avLst/>
              <a:gdLst>
                <a:gd name="T0" fmla="*/ 111 w 1510"/>
                <a:gd name="T1" fmla="*/ 0 h 2055"/>
                <a:gd name="T2" fmla="*/ 1399 w 1510"/>
                <a:gd name="T3" fmla="*/ 0 h 2055"/>
                <a:gd name="T4" fmla="*/ 1424 w 1510"/>
                <a:gd name="T5" fmla="*/ 2 h 2055"/>
                <a:gd name="T6" fmla="*/ 1447 w 1510"/>
                <a:gd name="T7" fmla="*/ 11 h 2055"/>
                <a:gd name="T8" fmla="*/ 1468 w 1510"/>
                <a:gd name="T9" fmla="*/ 24 h 2055"/>
                <a:gd name="T10" fmla="*/ 1486 w 1510"/>
                <a:gd name="T11" fmla="*/ 41 h 2055"/>
                <a:gd name="T12" fmla="*/ 1499 w 1510"/>
                <a:gd name="T13" fmla="*/ 61 h 2055"/>
                <a:gd name="T14" fmla="*/ 1507 w 1510"/>
                <a:gd name="T15" fmla="*/ 84 h 2055"/>
                <a:gd name="T16" fmla="*/ 1510 w 1510"/>
                <a:gd name="T17" fmla="*/ 111 h 2055"/>
                <a:gd name="T18" fmla="*/ 1507 w 1510"/>
                <a:gd name="T19" fmla="*/ 136 h 2055"/>
                <a:gd name="T20" fmla="*/ 1499 w 1510"/>
                <a:gd name="T21" fmla="*/ 159 h 2055"/>
                <a:gd name="T22" fmla="*/ 1486 w 1510"/>
                <a:gd name="T23" fmla="*/ 179 h 2055"/>
                <a:gd name="T24" fmla="*/ 1468 w 1510"/>
                <a:gd name="T25" fmla="*/ 196 h 2055"/>
                <a:gd name="T26" fmla="*/ 1447 w 1510"/>
                <a:gd name="T27" fmla="*/ 210 h 2055"/>
                <a:gd name="T28" fmla="*/ 1424 w 1510"/>
                <a:gd name="T29" fmla="*/ 218 h 2055"/>
                <a:gd name="T30" fmla="*/ 1399 w 1510"/>
                <a:gd name="T31" fmla="*/ 222 h 2055"/>
                <a:gd name="T32" fmla="*/ 865 w 1510"/>
                <a:gd name="T33" fmla="*/ 222 h 2055"/>
                <a:gd name="T34" fmla="*/ 865 w 1510"/>
                <a:gd name="T35" fmla="*/ 1944 h 2055"/>
                <a:gd name="T36" fmla="*/ 863 w 1510"/>
                <a:gd name="T37" fmla="*/ 1969 h 2055"/>
                <a:gd name="T38" fmla="*/ 854 w 1510"/>
                <a:gd name="T39" fmla="*/ 1993 h 2055"/>
                <a:gd name="T40" fmla="*/ 841 w 1510"/>
                <a:gd name="T41" fmla="*/ 2014 h 2055"/>
                <a:gd name="T42" fmla="*/ 824 w 1510"/>
                <a:gd name="T43" fmla="*/ 2031 h 2055"/>
                <a:gd name="T44" fmla="*/ 804 w 1510"/>
                <a:gd name="T45" fmla="*/ 2043 h 2055"/>
                <a:gd name="T46" fmla="*/ 780 w 1510"/>
                <a:gd name="T47" fmla="*/ 2053 h 2055"/>
                <a:gd name="T48" fmla="*/ 755 w 1510"/>
                <a:gd name="T49" fmla="*/ 2055 h 2055"/>
                <a:gd name="T50" fmla="*/ 729 w 1510"/>
                <a:gd name="T51" fmla="*/ 2053 h 2055"/>
                <a:gd name="T52" fmla="*/ 707 w 1510"/>
                <a:gd name="T53" fmla="*/ 2043 h 2055"/>
                <a:gd name="T54" fmla="*/ 686 w 1510"/>
                <a:gd name="T55" fmla="*/ 2031 h 2055"/>
                <a:gd name="T56" fmla="*/ 669 w 1510"/>
                <a:gd name="T57" fmla="*/ 2014 h 2055"/>
                <a:gd name="T58" fmla="*/ 655 w 1510"/>
                <a:gd name="T59" fmla="*/ 1993 h 2055"/>
                <a:gd name="T60" fmla="*/ 647 w 1510"/>
                <a:gd name="T61" fmla="*/ 1969 h 2055"/>
                <a:gd name="T62" fmla="*/ 644 w 1510"/>
                <a:gd name="T63" fmla="*/ 1944 h 2055"/>
                <a:gd name="T64" fmla="*/ 644 w 1510"/>
                <a:gd name="T65" fmla="*/ 222 h 2055"/>
                <a:gd name="T66" fmla="*/ 111 w 1510"/>
                <a:gd name="T67" fmla="*/ 222 h 2055"/>
                <a:gd name="T68" fmla="*/ 85 w 1510"/>
                <a:gd name="T69" fmla="*/ 218 h 2055"/>
                <a:gd name="T70" fmla="*/ 62 w 1510"/>
                <a:gd name="T71" fmla="*/ 210 h 2055"/>
                <a:gd name="T72" fmla="*/ 41 w 1510"/>
                <a:gd name="T73" fmla="*/ 196 h 2055"/>
                <a:gd name="T74" fmla="*/ 24 w 1510"/>
                <a:gd name="T75" fmla="*/ 179 h 2055"/>
                <a:gd name="T76" fmla="*/ 12 w 1510"/>
                <a:gd name="T77" fmla="*/ 159 h 2055"/>
                <a:gd name="T78" fmla="*/ 3 w 1510"/>
                <a:gd name="T79" fmla="*/ 136 h 2055"/>
                <a:gd name="T80" fmla="*/ 0 w 1510"/>
                <a:gd name="T81" fmla="*/ 111 h 2055"/>
                <a:gd name="T82" fmla="*/ 3 w 1510"/>
                <a:gd name="T83" fmla="*/ 84 h 2055"/>
                <a:gd name="T84" fmla="*/ 12 w 1510"/>
                <a:gd name="T85" fmla="*/ 61 h 2055"/>
                <a:gd name="T86" fmla="*/ 24 w 1510"/>
                <a:gd name="T87" fmla="*/ 41 h 2055"/>
                <a:gd name="T88" fmla="*/ 41 w 1510"/>
                <a:gd name="T89" fmla="*/ 24 h 2055"/>
                <a:gd name="T90" fmla="*/ 62 w 1510"/>
                <a:gd name="T91" fmla="*/ 11 h 2055"/>
                <a:gd name="T92" fmla="*/ 85 w 1510"/>
                <a:gd name="T93" fmla="*/ 2 h 2055"/>
                <a:gd name="T94" fmla="*/ 111 w 1510"/>
                <a:gd name="T95" fmla="*/ 0 h 20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510" h="2055">
                  <a:moveTo>
                    <a:pt x="111" y="0"/>
                  </a:moveTo>
                  <a:lnTo>
                    <a:pt x="1399" y="0"/>
                  </a:lnTo>
                  <a:lnTo>
                    <a:pt x="1424" y="2"/>
                  </a:lnTo>
                  <a:lnTo>
                    <a:pt x="1447" y="11"/>
                  </a:lnTo>
                  <a:lnTo>
                    <a:pt x="1468" y="24"/>
                  </a:lnTo>
                  <a:lnTo>
                    <a:pt x="1486" y="41"/>
                  </a:lnTo>
                  <a:lnTo>
                    <a:pt x="1499" y="61"/>
                  </a:lnTo>
                  <a:lnTo>
                    <a:pt x="1507" y="84"/>
                  </a:lnTo>
                  <a:lnTo>
                    <a:pt x="1510" y="111"/>
                  </a:lnTo>
                  <a:lnTo>
                    <a:pt x="1507" y="136"/>
                  </a:lnTo>
                  <a:lnTo>
                    <a:pt x="1499" y="159"/>
                  </a:lnTo>
                  <a:lnTo>
                    <a:pt x="1486" y="179"/>
                  </a:lnTo>
                  <a:lnTo>
                    <a:pt x="1468" y="196"/>
                  </a:lnTo>
                  <a:lnTo>
                    <a:pt x="1447" y="210"/>
                  </a:lnTo>
                  <a:lnTo>
                    <a:pt x="1424" y="218"/>
                  </a:lnTo>
                  <a:lnTo>
                    <a:pt x="1399" y="222"/>
                  </a:lnTo>
                  <a:lnTo>
                    <a:pt x="865" y="222"/>
                  </a:lnTo>
                  <a:lnTo>
                    <a:pt x="865" y="1944"/>
                  </a:lnTo>
                  <a:lnTo>
                    <a:pt x="863" y="1969"/>
                  </a:lnTo>
                  <a:lnTo>
                    <a:pt x="854" y="1993"/>
                  </a:lnTo>
                  <a:lnTo>
                    <a:pt x="841" y="2014"/>
                  </a:lnTo>
                  <a:lnTo>
                    <a:pt x="824" y="2031"/>
                  </a:lnTo>
                  <a:lnTo>
                    <a:pt x="804" y="2043"/>
                  </a:lnTo>
                  <a:lnTo>
                    <a:pt x="780" y="2053"/>
                  </a:lnTo>
                  <a:lnTo>
                    <a:pt x="755" y="2055"/>
                  </a:lnTo>
                  <a:lnTo>
                    <a:pt x="729" y="2053"/>
                  </a:lnTo>
                  <a:lnTo>
                    <a:pt x="707" y="2043"/>
                  </a:lnTo>
                  <a:lnTo>
                    <a:pt x="686" y="2031"/>
                  </a:lnTo>
                  <a:lnTo>
                    <a:pt x="669" y="2014"/>
                  </a:lnTo>
                  <a:lnTo>
                    <a:pt x="655" y="1993"/>
                  </a:lnTo>
                  <a:lnTo>
                    <a:pt x="647" y="1969"/>
                  </a:lnTo>
                  <a:lnTo>
                    <a:pt x="644" y="1944"/>
                  </a:lnTo>
                  <a:lnTo>
                    <a:pt x="644" y="222"/>
                  </a:lnTo>
                  <a:lnTo>
                    <a:pt x="111" y="222"/>
                  </a:lnTo>
                  <a:lnTo>
                    <a:pt x="85" y="218"/>
                  </a:lnTo>
                  <a:lnTo>
                    <a:pt x="62" y="210"/>
                  </a:lnTo>
                  <a:lnTo>
                    <a:pt x="41" y="196"/>
                  </a:lnTo>
                  <a:lnTo>
                    <a:pt x="24" y="179"/>
                  </a:lnTo>
                  <a:lnTo>
                    <a:pt x="12" y="159"/>
                  </a:lnTo>
                  <a:lnTo>
                    <a:pt x="3" y="136"/>
                  </a:lnTo>
                  <a:lnTo>
                    <a:pt x="0" y="111"/>
                  </a:lnTo>
                  <a:lnTo>
                    <a:pt x="3" y="84"/>
                  </a:lnTo>
                  <a:lnTo>
                    <a:pt x="12" y="61"/>
                  </a:lnTo>
                  <a:lnTo>
                    <a:pt x="24" y="41"/>
                  </a:lnTo>
                  <a:lnTo>
                    <a:pt x="41" y="24"/>
                  </a:lnTo>
                  <a:lnTo>
                    <a:pt x="62" y="11"/>
                  </a:lnTo>
                  <a:lnTo>
                    <a:pt x="85" y="2"/>
                  </a:lnTo>
                  <a:lnTo>
                    <a:pt x="11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08" name="TextBox 107">
            <a:extLst>
              <a:ext uri="{FF2B5EF4-FFF2-40B4-BE49-F238E27FC236}">
                <a16:creationId xmlns:a16="http://schemas.microsoft.com/office/drawing/2014/main" id="{F16C6B47-C734-4CC1-8F64-7FBE084C2B8A}"/>
              </a:ext>
            </a:extLst>
          </p:cNvPr>
          <p:cNvSpPr txBox="1"/>
          <p:nvPr/>
        </p:nvSpPr>
        <p:spPr>
          <a:xfrm>
            <a:off x="3810757" y="418017"/>
            <a:ext cx="457048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latin typeface="Brush Script MT" panose="03060802040406070304" pitchFamily="66" charset="0"/>
              </a:rPr>
              <a:t>.</a:t>
            </a:r>
            <a:r>
              <a:rPr lang="en-US" sz="4800" dirty="0" err="1">
                <a:latin typeface="Brush Script MT" panose="03060802040406070304" pitchFamily="66" charset="0"/>
              </a:rPr>
              <a:t>Milley</a:t>
            </a:r>
            <a:r>
              <a:rPr lang="en-US" sz="4800" dirty="0">
                <a:latin typeface="Brush Script MT" panose="03060802040406070304" pitchFamily="66" charset="0"/>
              </a:rPr>
              <a:t> Presentation.</a:t>
            </a:r>
          </a:p>
        </p:txBody>
      </p:sp>
    </p:spTree>
    <p:extLst>
      <p:ext uri="{BB962C8B-B14F-4D97-AF65-F5344CB8AC3E}">
        <p14:creationId xmlns:p14="http://schemas.microsoft.com/office/powerpoint/2010/main" val="285252177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" name="Group 60">
            <a:extLst>
              <a:ext uri="{FF2B5EF4-FFF2-40B4-BE49-F238E27FC236}">
                <a16:creationId xmlns:a16="http://schemas.microsoft.com/office/drawing/2014/main" id="{0986BEA9-2F7A-424E-82FA-4934D4542D7B}"/>
              </a:ext>
            </a:extLst>
          </p:cNvPr>
          <p:cNvGrpSpPr/>
          <p:nvPr/>
        </p:nvGrpSpPr>
        <p:grpSpPr>
          <a:xfrm>
            <a:off x="6978779" y="2402639"/>
            <a:ext cx="4356903" cy="3614679"/>
            <a:chOff x="4517221" y="2682505"/>
            <a:chExt cx="7100888" cy="5891212"/>
          </a:xfrm>
        </p:grpSpPr>
        <p:sp>
          <p:nvSpPr>
            <p:cNvPr id="62" name="Freeform 17">
              <a:extLst>
                <a:ext uri="{FF2B5EF4-FFF2-40B4-BE49-F238E27FC236}">
                  <a16:creationId xmlns:a16="http://schemas.microsoft.com/office/drawing/2014/main" id="{31AEA986-0FB6-4D0E-B4C2-9BAE0786A230}"/>
                </a:ext>
              </a:extLst>
            </p:cNvPr>
            <p:cNvSpPr>
              <a:spLocks/>
            </p:cNvSpPr>
            <p:nvPr/>
          </p:nvSpPr>
          <p:spPr bwMode="auto">
            <a:xfrm>
              <a:off x="4679146" y="2884117"/>
              <a:ext cx="6938963" cy="5689600"/>
            </a:xfrm>
            <a:custGeom>
              <a:avLst/>
              <a:gdLst>
                <a:gd name="T0" fmla="*/ 1735 w 1847"/>
                <a:gd name="T1" fmla="*/ 757 h 1514"/>
                <a:gd name="T2" fmla="*/ 721 w 1847"/>
                <a:gd name="T3" fmla="*/ 1514 h 1514"/>
                <a:gd name="T4" fmla="*/ 112 w 1847"/>
                <a:gd name="T5" fmla="*/ 757 h 1514"/>
                <a:gd name="T6" fmla="*/ 1127 w 1847"/>
                <a:gd name="T7" fmla="*/ 0 h 1514"/>
                <a:gd name="T8" fmla="*/ 1735 w 1847"/>
                <a:gd name="T9" fmla="*/ 757 h 15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47" h="1514">
                  <a:moveTo>
                    <a:pt x="1735" y="757"/>
                  </a:moveTo>
                  <a:cubicBezTo>
                    <a:pt x="1623" y="1175"/>
                    <a:pt x="1169" y="1514"/>
                    <a:pt x="721" y="1514"/>
                  </a:cubicBezTo>
                  <a:cubicBezTo>
                    <a:pt x="273" y="1514"/>
                    <a:pt x="0" y="1175"/>
                    <a:pt x="112" y="757"/>
                  </a:cubicBezTo>
                  <a:cubicBezTo>
                    <a:pt x="224" y="339"/>
                    <a:pt x="679" y="0"/>
                    <a:pt x="1127" y="0"/>
                  </a:cubicBezTo>
                  <a:cubicBezTo>
                    <a:pt x="1575" y="0"/>
                    <a:pt x="1847" y="339"/>
                    <a:pt x="1735" y="757"/>
                  </a:cubicBezTo>
                  <a:close/>
                </a:path>
              </a:pathLst>
            </a:custGeom>
            <a:solidFill>
              <a:srgbClr val="F0F2F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kern="0">
                <a:solidFill>
                  <a:srgbClr val="0A0A0A"/>
                </a:solidFill>
                <a:latin typeface="Calibri"/>
              </a:endParaRPr>
            </a:p>
          </p:txBody>
        </p:sp>
        <p:sp>
          <p:nvSpPr>
            <p:cNvPr id="63" name="Freeform 18">
              <a:extLst>
                <a:ext uri="{FF2B5EF4-FFF2-40B4-BE49-F238E27FC236}">
                  <a16:creationId xmlns:a16="http://schemas.microsoft.com/office/drawing/2014/main" id="{D318A9E5-14FF-4D43-A195-256C534DB364}"/>
                </a:ext>
              </a:extLst>
            </p:cNvPr>
            <p:cNvSpPr>
              <a:spLocks/>
            </p:cNvSpPr>
            <p:nvPr/>
          </p:nvSpPr>
          <p:spPr bwMode="auto">
            <a:xfrm>
              <a:off x="4607708" y="2795217"/>
              <a:ext cx="6938963" cy="5689600"/>
            </a:xfrm>
            <a:custGeom>
              <a:avLst/>
              <a:gdLst>
                <a:gd name="T0" fmla="*/ 1735 w 1847"/>
                <a:gd name="T1" fmla="*/ 757 h 1514"/>
                <a:gd name="T2" fmla="*/ 721 w 1847"/>
                <a:gd name="T3" fmla="*/ 1514 h 1514"/>
                <a:gd name="T4" fmla="*/ 112 w 1847"/>
                <a:gd name="T5" fmla="*/ 757 h 1514"/>
                <a:gd name="T6" fmla="*/ 1126 w 1847"/>
                <a:gd name="T7" fmla="*/ 0 h 1514"/>
                <a:gd name="T8" fmla="*/ 1735 w 1847"/>
                <a:gd name="T9" fmla="*/ 757 h 15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47" h="1514">
                  <a:moveTo>
                    <a:pt x="1735" y="757"/>
                  </a:moveTo>
                  <a:cubicBezTo>
                    <a:pt x="1623" y="1175"/>
                    <a:pt x="1169" y="1514"/>
                    <a:pt x="721" y="1514"/>
                  </a:cubicBezTo>
                  <a:cubicBezTo>
                    <a:pt x="273" y="1514"/>
                    <a:pt x="0" y="1175"/>
                    <a:pt x="112" y="757"/>
                  </a:cubicBezTo>
                  <a:cubicBezTo>
                    <a:pt x="224" y="339"/>
                    <a:pt x="678" y="0"/>
                    <a:pt x="1126" y="0"/>
                  </a:cubicBezTo>
                  <a:cubicBezTo>
                    <a:pt x="1574" y="0"/>
                    <a:pt x="1847" y="339"/>
                    <a:pt x="1735" y="757"/>
                  </a:cubicBezTo>
                  <a:close/>
                </a:path>
              </a:pathLst>
            </a:custGeom>
            <a:solidFill>
              <a:srgbClr val="F0F2F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kern="0">
                <a:solidFill>
                  <a:srgbClr val="0A0A0A"/>
                </a:solidFill>
                <a:latin typeface="Calibri"/>
              </a:endParaRPr>
            </a:p>
          </p:txBody>
        </p:sp>
        <p:sp>
          <p:nvSpPr>
            <p:cNvPr id="64" name="Freeform 19">
              <a:extLst>
                <a:ext uri="{FF2B5EF4-FFF2-40B4-BE49-F238E27FC236}">
                  <a16:creationId xmlns:a16="http://schemas.microsoft.com/office/drawing/2014/main" id="{3C885758-C355-4122-A5D3-C458EF6415A3}"/>
                </a:ext>
              </a:extLst>
            </p:cNvPr>
            <p:cNvSpPr>
              <a:spLocks/>
            </p:cNvSpPr>
            <p:nvPr/>
          </p:nvSpPr>
          <p:spPr bwMode="auto">
            <a:xfrm>
              <a:off x="4517221" y="2682505"/>
              <a:ext cx="6938963" cy="5689600"/>
            </a:xfrm>
            <a:custGeom>
              <a:avLst/>
              <a:gdLst>
                <a:gd name="T0" fmla="*/ 1735 w 1847"/>
                <a:gd name="T1" fmla="*/ 757 h 1514"/>
                <a:gd name="T2" fmla="*/ 721 w 1847"/>
                <a:gd name="T3" fmla="*/ 1514 h 1514"/>
                <a:gd name="T4" fmla="*/ 112 w 1847"/>
                <a:gd name="T5" fmla="*/ 757 h 1514"/>
                <a:gd name="T6" fmla="*/ 1126 w 1847"/>
                <a:gd name="T7" fmla="*/ 0 h 1514"/>
                <a:gd name="T8" fmla="*/ 1735 w 1847"/>
                <a:gd name="T9" fmla="*/ 757 h 15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47" h="1514">
                  <a:moveTo>
                    <a:pt x="1735" y="757"/>
                  </a:moveTo>
                  <a:cubicBezTo>
                    <a:pt x="1623" y="1175"/>
                    <a:pt x="1169" y="1514"/>
                    <a:pt x="721" y="1514"/>
                  </a:cubicBezTo>
                  <a:cubicBezTo>
                    <a:pt x="273" y="1514"/>
                    <a:pt x="0" y="1175"/>
                    <a:pt x="112" y="757"/>
                  </a:cubicBezTo>
                  <a:cubicBezTo>
                    <a:pt x="224" y="339"/>
                    <a:pt x="678" y="0"/>
                    <a:pt x="1126" y="0"/>
                  </a:cubicBezTo>
                  <a:cubicBezTo>
                    <a:pt x="1574" y="0"/>
                    <a:pt x="1847" y="339"/>
                    <a:pt x="1735" y="757"/>
                  </a:cubicBezTo>
                  <a:close/>
                </a:path>
              </a:pathLst>
            </a:custGeom>
            <a:solidFill>
              <a:srgbClr val="C6D5D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srgbClr val="0A0A0A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65" name="Freeform 20">
              <a:extLst>
                <a:ext uri="{FF2B5EF4-FFF2-40B4-BE49-F238E27FC236}">
                  <a16:creationId xmlns:a16="http://schemas.microsoft.com/office/drawing/2014/main" id="{B9962B03-14C2-4A24-AB79-1109728D9856}"/>
                </a:ext>
              </a:extLst>
            </p:cNvPr>
            <p:cNvSpPr>
              <a:spLocks/>
            </p:cNvSpPr>
            <p:nvPr/>
          </p:nvSpPr>
          <p:spPr bwMode="auto">
            <a:xfrm>
              <a:off x="5174446" y="3222255"/>
              <a:ext cx="5624513" cy="4611687"/>
            </a:xfrm>
            <a:custGeom>
              <a:avLst/>
              <a:gdLst>
                <a:gd name="T0" fmla="*/ 1406 w 1497"/>
                <a:gd name="T1" fmla="*/ 613 h 1227"/>
                <a:gd name="T2" fmla="*/ 584 w 1497"/>
                <a:gd name="T3" fmla="*/ 1227 h 1227"/>
                <a:gd name="T4" fmla="*/ 91 w 1497"/>
                <a:gd name="T5" fmla="*/ 613 h 1227"/>
                <a:gd name="T6" fmla="*/ 913 w 1497"/>
                <a:gd name="T7" fmla="*/ 0 h 1227"/>
                <a:gd name="T8" fmla="*/ 1406 w 1497"/>
                <a:gd name="T9" fmla="*/ 613 h 1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7" h="1227">
                  <a:moveTo>
                    <a:pt x="1406" y="613"/>
                  </a:moveTo>
                  <a:cubicBezTo>
                    <a:pt x="1315" y="952"/>
                    <a:pt x="947" y="1227"/>
                    <a:pt x="584" y="1227"/>
                  </a:cubicBezTo>
                  <a:cubicBezTo>
                    <a:pt x="221" y="1227"/>
                    <a:pt x="0" y="952"/>
                    <a:pt x="91" y="613"/>
                  </a:cubicBezTo>
                  <a:cubicBezTo>
                    <a:pt x="182" y="274"/>
                    <a:pt x="550" y="0"/>
                    <a:pt x="913" y="0"/>
                  </a:cubicBezTo>
                  <a:cubicBezTo>
                    <a:pt x="1276" y="0"/>
                    <a:pt x="1497" y="274"/>
                    <a:pt x="1406" y="613"/>
                  </a:cubicBezTo>
                  <a:close/>
                </a:path>
              </a:pathLst>
            </a:custGeom>
            <a:solidFill>
              <a:srgbClr val="F0F2F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srgbClr val="0A0A0A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66" name="Freeform 21">
              <a:extLst>
                <a:ext uri="{FF2B5EF4-FFF2-40B4-BE49-F238E27FC236}">
                  <a16:creationId xmlns:a16="http://schemas.microsoft.com/office/drawing/2014/main" id="{C7D377E1-EA47-44AF-BBD6-A2CDD4EF9851}"/>
                </a:ext>
              </a:extLst>
            </p:cNvPr>
            <p:cNvSpPr>
              <a:spLocks/>
            </p:cNvSpPr>
            <p:nvPr/>
          </p:nvSpPr>
          <p:spPr bwMode="auto">
            <a:xfrm>
              <a:off x="5542746" y="3523880"/>
              <a:ext cx="4887913" cy="4005262"/>
            </a:xfrm>
            <a:custGeom>
              <a:avLst/>
              <a:gdLst>
                <a:gd name="T0" fmla="*/ 1222 w 1301"/>
                <a:gd name="T1" fmla="*/ 533 h 1066"/>
                <a:gd name="T2" fmla="*/ 508 w 1301"/>
                <a:gd name="T3" fmla="*/ 1066 h 1066"/>
                <a:gd name="T4" fmla="*/ 79 w 1301"/>
                <a:gd name="T5" fmla="*/ 533 h 1066"/>
                <a:gd name="T6" fmla="*/ 793 w 1301"/>
                <a:gd name="T7" fmla="*/ 0 h 1066"/>
                <a:gd name="T8" fmla="*/ 1222 w 1301"/>
                <a:gd name="T9" fmla="*/ 533 h 10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01" h="1066">
                  <a:moveTo>
                    <a:pt x="1222" y="533"/>
                  </a:moveTo>
                  <a:cubicBezTo>
                    <a:pt x="1143" y="828"/>
                    <a:pt x="823" y="1066"/>
                    <a:pt x="508" y="1066"/>
                  </a:cubicBezTo>
                  <a:cubicBezTo>
                    <a:pt x="192" y="1066"/>
                    <a:pt x="0" y="828"/>
                    <a:pt x="79" y="533"/>
                  </a:cubicBezTo>
                  <a:cubicBezTo>
                    <a:pt x="158" y="239"/>
                    <a:pt x="478" y="0"/>
                    <a:pt x="793" y="0"/>
                  </a:cubicBezTo>
                  <a:cubicBezTo>
                    <a:pt x="1109" y="0"/>
                    <a:pt x="1301" y="239"/>
                    <a:pt x="1222" y="533"/>
                  </a:cubicBezTo>
                  <a:close/>
                </a:path>
              </a:pathLst>
            </a:custGeom>
            <a:solidFill>
              <a:srgbClr val="C6D5D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kern="0">
                <a:solidFill>
                  <a:srgbClr val="0A0A0A"/>
                </a:solidFill>
                <a:latin typeface="Calibri"/>
              </a:endParaRPr>
            </a:p>
          </p:txBody>
        </p:sp>
        <p:sp>
          <p:nvSpPr>
            <p:cNvPr id="67" name="Freeform 22">
              <a:extLst>
                <a:ext uri="{FF2B5EF4-FFF2-40B4-BE49-F238E27FC236}">
                  <a16:creationId xmlns:a16="http://schemas.microsoft.com/office/drawing/2014/main" id="{6748821D-7EF4-4AF3-A3B5-6124FA41DD6C}"/>
                </a:ext>
              </a:extLst>
            </p:cNvPr>
            <p:cNvSpPr>
              <a:spLocks/>
            </p:cNvSpPr>
            <p:nvPr/>
          </p:nvSpPr>
          <p:spPr bwMode="auto">
            <a:xfrm>
              <a:off x="6049159" y="3933455"/>
              <a:ext cx="3873500" cy="3186112"/>
            </a:xfrm>
            <a:custGeom>
              <a:avLst/>
              <a:gdLst>
                <a:gd name="T0" fmla="*/ 968 w 1031"/>
                <a:gd name="T1" fmla="*/ 424 h 848"/>
                <a:gd name="T2" fmla="*/ 402 w 1031"/>
                <a:gd name="T3" fmla="*/ 848 h 848"/>
                <a:gd name="T4" fmla="*/ 63 w 1031"/>
                <a:gd name="T5" fmla="*/ 424 h 848"/>
                <a:gd name="T6" fmla="*/ 629 w 1031"/>
                <a:gd name="T7" fmla="*/ 0 h 848"/>
                <a:gd name="T8" fmla="*/ 968 w 1031"/>
                <a:gd name="T9" fmla="*/ 424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31" h="848">
                  <a:moveTo>
                    <a:pt x="968" y="424"/>
                  </a:moveTo>
                  <a:cubicBezTo>
                    <a:pt x="905" y="658"/>
                    <a:pt x="652" y="848"/>
                    <a:pt x="402" y="848"/>
                  </a:cubicBezTo>
                  <a:cubicBezTo>
                    <a:pt x="152" y="848"/>
                    <a:pt x="0" y="658"/>
                    <a:pt x="63" y="424"/>
                  </a:cubicBezTo>
                  <a:cubicBezTo>
                    <a:pt x="126" y="190"/>
                    <a:pt x="379" y="0"/>
                    <a:pt x="629" y="0"/>
                  </a:cubicBezTo>
                  <a:cubicBezTo>
                    <a:pt x="879" y="0"/>
                    <a:pt x="1031" y="190"/>
                    <a:pt x="968" y="424"/>
                  </a:cubicBezTo>
                  <a:close/>
                </a:path>
              </a:pathLst>
            </a:custGeom>
            <a:solidFill>
              <a:srgbClr val="F0F2F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srgbClr val="0A0A0A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68" name="Freeform 23">
              <a:extLst>
                <a:ext uri="{FF2B5EF4-FFF2-40B4-BE49-F238E27FC236}">
                  <a16:creationId xmlns:a16="http://schemas.microsoft.com/office/drawing/2014/main" id="{2949379D-AE74-4CB5-A0BE-A397DC961309}"/>
                </a:ext>
              </a:extLst>
            </p:cNvPr>
            <p:cNvSpPr>
              <a:spLocks/>
            </p:cNvSpPr>
            <p:nvPr/>
          </p:nvSpPr>
          <p:spPr bwMode="auto">
            <a:xfrm>
              <a:off x="6466671" y="4268417"/>
              <a:ext cx="3040063" cy="2517775"/>
            </a:xfrm>
            <a:custGeom>
              <a:avLst/>
              <a:gdLst>
                <a:gd name="T0" fmla="*/ 759 w 809"/>
                <a:gd name="T1" fmla="*/ 335 h 670"/>
                <a:gd name="T2" fmla="*/ 315 w 809"/>
                <a:gd name="T3" fmla="*/ 670 h 670"/>
                <a:gd name="T4" fmla="*/ 50 w 809"/>
                <a:gd name="T5" fmla="*/ 335 h 670"/>
                <a:gd name="T6" fmla="*/ 494 w 809"/>
                <a:gd name="T7" fmla="*/ 0 h 670"/>
                <a:gd name="T8" fmla="*/ 759 w 809"/>
                <a:gd name="T9" fmla="*/ 335 h 6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09" h="670">
                  <a:moveTo>
                    <a:pt x="759" y="335"/>
                  </a:moveTo>
                  <a:cubicBezTo>
                    <a:pt x="710" y="520"/>
                    <a:pt x="511" y="670"/>
                    <a:pt x="315" y="670"/>
                  </a:cubicBezTo>
                  <a:cubicBezTo>
                    <a:pt x="119" y="670"/>
                    <a:pt x="0" y="520"/>
                    <a:pt x="50" y="335"/>
                  </a:cubicBezTo>
                  <a:cubicBezTo>
                    <a:pt x="99" y="150"/>
                    <a:pt x="298" y="0"/>
                    <a:pt x="494" y="0"/>
                  </a:cubicBezTo>
                  <a:cubicBezTo>
                    <a:pt x="690" y="0"/>
                    <a:pt x="809" y="150"/>
                    <a:pt x="759" y="335"/>
                  </a:cubicBezTo>
                  <a:close/>
                </a:path>
              </a:pathLst>
            </a:custGeom>
            <a:solidFill>
              <a:srgbClr val="C6D5D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kern="0">
                <a:solidFill>
                  <a:srgbClr val="0A0A0A"/>
                </a:solidFill>
                <a:latin typeface="Calibri"/>
              </a:endParaRPr>
            </a:p>
          </p:txBody>
        </p:sp>
        <p:sp>
          <p:nvSpPr>
            <p:cNvPr id="69" name="Freeform 24">
              <a:extLst>
                <a:ext uri="{FF2B5EF4-FFF2-40B4-BE49-F238E27FC236}">
                  <a16:creationId xmlns:a16="http://schemas.microsoft.com/office/drawing/2014/main" id="{F1E3C18B-5D66-4DC7-B480-23273156598C}"/>
                </a:ext>
              </a:extLst>
            </p:cNvPr>
            <p:cNvSpPr>
              <a:spLocks/>
            </p:cNvSpPr>
            <p:nvPr/>
          </p:nvSpPr>
          <p:spPr bwMode="auto">
            <a:xfrm>
              <a:off x="6876246" y="4595442"/>
              <a:ext cx="2220913" cy="1863725"/>
            </a:xfrm>
            <a:custGeom>
              <a:avLst/>
              <a:gdLst>
                <a:gd name="T0" fmla="*/ 555 w 591"/>
                <a:gd name="T1" fmla="*/ 248 h 496"/>
                <a:gd name="T2" fmla="*/ 229 w 591"/>
                <a:gd name="T3" fmla="*/ 496 h 496"/>
                <a:gd name="T4" fmla="*/ 36 w 591"/>
                <a:gd name="T5" fmla="*/ 248 h 496"/>
                <a:gd name="T6" fmla="*/ 362 w 591"/>
                <a:gd name="T7" fmla="*/ 0 h 496"/>
                <a:gd name="T8" fmla="*/ 555 w 591"/>
                <a:gd name="T9" fmla="*/ 248 h 4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1" h="496">
                  <a:moveTo>
                    <a:pt x="555" y="248"/>
                  </a:moveTo>
                  <a:cubicBezTo>
                    <a:pt x="518" y="385"/>
                    <a:pt x="372" y="496"/>
                    <a:pt x="229" y="496"/>
                  </a:cubicBezTo>
                  <a:cubicBezTo>
                    <a:pt x="86" y="496"/>
                    <a:pt x="0" y="385"/>
                    <a:pt x="36" y="248"/>
                  </a:cubicBezTo>
                  <a:cubicBezTo>
                    <a:pt x="73" y="111"/>
                    <a:pt x="219" y="0"/>
                    <a:pt x="362" y="0"/>
                  </a:cubicBezTo>
                  <a:cubicBezTo>
                    <a:pt x="505" y="0"/>
                    <a:pt x="591" y="111"/>
                    <a:pt x="555" y="248"/>
                  </a:cubicBezTo>
                  <a:close/>
                </a:path>
              </a:pathLst>
            </a:custGeom>
            <a:solidFill>
              <a:srgbClr val="F0F2F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srgbClr val="0A0A0A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70" name="Freeform 25">
              <a:extLst>
                <a:ext uri="{FF2B5EF4-FFF2-40B4-BE49-F238E27FC236}">
                  <a16:creationId xmlns:a16="http://schemas.microsoft.com/office/drawing/2014/main" id="{6C9FDEDA-8B8F-4D1D-98FD-B59D545A5001}"/>
                </a:ext>
              </a:extLst>
            </p:cNvPr>
            <p:cNvSpPr>
              <a:spLocks/>
            </p:cNvSpPr>
            <p:nvPr/>
          </p:nvSpPr>
          <p:spPr bwMode="auto">
            <a:xfrm>
              <a:off x="7454096" y="5090742"/>
              <a:ext cx="1068388" cy="876300"/>
            </a:xfrm>
            <a:custGeom>
              <a:avLst/>
              <a:gdLst>
                <a:gd name="T0" fmla="*/ 266 w 284"/>
                <a:gd name="T1" fmla="*/ 116 h 233"/>
                <a:gd name="T2" fmla="*/ 110 w 284"/>
                <a:gd name="T3" fmla="*/ 233 h 233"/>
                <a:gd name="T4" fmla="*/ 17 w 284"/>
                <a:gd name="T5" fmla="*/ 116 h 233"/>
                <a:gd name="T6" fmla="*/ 173 w 284"/>
                <a:gd name="T7" fmla="*/ 0 h 233"/>
                <a:gd name="T8" fmla="*/ 266 w 284"/>
                <a:gd name="T9" fmla="*/ 116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4" h="233">
                  <a:moveTo>
                    <a:pt x="266" y="116"/>
                  </a:moveTo>
                  <a:cubicBezTo>
                    <a:pt x="249" y="180"/>
                    <a:pt x="179" y="233"/>
                    <a:pt x="110" y="233"/>
                  </a:cubicBezTo>
                  <a:cubicBezTo>
                    <a:pt x="41" y="233"/>
                    <a:pt x="0" y="180"/>
                    <a:pt x="17" y="116"/>
                  </a:cubicBezTo>
                  <a:cubicBezTo>
                    <a:pt x="34" y="52"/>
                    <a:pt x="104" y="0"/>
                    <a:pt x="173" y="0"/>
                  </a:cubicBezTo>
                  <a:cubicBezTo>
                    <a:pt x="242" y="0"/>
                    <a:pt x="284" y="52"/>
                    <a:pt x="266" y="116"/>
                  </a:cubicBezTo>
                  <a:close/>
                </a:path>
              </a:pathLst>
            </a:custGeom>
            <a:solidFill>
              <a:srgbClr val="C6D5D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kern="0">
                <a:solidFill>
                  <a:srgbClr val="0A0A0A"/>
                </a:solidFill>
                <a:latin typeface="Calibri"/>
              </a:endParaRPr>
            </a:p>
          </p:txBody>
        </p:sp>
      </p:grpSp>
      <p:grpSp>
        <p:nvGrpSpPr>
          <p:cNvPr id="71" name="Group 70">
            <a:extLst>
              <a:ext uri="{FF2B5EF4-FFF2-40B4-BE49-F238E27FC236}">
                <a16:creationId xmlns:a16="http://schemas.microsoft.com/office/drawing/2014/main" id="{3CBB6E60-1F5A-403C-916C-A78E700D05F7}"/>
              </a:ext>
            </a:extLst>
          </p:cNvPr>
          <p:cNvGrpSpPr/>
          <p:nvPr/>
        </p:nvGrpSpPr>
        <p:grpSpPr>
          <a:xfrm>
            <a:off x="6558589" y="1513566"/>
            <a:ext cx="3446261" cy="3387268"/>
            <a:chOff x="8178623" y="1380771"/>
            <a:chExt cx="3929440" cy="3862175"/>
          </a:xfrm>
        </p:grpSpPr>
        <p:grpSp>
          <p:nvGrpSpPr>
            <p:cNvPr id="72" name="Group 71">
              <a:extLst>
                <a:ext uri="{FF2B5EF4-FFF2-40B4-BE49-F238E27FC236}">
                  <a16:creationId xmlns:a16="http://schemas.microsoft.com/office/drawing/2014/main" id="{AE573195-1679-4E75-9A24-8CF375B312D6}"/>
                </a:ext>
              </a:extLst>
            </p:cNvPr>
            <p:cNvGrpSpPr/>
            <p:nvPr/>
          </p:nvGrpSpPr>
          <p:grpSpPr>
            <a:xfrm>
              <a:off x="9280564" y="1380771"/>
              <a:ext cx="2020741" cy="2064534"/>
              <a:chOff x="6076950" y="2555876"/>
              <a:chExt cx="3076576" cy="3143249"/>
            </a:xfrm>
            <a:effectLst>
              <a:outerShdw blurRad="177800" dir="18900000" sy="23000" kx="-1200000" algn="bl" rotWithShape="0">
                <a:prstClr val="black">
                  <a:alpha val="29000"/>
                </a:prstClr>
              </a:outerShdw>
            </a:effectLst>
          </p:grpSpPr>
          <p:sp>
            <p:nvSpPr>
              <p:cNvPr id="119" name="Freeform 21">
                <a:extLst>
                  <a:ext uri="{FF2B5EF4-FFF2-40B4-BE49-F238E27FC236}">
                    <a16:creationId xmlns:a16="http://schemas.microsoft.com/office/drawing/2014/main" id="{FE4C2411-7365-4BB4-BC48-C31B75197AE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840788" y="5375275"/>
                <a:ext cx="312738" cy="323850"/>
              </a:xfrm>
              <a:custGeom>
                <a:avLst/>
                <a:gdLst>
                  <a:gd name="T0" fmla="*/ 68 w 83"/>
                  <a:gd name="T1" fmla="*/ 68 h 86"/>
                  <a:gd name="T2" fmla="*/ 34 w 83"/>
                  <a:gd name="T3" fmla="*/ 30 h 86"/>
                  <a:gd name="T4" fmla="*/ 16 w 83"/>
                  <a:gd name="T5" fmla="*/ 10 h 86"/>
                  <a:gd name="T6" fmla="*/ 6 w 83"/>
                  <a:gd name="T7" fmla="*/ 0 h 86"/>
                  <a:gd name="T8" fmla="*/ 3 w 83"/>
                  <a:gd name="T9" fmla="*/ 5 h 86"/>
                  <a:gd name="T10" fmla="*/ 0 w 83"/>
                  <a:gd name="T11" fmla="*/ 11 h 86"/>
                  <a:gd name="T12" fmla="*/ 9 w 83"/>
                  <a:gd name="T13" fmla="*/ 21 h 86"/>
                  <a:gd name="T14" fmla="*/ 29 w 83"/>
                  <a:gd name="T15" fmla="*/ 39 h 86"/>
                  <a:gd name="T16" fmla="*/ 66 w 83"/>
                  <a:gd name="T17" fmla="*/ 72 h 86"/>
                  <a:gd name="T18" fmla="*/ 83 w 83"/>
                  <a:gd name="T19" fmla="*/ 86 h 86"/>
                  <a:gd name="T20" fmla="*/ 83 w 83"/>
                  <a:gd name="T21" fmla="*/ 85 h 86"/>
                  <a:gd name="T22" fmla="*/ 68 w 83"/>
                  <a:gd name="T23" fmla="*/ 68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83" h="86">
                    <a:moveTo>
                      <a:pt x="68" y="68"/>
                    </a:moveTo>
                    <a:cubicBezTo>
                      <a:pt x="59" y="57"/>
                      <a:pt x="46" y="44"/>
                      <a:pt x="34" y="30"/>
                    </a:cubicBezTo>
                    <a:cubicBezTo>
                      <a:pt x="28" y="23"/>
                      <a:pt x="22" y="16"/>
                      <a:pt x="16" y="10"/>
                    </a:cubicBezTo>
                    <a:cubicBezTo>
                      <a:pt x="13" y="6"/>
                      <a:pt x="9" y="3"/>
                      <a:pt x="6" y="0"/>
                    </a:cubicBezTo>
                    <a:cubicBezTo>
                      <a:pt x="5" y="2"/>
                      <a:pt x="4" y="4"/>
                      <a:pt x="3" y="5"/>
                    </a:cubicBezTo>
                    <a:cubicBezTo>
                      <a:pt x="2" y="7"/>
                      <a:pt x="1" y="9"/>
                      <a:pt x="0" y="11"/>
                    </a:cubicBezTo>
                    <a:cubicBezTo>
                      <a:pt x="3" y="14"/>
                      <a:pt x="6" y="18"/>
                      <a:pt x="9" y="21"/>
                    </a:cubicBezTo>
                    <a:cubicBezTo>
                      <a:pt x="15" y="27"/>
                      <a:pt x="22" y="33"/>
                      <a:pt x="29" y="39"/>
                    </a:cubicBezTo>
                    <a:cubicBezTo>
                      <a:pt x="42" y="51"/>
                      <a:pt x="56" y="63"/>
                      <a:pt x="66" y="72"/>
                    </a:cubicBezTo>
                    <a:cubicBezTo>
                      <a:pt x="76" y="81"/>
                      <a:pt x="83" y="86"/>
                      <a:pt x="83" y="86"/>
                    </a:cubicBezTo>
                    <a:cubicBezTo>
                      <a:pt x="83" y="85"/>
                      <a:pt x="83" y="85"/>
                      <a:pt x="83" y="85"/>
                    </a:cubicBezTo>
                    <a:cubicBezTo>
                      <a:pt x="83" y="85"/>
                      <a:pt x="77" y="78"/>
                      <a:pt x="68" y="68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srgbClr val="0A0A0A"/>
                  </a:solidFill>
                  <a:effectLst/>
                  <a:uLnTx/>
                  <a:uFillTx/>
                  <a:latin typeface="Calibri"/>
                </a:endParaRPr>
              </a:p>
            </p:txBody>
          </p:sp>
          <p:sp>
            <p:nvSpPr>
              <p:cNvPr id="120" name="Freeform 22">
                <a:extLst>
                  <a:ext uri="{FF2B5EF4-FFF2-40B4-BE49-F238E27FC236}">
                    <a16:creationId xmlns:a16="http://schemas.microsoft.com/office/drawing/2014/main" id="{8FC721B9-3E77-49FE-8DA2-F36F312F6E3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129588" y="4606925"/>
                <a:ext cx="782638" cy="903287"/>
              </a:xfrm>
              <a:custGeom>
                <a:avLst/>
                <a:gdLst>
                  <a:gd name="T0" fmla="*/ 204 w 208"/>
                  <a:gd name="T1" fmla="*/ 156 h 240"/>
                  <a:gd name="T2" fmla="*/ 48 w 208"/>
                  <a:gd name="T3" fmla="*/ 0 h 240"/>
                  <a:gd name="T4" fmla="*/ 48 w 208"/>
                  <a:gd name="T5" fmla="*/ 0 h 240"/>
                  <a:gd name="T6" fmla="*/ 35 w 208"/>
                  <a:gd name="T7" fmla="*/ 53 h 240"/>
                  <a:gd name="T8" fmla="*/ 0 w 208"/>
                  <a:gd name="T9" fmla="*/ 84 h 240"/>
                  <a:gd name="T10" fmla="*/ 156 w 208"/>
                  <a:gd name="T11" fmla="*/ 240 h 240"/>
                  <a:gd name="T12" fmla="*/ 189 w 208"/>
                  <a:gd name="T13" fmla="*/ 215 h 240"/>
                  <a:gd name="T14" fmla="*/ 192 w 208"/>
                  <a:gd name="T15" fmla="*/ 209 h 240"/>
                  <a:gd name="T16" fmla="*/ 195 w 208"/>
                  <a:gd name="T17" fmla="*/ 204 h 240"/>
                  <a:gd name="T18" fmla="*/ 204 w 208"/>
                  <a:gd name="T19" fmla="*/ 156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08" h="240">
                    <a:moveTo>
                      <a:pt x="204" y="156"/>
                    </a:moveTo>
                    <a:cubicBezTo>
                      <a:pt x="48" y="0"/>
                      <a:pt x="48" y="0"/>
                      <a:pt x="48" y="0"/>
                    </a:cubicBezTo>
                    <a:cubicBezTo>
                      <a:pt x="48" y="0"/>
                      <a:pt x="48" y="0"/>
                      <a:pt x="48" y="0"/>
                    </a:cubicBezTo>
                    <a:cubicBezTo>
                      <a:pt x="54" y="6"/>
                      <a:pt x="48" y="30"/>
                      <a:pt x="35" y="53"/>
                    </a:cubicBezTo>
                    <a:cubicBezTo>
                      <a:pt x="22" y="75"/>
                      <a:pt x="7" y="89"/>
                      <a:pt x="0" y="84"/>
                    </a:cubicBezTo>
                    <a:cubicBezTo>
                      <a:pt x="156" y="240"/>
                      <a:pt x="156" y="240"/>
                      <a:pt x="156" y="240"/>
                    </a:cubicBezTo>
                    <a:cubicBezTo>
                      <a:pt x="156" y="240"/>
                      <a:pt x="173" y="237"/>
                      <a:pt x="189" y="215"/>
                    </a:cubicBezTo>
                    <a:cubicBezTo>
                      <a:pt x="190" y="213"/>
                      <a:pt x="191" y="211"/>
                      <a:pt x="192" y="209"/>
                    </a:cubicBezTo>
                    <a:cubicBezTo>
                      <a:pt x="193" y="208"/>
                      <a:pt x="194" y="206"/>
                      <a:pt x="195" y="204"/>
                    </a:cubicBezTo>
                    <a:cubicBezTo>
                      <a:pt x="208" y="179"/>
                      <a:pt x="204" y="156"/>
                      <a:pt x="204" y="156"/>
                    </a:cubicBezTo>
                    <a:close/>
                  </a:path>
                </a:pathLst>
              </a:custGeom>
              <a:solidFill>
                <a:schemeClr val="tx1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srgbClr val="0A0A0A"/>
                  </a:solidFill>
                  <a:effectLst/>
                  <a:uLnTx/>
                  <a:uFillTx/>
                  <a:latin typeface="Calibri"/>
                </a:endParaRPr>
              </a:p>
            </p:txBody>
          </p:sp>
          <p:sp>
            <p:nvSpPr>
              <p:cNvPr id="121" name="Freeform 23">
                <a:extLst>
                  <a:ext uri="{FF2B5EF4-FFF2-40B4-BE49-F238E27FC236}">
                    <a16:creationId xmlns:a16="http://schemas.microsoft.com/office/drawing/2014/main" id="{52C0418B-EC6B-4B72-9BA1-C20D42A8B88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113713" y="4592638"/>
                <a:ext cx="219075" cy="349250"/>
              </a:xfrm>
              <a:custGeom>
                <a:avLst/>
                <a:gdLst>
                  <a:gd name="T0" fmla="*/ 52 w 58"/>
                  <a:gd name="T1" fmla="*/ 4 h 93"/>
                  <a:gd name="T2" fmla="*/ 32 w 58"/>
                  <a:gd name="T3" fmla="*/ 13 h 93"/>
                  <a:gd name="T4" fmla="*/ 39 w 58"/>
                  <a:gd name="T5" fmla="*/ 21 h 93"/>
                  <a:gd name="T6" fmla="*/ 39 w 58"/>
                  <a:gd name="T7" fmla="*/ 26 h 93"/>
                  <a:gd name="T8" fmla="*/ 32 w 58"/>
                  <a:gd name="T9" fmla="*/ 51 h 93"/>
                  <a:gd name="T10" fmla="*/ 16 w 58"/>
                  <a:gd name="T11" fmla="*/ 66 h 93"/>
                  <a:gd name="T12" fmla="*/ 13 w 58"/>
                  <a:gd name="T13" fmla="*/ 67 h 93"/>
                  <a:gd name="T14" fmla="*/ 5 w 58"/>
                  <a:gd name="T15" fmla="*/ 59 h 93"/>
                  <a:gd name="T16" fmla="*/ 4 w 58"/>
                  <a:gd name="T17" fmla="*/ 87 h 93"/>
                  <a:gd name="T18" fmla="*/ 4 w 58"/>
                  <a:gd name="T19" fmla="*/ 88 h 93"/>
                  <a:gd name="T20" fmla="*/ 39 w 58"/>
                  <a:gd name="T21" fmla="*/ 57 h 93"/>
                  <a:gd name="T22" fmla="*/ 52 w 58"/>
                  <a:gd name="T23" fmla="*/ 4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8" h="93">
                    <a:moveTo>
                      <a:pt x="52" y="4"/>
                    </a:moveTo>
                    <a:cubicBezTo>
                      <a:pt x="48" y="0"/>
                      <a:pt x="40" y="4"/>
                      <a:pt x="32" y="13"/>
                    </a:cubicBezTo>
                    <a:cubicBezTo>
                      <a:pt x="37" y="18"/>
                      <a:pt x="39" y="21"/>
                      <a:pt x="39" y="21"/>
                    </a:cubicBezTo>
                    <a:cubicBezTo>
                      <a:pt x="39" y="21"/>
                      <a:pt x="40" y="23"/>
                      <a:pt x="39" y="26"/>
                    </a:cubicBezTo>
                    <a:cubicBezTo>
                      <a:pt x="39" y="31"/>
                      <a:pt x="38" y="40"/>
                      <a:pt x="32" y="51"/>
                    </a:cubicBezTo>
                    <a:cubicBezTo>
                      <a:pt x="25" y="61"/>
                      <a:pt x="20" y="65"/>
                      <a:pt x="16" y="66"/>
                    </a:cubicBezTo>
                    <a:cubicBezTo>
                      <a:pt x="14" y="67"/>
                      <a:pt x="13" y="67"/>
                      <a:pt x="13" y="67"/>
                    </a:cubicBezTo>
                    <a:cubicBezTo>
                      <a:pt x="13" y="67"/>
                      <a:pt x="10" y="64"/>
                      <a:pt x="5" y="59"/>
                    </a:cubicBezTo>
                    <a:cubicBezTo>
                      <a:pt x="1" y="72"/>
                      <a:pt x="0" y="83"/>
                      <a:pt x="4" y="87"/>
                    </a:cubicBezTo>
                    <a:cubicBezTo>
                      <a:pt x="4" y="88"/>
                      <a:pt x="4" y="88"/>
                      <a:pt x="4" y="88"/>
                    </a:cubicBezTo>
                    <a:cubicBezTo>
                      <a:pt x="11" y="93"/>
                      <a:pt x="26" y="79"/>
                      <a:pt x="39" y="57"/>
                    </a:cubicBezTo>
                    <a:cubicBezTo>
                      <a:pt x="52" y="34"/>
                      <a:pt x="58" y="10"/>
                      <a:pt x="52" y="4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srgbClr val="0A0A0A"/>
                  </a:solidFill>
                  <a:effectLst/>
                  <a:uLnTx/>
                  <a:uFillTx/>
                  <a:latin typeface="Calibri"/>
                </a:endParaRPr>
              </a:p>
            </p:txBody>
          </p:sp>
          <p:sp>
            <p:nvSpPr>
              <p:cNvPr id="122" name="Freeform 24">
                <a:extLst>
                  <a:ext uri="{FF2B5EF4-FFF2-40B4-BE49-F238E27FC236}">
                    <a16:creationId xmlns:a16="http://schemas.microsoft.com/office/drawing/2014/main" id="{ACA0F553-2C7D-4922-82D8-BE4C30B4AA4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76950" y="3233738"/>
                <a:ext cx="754063" cy="647700"/>
              </a:xfrm>
              <a:custGeom>
                <a:avLst/>
                <a:gdLst>
                  <a:gd name="T0" fmla="*/ 82 w 200"/>
                  <a:gd name="T1" fmla="*/ 64 h 172"/>
                  <a:gd name="T2" fmla="*/ 200 w 200"/>
                  <a:gd name="T3" fmla="*/ 38 h 172"/>
                  <a:gd name="T4" fmla="*/ 200 w 200"/>
                  <a:gd name="T5" fmla="*/ 36 h 172"/>
                  <a:gd name="T6" fmla="*/ 73 w 200"/>
                  <a:gd name="T7" fmla="*/ 14 h 172"/>
                  <a:gd name="T8" fmla="*/ 8 w 200"/>
                  <a:gd name="T9" fmla="*/ 126 h 172"/>
                  <a:gd name="T10" fmla="*/ 63 w 200"/>
                  <a:gd name="T11" fmla="*/ 172 h 172"/>
                  <a:gd name="T12" fmla="*/ 82 w 200"/>
                  <a:gd name="T13" fmla="*/ 64 h 1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0" h="172">
                    <a:moveTo>
                      <a:pt x="82" y="64"/>
                    </a:moveTo>
                    <a:cubicBezTo>
                      <a:pt x="105" y="25"/>
                      <a:pt x="156" y="22"/>
                      <a:pt x="200" y="38"/>
                    </a:cubicBezTo>
                    <a:cubicBezTo>
                      <a:pt x="200" y="37"/>
                      <a:pt x="199" y="36"/>
                      <a:pt x="200" y="36"/>
                    </a:cubicBezTo>
                    <a:cubicBezTo>
                      <a:pt x="159" y="13"/>
                      <a:pt x="108" y="0"/>
                      <a:pt x="73" y="14"/>
                    </a:cubicBezTo>
                    <a:cubicBezTo>
                      <a:pt x="5" y="41"/>
                      <a:pt x="0" y="80"/>
                      <a:pt x="8" y="126"/>
                    </a:cubicBezTo>
                    <a:cubicBezTo>
                      <a:pt x="13" y="151"/>
                      <a:pt x="34" y="167"/>
                      <a:pt x="63" y="172"/>
                    </a:cubicBezTo>
                    <a:cubicBezTo>
                      <a:pt x="57" y="136"/>
                      <a:pt x="63" y="96"/>
                      <a:pt x="82" y="64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srgbClr val="0A0A0A"/>
                  </a:solidFill>
                  <a:effectLst/>
                  <a:uLnTx/>
                  <a:uFillTx/>
                  <a:latin typeface="Calibri"/>
                </a:endParaRPr>
              </a:p>
            </p:txBody>
          </p:sp>
          <p:sp>
            <p:nvSpPr>
              <p:cNvPr id="123" name="Freeform 25">
                <a:extLst>
                  <a:ext uri="{FF2B5EF4-FFF2-40B4-BE49-F238E27FC236}">
                    <a16:creationId xmlns:a16="http://schemas.microsoft.com/office/drawing/2014/main" id="{3BF6AB8A-2A0A-46B1-8E77-E3F573DDB3E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34163" y="2638425"/>
                <a:ext cx="279400" cy="730250"/>
              </a:xfrm>
              <a:custGeom>
                <a:avLst/>
                <a:gdLst>
                  <a:gd name="T0" fmla="*/ 40 w 74"/>
                  <a:gd name="T1" fmla="*/ 38 h 194"/>
                  <a:gd name="T2" fmla="*/ 74 w 74"/>
                  <a:gd name="T3" fmla="*/ 0 h 194"/>
                  <a:gd name="T4" fmla="*/ 1 w 74"/>
                  <a:gd name="T5" fmla="*/ 100 h 194"/>
                  <a:gd name="T6" fmla="*/ 52 w 74"/>
                  <a:gd name="T7" fmla="*/ 194 h 194"/>
                  <a:gd name="T8" fmla="*/ 52 w 74"/>
                  <a:gd name="T9" fmla="*/ 194 h 194"/>
                  <a:gd name="T10" fmla="*/ 40 w 74"/>
                  <a:gd name="T11" fmla="*/ 38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4" h="194">
                    <a:moveTo>
                      <a:pt x="40" y="38"/>
                    </a:moveTo>
                    <a:cubicBezTo>
                      <a:pt x="50" y="21"/>
                      <a:pt x="62" y="9"/>
                      <a:pt x="74" y="0"/>
                    </a:cubicBezTo>
                    <a:cubicBezTo>
                      <a:pt x="32" y="10"/>
                      <a:pt x="0" y="31"/>
                      <a:pt x="1" y="100"/>
                    </a:cubicBezTo>
                    <a:cubicBezTo>
                      <a:pt x="1" y="132"/>
                      <a:pt x="23" y="166"/>
                      <a:pt x="52" y="194"/>
                    </a:cubicBezTo>
                    <a:cubicBezTo>
                      <a:pt x="52" y="194"/>
                      <a:pt x="52" y="194"/>
                      <a:pt x="52" y="194"/>
                    </a:cubicBezTo>
                    <a:cubicBezTo>
                      <a:pt x="29" y="143"/>
                      <a:pt x="18" y="77"/>
                      <a:pt x="40" y="38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srgbClr val="0A0A0A"/>
                  </a:solidFill>
                  <a:effectLst/>
                  <a:uLnTx/>
                  <a:uFillTx/>
                  <a:latin typeface="Calibri"/>
                </a:endParaRPr>
              </a:p>
            </p:txBody>
          </p:sp>
          <p:sp>
            <p:nvSpPr>
              <p:cNvPr id="131" name="Freeform 26">
                <a:extLst>
                  <a:ext uri="{FF2B5EF4-FFF2-40B4-BE49-F238E27FC236}">
                    <a16:creationId xmlns:a16="http://schemas.microsoft.com/office/drawing/2014/main" id="{D9AAF993-E886-4812-86A9-6845DAA9DD7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91263" y="3316288"/>
                <a:ext cx="803275" cy="974725"/>
              </a:xfrm>
              <a:custGeom>
                <a:avLst/>
                <a:gdLst>
                  <a:gd name="T0" fmla="*/ 199 w 213"/>
                  <a:gd name="T1" fmla="*/ 83 h 259"/>
                  <a:gd name="T2" fmla="*/ 143 w 213"/>
                  <a:gd name="T3" fmla="*/ 16 h 259"/>
                  <a:gd name="T4" fmla="*/ 25 w 213"/>
                  <a:gd name="T5" fmla="*/ 42 h 259"/>
                  <a:gd name="T6" fmla="*/ 6 w 213"/>
                  <a:gd name="T7" fmla="*/ 150 h 259"/>
                  <a:gd name="T8" fmla="*/ 39 w 213"/>
                  <a:gd name="T9" fmla="*/ 218 h 259"/>
                  <a:gd name="T10" fmla="*/ 172 w 213"/>
                  <a:gd name="T11" fmla="*/ 190 h 259"/>
                  <a:gd name="T12" fmla="*/ 211 w 213"/>
                  <a:gd name="T13" fmla="*/ 104 h 259"/>
                  <a:gd name="T14" fmla="*/ 213 w 213"/>
                  <a:gd name="T15" fmla="*/ 99 h 259"/>
                  <a:gd name="T16" fmla="*/ 212 w 213"/>
                  <a:gd name="T17" fmla="*/ 98 h 259"/>
                  <a:gd name="T18" fmla="*/ 199 w 213"/>
                  <a:gd name="T19" fmla="*/ 83 h 2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13" h="259">
                    <a:moveTo>
                      <a:pt x="199" y="83"/>
                    </a:moveTo>
                    <a:cubicBezTo>
                      <a:pt x="173" y="54"/>
                      <a:pt x="145" y="23"/>
                      <a:pt x="143" y="16"/>
                    </a:cubicBezTo>
                    <a:cubicBezTo>
                      <a:pt x="99" y="0"/>
                      <a:pt x="48" y="3"/>
                      <a:pt x="25" y="42"/>
                    </a:cubicBezTo>
                    <a:cubicBezTo>
                      <a:pt x="6" y="74"/>
                      <a:pt x="0" y="114"/>
                      <a:pt x="6" y="150"/>
                    </a:cubicBezTo>
                    <a:cubicBezTo>
                      <a:pt x="11" y="176"/>
                      <a:pt x="22" y="201"/>
                      <a:pt x="39" y="218"/>
                    </a:cubicBezTo>
                    <a:cubicBezTo>
                      <a:pt x="80" y="259"/>
                      <a:pt x="140" y="246"/>
                      <a:pt x="172" y="190"/>
                    </a:cubicBezTo>
                    <a:cubicBezTo>
                      <a:pt x="191" y="158"/>
                      <a:pt x="207" y="130"/>
                      <a:pt x="211" y="104"/>
                    </a:cubicBezTo>
                    <a:cubicBezTo>
                      <a:pt x="212" y="102"/>
                      <a:pt x="213" y="101"/>
                      <a:pt x="213" y="99"/>
                    </a:cubicBezTo>
                    <a:cubicBezTo>
                      <a:pt x="213" y="99"/>
                      <a:pt x="213" y="98"/>
                      <a:pt x="212" y="98"/>
                    </a:cubicBezTo>
                    <a:cubicBezTo>
                      <a:pt x="207" y="92"/>
                      <a:pt x="203" y="87"/>
                      <a:pt x="199" y="83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srgbClr val="0A0A0A"/>
                  </a:solidFill>
                  <a:effectLst/>
                  <a:uLnTx/>
                  <a:uFillTx/>
                  <a:latin typeface="Calibri"/>
                </a:endParaRPr>
              </a:p>
            </p:txBody>
          </p:sp>
          <p:sp>
            <p:nvSpPr>
              <p:cNvPr id="132" name="Freeform 27">
                <a:extLst>
                  <a:ext uri="{FF2B5EF4-FFF2-40B4-BE49-F238E27FC236}">
                    <a16:creationId xmlns:a16="http://schemas.microsoft.com/office/drawing/2014/main" id="{59EAB5DD-2BB5-4287-ACEF-290E96213F4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02425" y="2555876"/>
                <a:ext cx="763588" cy="1065213"/>
              </a:xfrm>
              <a:custGeom>
                <a:avLst/>
                <a:gdLst>
                  <a:gd name="T0" fmla="*/ 22 w 203"/>
                  <a:gd name="T1" fmla="*/ 60 h 283"/>
                  <a:gd name="T2" fmla="*/ 34 w 203"/>
                  <a:gd name="T3" fmla="*/ 216 h 283"/>
                  <a:gd name="T4" fmla="*/ 72 w 203"/>
                  <a:gd name="T5" fmla="*/ 246 h 283"/>
                  <a:gd name="T6" fmla="*/ 95 w 203"/>
                  <a:gd name="T7" fmla="*/ 267 h 283"/>
                  <a:gd name="T8" fmla="*/ 99 w 203"/>
                  <a:gd name="T9" fmla="*/ 270 h 283"/>
                  <a:gd name="T10" fmla="*/ 113 w 203"/>
                  <a:gd name="T11" fmla="*/ 283 h 283"/>
                  <a:gd name="T12" fmla="*/ 170 w 203"/>
                  <a:gd name="T13" fmla="*/ 207 h 283"/>
                  <a:gd name="T14" fmla="*/ 155 w 203"/>
                  <a:gd name="T15" fmla="*/ 31 h 283"/>
                  <a:gd name="T16" fmla="*/ 56 w 203"/>
                  <a:gd name="T17" fmla="*/ 22 h 283"/>
                  <a:gd name="T18" fmla="*/ 22 w 203"/>
                  <a:gd name="T19" fmla="*/ 60 h 2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03" h="283">
                    <a:moveTo>
                      <a:pt x="22" y="60"/>
                    </a:moveTo>
                    <a:cubicBezTo>
                      <a:pt x="0" y="99"/>
                      <a:pt x="11" y="165"/>
                      <a:pt x="34" y="216"/>
                    </a:cubicBezTo>
                    <a:cubicBezTo>
                      <a:pt x="37" y="216"/>
                      <a:pt x="55" y="231"/>
                      <a:pt x="72" y="246"/>
                    </a:cubicBezTo>
                    <a:cubicBezTo>
                      <a:pt x="79" y="252"/>
                      <a:pt x="87" y="259"/>
                      <a:pt x="95" y="267"/>
                    </a:cubicBezTo>
                    <a:cubicBezTo>
                      <a:pt x="97" y="268"/>
                      <a:pt x="98" y="269"/>
                      <a:pt x="99" y="270"/>
                    </a:cubicBezTo>
                    <a:cubicBezTo>
                      <a:pt x="103" y="274"/>
                      <a:pt x="108" y="278"/>
                      <a:pt x="113" y="283"/>
                    </a:cubicBezTo>
                    <a:cubicBezTo>
                      <a:pt x="133" y="272"/>
                      <a:pt x="150" y="241"/>
                      <a:pt x="170" y="207"/>
                    </a:cubicBezTo>
                    <a:cubicBezTo>
                      <a:pt x="203" y="151"/>
                      <a:pt x="196" y="72"/>
                      <a:pt x="155" y="31"/>
                    </a:cubicBezTo>
                    <a:cubicBezTo>
                      <a:pt x="126" y="2"/>
                      <a:pt x="88" y="0"/>
                      <a:pt x="56" y="22"/>
                    </a:cubicBezTo>
                    <a:cubicBezTo>
                      <a:pt x="44" y="31"/>
                      <a:pt x="32" y="43"/>
                      <a:pt x="22" y="6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srgbClr val="0A0A0A"/>
                  </a:solidFill>
                  <a:effectLst/>
                  <a:uLnTx/>
                  <a:uFillTx/>
                  <a:latin typeface="Calibri"/>
                </a:endParaRPr>
              </a:p>
            </p:txBody>
          </p:sp>
          <p:sp>
            <p:nvSpPr>
              <p:cNvPr id="133" name="Freeform 28">
                <a:extLst>
                  <a:ext uri="{FF2B5EF4-FFF2-40B4-BE49-F238E27FC236}">
                    <a16:creationId xmlns:a16="http://schemas.microsoft.com/office/drawing/2014/main" id="{CF08968F-59CB-41E0-8D29-54ADB8B8766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26250" y="3368675"/>
                <a:ext cx="1438275" cy="1476375"/>
              </a:xfrm>
              <a:custGeom>
                <a:avLst/>
                <a:gdLst>
                  <a:gd name="T0" fmla="*/ 381 w 382"/>
                  <a:gd name="T1" fmla="*/ 346 h 392"/>
                  <a:gd name="T2" fmla="*/ 374 w 382"/>
                  <a:gd name="T3" fmla="*/ 338 h 392"/>
                  <a:gd name="T4" fmla="*/ 80 w 382"/>
                  <a:gd name="T5" fmla="*/ 67 h 392"/>
                  <a:gd name="T6" fmla="*/ 66 w 382"/>
                  <a:gd name="T7" fmla="*/ 54 h 392"/>
                  <a:gd name="T8" fmla="*/ 62 w 382"/>
                  <a:gd name="T9" fmla="*/ 51 h 392"/>
                  <a:gd name="T10" fmla="*/ 39 w 382"/>
                  <a:gd name="T11" fmla="*/ 30 h 392"/>
                  <a:gd name="T12" fmla="*/ 1 w 382"/>
                  <a:gd name="T13" fmla="*/ 0 h 392"/>
                  <a:gd name="T14" fmla="*/ 1 w 382"/>
                  <a:gd name="T15" fmla="*/ 0 h 392"/>
                  <a:gd name="T16" fmla="*/ 1 w 382"/>
                  <a:gd name="T17" fmla="*/ 0 h 392"/>
                  <a:gd name="T18" fmla="*/ 1 w 382"/>
                  <a:gd name="T19" fmla="*/ 0 h 392"/>
                  <a:gd name="T20" fmla="*/ 1 w 382"/>
                  <a:gd name="T21" fmla="*/ 2 h 392"/>
                  <a:gd name="T22" fmla="*/ 57 w 382"/>
                  <a:gd name="T23" fmla="*/ 69 h 392"/>
                  <a:gd name="T24" fmla="*/ 70 w 382"/>
                  <a:gd name="T25" fmla="*/ 84 h 392"/>
                  <a:gd name="T26" fmla="*/ 71 w 382"/>
                  <a:gd name="T27" fmla="*/ 85 h 392"/>
                  <a:gd name="T28" fmla="*/ 347 w 382"/>
                  <a:gd name="T29" fmla="*/ 384 h 392"/>
                  <a:gd name="T30" fmla="*/ 355 w 382"/>
                  <a:gd name="T31" fmla="*/ 392 h 392"/>
                  <a:gd name="T32" fmla="*/ 358 w 382"/>
                  <a:gd name="T33" fmla="*/ 391 h 392"/>
                  <a:gd name="T34" fmla="*/ 374 w 382"/>
                  <a:gd name="T35" fmla="*/ 376 h 392"/>
                  <a:gd name="T36" fmla="*/ 381 w 382"/>
                  <a:gd name="T37" fmla="*/ 351 h 392"/>
                  <a:gd name="T38" fmla="*/ 381 w 382"/>
                  <a:gd name="T39" fmla="*/ 346 h 3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82" h="392">
                    <a:moveTo>
                      <a:pt x="381" y="346"/>
                    </a:moveTo>
                    <a:cubicBezTo>
                      <a:pt x="381" y="346"/>
                      <a:pt x="379" y="343"/>
                      <a:pt x="374" y="338"/>
                    </a:cubicBezTo>
                    <a:cubicBezTo>
                      <a:pt x="337" y="304"/>
                      <a:pt x="177" y="154"/>
                      <a:pt x="80" y="67"/>
                    </a:cubicBezTo>
                    <a:cubicBezTo>
                      <a:pt x="75" y="62"/>
                      <a:pt x="70" y="58"/>
                      <a:pt x="66" y="54"/>
                    </a:cubicBezTo>
                    <a:cubicBezTo>
                      <a:pt x="65" y="53"/>
                      <a:pt x="64" y="52"/>
                      <a:pt x="62" y="51"/>
                    </a:cubicBezTo>
                    <a:cubicBezTo>
                      <a:pt x="54" y="43"/>
                      <a:pt x="46" y="36"/>
                      <a:pt x="39" y="30"/>
                    </a:cubicBezTo>
                    <a:cubicBezTo>
                      <a:pt x="22" y="15"/>
                      <a:pt x="4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1" y="1"/>
                      <a:pt x="1" y="2"/>
                    </a:cubicBezTo>
                    <a:cubicBezTo>
                      <a:pt x="3" y="9"/>
                      <a:pt x="31" y="40"/>
                      <a:pt x="57" y="69"/>
                    </a:cubicBezTo>
                    <a:cubicBezTo>
                      <a:pt x="61" y="73"/>
                      <a:pt x="65" y="78"/>
                      <a:pt x="70" y="84"/>
                    </a:cubicBezTo>
                    <a:cubicBezTo>
                      <a:pt x="71" y="84"/>
                      <a:pt x="71" y="85"/>
                      <a:pt x="71" y="85"/>
                    </a:cubicBezTo>
                    <a:cubicBezTo>
                      <a:pt x="162" y="186"/>
                      <a:pt x="312" y="347"/>
                      <a:pt x="347" y="384"/>
                    </a:cubicBezTo>
                    <a:cubicBezTo>
                      <a:pt x="352" y="389"/>
                      <a:pt x="355" y="392"/>
                      <a:pt x="355" y="392"/>
                    </a:cubicBezTo>
                    <a:cubicBezTo>
                      <a:pt x="355" y="392"/>
                      <a:pt x="356" y="392"/>
                      <a:pt x="358" y="391"/>
                    </a:cubicBezTo>
                    <a:cubicBezTo>
                      <a:pt x="362" y="390"/>
                      <a:pt x="367" y="386"/>
                      <a:pt x="374" y="376"/>
                    </a:cubicBezTo>
                    <a:cubicBezTo>
                      <a:pt x="380" y="365"/>
                      <a:pt x="381" y="356"/>
                      <a:pt x="381" y="351"/>
                    </a:cubicBezTo>
                    <a:cubicBezTo>
                      <a:pt x="382" y="348"/>
                      <a:pt x="381" y="346"/>
                      <a:pt x="381" y="346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srgbClr val="0A0A0A"/>
                  </a:solidFill>
                  <a:effectLst/>
                  <a:uLnTx/>
                  <a:uFillTx/>
                  <a:latin typeface="Calibri"/>
                </a:endParaRPr>
              </a:p>
            </p:txBody>
          </p:sp>
        </p:grpSp>
        <p:grpSp>
          <p:nvGrpSpPr>
            <p:cNvPr id="73" name="Group 72">
              <a:extLst>
                <a:ext uri="{FF2B5EF4-FFF2-40B4-BE49-F238E27FC236}">
                  <a16:creationId xmlns:a16="http://schemas.microsoft.com/office/drawing/2014/main" id="{72EC56B7-0BD9-43FE-8490-BB75028D108B}"/>
                </a:ext>
              </a:extLst>
            </p:cNvPr>
            <p:cNvGrpSpPr/>
            <p:nvPr/>
          </p:nvGrpSpPr>
          <p:grpSpPr>
            <a:xfrm>
              <a:off x="8178623" y="2265282"/>
              <a:ext cx="2393043" cy="2444904"/>
              <a:chOff x="5920323" y="2302554"/>
              <a:chExt cx="2180669" cy="2227927"/>
            </a:xfrm>
            <a:effectLst>
              <a:outerShdw blurRad="177800" dir="18900000" sy="23000" kx="-1200000" algn="bl" rotWithShape="0">
                <a:prstClr val="black">
                  <a:alpha val="29000"/>
                </a:prstClr>
              </a:outerShdw>
            </a:effectLst>
          </p:grpSpPr>
          <p:sp>
            <p:nvSpPr>
              <p:cNvPr id="83" name="Freeform 21">
                <a:extLst>
                  <a:ext uri="{FF2B5EF4-FFF2-40B4-BE49-F238E27FC236}">
                    <a16:creationId xmlns:a16="http://schemas.microsoft.com/office/drawing/2014/main" id="{4D993FF5-33D2-4066-9A74-5514C41A71C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879324" y="4300937"/>
                <a:ext cx="221668" cy="229544"/>
              </a:xfrm>
              <a:custGeom>
                <a:avLst/>
                <a:gdLst>
                  <a:gd name="T0" fmla="*/ 68 w 83"/>
                  <a:gd name="T1" fmla="*/ 68 h 86"/>
                  <a:gd name="T2" fmla="*/ 34 w 83"/>
                  <a:gd name="T3" fmla="*/ 30 h 86"/>
                  <a:gd name="T4" fmla="*/ 16 w 83"/>
                  <a:gd name="T5" fmla="*/ 10 h 86"/>
                  <a:gd name="T6" fmla="*/ 6 w 83"/>
                  <a:gd name="T7" fmla="*/ 0 h 86"/>
                  <a:gd name="T8" fmla="*/ 3 w 83"/>
                  <a:gd name="T9" fmla="*/ 5 h 86"/>
                  <a:gd name="T10" fmla="*/ 0 w 83"/>
                  <a:gd name="T11" fmla="*/ 11 h 86"/>
                  <a:gd name="T12" fmla="*/ 9 w 83"/>
                  <a:gd name="T13" fmla="*/ 21 h 86"/>
                  <a:gd name="T14" fmla="*/ 29 w 83"/>
                  <a:gd name="T15" fmla="*/ 39 h 86"/>
                  <a:gd name="T16" fmla="*/ 66 w 83"/>
                  <a:gd name="T17" fmla="*/ 72 h 86"/>
                  <a:gd name="T18" fmla="*/ 83 w 83"/>
                  <a:gd name="T19" fmla="*/ 86 h 86"/>
                  <a:gd name="T20" fmla="*/ 83 w 83"/>
                  <a:gd name="T21" fmla="*/ 85 h 86"/>
                  <a:gd name="T22" fmla="*/ 68 w 83"/>
                  <a:gd name="T23" fmla="*/ 68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83" h="86">
                    <a:moveTo>
                      <a:pt x="68" y="68"/>
                    </a:moveTo>
                    <a:cubicBezTo>
                      <a:pt x="59" y="57"/>
                      <a:pt x="46" y="44"/>
                      <a:pt x="34" y="30"/>
                    </a:cubicBezTo>
                    <a:cubicBezTo>
                      <a:pt x="28" y="23"/>
                      <a:pt x="22" y="16"/>
                      <a:pt x="16" y="10"/>
                    </a:cubicBezTo>
                    <a:cubicBezTo>
                      <a:pt x="13" y="6"/>
                      <a:pt x="9" y="3"/>
                      <a:pt x="6" y="0"/>
                    </a:cubicBezTo>
                    <a:cubicBezTo>
                      <a:pt x="5" y="2"/>
                      <a:pt x="4" y="4"/>
                      <a:pt x="3" y="5"/>
                    </a:cubicBezTo>
                    <a:cubicBezTo>
                      <a:pt x="2" y="7"/>
                      <a:pt x="1" y="9"/>
                      <a:pt x="0" y="11"/>
                    </a:cubicBezTo>
                    <a:cubicBezTo>
                      <a:pt x="3" y="14"/>
                      <a:pt x="6" y="18"/>
                      <a:pt x="9" y="21"/>
                    </a:cubicBezTo>
                    <a:cubicBezTo>
                      <a:pt x="15" y="27"/>
                      <a:pt x="22" y="33"/>
                      <a:pt x="29" y="39"/>
                    </a:cubicBezTo>
                    <a:cubicBezTo>
                      <a:pt x="42" y="51"/>
                      <a:pt x="56" y="63"/>
                      <a:pt x="66" y="72"/>
                    </a:cubicBezTo>
                    <a:cubicBezTo>
                      <a:pt x="76" y="81"/>
                      <a:pt x="83" y="86"/>
                      <a:pt x="83" y="86"/>
                    </a:cubicBezTo>
                    <a:cubicBezTo>
                      <a:pt x="83" y="85"/>
                      <a:pt x="83" y="85"/>
                      <a:pt x="83" y="85"/>
                    </a:cubicBezTo>
                    <a:cubicBezTo>
                      <a:pt x="83" y="85"/>
                      <a:pt x="77" y="78"/>
                      <a:pt x="68" y="68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srgbClr val="0A0A0A"/>
                  </a:solidFill>
                  <a:effectLst/>
                  <a:uLnTx/>
                  <a:uFillTx/>
                  <a:latin typeface="Calibri"/>
                </a:endParaRPr>
              </a:p>
            </p:txBody>
          </p:sp>
          <p:sp>
            <p:nvSpPr>
              <p:cNvPr id="84" name="Freeform 22">
                <a:extLst>
                  <a:ext uri="{FF2B5EF4-FFF2-40B4-BE49-F238E27FC236}">
                    <a16:creationId xmlns:a16="http://schemas.microsoft.com/office/drawing/2014/main" id="{633DD772-6669-40AC-A521-7402478ABF1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375227" y="3756332"/>
                <a:ext cx="554732" cy="640248"/>
              </a:xfrm>
              <a:custGeom>
                <a:avLst/>
                <a:gdLst>
                  <a:gd name="T0" fmla="*/ 204 w 208"/>
                  <a:gd name="T1" fmla="*/ 156 h 240"/>
                  <a:gd name="T2" fmla="*/ 48 w 208"/>
                  <a:gd name="T3" fmla="*/ 0 h 240"/>
                  <a:gd name="T4" fmla="*/ 48 w 208"/>
                  <a:gd name="T5" fmla="*/ 0 h 240"/>
                  <a:gd name="T6" fmla="*/ 35 w 208"/>
                  <a:gd name="T7" fmla="*/ 53 h 240"/>
                  <a:gd name="T8" fmla="*/ 0 w 208"/>
                  <a:gd name="T9" fmla="*/ 84 h 240"/>
                  <a:gd name="T10" fmla="*/ 156 w 208"/>
                  <a:gd name="T11" fmla="*/ 240 h 240"/>
                  <a:gd name="T12" fmla="*/ 189 w 208"/>
                  <a:gd name="T13" fmla="*/ 215 h 240"/>
                  <a:gd name="T14" fmla="*/ 192 w 208"/>
                  <a:gd name="T15" fmla="*/ 209 h 240"/>
                  <a:gd name="T16" fmla="*/ 195 w 208"/>
                  <a:gd name="T17" fmla="*/ 204 h 240"/>
                  <a:gd name="T18" fmla="*/ 204 w 208"/>
                  <a:gd name="T19" fmla="*/ 156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08" h="240">
                    <a:moveTo>
                      <a:pt x="204" y="156"/>
                    </a:moveTo>
                    <a:cubicBezTo>
                      <a:pt x="48" y="0"/>
                      <a:pt x="48" y="0"/>
                      <a:pt x="48" y="0"/>
                    </a:cubicBezTo>
                    <a:cubicBezTo>
                      <a:pt x="48" y="0"/>
                      <a:pt x="48" y="0"/>
                      <a:pt x="48" y="0"/>
                    </a:cubicBezTo>
                    <a:cubicBezTo>
                      <a:pt x="54" y="6"/>
                      <a:pt x="48" y="30"/>
                      <a:pt x="35" y="53"/>
                    </a:cubicBezTo>
                    <a:cubicBezTo>
                      <a:pt x="22" y="75"/>
                      <a:pt x="7" y="89"/>
                      <a:pt x="0" y="84"/>
                    </a:cubicBezTo>
                    <a:cubicBezTo>
                      <a:pt x="156" y="240"/>
                      <a:pt x="156" y="240"/>
                      <a:pt x="156" y="240"/>
                    </a:cubicBezTo>
                    <a:cubicBezTo>
                      <a:pt x="156" y="240"/>
                      <a:pt x="173" y="237"/>
                      <a:pt x="189" y="215"/>
                    </a:cubicBezTo>
                    <a:cubicBezTo>
                      <a:pt x="190" y="213"/>
                      <a:pt x="191" y="211"/>
                      <a:pt x="192" y="209"/>
                    </a:cubicBezTo>
                    <a:cubicBezTo>
                      <a:pt x="193" y="208"/>
                      <a:pt x="194" y="206"/>
                      <a:pt x="195" y="204"/>
                    </a:cubicBezTo>
                    <a:cubicBezTo>
                      <a:pt x="208" y="179"/>
                      <a:pt x="204" y="156"/>
                      <a:pt x="204" y="156"/>
                    </a:cubicBezTo>
                    <a:close/>
                  </a:path>
                </a:pathLst>
              </a:custGeom>
              <a:solidFill>
                <a:schemeClr val="tx1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srgbClr val="0A0A0A"/>
                  </a:solidFill>
                  <a:effectLst/>
                  <a:uLnTx/>
                  <a:uFillTx/>
                  <a:latin typeface="Calibri"/>
                </a:endParaRPr>
              </a:p>
            </p:txBody>
          </p:sp>
          <p:sp>
            <p:nvSpPr>
              <p:cNvPr id="85" name="Freeform 23">
                <a:extLst>
                  <a:ext uri="{FF2B5EF4-FFF2-40B4-BE49-F238E27FC236}">
                    <a16:creationId xmlns:a16="http://schemas.microsoft.com/office/drawing/2014/main" id="{7A17B1BC-F0BD-4AA0-99E8-AA9FAEEE7CA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363975" y="3746206"/>
                <a:ext cx="155280" cy="247548"/>
              </a:xfrm>
              <a:custGeom>
                <a:avLst/>
                <a:gdLst>
                  <a:gd name="T0" fmla="*/ 52 w 58"/>
                  <a:gd name="T1" fmla="*/ 4 h 93"/>
                  <a:gd name="T2" fmla="*/ 32 w 58"/>
                  <a:gd name="T3" fmla="*/ 13 h 93"/>
                  <a:gd name="T4" fmla="*/ 39 w 58"/>
                  <a:gd name="T5" fmla="*/ 21 h 93"/>
                  <a:gd name="T6" fmla="*/ 39 w 58"/>
                  <a:gd name="T7" fmla="*/ 26 h 93"/>
                  <a:gd name="T8" fmla="*/ 32 w 58"/>
                  <a:gd name="T9" fmla="*/ 51 h 93"/>
                  <a:gd name="T10" fmla="*/ 16 w 58"/>
                  <a:gd name="T11" fmla="*/ 66 h 93"/>
                  <a:gd name="T12" fmla="*/ 13 w 58"/>
                  <a:gd name="T13" fmla="*/ 67 h 93"/>
                  <a:gd name="T14" fmla="*/ 5 w 58"/>
                  <a:gd name="T15" fmla="*/ 59 h 93"/>
                  <a:gd name="T16" fmla="*/ 4 w 58"/>
                  <a:gd name="T17" fmla="*/ 87 h 93"/>
                  <a:gd name="T18" fmla="*/ 4 w 58"/>
                  <a:gd name="T19" fmla="*/ 88 h 93"/>
                  <a:gd name="T20" fmla="*/ 39 w 58"/>
                  <a:gd name="T21" fmla="*/ 57 h 93"/>
                  <a:gd name="T22" fmla="*/ 52 w 58"/>
                  <a:gd name="T23" fmla="*/ 4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8" h="93">
                    <a:moveTo>
                      <a:pt x="52" y="4"/>
                    </a:moveTo>
                    <a:cubicBezTo>
                      <a:pt x="48" y="0"/>
                      <a:pt x="40" y="4"/>
                      <a:pt x="32" y="13"/>
                    </a:cubicBezTo>
                    <a:cubicBezTo>
                      <a:pt x="37" y="18"/>
                      <a:pt x="39" y="21"/>
                      <a:pt x="39" y="21"/>
                    </a:cubicBezTo>
                    <a:cubicBezTo>
                      <a:pt x="39" y="21"/>
                      <a:pt x="40" y="23"/>
                      <a:pt x="39" y="26"/>
                    </a:cubicBezTo>
                    <a:cubicBezTo>
                      <a:pt x="39" y="31"/>
                      <a:pt x="38" y="40"/>
                      <a:pt x="32" y="51"/>
                    </a:cubicBezTo>
                    <a:cubicBezTo>
                      <a:pt x="25" y="61"/>
                      <a:pt x="20" y="65"/>
                      <a:pt x="16" y="66"/>
                    </a:cubicBezTo>
                    <a:cubicBezTo>
                      <a:pt x="14" y="67"/>
                      <a:pt x="13" y="67"/>
                      <a:pt x="13" y="67"/>
                    </a:cubicBezTo>
                    <a:cubicBezTo>
                      <a:pt x="13" y="67"/>
                      <a:pt x="10" y="64"/>
                      <a:pt x="5" y="59"/>
                    </a:cubicBezTo>
                    <a:cubicBezTo>
                      <a:pt x="1" y="72"/>
                      <a:pt x="0" y="83"/>
                      <a:pt x="4" y="87"/>
                    </a:cubicBezTo>
                    <a:cubicBezTo>
                      <a:pt x="4" y="88"/>
                      <a:pt x="4" y="88"/>
                      <a:pt x="4" y="88"/>
                    </a:cubicBezTo>
                    <a:cubicBezTo>
                      <a:pt x="11" y="93"/>
                      <a:pt x="26" y="79"/>
                      <a:pt x="39" y="57"/>
                    </a:cubicBezTo>
                    <a:cubicBezTo>
                      <a:pt x="52" y="34"/>
                      <a:pt x="58" y="10"/>
                      <a:pt x="52" y="4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srgbClr val="0A0A0A"/>
                  </a:solidFill>
                  <a:effectLst/>
                  <a:uLnTx/>
                  <a:uFillTx/>
                  <a:latin typeface="Calibri"/>
                </a:endParaRPr>
              </a:p>
            </p:txBody>
          </p:sp>
          <p:sp>
            <p:nvSpPr>
              <p:cNvPr id="86" name="Freeform 24">
                <a:extLst>
                  <a:ext uri="{FF2B5EF4-FFF2-40B4-BE49-F238E27FC236}">
                    <a16:creationId xmlns:a16="http://schemas.microsoft.com/office/drawing/2014/main" id="{56A18294-F3D5-4F0D-84A8-E4E2F389304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20323" y="2783021"/>
                <a:ext cx="534478" cy="459088"/>
              </a:xfrm>
              <a:custGeom>
                <a:avLst/>
                <a:gdLst>
                  <a:gd name="T0" fmla="*/ 82 w 200"/>
                  <a:gd name="T1" fmla="*/ 64 h 172"/>
                  <a:gd name="T2" fmla="*/ 200 w 200"/>
                  <a:gd name="T3" fmla="*/ 38 h 172"/>
                  <a:gd name="T4" fmla="*/ 200 w 200"/>
                  <a:gd name="T5" fmla="*/ 36 h 172"/>
                  <a:gd name="T6" fmla="*/ 73 w 200"/>
                  <a:gd name="T7" fmla="*/ 14 h 172"/>
                  <a:gd name="T8" fmla="*/ 8 w 200"/>
                  <a:gd name="T9" fmla="*/ 126 h 172"/>
                  <a:gd name="T10" fmla="*/ 63 w 200"/>
                  <a:gd name="T11" fmla="*/ 172 h 172"/>
                  <a:gd name="T12" fmla="*/ 82 w 200"/>
                  <a:gd name="T13" fmla="*/ 64 h 1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0" h="172">
                    <a:moveTo>
                      <a:pt x="82" y="64"/>
                    </a:moveTo>
                    <a:cubicBezTo>
                      <a:pt x="105" y="25"/>
                      <a:pt x="156" y="22"/>
                      <a:pt x="200" y="38"/>
                    </a:cubicBezTo>
                    <a:cubicBezTo>
                      <a:pt x="200" y="37"/>
                      <a:pt x="199" y="36"/>
                      <a:pt x="200" y="36"/>
                    </a:cubicBezTo>
                    <a:cubicBezTo>
                      <a:pt x="159" y="13"/>
                      <a:pt x="108" y="0"/>
                      <a:pt x="73" y="14"/>
                    </a:cubicBezTo>
                    <a:cubicBezTo>
                      <a:pt x="5" y="41"/>
                      <a:pt x="0" y="80"/>
                      <a:pt x="8" y="126"/>
                    </a:cubicBezTo>
                    <a:cubicBezTo>
                      <a:pt x="13" y="151"/>
                      <a:pt x="34" y="167"/>
                      <a:pt x="63" y="172"/>
                    </a:cubicBezTo>
                    <a:cubicBezTo>
                      <a:pt x="57" y="136"/>
                      <a:pt x="63" y="96"/>
                      <a:pt x="82" y="64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srgbClr val="0A0A0A"/>
                  </a:solidFill>
                  <a:effectLst/>
                  <a:uLnTx/>
                  <a:uFillTx/>
                  <a:latin typeface="Calibri"/>
                </a:endParaRPr>
              </a:p>
            </p:txBody>
          </p:sp>
          <p:sp>
            <p:nvSpPr>
              <p:cNvPr id="87" name="Freeform 25">
                <a:extLst>
                  <a:ext uri="{FF2B5EF4-FFF2-40B4-BE49-F238E27FC236}">
                    <a16:creationId xmlns:a16="http://schemas.microsoft.com/office/drawing/2014/main" id="{238A04CE-3878-4C5E-B380-35D66DF5DBA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15274" y="2361065"/>
                <a:ext cx="198038" cy="517599"/>
              </a:xfrm>
              <a:custGeom>
                <a:avLst/>
                <a:gdLst>
                  <a:gd name="T0" fmla="*/ 40 w 74"/>
                  <a:gd name="T1" fmla="*/ 38 h 194"/>
                  <a:gd name="T2" fmla="*/ 74 w 74"/>
                  <a:gd name="T3" fmla="*/ 0 h 194"/>
                  <a:gd name="T4" fmla="*/ 1 w 74"/>
                  <a:gd name="T5" fmla="*/ 100 h 194"/>
                  <a:gd name="T6" fmla="*/ 52 w 74"/>
                  <a:gd name="T7" fmla="*/ 194 h 194"/>
                  <a:gd name="T8" fmla="*/ 52 w 74"/>
                  <a:gd name="T9" fmla="*/ 194 h 194"/>
                  <a:gd name="T10" fmla="*/ 40 w 74"/>
                  <a:gd name="T11" fmla="*/ 38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4" h="194">
                    <a:moveTo>
                      <a:pt x="40" y="38"/>
                    </a:moveTo>
                    <a:cubicBezTo>
                      <a:pt x="50" y="21"/>
                      <a:pt x="62" y="9"/>
                      <a:pt x="74" y="0"/>
                    </a:cubicBezTo>
                    <a:cubicBezTo>
                      <a:pt x="32" y="10"/>
                      <a:pt x="0" y="31"/>
                      <a:pt x="1" y="100"/>
                    </a:cubicBezTo>
                    <a:cubicBezTo>
                      <a:pt x="1" y="132"/>
                      <a:pt x="23" y="166"/>
                      <a:pt x="52" y="194"/>
                    </a:cubicBezTo>
                    <a:cubicBezTo>
                      <a:pt x="52" y="194"/>
                      <a:pt x="52" y="194"/>
                      <a:pt x="52" y="194"/>
                    </a:cubicBezTo>
                    <a:cubicBezTo>
                      <a:pt x="29" y="143"/>
                      <a:pt x="18" y="77"/>
                      <a:pt x="40" y="38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srgbClr val="0A0A0A"/>
                  </a:solidFill>
                  <a:effectLst/>
                  <a:uLnTx/>
                  <a:uFillTx/>
                  <a:latin typeface="Calibri"/>
                </a:endParaRPr>
              </a:p>
            </p:txBody>
          </p:sp>
          <p:sp>
            <p:nvSpPr>
              <p:cNvPr id="100" name="Freeform 26">
                <a:extLst>
                  <a:ext uri="{FF2B5EF4-FFF2-40B4-BE49-F238E27FC236}">
                    <a16:creationId xmlns:a16="http://schemas.microsoft.com/office/drawing/2014/main" id="{C2939D70-C27F-4BA9-8575-1B5281C85CF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72227" y="2841532"/>
                <a:ext cx="569359" cy="690883"/>
              </a:xfrm>
              <a:custGeom>
                <a:avLst/>
                <a:gdLst>
                  <a:gd name="T0" fmla="*/ 199 w 213"/>
                  <a:gd name="T1" fmla="*/ 83 h 259"/>
                  <a:gd name="T2" fmla="*/ 143 w 213"/>
                  <a:gd name="T3" fmla="*/ 16 h 259"/>
                  <a:gd name="T4" fmla="*/ 25 w 213"/>
                  <a:gd name="T5" fmla="*/ 42 h 259"/>
                  <a:gd name="T6" fmla="*/ 6 w 213"/>
                  <a:gd name="T7" fmla="*/ 150 h 259"/>
                  <a:gd name="T8" fmla="*/ 39 w 213"/>
                  <a:gd name="T9" fmla="*/ 218 h 259"/>
                  <a:gd name="T10" fmla="*/ 172 w 213"/>
                  <a:gd name="T11" fmla="*/ 190 h 259"/>
                  <a:gd name="T12" fmla="*/ 211 w 213"/>
                  <a:gd name="T13" fmla="*/ 104 h 259"/>
                  <a:gd name="T14" fmla="*/ 213 w 213"/>
                  <a:gd name="T15" fmla="*/ 99 h 259"/>
                  <a:gd name="T16" fmla="*/ 212 w 213"/>
                  <a:gd name="T17" fmla="*/ 98 h 259"/>
                  <a:gd name="T18" fmla="*/ 199 w 213"/>
                  <a:gd name="T19" fmla="*/ 83 h 2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13" h="259">
                    <a:moveTo>
                      <a:pt x="199" y="83"/>
                    </a:moveTo>
                    <a:cubicBezTo>
                      <a:pt x="173" y="54"/>
                      <a:pt x="145" y="23"/>
                      <a:pt x="143" y="16"/>
                    </a:cubicBezTo>
                    <a:cubicBezTo>
                      <a:pt x="99" y="0"/>
                      <a:pt x="48" y="3"/>
                      <a:pt x="25" y="42"/>
                    </a:cubicBezTo>
                    <a:cubicBezTo>
                      <a:pt x="6" y="74"/>
                      <a:pt x="0" y="114"/>
                      <a:pt x="6" y="150"/>
                    </a:cubicBezTo>
                    <a:cubicBezTo>
                      <a:pt x="11" y="176"/>
                      <a:pt x="22" y="201"/>
                      <a:pt x="39" y="218"/>
                    </a:cubicBezTo>
                    <a:cubicBezTo>
                      <a:pt x="80" y="259"/>
                      <a:pt x="140" y="246"/>
                      <a:pt x="172" y="190"/>
                    </a:cubicBezTo>
                    <a:cubicBezTo>
                      <a:pt x="191" y="158"/>
                      <a:pt x="207" y="130"/>
                      <a:pt x="211" y="104"/>
                    </a:cubicBezTo>
                    <a:cubicBezTo>
                      <a:pt x="212" y="102"/>
                      <a:pt x="213" y="101"/>
                      <a:pt x="213" y="99"/>
                    </a:cubicBezTo>
                    <a:cubicBezTo>
                      <a:pt x="213" y="99"/>
                      <a:pt x="213" y="98"/>
                      <a:pt x="212" y="98"/>
                    </a:cubicBezTo>
                    <a:cubicBezTo>
                      <a:pt x="207" y="92"/>
                      <a:pt x="203" y="87"/>
                      <a:pt x="199" y="83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srgbClr val="0A0A0A"/>
                  </a:solidFill>
                  <a:effectLst/>
                  <a:uLnTx/>
                  <a:uFillTx/>
                  <a:latin typeface="Calibri"/>
                </a:endParaRPr>
              </a:p>
            </p:txBody>
          </p:sp>
          <p:sp>
            <p:nvSpPr>
              <p:cNvPr id="105" name="Freeform 27">
                <a:extLst>
                  <a:ext uri="{FF2B5EF4-FFF2-40B4-BE49-F238E27FC236}">
                    <a16:creationId xmlns:a16="http://schemas.microsoft.com/office/drawing/2014/main" id="{3C13BC47-FF61-474E-8624-B384C9E1DB9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63658" y="2302554"/>
                <a:ext cx="541229" cy="755020"/>
              </a:xfrm>
              <a:custGeom>
                <a:avLst/>
                <a:gdLst>
                  <a:gd name="T0" fmla="*/ 22 w 203"/>
                  <a:gd name="T1" fmla="*/ 60 h 283"/>
                  <a:gd name="T2" fmla="*/ 34 w 203"/>
                  <a:gd name="T3" fmla="*/ 216 h 283"/>
                  <a:gd name="T4" fmla="*/ 72 w 203"/>
                  <a:gd name="T5" fmla="*/ 246 h 283"/>
                  <a:gd name="T6" fmla="*/ 95 w 203"/>
                  <a:gd name="T7" fmla="*/ 267 h 283"/>
                  <a:gd name="T8" fmla="*/ 99 w 203"/>
                  <a:gd name="T9" fmla="*/ 270 h 283"/>
                  <a:gd name="T10" fmla="*/ 113 w 203"/>
                  <a:gd name="T11" fmla="*/ 283 h 283"/>
                  <a:gd name="T12" fmla="*/ 170 w 203"/>
                  <a:gd name="T13" fmla="*/ 207 h 283"/>
                  <a:gd name="T14" fmla="*/ 155 w 203"/>
                  <a:gd name="T15" fmla="*/ 31 h 283"/>
                  <a:gd name="T16" fmla="*/ 56 w 203"/>
                  <a:gd name="T17" fmla="*/ 22 h 283"/>
                  <a:gd name="T18" fmla="*/ 22 w 203"/>
                  <a:gd name="T19" fmla="*/ 60 h 2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03" h="283">
                    <a:moveTo>
                      <a:pt x="22" y="60"/>
                    </a:moveTo>
                    <a:cubicBezTo>
                      <a:pt x="0" y="99"/>
                      <a:pt x="11" y="165"/>
                      <a:pt x="34" y="216"/>
                    </a:cubicBezTo>
                    <a:cubicBezTo>
                      <a:pt x="37" y="216"/>
                      <a:pt x="55" y="231"/>
                      <a:pt x="72" y="246"/>
                    </a:cubicBezTo>
                    <a:cubicBezTo>
                      <a:pt x="79" y="252"/>
                      <a:pt x="87" y="259"/>
                      <a:pt x="95" y="267"/>
                    </a:cubicBezTo>
                    <a:cubicBezTo>
                      <a:pt x="97" y="268"/>
                      <a:pt x="98" y="269"/>
                      <a:pt x="99" y="270"/>
                    </a:cubicBezTo>
                    <a:cubicBezTo>
                      <a:pt x="103" y="274"/>
                      <a:pt x="108" y="278"/>
                      <a:pt x="113" y="283"/>
                    </a:cubicBezTo>
                    <a:cubicBezTo>
                      <a:pt x="133" y="272"/>
                      <a:pt x="150" y="241"/>
                      <a:pt x="170" y="207"/>
                    </a:cubicBezTo>
                    <a:cubicBezTo>
                      <a:pt x="203" y="151"/>
                      <a:pt x="196" y="72"/>
                      <a:pt x="155" y="31"/>
                    </a:cubicBezTo>
                    <a:cubicBezTo>
                      <a:pt x="126" y="2"/>
                      <a:pt x="88" y="0"/>
                      <a:pt x="56" y="22"/>
                    </a:cubicBezTo>
                    <a:cubicBezTo>
                      <a:pt x="44" y="31"/>
                      <a:pt x="32" y="43"/>
                      <a:pt x="22" y="6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srgbClr val="0A0A0A"/>
                  </a:solidFill>
                  <a:effectLst/>
                  <a:uLnTx/>
                  <a:uFillTx/>
                  <a:latin typeface="Calibri"/>
                </a:endParaRPr>
              </a:p>
            </p:txBody>
          </p:sp>
          <p:sp>
            <p:nvSpPr>
              <p:cNvPr id="118" name="Freeform 28">
                <a:extLst>
                  <a:ext uri="{FF2B5EF4-FFF2-40B4-BE49-F238E27FC236}">
                    <a16:creationId xmlns:a16="http://schemas.microsoft.com/office/drawing/2014/main" id="{A23083EA-E5BF-44E8-AF98-2B92BBDE020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51425" y="2878664"/>
                <a:ext cx="1019446" cy="1046451"/>
              </a:xfrm>
              <a:custGeom>
                <a:avLst/>
                <a:gdLst>
                  <a:gd name="T0" fmla="*/ 381 w 382"/>
                  <a:gd name="T1" fmla="*/ 346 h 392"/>
                  <a:gd name="T2" fmla="*/ 374 w 382"/>
                  <a:gd name="T3" fmla="*/ 338 h 392"/>
                  <a:gd name="T4" fmla="*/ 80 w 382"/>
                  <a:gd name="T5" fmla="*/ 67 h 392"/>
                  <a:gd name="T6" fmla="*/ 66 w 382"/>
                  <a:gd name="T7" fmla="*/ 54 h 392"/>
                  <a:gd name="T8" fmla="*/ 62 w 382"/>
                  <a:gd name="T9" fmla="*/ 51 h 392"/>
                  <a:gd name="T10" fmla="*/ 39 w 382"/>
                  <a:gd name="T11" fmla="*/ 30 h 392"/>
                  <a:gd name="T12" fmla="*/ 1 w 382"/>
                  <a:gd name="T13" fmla="*/ 0 h 392"/>
                  <a:gd name="T14" fmla="*/ 1 w 382"/>
                  <a:gd name="T15" fmla="*/ 0 h 392"/>
                  <a:gd name="T16" fmla="*/ 1 w 382"/>
                  <a:gd name="T17" fmla="*/ 0 h 392"/>
                  <a:gd name="T18" fmla="*/ 1 w 382"/>
                  <a:gd name="T19" fmla="*/ 0 h 392"/>
                  <a:gd name="T20" fmla="*/ 1 w 382"/>
                  <a:gd name="T21" fmla="*/ 2 h 392"/>
                  <a:gd name="T22" fmla="*/ 57 w 382"/>
                  <a:gd name="T23" fmla="*/ 69 h 392"/>
                  <a:gd name="T24" fmla="*/ 70 w 382"/>
                  <a:gd name="T25" fmla="*/ 84 h 392"/>
                  <a:gd name="T26" fmla="*/ 71 w 382"/>
                  <a:gd name="T27" fmla="*/ 85 h 392"/>
                  <a:gd name="T28" fmla="*/ 347 w 382"/>
                  <a:gd name="T29" fmla="*/ 384 h 392"/>
                  <a:gd name="T30" fmla="*/ 355 w 382"/>
                  <a:gd name="T31" fmla="*/ 392 h 392"/>
                  <a:gd name="T32" fmla="*/ 358 w 382"/>
                  <a:gd name="T33" fmla="*/ 391 h 392"/>
                  <a:gd name="T34" fmla="*/ 374 w 382"/>
                  <a:gd name="T35" fmla="*/ 376 h 392"/>
                  <a:gd name="T36" fmla="*/ 381 w 382"/>
                  <a:gd name="T37" fmla="*/ 351 h 392"/>
                  <a:gd name="T38" fmla="*/ 381 w 382"/>
                  <a:gd name="T39" fmla="*/ 346 h 3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82" h="392">
                    <a:moveTo>
                      <a:pt x="381" y="346"/>
                    </a:moveTo>
                    <a:cubicBezTo>
                      <a:pt x="381" y="346"/>
                      <a:pt x="379" y="343"/>
                      <a:pt x="374" y="338"/>
                    </a:cubicBezTo>
                    <a:cubicBezTo>
                      <a:pt x="337" y="304"/>
                      <a:pt x="177" y="154"/>
                      <a:pt x="80" y="67"/>
                    </a:cubicBezTo>
                    <a:cubicBezTo>
                      <a:pt x="75" y="62"/>
                      <a:pt x="70" y="58"/>
                      <a:pt x="66" y="54"/>
                    </a:cubicBezTo>
                    <a:cubicBezTo>
                      <a:pt x="65" y="53"/>
                      <a:pt x="64" y="52"/>
                      <a:pt x="62" y="51"/>
                    </a:cubicBezTo>
                    <a:cubicBezTo>
                      <a:pt x="54" y="43"/>
                      <a:pt x="46" y="36"/>
                      <a:pt x="39" y="30"/>
                    </a:cubicBezTo>
                    <a:cubicBezTo>
                      <a:pt x="22" y="15"/>
                      <a:pt x="4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1" y="1"/>
                      <a:pt x="1" y="2"/>
                    </a:cubicBezTo>
                    <a:cubicBezTo>
                      <a:pt x="3" y="9"/>
                      <a:pt x="31" y="40"/>
                      <a:pt x="57" y="69"/>
                    </a:cubicBezTo>
                    <a:cubicBezTo>
                      <a:pt x="61" y="73"/>
                      <a:pt x="65" y="78"/>
                      <a:pt x="70" y="84"/>
                    </a:cubicBezTo>
                    <a:cubicBezTo>
                      <a:pt x="71" y="84"/>
                      <a:pt x="71" y="85"/>
                      <a:pt x="71" y="85"/>
                    </a:cubicBezTo>
                    <a:cubicBezTo>
                      <a:pt x="162" y="186"/>
                      <a:pt x="312" y="347"/>
                      <a:pt x="347" y="384"/>
                    </a:cubicBezTo>
                    <a:cubicBezTo>
                      <a:pt x="352" y="389"/>
                      <a:pt x="355" y="392"/>
                      <a:pt x="355" y="392"/>
                    </a:cubicBezTo>
                    <a:cubicBezTo>
                      <a:pt x="355" y="392"/>
                      <a:pt x="356" y="392"/>
                      <a:pt x="358" y="391"/>
                    </a:cubicBezTo>
                    <a:cubicBezTo>
                      <a:pt x="362" y="390"/>
                      <a:pt x="367" y="386"/>
                      <a:pt x="374" y="376"/>
                    </a:cubicBezTo>
                    <a:cubicBezTo>
                      <a:pt x="380" y="365"/>
                      <a:pt x="381" y="356"/>
                      <a:pt x="381" y="351"/>
                    </a:cubicBezTo>
                    <a:cubicBezTo>
                      <a:pt x="382" y="348"/>
                      <a:pt x="381" y="346"/>
                      <a:pt x="381" y="346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srgbClr val="0A0A0A"/>
                  </a:solidFill>
                  <a:effectLst/>
                  <a:uLnTx/>
                  <a:uFillTx/>
                  <a:latin typeface="Calibri"/>
                </a:endParaRPr>
              </a:p>
            </p:txBody>
          </p:sp>
        </p:grpSp>
        <p:grpSp>
          <p:nvGrpSpPr>
            <p:cNvPr id="74" name="Group 73">
              <a:extLst>
                <a:ext uri="{FF2B5EF4-FFF2-40B4-BE49-F238E27FC236}">
                  <a16:creationId xmlns:a16="http://schemas.microsoft.com/office/drawing/2014/main" id="{925F48E9-14C6-4F01-8BA5-4C4AE8DCBA18}"/>
                </a:ext>
              </a:extLst>
            </p:cNvPr>
            <p:cNvGrpSpPr/>
            <p:nvPr/>
          </p:nvGrpSpPr>
          <p:grpSpPr>
            <a:xfrm>
              <a:off x="9152003" y="2232552"/>
              <a:ext cx="2956060" cy="3010394"/>
              <a:chOff x="6076950" y="2566001"/>
              <a:chExt cx="3076576" cy="3133124"/>
            </a:xfrm>
            <a:effectLst>
              <a:outerShdw blurRad="177800" dir="18900000" sy="23000" kx="-1200000" algn="bl" rotWithShape="0">
                <a:prstClr val="black">
                  <a:alpha val="29000"/>
                </a:prstClr>
              </a:outerShdw>
            </a:effectLst>
          </p:grpSpPr>
          <p:sp>
            <p:nvSpPr>
              <p:cNvPr id="75" name="Freeform 21">
                <a:extLst>
                  <a:ext uri="{FF2B5EF4-FFF2-40B4-BE49-F238E27FC236}">
                    <a16:creationId xmlns:a16="http://schemas.microsoft.com/office/drawing/2014/main" id="{A5BEF018-A3D1-4722-AC89-47964F56B07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840788" y="5375275"/>
                <a:ext cx="312738" cy="323850"/>
              </a:xfrm>
              <a:custGeom>
                <a:avLst/>
                <a:gdLst>
                  <a:gd name="T0" fmla="*/ 68 w 83"/>
                  <a:gd name="T1" fmla="*/ 68 h 86"/>
                  <a:gd name="T2" fmla="*/ 34 w 83"/>
                  <a:gd name="T3" fmla="*/ 30 h 86"/>
                  <a:gd name="T4" fmla="*/ 16 w 83"/>
                  <a:gd name="T5" fmla="*/ 10 h 86"/>
                  <a:gd name="T6" fmla="*/ 6 w 83"/>
                  <a:gd name="T7" fmla="*/ 0 h 86"/>
                  <a:gd name="T8" fmla="*/ 3 w 83"/>
                  <a:gd name="T9" fmla="*/ 5 h 86"/>
                  <a:gd name="T10" fmla="*/ 0 w 83"/>
                  <a:gd name="T11" fmla="*/ 11 h 86"/>
                  <a:gd name="T12" fmla="*/ 9 w 83"/>
                  <a:gd name="T13" fmla="*/ 21 h 86"/>
                  <a:gd name="T14" fmla="*/ 29 w 83"/>
                  <a:gd name="T15" fmla="*/ 39 h 86"/>
                  <a:gd name="T16" fmla="*/ 66 w 83"/>
                  <a:gd name="T17" fmla="*/ 72 h 86"/>
                  <a:gd name="T18" fmla="*/ 83 w 83"/>
                  <a:gd name="T19" fmla="*/ 86 h 86"/>
                  <a:gd name="T20" fmla="*/ 83 w 83"/>
                  <a:gd name="T21" fmla="*/ 85 h 86"/>
                  <a:gd name="T22" fmla="*/ 68 w 83"/>
                  <a:gd name="T23" fmla="*/ 68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83" h="86">
                    <a:moveTo>
                      <a:pt x="68" y="68"/>
                    </a:moveTo>
                    <a:cubicBezTo>
                      <a:pt x="59" y="57"/>
                      <a:pt x="46" y="44"/>
                      <a:pt x="34" y="30"/>
                    </a:cubicBezTo>
                    <a:cubicBezTo>
                      <a:pt x="28" y="23"/>
                      <a:pt x="22" y="16"/>
                      <a:pt x="16" y="10"/>
                    </a:cubicBezTo>
                    <a:cubicBezTo>
                      <a:pt x="13" y="6"/>
                      <a:pt x="9" y="3"/>
                      <a:pt x="6" y="0"/>
                    </a:cubicBezTo>
                    <a:cubicBezTo>
                      <a:pt x="5" y="2"/>
                      <a:pt x="4" y="4"/>
                      <a:pt x="3" y="5"/>
                    </a:cubicBezTo>
                    <a:cubicBezTo>
                      <a:pt x="2" y="7"/>
                      <a:pt x="1" y="9"/>
                      <a:pt x="0" y="11"/>
                    </a:cubicBezTo>
                    <a:cubicBezTo>
                      <a:pt x="3" y="14"/>
                      <a:pt x="6" y="18"/>
                      <a:pt x="9" y="21"/>
                    </a:cubicBezTo>
                    <a:cubicBezTo>
                      <a:pt x="15" y="27"/>
                      <a:pt x="22" y="33"/>
                      <a:pt x="29" y="39"/>
                    </a:cubicBezTo>
                    <a:cubicBezTo>
                      <a:pt x="42" y="51"/>
                      <a:pt x="56" y="63"/>
                      <a:pt x="66" y="72"/>
                    </a:cubicBezTo>
                    <a:cubicBezTo>
                      <a:pt x="76" y="81"/>
                      <a:pt x="83" y="86"/>
                      <a:pt x="83" y="86"/>
                    </a:cubicBezTo>
                    <a:cubicBezTo>
                      <a:pt x="83" y="85"/>
                      <a:pt x="83" y="85"/>
                      <a:pt x="83" y="85"/>
                    </a:cubicBezTo>
                    <a:cubicBezTo>
                      <a:pt x="83" y="85"/>
                      <a:pt x="77" y="78"/>
                      <a:pt x="68" y="68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srgbClr val="0A0A0A"/>
                  </a:solidFill>
                  <a:effectLst/>
                  <a:uLnTx/>
                  <a:uFillTx/>
                  <a:latin typeface="Calibri"/>
                </a:endParaRPr>
              </a:p>
            </p:txBody>
          </p:sp>
          <p:sp>
            <p:nvSpPr>
              <p:cNvPr id="76" name="Freeform 22">
                <a:extLst>
                  <a:ext uri="{FF2B5EF4-FFF2-40B4-BE49-F238E27FC236}">
                    <a16:creationId xmlns:a16="http://schemas.microsoft.com/office/drawing/2014/main" id="{D2A40B11-A7A9-46E8-97EB-A4AFF97B595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129588" y="4606925"/>
                <a:ext cx="782638" cy="903287"/>
              </a:xfrm>
              <a:custGeom>
                <a:avLst/>
                <a:gdLst>
                  <a:gd name="T0" fmla="*/ 204 w 208"/>
                  <a:gd name="T1" fmla="*/ 156 h 240"/>
                  <a:gd name="T2" fmla="*/ 48 w 208"/>
                  <a:gd name="T3" fmla="*/ 0 h 240"/>
                  <a:gd name="T4" fmla="*/ 48 w 208"/>
                  <a:gd name="T5" fmla="*/ 0 h 240"/>
                  <a:gd name="T6" fmla="*/ 35 w 208"/>
                  <a:gd name="T7" fmla="*/ 53 h 240"/>
                  <a:gd name="T8" fmla="*/ 0 w 208"/>
                  <a:gd name="T9" fmla="*/ 84 h 240"/>
                  <a:gd name="T10" fmla="*/ 156 w 208"/>
                  <a:gd name="T11" fmla="*/ 240 h 240"/>
                  <a:gd name="T12" fmla="*/ 189 w 208"/>
                  <a:gd name="T13" fmla="*/ 215 h 240"/>
                  <a:gd name="T14" fmla="*/ 192 w 208"/>
                  <a:gd name="T15" fmla="*/ 209 h 240"/>
                  <a:gd name="T16" fmla="*/ 195 w 208"/>
                  <a:gd name="T17" fmla="*/ 204 h 240"/>
                  <a:gd name="T18" fmla="*/ 204 w 208"/>
                  <a:gd name="T19" fmla="*/ 156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08" h="240">
                    <a:moveTo>
                      <a:pt x="204" y="156"/>
                    </a:moveTo>
                    <a:cubicBezTo>
                      <a:pt x="48" y="0"/>
                      <a:pt x="48" y="0"/>
                      <a:pt x="48" y="0"/>
                    </a:cubicBezTo>
                    <a:cubicBezTo>
                      <a:pt x="48" y="0"/>
                      <a:pt x="48" y="0"/>
                      <a:pt x="48" y="0"/>
                    </a:cubicBezTo>
                    <a:cubicBezTo>
                      <a:pt x="54" y="6"/>
                      <a:pt x="48" y="30"/>
                      <a:pt x="35" y="53"/>
                    </a:cubicBezTo>
                    <a:cubicBezTo>
                      <a:pt x="22" y="75"/>
                      <a:pt x="7" y="89"/>
                      <a:pt x="0" y="84"/>
                    </a:cubicBezTo>
                    <a:cubicBezTo>
                      <a:pt x="156" y="240"/>
                      <a:pt x="156" y="240"/>
                      <a:pt x="156" y="240"/>
                    </a:cubicBezTo>
                    <a:cubicBezTo>
                      <a:pt x="156" y="240"/>
                      <a:pt x="173" y="237"/>
                      <a:pt x="189" y="215"/>
                    </a:cubicBezTo>
                    <a:cubicBezTo>
                      <a:pt x="190" y="213"/>
                      <a:pt x="191" y="211"/>
                      <a:pt x="192" y="209"/>
                    </a:cubicBezTo>
                    <a:cubicBezTo>
                      <a:pt x="193" y="208"/>
                      <a:pt x="194" y="206"/>
                      <a:pt x="195" y="204"/>
                    </a:cubicBezTo>
                    <a:cubicBezTo>
                      <a:pt x="208" y="179"/>
                      <a:pt x="204" y="156"/>
                      <a:pt x="204" y="156"/>
                    </a:cubicBezTo>
                    <a:close/>
                  </a:path>
                </a:pathLst>
              </a:custGeom>
              <a:solidFill>
                <a:schemeClr val="tx1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srgbClr val="0A0A0A"/>
                  </a:solidFill>
                  <a:effectLst/>
                  <a:uLnTx/>
                  <a:uFillTx/>
                  <a:latin typeface="Calibri"/>
                </a:endParaRPr>
              </a:p>
            </p:txBody>
          </p:sp>
          <p:sp>
            <p:nvSpPr>
              <p:cNvPr id="77" name="Freeform 23">
                <a:extLst>
                  <a:ext uri="{FF2B5EF4-FFF2-40B4-BE49-F238E27FC236}">
                    <a16:creationId xmlns:a16="http://schemas.microsoft.com/office/drawing/2014/main" id="{BAD41EB9-AFB2-485D-8440-2DEA1ECBD70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113713" y="4592638"/>
                <a:ext cx="219075" cy="349250"/>
              </a:xfrm>
              <a:custGeom>
                <a:avLst/>
                <a:gdLst>
                  <a:gd name="T0" fmla="*/ 52 w 58"/>
                  <a:gd name="T1" fmla="*/ 4 h 93"/>
                  <a:gd name="T2" fmla="*/ 32 w 58"/>
                  <a:gd name="T3" fmla="*/ 13 h 93"/>
                  <a:gd name="T4" fmla="*/ 39 w 58"/>
                  <a:gd name="T5" fmla="*/ 21 h 93"/>
                  <a:gd name="T6" fmla="*/ 39 w 58"/>
                  <a:gd name="T7" fmla="*/ 26 h 93"/>
                  <a:gd name="T8" fmla="*/ 32 w 58"/>
                  <a:gd name="T9" fmla="*/ 51 h 93"/>
                  <a:gd name="T10" fmla="*/ 16 w 58"/>
                  <a:gd name="T11" fmla="*/ 66 h 93"/>
                  <a:gd name="T12" fmla="*/ 13 w 58"/>
                  <a:gd name="T13" fmla="*/ 67 h 93"/>
                  <a:gd name="T14" fmla="*/ 5 w 58"/>
                  <a:gd name="T15" fmla="*/ 59 h 93"/>
                  <a:gd name="T16" fmla="*/ 4 w 58"/>
                  <a:gd name="T17" fmla="*/ 87 h 93"/>
                  <a:gd name="T18" fmla="*/ 4 w 58"/>
                  <a:gd name="T19" fmla="*/ 88 h 93"/>
                  <a:gd name="T20" fmla="*/ 39 w 58"/>
                  <a:gd name="T21" fmla="*/ 57 h 93"/>
                  <a:gd name="T22" fmla="*/ 52 w 58"/>
                  <a:gd name="T23" fmla="*/ 4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8" h="93">
                    <a:moveTo>
                      <a:pt x="52" y="4"/>
                    </a:moveTo>
                    <a:cubicBezTo>
                      <a:pt x="48" y="0"/>
                      <a:pt x="40" y="4"/>
                      <a:pt x="32" y="13"/>
                    </a:cubicBezTo>
                    <a:cubicBezTo>
                      <a:pt x="37" y="18"/>
                      <a:pt x="39" y="21"/>
                      <a:pt x="39" y="21"/>
                    </a:cubicBezTo>
                    <a:cubicBezTo>
                      <a:pt x="39" y="21"/>
                      <a:pt x="40" y="23"/>
                      <a:pt x="39" y="26"/>
                    </a:cubicBezTo>
                    <a:cubicBezTo>
                      <a:pt x="39" y="31"/>
                      <a:pt x="38" y="40"/>
                      <a:pt x="32" y="51"/>
                    </a:cubicBezTo>
                    <a:cubicBezTo>
                      <a:pt x="25" y="61"/>
                      <a:pt x="20" y="65"/>
                      <a:pt x="16" y="66"/>
                    </a:cubicBezTo>
                    <a:cubicBezTo>
                      <a:pt x="14" y="67"/>
                      <a:pt x="13" y="67"/>
                      <a:pt x="13" y="67"/>
                    </a:cubicBezTo>
                    <a:cubicBezTo>
                      <a:pt x="13" y="67"/>
                      <a:pt x="10" y="64"/>
                      <a:pt x="5" y="59"/>
                    </a:cubicBezTo>
                    <a:cubicBezTo>
                      <a:pt x="1" y="72"/>
                      <a:pt x="0" y="83"/>
                      <a:pt x="4" y="87"/>
                    </a:cubicBezTo>
                    <a:cubicBezTo>
                      <a:pt x="4" y="88"/>
                      <a:pt x="4" y="88"/>
                      <a:pt x="4" y="88"/>
                    </a:cubicBezTo>
                    <a:cubicBezTo>
                      <a:pt x="11" y="93"/>
                      <a:pt x="26" y="79"/>
                      <a:pt x="39" y="57"/>
                    </a:cubicBezTo>
                    <a:cubicBezTo>
                      <a:pt x="52" y="34"/>
                      <a:pt x="58" y="10"/>
                      <a:pt x="52" y="4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srgbClr val="0A0A0A"/>
                  </a:solidFill>
                  <a:effectLst/>
                  <a:uLnTx/>
                  <a:uFillTx/>
                  <a:latin typeface="Calibri"/>
                </a:endParaRPr>
              </a:p>
            </p:txBody>
          </p:sp>
          <p:sp>
            <p:nvSpPr>
              <p:cNvPr id="78" name="Freeform 24">
                <a:extLst>
                  <a:ext uri="{FF2B5EF4-FFF2-40B4-BE49-F238E27FC236}">
                    <a16:creationId xmlns:a16="http://schemas.microsoft.com/office/drawing/2014/main" id="{84D855A4-F70C-4221-AFA5-6A103CE4D4F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76950" y="3233738"/>
                <a:ext cx="754063" cy="647700"/>
              </a:xfrm>
              <a:custGeom>
                <a:avLst/>
                <a:gdLst>
                  <a:gd name="T0" fmla="*/ 82 w 200"/>
                  <a:gd name="T1" fmla="*/ 64 h 172"/>
                  <a:gd name="T2" fmla="*/ 200 w 200"/>
                  <a:gd name="T3" fmla="*/ 38 h 172"/>
                  <a:gd name="T4" fmla="*/ 200 w 200"/>
                  <a:gd name="T5" fmla="*/ 36 h 172"/>
                  <a:gd name="T6" fmla="*/ 73 w 200"/>
                  <a:gd name="T7" fmla="*/ 14 h 172"/>
                  <a:gd name="T8" fmla="*/ 8 w 200"/>
                  <a:gd name="T9" fmla="*/ 126 h 172"/>
                  <a:gd name="T10" fmla="*/ 63 w 200"/>
                  <a:gd name="T11" fmla="*/ 172 h 172"/>
                  <a:gd name="T12" fmla="*/ 82 w 200"/>
                  <a:gd name="T13" fmla="*/ 64 h 1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0" h="172">
                    <a:moveTo>
                      <a:pt x="82" y="64"/>
                    </a:moveTo>
                    <a:cubicBezTo>
                      <a:pt x="105" y="25"/>
                      <a:pt x="156" y="22"/>
                      <a:pt x="200" y="38"/>
                    </a:cubicBezTo>
                    <a:cubicBezTo>
                      <a:pt x="200" y="37"/>
                      <a:pt x="199" y="36"/>
                      <a:pt x="200" y="36"/>
                    </a:cubicBezTo>
                    <a:cubicBezTo>
                      <a:pt x="159" y="13"/>
                      <a:pt x="108" y="0"/>
                      <a:pt x="73" y="14"/>
                    </a:cubicBezTo>
                    <a:cubicBezTo>
                      <a:pt x="5" y="41"/>
                      <a:pt x="0" y="80"/>
                      <a:pt x="8" y="126"/>
                    </a:cubicBezTo>
                    <a:cubicBezTo>
                      <a:pt x="13" y="151"/>
                      <a:pt x="34" y="167"/>
                      <a:pt x="63" y="172"/>
                    </a:cubicBezTo>
                    <a:cubicBezTo>
                      <a:pt x="57" y="136"/>
                      <a:pt x="63" y="96"/>
                      <a:pt x="82" y="64"/>
                    </a:cubicBezTo>
                    <a:close/>
                  </a:path>
                </a:pathLst>
              </a:custGeom>
              <a:solidFill>
                <a:schemeClr val="accent4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srgbClr val="0A0A0A"/>
                  </a:solidFill>
                  <a:effectLst/>
                  <a:uLnTx/>
                  <a:uFillTx/>
                  <a:latin typeface="Calibri"/>
                </a:endParaRPr>
              </a:p>
            </p:txBody>
          </p:sp>
          <p:sp>
            <p:nvSpPr>
              <p:cNvPr id="79" name="Freeform 25">
                <a:extLst>
                  <a:ext uri="{FF2B5EF4-FFF2-40B4-BE49-F238E27FC236}">
                    <a16:creationId xmlns:a16="http://schemas.microsoft.com/office/drawing/2014/main" id="{04B0D62C-BD24-41FF-A0B6-7818E1A2933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34163" y="2638425"/>
                <a:ext cx="279400" cy="730250"/>
              </a:xfrm>
              <a:custGeom>
                <a:avLst/>
                <a:gdLst>
                  <a:gd name="T0" fmla="*/ 40 w 74"/>
                  <a:gd name="T1" fmla="*/ 38 h 194"/>
                  <a:gd name="T2" fmla="*/ 74 w 74"/>
                  <a:gd name="T3" fmla="*/ 0 h 194"/>
                  <a:gd name="T4" fmla="*/ 1 w 74"/>
                  <a:gd name="T5" fmla="*/ 100 h 194"/>
                  <a:gd name="T6" fmla="*/ 52 w 74"/>
                  <a:gd name="T7" fmla="*/ 194 h 194"/>
                  <a:gd name="T8" fmla="*/ 52 w 74"/>
                  <a:gd name="T9" fmla="*/ 194 h 194"/>
                  <a:gd name="T10" fmla="*/ 40 w 74"/>
                  <a:gd name="T11" fmla="*/ 38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4" h="194">
                    <a:moveTo>
                      <a:pt x="40" y="38"/>
                    </a:moveTo>
                    <a:cubicBezTo>
                      <a:pt x="50" y="21"/>
                      <a:pt x="62" y="9"/>
                      <a:pt x="74" y="0"/>
                    </a:cubicBezTo>
                    <a:cubicBezTo>
                      <a:pt x="32" y="10"/>
                      <a:pt x="0" y="31"/>
                      <a:pt x="1" y="100"/>
                    </a:cubicBezTo>
                    <a:cubicBezTo>
                      <a:pt x="1" y="132"/>
                      <a:pt x="23" y="166"/>
                      <a:pt x="52" y="194"/>
                    </a:cubicBezTo>
                    <a:cubicBezTo>
                      <a:pt x="52" y="194"/>
                      <a:pt x="52" y="194"/>
                      <a:pt x="52" y="194"/>
                    </a:cubicBezTo>
                    <a:cubicBezTo>
                      <a:pt x="29" y="143"/>
                      <a:pt x="18" y="77"/>
                      <a:pt x="40" y="38"/>
                    </a:cubicBezTo>
                    <a:close/>
                  </a:path>
                </a:pathLst>
              </a:custGeom>
              <a:solidFill>
                <a:schemeClr val="accent4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srgbClr val="0A0A0A"/>
                  </a:solidFill>
                  <a:effectLst/>
                  <a:uLnTx/>
                  <a:uFillTx/>
                  <a:latin typeface="Calibri"/>
                </a:endParaRPr>
              </a:p>
            </p:txBody>
          </p:sp>
          <p:sp>
            <p:nvSpPr>
              <p:cNvPr id="80" name="Freeform 26">
                <a:extLst>
                  <a:ext uri="{FF2B5EF4-FFF2-40B4-BE49-F238E27FC236}">
                    <a16:creationId xmlns:a16="http://schemas.microsoft.com/office/drawing/2014/main" id="{0F18923F-C09C-4F4A-B57B-3BD269475C1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91263" y="3296039"/>
                <a:ext cx="803275" cy="974725"/>
              </a:xfrm>
              <a:custGeom>
                <a:avLst/>
                <a:gdLst>
                  <a:gd name="T0" fmla="*/ 199 w 213"/>
                  <a:gd name="T1" fmla="*/ 83 h 259"/>
                  <a:gd name="T2" fmla="*/ 143 w 213"/>
                  <a:gd name="T3" fmla="*/ 16 h 259"/>
                  <a:gd name="T4" fmla="*/ 25 w 213"/>
                  <a:gd name="T5" fmla="*/ 42 h 259"/>
                  <a:gd name="T6" fmla="*/ 6 w 213"/>
                  <a:gd name="T7" fmla="*/ 150 h 259"/>
                  <a:gd name="T8" fmla="*/ 39 w 213"/>
                  <a:gd name="T9" fmla="*/ 218 h 259"/>
                  <a:gd name="T10" fmla="*/ 172 w 213"/>
                  <a:gd name="T11" fmla="*/ 190 h 259"/>
                  <a:gd name="T12" fmla="*/ 211 w 213"/>
                  <a:gd name="T13" fmla="*/ 104 h 259"/>
                  <a:gd name="T14" fmla="*/ 213 w 213"/>
                  <a:gd name="T15" fmla="*/ 99 h 259"/>
                  <a:gd name="T16" fmla="*/ 212 w 213"/>
                  <a:gd name="T17" fmla="*/ 98 h 259"/>
                  <a:gd name="T18" fmla="*/ 199 w 213"/>
                  <a:gd name="T19" fmla="*/ 83 h 2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13" h="259">
                    <a:moveTo>
                      <a:pt x="199" y="83"/>
                    </a:moveTo>
                    <a:cubicBezTo>
                      <a:pt x="173" y="54"/>
                      <a:pt x="145" y="23"/>
                      <a:pt x="143" y="16"/>
                    </a:cubicBezTo>
                    <a:cubicBezTo>
                      <a:pt x="99" y="0"/>
                      <a:pt x="48" y="3"/>
                      <a:pt x="25" y="42"/>
                    </a:cubicBezTo>
                    <a:cubicBezTo>
                      <a:pt x="6" y="74"/>
                      <a:pt x="0" y="114"/>
                      <a:pt x="6" y="150"/>
                    </a:cubicBezTo>
                    <a:cubicBezTo>
                      <a:pt x="11" y="176"/>
                      <a:pt x="22" y="201"/>
                      <a:pt x="39" y="218"/>
                    </a:cubicBezTo>
                    <a:cubicBezTo>
                      <a:pt x="80" y="259"/>
                      <a:pt x="140" y="246"/>
                      <a:pt x="172" y="190"/>
                    </a:cubicBezTo>
                    <a:cubicBezTo>
                      <a:pt x="191" y="158"/>
                      <a:pt x="207" y="130"/>
                      <a:pt x="211" y="104"/>
                    </a:cubicBezTo>
                    <a:cubicBezTo>
                      <a:pt x="212" y="102"/>
                      <a:pt x="213" y="101"/>
                      <a:pt x="213" y="99"/>
                    </a:cubicBezTo>
                    <a:cubicBezTo>
                      <a:pt x="213" y="99"/>
                      <a:pt x="213" y="98"/>
                      <a:pt x="212" y="98"/>
                    </a:cubicBezTo>
                    <a:cubicBezTo>
                      <a:pt x="207" y="92"/>
                      <a:pt x="203" y="87"/>
                      <a:pt x="199" y="83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srgbClr val="0A0A0A"/>
                  </a:solidFill>
                  <a:effectLst/>
                  <a:uLnTx/>
                  <a:uFillTx/>
                  <a:latin typeface="Calibri"/>
                </a:endParaRPr>
              </a:p>
            </p:txBody>
          </p:sp>
          <p:sp>
            <p:nvSpPr>
              <p:cNvPr id="81" name="Freeform 27">
                <a:extLst>
                  <a:ext uri="{FF2B5EF4-FFF2-40B4-BE49-F238E27FC236}">
                    <a16:creationId xmlns:a16="http://schemas.microsoft.com/office/drawing/2014/main" id="{2C4261AF-EDA6-47EB-9D4D-0A563C0129A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92301" y="2566001"/>
                <a:ext cx="763588" cy="1065212"/>
              </a:xfrm>
              <a:custGeom>
                <a:avLst/>
                <a:gdLst>
                  <a:gd name="T0" fmla="*/ 22 w 203"/>
                  <a:gd name="T1" fmla="*/ 60 h 283"/>
                  <a:gd name="T2" fmla="*/ 34 w 203"/>
                  <a:gd name="T3" fmla="*/ 216 h 283"/>
                  <a:gd name="T4" fmla="*/ 72 w 203"/>
                  <a:gd name="T5" fmla="*/ 246 h 283"/>
                  <a:gd name="T6" fmla="*/ 95 w 203"/>
                  <a:gd name="T7" fmla="*/ 267 h 283"/>
                  <a:gd name="T8" fmla="*/ 99 w 203"/>
                  <a:gd name="T9" fmla="*/ 270 h 283"/>
                  <a:gd name="T10" fmla="*/ 113 w 203"/>
                  <a:gd name="T11" fmla="*/ 283 h 283"/>
                  <a:gd name="T12" fmla="*/ 170 w 203"/>
                  <a:gd name="T13" fmla="*/ 207 h 283"/>
                  <a:gd name="T14" fmla="*/ 155 w 203"/>
                  <a:gd name="T15" fmla="*/ 31 h 283"/>
                  <a:gd name="T16" fmla="*/ 56 w 203"/>
                  <a:gd name="T17" fmla="*/ 22 h 283"/>
                  <a:gd name="T18" fmla="*/ 22 w 203"/>
                  <a:gd name="T19" fmla="*/ 60 h 2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03" h="283">
                    <a:moveTo>
                      <a:pt x="22" y="60"/>
                    </a:moveTo>
                    <a:cubicBezTo>
                      <a:pt x="0" y="99"/>
                      <a:pt x="11" y="165"/>
                      <a:pt x="34" y="216"/>
                    </a:cubicBezTo>
                    <a:cubicBezTo>
                      <a:pt x="37" y="216"/>
                      <a:pt x="55" y="231"/>
                      <a:pt x="72" y="246"/>
                    </a:cubicBezTo>
                    <a:cubicBezTo>
                      <a:pt x="79" y="252"/>
                      <a:pt x="87" y="259"/>
                      <a:pt x="95" y="267"/>
                    </a:cubicBezTo>
                    <a:cubicBezTo>
                      <a:pt x="97" y="268"/>
                      <a:pt x="98" y="269"/>
                      <a:pt x="99" y="270"/>
                    </a:cubicBezTo>
                    <a:cubicBezTo>
                      <a:pt x="103" y="274"/>
                      <a:pt x="108" y="278"/>
                      <a:pt x="113" y="283"/>
                    </a:cubicBezTo>
                    <a:cubicBezTo>
                      <a:pt x="133" y="272"/>
                      <a:pt x="150" y="241"/>
                      <a:pt x="170" y="207"/>
                    </a:cubicBezTo>
                    <a:cubicBezTo>
                      <a:pt x="203" y="151"/>
                      <a:pt x="196" y="72"/>
                      <a:pt x="155" y="31"/>
                    </a:cubicBezTo>
                    <a:cubicBezTo>
                      <a:pt x="126" y="2"/>
                      <a:pt x="88" y="0"/>
                      <a:pt x="56" y="22"/>
                    </a:cubicBezTo>
                    <a:cubicBezTo>
                      <a:pt x="44" y="31"/>
                      <a:pt x="32" y="43"/>
                      <a:pt x="22" y="6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srgbClr val="0A0A0A"/>
                  </a:solidFill>
                  <a:effectLst/>
                  <a:uLnTx/>
                  <a:uFillTx/>
                  <a:latin typeface="Calibri"/>
                </a:endParaRPr>
              </a:p>
            </p:txBody>
          </p:sp>
          <p:sp>
            <p:nvSpPr>
              <p:cNvPr id="82" name="Freeform 28">
                <a:extLst>
                  <a:ext uri="{FF2B5EF4-FFF2-40B4-BE49-F238E27FC236}">
                    <a16:creationId xmlns:a16="http://schemas.microsoft.com/office/drawing/2014/main" id="{6E51F3AC-70FE-4829-ADF0-5D73725010F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26250" y="3368675"/>
                <a:ext cx="1438275" cy="1476375"/>
              </a:xfrm>
              <a:custGeom>
                <a:avLst/>
                <a:gdLst>
                  <a:gd name="T0" fmla="*/ 381 w 382"/>
                  <a:gd name="T1" fmla="*/ 346 h 392"/>
                  <a:gd name="T2" fmla="*/ 374 w 382"/>
                  <a:gd name="T3" fmla="*/ 338 h 392"/>
                  <a:gd name="T4" fmla="*/ 80 w 382"/>
                  <a:gd name="T5" fmla="*/ 67 h 392"/>
                  <a:gd name="T6" fmla="*/ 66 w 382"/>
                  <a:gd name="T7" fmla="*/ 54 h 392"/>
                  <a:gd name="T8" fmla="*/ 62 w 382"/>
                  <a:gd name="T9" fmla="*/ 51 h 392"/>
                  <a:gd name="T10" fmla="*/ 39 w 382"/>
                  <a:gd name="T11" fmla="*/ 30 h 392"/>
                  <a:gd name="T12" fmla="*/ 1 w 382"/>
                  <a:gd name="T13" fmla="*/ 0 h 392"/>
                  <a:gd name="T14" fmla="*/ 1 w 382"/>
                  <a:gd name="T15" fmla="*/ 0 h 392"/>
                  <a:gd name="T16" fmla="*/ 1 w 382"/>
                  <a:gd name="T17" fmla="*/ 0 h 392"/>
                  <a:gd name="T18" fmla="*/ 1 w 382"/>
                  <a:gd name="T19" fmla="*/ 0 h 392"/>
                  <a:gd name="T20" fmla="*/ 1 w 382"/>
                  <a:gd name="T21" fmla="*/ 2 h 392"/>
                  <a:gd name="T22" fmla="*/ 57 w 382"/>
                  <a:gd name="T23" fmla="*/ 69 h 392"/>
                  <a:gd name="T24" fmla="*/ 70 w 382"/>
                  <a:gd name="T25" fmla="*/ 84 h 392"/>
                  <a:gd name="T26" fmla="*/ 71 w 382"/>
                  <a:gd name="T27" fmla="*/ 85 h 392"/>
                  <a:gd name="T28" fmla="*/ 347 w 382"/>
                  <a:gd name="T29" fmla="*/ 384 h 392"/>
                  <a:gd name="T30" fmla="*/ 355 w 382"/>
                  <a:gd name="T31" fmla="*/ 392 h 392"/>
                  <a:gd name="T32" fmla="*/ 358 w 382"/>
                  <a:gd name="T33" fmla="*/ 391 h 392"/>
                  <a:gd name="T34" fmla="*/ 374 w 382"/>
                  <a:gd name="T35" fmla="*/ 376 h 392"/>
                  <a:gd name="T36" fmla="*/ 381 w 382"/>
                  <a:gd name="T37" fmla="*/ 351 h 392"/>
                  <a:gd name="T38" fmla="*/ 381 w 382"/>
                  <a:gd name="T39" fmla="*/ 346 h 3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82" h="392">
                    <a:moveTo>
                      <a:pt x="381" y="346"/>
                    </a:moveTo>
                    <a:cubicBezTo>
                      <a:pt x="381" y="346"/>
                      <a:pt x="379" y="343"/>
                      <a:pt x="374" y="338"/>
                    </a:cubicBezTo>
                    <a:cubicBezTo>
                      <a:pt x="337" y="304"/>
                      <a:pt x="177" y="154"/>
                      <a:pt x="80" y="67"/>
                    </a:cubicBezTo>
                    <a:cubicBezTo>
                      <a:pt x="75" y="62"/>
                      <a:pt x="70" y="58"/>
                      <a:pt x="66" y="54"/>
                    </a:cubicBezTo>
                    <a:cubicBezTo>
                      <a:pt x="65" y="53"/>
                      <a:pt x="64" y="52"/>
                      <a:pt x="62" y="51"/>
                    </a:cubicBezTo>
                    <a:cubicBezTo>
                      <a:pt x="54" y="43"/>
                      <a:pt x="46" y="36"/>
                      <a:pt x="39" y="30"/>
                    </a:cubicBezTo>
                    <a:cubicBezTo>
                      <a:pt x="22" y="15"/>
                      <a:pt x="4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1" y="1"/>
                      <a:pt x="1" y="2"/>
                    </a:cubicBezTo>
                    <a:cubicBezTo>
                      <a:pt x="3" y="9"/>
                      <a:pt x="31" y="40"/>
                      <a:pt x="57" y="69"/>
                    </a:cubicBezTo>
                    <a:cubicBezTo>
                      <a:pt x="61" y="73"/>
                      <a:pt x="65" y="78"/>
                      <a:pt x="70" y="84"/>
                    </a:cubicBezTo>
                    <a:cubicBezTo>
                      <a:pt x="71" y="84"/>
                      <a:pt x="71" y="85"/>
                      <a:pt x="71" y="85"/>
                    </a:cubicBezTo>
                    <a:cubicBezTo>
                      <a:pt x="162" y="186"/>
                      <a:pt x="312" y="347"/>
                      <a:pt x="347" y="384"/>
                    </a:cubicBezTo>
                    <a:cubicBezTo>
                      <a:pt x="352" y="389"/>
                      <a:pt x="355" y="392"/>
                      <a:pt x="355" y="392"/>
                    </a:cubicBezTo>
                    <a:cubicBezTo>
                      <a:pt x="355" y="392"/>
                      <a:pt x="356" y="392"/>
                      <a:pt x="358" y="391"/>
                    </a:cubicBezTo>
                    <a:cubicBezTo>
                      <a:pt x="362" y="390"/>
                      <a:pt x="367" y="386"/>
                      <a:pt x="374" y="376"/>
                    </a:cubicBezTo>
                    <a:cubicBezTo>
                      <a:pt x="380" y="365"/>
                      <a:pt x="381" y="356"/>
                      <a:pt x="381" y="351"/>
                    </a:cubicBezTo>
                    <a:cubicBezTo>
                      <a:pt x="382" y="348"/>
                      <a:pt x="381" y="346"/>
                      <a:pt x="381" y="346"/>
                    </a:cubicBezTo>
                    <a:close/>
                  </a:path>
                </a:pathLst>
              </a:custGeom>
              <a:solidFill>
                <a:schemeClr val="accent4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srgbClr val="0A0A0A"/>
                  </a:solidFill>
                  <a:effectLst/>
                  <a:uLnTx/>
                  <a:uFillTx/>
                  <a:latin typeface="Calibri"/>
                </a:endParaRPr>
              </a:p>
            </p:txBody>
          </p:sp>
        </p:grpSp>
      </p:grpSp>
      <p:sp>
        <p:nvSpPr>
          <p:cNvPr id="134" name="Oval 133">
            <a:extLst>
              <a:ext uri="{FF2B5EF4-FFF2-40B4-BE49-F238E27FC236}">
                <a16:creationId xmlns:a16="http://schemas.microsoft.com/office/drawing/2014/main" id="{A78767CF-A3F7-4072-BC5E-C882CC94AB50}"/>
              </a:ext>
            </a:extLst>
          </p:cNvPr>
          <p:cNvSpPr/>
          <p:nvPr/>
        </p:nvSpPr>
        <p:spPr>
          <a:xfrm>
            <a:off x="1645157" y="2207438"/>
            <a:ext cx="626351" cy="626351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5" name="TextBox 134">
            <a:extLst>
              <a:ext uri="{FF2B5EF4-FFF2-40B4-BE49-F238E27FC236}">
                <a16:creationId xmlns:a16="http://schemas.microsoft.com/office/drawing/2014/main" id="{E50729BC-543B-4AA8-A4FA-D0DD434708DD}"/>
              </a:ext>
            </a:extLst>
          </p:cNvPr>
          <p:cNvSpPr txBox="1"/>
          <p:nvPr/>
        </p:nvSpPr>
        <p:spPr>
          <a:xfrm>
            <a:off x="1748979" y="2335947"/>
            <a:ext cx="418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01</a:t>
            </a:r>
          </a:p>
        </p:txBody>
      </p:sp>
      <p:sp>
        <p:nvSpPr>
          <p:cNvPr id="136" name="TextBox 135">
            <a:extLst>
              <a:ext uri="{FF2B5EF4-FFF2-40B4-BE49-F238E27FC236}">
                <a16:creationId xmlns:a16="http://schemas.microsoft.com/office/drawing/2014/main" id="{EB4A6C1B-87D2-4718-A0BA-6B178FB020A0}"/>
              </a:ext>
            </a:extLst>
          </p:cNvPr>
          <p:cNvSpPr txBox="1"/>
          <p:nvPr/>
        </p:nvSpPr>
        <p:spPr>
          <a:xfrm>
            <a:off x="2407363" y="2259003"/>
            <a:ext cx="32731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Lorem ipsum dolor sit </a:t>
            </a:r>
            <a:r>
              <a:rPr lang="en-US" sz="14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amet</a:t>
            </a:r>
            <a:r>
              <a:rPr lang="en-US" sz="14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, cons </a:t>
            </a:r>
            <a:r>
              <a:rPr lang="en-US" sz="14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ectetur</a:t>
            </a:r>
            <a:r>
              <a:rPr lang="en-US" sz="14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4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adipis</a:t>
            </a:r>
            <a:r>
              <a:rPr lang="en-US" sz="14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sit </a:t>
            </a:r>
            <a:r>
              <a:rPr lang="en-US" sz="14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amet</a:t>
            </a:r>
            <a:r>
              <a:rPr lang="en-US" sz="14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, cons </a:t>
            </a:r>
            <a:r>
              <a:rPr lang="en-US" sz="14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ectetur</a:t>
            </a:r>
            <a:r>
              <a:rPr lang="en-US" sz="14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4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adipis</a:t>
            </a:r>
            <a:endParaRPr lang="en-US" sz="1400" dirty="0">
              <a:solidFill>
                <a:schemeClr val="bg1">
                  <a:lumMod val="65000"/>
                </a:schemeClr>
              </a:solidFill>
              <a:cs typeface="Aharoni" panose="02010803020104030203" pitchFamily="2" charset="-79"/>
            </a:endParaRPr>
          </a:p>
        </p:txBody>
      </p:sp>
      <p:sp>
        <p:nvSpPr>
          <p:cNvPr id="137" name="Oval 136">
            <a:extLst>
              <a:ext uri="{FF2B5EF4-FFF2-40B4-BE49-F238E27FC236}">
                <a16:creationId xmlns:a16="http://schemas.microsoft.com/office/drawing/2014/main" id="{FE306089-C6BE-4444-A72B-E3D84437C545}"/>
              </a:ext>
            </a:extLst>
          </p:cNvPr>
          <p:cNvSpPr/>
          <p:nvPr/>
        </p:nvSpPr>
        <p:spPr>
          <a:xfrm>
            <a:off x="1642859" y="3070310"/>
            <a:ext cx="626351" cy="626351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8" name="TextBox 137">
            <a:extLst>
              <a:ext uri="{FF2B5EF4-FFF2-40B4-BE49-F238E27FC236}">
                <a16:creationId xmlns:a16="http://schemas.microsoft.com/office/drawing/2014/main" id="{FD95865C-A621-421D-9CE4-A6D7F6067C03}"/>
              </a:ext>
            </a:extLst>
          </p:cNvPr>
          <p:cNvSpPr txBox="1"/>
          <p:nvPr/>
        </p:nvSpPr>
        <p:spPr>
          <a:xfrm>
            <a:off x="1746681" y="3198819"/>
            <a:ext cx="418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02</a:t>
            </a:r>
          </a:p>
        </p:txBody>
      </p:sp>
      <p:sp>
        <p:nvSpPr>
          <p:cNvPr id="139" name="TextBox 138">
            <a:extLst>
              <a:ext uri="{FF2B5EF4-FFF2-40B4-BE49-F238E27FC236}">
                <a16:creationId xmlns:a16="http://schemas.microsoft.com/office/drawing/2014/main" id="{B6010EAC-1BD4-46A2-B0FD-A0275B0F8BB7}"/>
              </a:ext>
            </a:extLst>
          </p:cNvPr>
          <p:cNvSpPr txBox="1"/>
          <p:nvPr/>
        </p:nvSpPr>
        <p:spPr>
          <a:xfrm>
            <a:off x="2403992" y="3121875"/>
            <a:ext cx="327655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Lorem ipsum dolor sit </a:t>
            </a:r>
            <a:r>
              <a:rPr lang="en-US" sz="14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amet</a:t>
            </a:r>
            <a:r>
              <a:rPr lang="en-US" sz="14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, cons </a:t>
            </a:r>
            <a:r>
              <a:rPr lang="en-US" sz="14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ectetur</a:t>
            </a:r>
            <a:r>
              <a:rPr lang="en-US" sz="14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4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adipis</a:t>
            </a:r>
            <a:r>
              <a:rPr lang="en-US" sz="14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sit </a:t>
            </a:r>
            <a:r>
              <a:rPr lang="en-US" sz="14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amet</a:t>
            </a:r>
            <a:r>
              <a:rPr lang="en-US" sz="14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, cons </a:t>
            </a:r>
            <a:r>
              <a:rPr lang="en-US" sz="14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ectetur</a:t>
            </a:r>
            <a:r>
              <a:rPr lang="en-US" sz="14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4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adipis</a:t>
            </a:r>
            <a:endParaRPr lang="en-US" sz="1400" dirty="0">
              <a:solidFill>
                <a:schemeClr val="bg1">
                  <a:lumMod val="65000"/>
                </a:schemeClr>
              </a:solidFill>
              <a:cs typeface="Aharoni" panose="02010803020104030203" pitchFamily="2" charset="-79"/>
            </a:endParaRPr>
          </a:p>
        </p:txBody>
      </p:sp>
      <p:sp>
        <p:nvSpPr>
          <p:cNvPr id="140" name="Oval 139">
            <a:extLst>
              <a:ext uri="{FF2B5EF4-FFF2-40B4-BE49-F238E27FC236}">
                <a16:creationId xmlns:a16="http://schemas.microsoft.com/office/drawing/2014/main" id="{23BE70AD-893C-4252-B565-8B61AA498DE1}"/>
              </a:ext>
            </a:extLst>
          </p:cNvPr>
          <p:cNvSpPr/>
          <p:nvPr/>
        </p:nvSpPr>
        <p:spPr>
          <a:xfrm>
            <a:off x="1642857" y="3933182"/>
            <a:ext cx="626351" cy="626351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1" name="TextBox 140">
            <a:extLst>
              <a:ext uri="{FF2B5EF4-FFF2-40B4-BE49-F238E27FC236}">
                <a16:creationId xmlns:a16="http://schemas.microsoft.com/office/drawing/2014/main" id="{BF3E8F7D-799C-4266-8411-8A3DDACB3BBB}"/>
              </a:ext>
            </a:extLst>
          </p:cNvPr>
          <p:cNvSpPr txBox="1"/>
          <p:nvPr/>
        </p:nvSpPr>
        <p:spPr>
          <a:xfrm>
            <a:off x="1746679" y="4061691"/>
            <a:ext cx="418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03</a:t>
            </a:r>
          </a:p>
        </p:txBody>
      </p:sp>
      <p:sp>
        <p:nvSpPr>
          <p:cNvPr id="142" name="TextBox 141">
            <a:extLst>
              <a:ext uri="{FF2B5EF4-FFF2-40B4-BE49-F238E27FC236}">
                <a16:creationId xmlns:a16="http://schemas.microsoft.com/office/drawing/2014/main" id="{251591FA-5B11-425E-A891-B560F8DF5B34}"/>
              </a:ext>
            </a:extLst>
          </p:cNvPr>
          <p:cNvSpPr txBox="1"/>
          <p:nvPr/>
        </p:nvSpPr>
        <p:spPr>
          <a:xfrm>
            <a:off x="2401419" y="3984567"/>
            <a:ext cx="32791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Lorem ipsum dolor sit </a:t>
            </a:r>
            <a:r>
              <a:rPr lang="en-US" sz="14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amet</a:t>
            </a:r>
            <a:r>
              <a:rPr lang="en-US" sz="14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, cons </a:t>
            </a:r>
            <a:r>
              <a:rPr lang="en-US" sz="14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ectetur</a:t>
            </a:r>
            <a:r>
              <a:rPr lang="en-US" sz="14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4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adipis</a:t>
            </a:r>
            <a:r>
              <a:rPr lang="en-US" sz="14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sit </a:t>
            </a:r>
            <a:r>
              <a:rPr lang="en-US" sz="14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amet</a:t>
            </a:r>
            <a:r>
              <a:rPr lang="en-US" sz="14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, cons </a:t>
            </a:r>
            <a:r>
              <a:rPr lang="en-US" sz="14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ectetur</a:t>
            </a:r>
            <a:r>
              <a:rPr lang="en-US" sz="14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4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adipis</a:t>
            </a:r>
            <a:endParaRPr lang="en-US" sz="1400" dirty="0">
              <a:solidFill>
                <a:schemeClr val="bg1">
                  <a:lumMod val="65000"/>
                </a:schemeClr>
              </a:solidFill>
              <a:cs typeface="Aharoni" panose="02010803020104030203" pitchFamily="2" charset="-79"/>
            </a:endParaRPr>
          </a:p>
        </p:txBody>
      </p:sp>
      <p:sp>
        <p:nvSpPr>
          <p:cNvPr id="143" name="Oval 142">
            <a:extLst>
              <a:ext uri="{FF2B5EF4-FFF2-40B4-BE49-F238E27FC236}">
                <a16:creationId xmlns:a16="http://schemas.microsoft.com/office/drawing/2014/main" id="{5875CF1D-BEF3-4AA6-B54E-778ECF75C857}"/>
              </a:ext>
            </a:extLst>
          </p:cNvPr>
          <p:cNvSpPr/>
          <p:nvPr/>
        </p:nvSpPr>
        <p:spPr>
          <a:xfrm>
            <a:off x="1642855" y="4796054"/>
            <a:ext cx="626351" cy="62635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4" name="TextBox 143">
            <a:extLst>
              <a:ext uri="{FF2B5EF4-FFF2-40B4-BE49-F238E27FC236}">
                <a16:creationId xmlns:a16="http://schemas.microsoft.com/office/drawing/2014/main" id="{20E11390-4A31-46F5-9307-2074AEB718BE}"/>
              </a:ext>
            </a:extLst>
          </p:cNvPr>
          <p:cNvSpPr txBox="1"/>
          <p:nvPr/>
        </p:nvSpPr>
        <p:spPr>
          <a:xfrm>
            <a:off x="1746677" y="4924563"/>
            <a:ext cx="418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04</a:t>
            </a:r>
          </a:p>
        </p:txBody>
      </p:sp>
      <p:sp>
        <p:nvSpPr>
          <p:cNvPr id="145" name="TextBox 144">
            <a:extLst>
              <a:ext uri="{FF2B5EF4-FFF2-40B4-BE49-F238E27FC236}">
                <a16:creationId xmlns:a16="http://schemas.microsoft.com/office/drawing/2014/main" id="{C1260E28-7C89-4729-8CD5-4B4F21ADF11A}"/>
              </a:ext>
            </a:extLst>
          </p:cNvPr>
          <p:cNvSpPr txBox="1"/>
          <p:nvPr/>
        </p:nvSpPr>
        <p:spPr>
          <a:xfrm>
            <a:off x="2400465" y="4853177"/>
            <a:ext cx="32800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Lorem ipsum dolor sit </a:t>
            </a:r>
            <a:r>
              <a:rPr lang="en-US" sz="14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amet</a:t>
            </a:r>
            <a:r>
              <a:rPr lang="en-US" sz="14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, cons </a:t>
            </a:r>
            <a:r>
              <a:rPr lang="en-US" sz="14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ectetur</a:t>
            </a:r>
            <a:r>
              <a:rPr lang="en-US" sz="14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4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adipis</a:t>
            </a:r>
            <a:r>
              <a:rPr lang="en-US" sz="14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sit </a:t>
            </a:r>
            <a:r>
              <a:rPr lang="en-US" sz="14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amet</a:t>
            </a:r>
            <a:r>
              <a:rPr lang="en-US" sz="14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, cons </a:t>
            </a:r>
            <a:r>
              <a:rPr lang="en-US" sz="14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ectetur</a:t>
            </a:r>
            <a:r>
              <a:rPr lang="en-US" sz="14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4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adipis</a:t>
            </a:r>
            <a:endParaRPr lang="en-US" sz="1400" dirty="0">
              <a:solidFill>
                <a:schemeClr val="bg1">
                  <a:lumMod val="65000"/>
                </a:schemeClr>
              </a:solidFill>
              <a:cs typeface="Aharoni" panose="02010803020104030203" pitchFamily="2" charset="-79"/>
            </a:endParaRPr>
          </a:p>
        </p:txBody>
      </p:sp>
      <p:sp>
        <p:nvSpPr>
          <p:cNvPr id="88" name="TextBox 87">
            <a:extLst>
              <a:ext uri="{FF2B5EF4-FFF2-40B4-BE49-F238E27FC236}">
                <a16:creationId xmlns:a16="http://schemas.microsoft.com/office/drawing/2014/main" id="{C13620AF-8E4E-4549-B107-11285F28F567}"/>
              </a:ext>
            </a:extLst>
          </p:cNvPr>
          <p:cNvSpPr txBox="1"/>
          <p:nvPr/>
        </p:nvSpPr>
        <p:spPr>
          <a:xfrm>
            <a:off x="3810757" y="418017"/>
            <a:ext cx="457048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latin typeface="Brush Script MT" panose="03060802040406070304" pitchFamily="66" charset="0"/>
              </a:rPr>
              <a:t>.</a:t>
            </a:r>
            <a:r>
              <a:rPr lang="en-US" sz="4800" dirty="0" err="1">
                <a:latin typeface="Brush Script MT" panose="03060802040406070304" pitchFamily="66" charset="0"/>
              </a:rPr>
              <a:t>Milley</a:t>
            </a:r>
            <a:r>
              <a:rPr lang="en-US" sz="4800" dirty="0">
                <a:latin typeface="Brush Script MT" panose="03060802040406070304" pitchFamily="66" charset="0"/>
              </a:rPr>
              <a:t> Presentation.</a:t>
            </a:r>
          </a:p>
        </p:txBody>
      </p:sp>
    </p:spTree>
    <p:extLst>
      <p:ext uri="{BB962C8B-B14F-4D97-AF65-F5344CB8AC3E}">
        <p14:creationId xmlns:p14="http://schemas.microsoft.com/office/powerpoint/2010/main" val="1405602512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" name="Group 46">
            <a:extLst>
              <a:ext uri="{FF2B5EF4-FFF2-40B4-BE49-F238E27FC236}">
                <a16:creationId xmlns:a16="http://schemas.microsoft.com/office/drawing/2014/main" id="{06CE6589-DA40-4DC9-ABDD-DB4BDF576C2B}"/>
              </a:ext>
            </a:extLst>
          </p:cNvPr>
          <p:cNvGrpSpPr/>
          <p:nvPr/>
        </p:nvGrpSpPr>
        <p:grpSpPr>
          <a:xfrm>
            <a:off x="1198186" y="1698953"/>
            <a:ext cx="4710095" cy="4387843"/>
            <a:chOff x="4834040" y="333101"/>
            <a:chExt cx="4638130" cy="4320801"/>
          </a:xfrm>
        </p:grpSpPr>
        <p:sp>
          <p:nvSpPr>
            <p:cNvPr id="48" name="Freeform 33">
              <a:extLst>
                <a:ext uri="{FF2B5EF4-FFF2-40B4-BE49-F238E27FC236}">
                  <a16:creationId xmlns:a16="http://schemas.microsoft.com/office/drawing/2014/main" id="{BB7B5626-2099-47FD-BD1B-592ACFDF3285}"/>
                </a:ext>
              </a:extLst>
            </p:cNvPr>
            <p:cNvSpPr>
              <a:spLocks/>
            </p:cNvSpPr>
            <p:nvPr/>
          </p:nvSpPr>
          <p:spPr bwMode="auto">
            <a:xfrm>
              <a:off x="4870582" y="2393065"/>
              <a:ext cx="942370" cy="1097510"/>
            </a:xfrm>
            <a:custGeom>
              <a:avLst/>
              <a:gdLst>
                <a:gd name="T0" fmla="*/ 429 w 429"/>
                <a:gd name="T1" fmla="*/ 215 h 502"/>
                <a:gd name="T2" fmla="*/ 214 w 429"/>
                <a:gd name="T3" fmla="*/ 0 h 502"/>
                <a:gd name="T4" fmla="*/ 0 w 429"/>
                <a:gd name="T5" fmla="*/ 215 h 502"/>
                <a:gd name="T6" fmla="*/ 214 w 429"/>
                <a:gd name="T7" fmla="*/ 429 h 502"/>
                <a:gd name="T8" fmla="*/ 224 w 429"/>
                <a:gd name="T9" fmla="*/ 429 h 502"/>
                <a:gd name="T10" fmla="*/ 310 w 429"/>
                <a:gd name="T11" fmla="*/ 502 h 502"/>
                <a:gd name="T12" fmla="*/ 320 w 429"/>
                <a:gd name="T13" fmla="*/ 401 h 502"/>
                <a:gd name="T14" fmla="*/ 429 w 429"/>
                <a:gd name="T15" fmla="*/ 215 h 5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29" h="502">
                  <a:moveTo>
                    <a:pt x="429" y="215"/>
                  </a:moveTo>
                  <a:cubicBezTo>
                    <a:pt x="429" y="96"/>
                    <a:pt x="333" y="0"/>
                    <a:pt x="214" y="0"/>
                  </a:cubicBezTo>
                  <a:cubicBezTo>
                    <a:pt x="96" y="0"/>
                    <a:pt x="0" y="96"/>
                    <a:pt x="0" y="215"/>
                  </a:cubicBezTo>
                  <a:cubicBezTo>
                    <a:pt x="0" y="333"/>
                    <a:pt x="96" y="429"/>
                    <a:pt x="214" y="429"/>
                  </a:cubicBezTo>
                  <a:cubicBezTo>
                    <a:pt x="217" y="429"/>
                    <a:pt x="221" y="429"/>
                    <a:pt x="224" y="429"/>
                  </a:cubicBezTo>
                  <a:cubicBezTo>
                    <a:pt x="310" y="502"/>
                    <a:pt x="310" y="502"/>
                    <a:pt x="310" y="502"/>
                  </a:cubicBezTo>
                  <a:cubicBezTo>
                    <a:pt x="320" y="401"/>
                    <a:pt x="320" y="401"/>
                    <a:pt x="320" y="401"/>
                  </a:cubicBezTo>
                  <a:cubicBezTo>
                    <a:pt x="385" y="365"/>
                    <a:pt x="429" y="295"/>
                    <a:pt x="429" y="215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>
              <a:outerShdw blurRad="1524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9" name="Freeform 26">
              <a:extLst>
                <a:ext uri="{FF2B5EF4-FFF2-40B4-BE49-F238E27FC236}">
                  <a16:creationId xmlns:a16="http://schemas.microsoft.com/office/drawing/2014/main" id="{23E12229-9085-4433-80B4-44F5FE46B9FB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6634801" y="3046102"/>
              <a:ext cx="1379580" cy="1607800"/>
            </a:xfrm>
            <a:custGeom>
              <a:avLst/>
              <a:gdLst>
                <a:gd name="T0" fmla="*/ 314 w 628"/>
                <a:gd name="T1" fmla="*/ 0 h 735"/>
                <a:gd name="T2" fmla="*/ 0 w 628"/>
                <a:gd name="T3" fmla="*/ 314 h 735"/>
                <a:gd name="T4" fmla="*/ 159 w 628"/>
                <a:gd name="T5" fmla="*/ 587 h 735"/>
                <a:gd name="T6" fmla="*/ 173 w 628"/>
                <a:gd name="T7" fmla="*/ 735 h 735"/>
                <a:gd name="T8" fmla="*/ 300 w 628"/>
                <a:gd name="T9" fmla="*/ 628 h 735"/>
                <a:gd name="T10" fmla="*/ 314 w 628"/>
                <a:gd name="T11" fmla="*/ 628 h 735"/>
                <a:gd name="T12" fmla="*/ 628 w 628"/>
                <a:gd name="T13" fmla="*/ 314 h 735"/>
                <a:gd name="T14" fmla="*/ 314 w 628"/>
                <a:gd name="T15" fmla="*/ 0 h 7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28" h="735">
                  <a:moveTo>
                    <a:pt x="314" y="0"/>
                  </a:moveTo>
                  <a:cubicBezTo>
                    <a:pt x="141" y="0"/>
                    <a:pt x="0" y="140"/>
                    <a:pt x="0" y="314"/>
                  </a:cubicBezTo>
                  <a:cubicBezTo>
                    <a:pt x="0" y="431"/>
                    <a:pt x="64" y="533"/>
                    <a:pt x="159" y="587"/>
                  </a:cubicBezTo>
                  <a:cubicBezTo>
                    <a:pt x="173" y="735"/>
                    <a:pt x="173" y="735"/>
                    <a:pt x="173" y="735"/>
                  </a:cubicBezTo>
                  <a:cubicBezTo>
                    <a:pt x="300" y="628"/>
                    <a:pt x="300" y="628"/>
                    <a:pt x="300" y="628"/>
                  </a:cubicBezTo>
                  <a:cubicBezTo>
                    <a:pt x="305" y="628"/>
                    <a:pt x="309" y="628"/>
                    <a:pt x="314" y="628"/>
                  </a:cubicBezTo>
                  <a:cubicBezTo>
                    <a:pt x="488" y="628"/>
                    <a:pt x="628" y="487"/>
                    <a:pt x="628" y="314"/>
                  </a:cubicBezTo>
                  <a:cubicBezTo>
                    <a:pt x="628" y="140"/>
                    <a:pt x="488" y="0"/>
                    <a:pt x="31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blurRad="1524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0" name="Freeform 27">
              <a:extLst>
                <a:ext uri="{FF2B5EF4-FFF2-40B4-BE49-F238E27FC236}">
                  <a16:creationId xmlns:a16="http://schemas.microsoft.com/office/drawing/2014/main" id="{96602E03-0264-4086-9921-FCE485A2CFF0}"/>
                </a:ext>
              </a:extLst>
            </p:cNvPr>
            <p:cNvSpPr>
              <a:spLocks/>
            </p:cNvSpPr>
            <p:nvPr/>
          </p:nvSpPr>
          <p:spPr bwMode="auto">
            <a:xfrm>
              <a:off x="7752825" y="2905068"/>
              <a:ext cx="1128280" cy="1315473"/>
            </a:xfrm>
            <a:custGeom>
              <a:avLst/>
              <a:gdLst>
                <a:gd name="T0" fmla="*/ 257 w 514"/>
                <a:gd name="T1" fmla="*/ 0 h 602"/>
                <a:gd name="T2" fmla="*/ 0 w 514"/>
                <a:gd name="T3" fmla="*/ 257 h 602"/>
                <a:gd name="T4" fmla="*/ 130 w 514"/>
                <a:gd name="T5" fmla="*/ 481 h 602"/>
                <a:gd name="T6" fmla="*/ 141 w 514"/>
                <a:gd name="T7" fmla="*/ 602 h 602"/>
                <a:gd name="T8" fmla="*/ 245 w 514"/>
                <a:gd name="T9" fmla="*/ 514 h 602"/>
                <a:gd name="T10" fmla="*/ 257 w 514"/>
                <a:gd name="T11" fmla="*/ 514 h 602"/>
                <a:gd name="T12" fmla="*/ 514 w 514"/>
                <a:gd name="T13" fmla="*/ 257 h 602"/>
                <a:gd name="T14" fmla="*/ 257 w 514"/>
                <a:gd name="T15" fmla="*/ 0 h 6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14" h="602">
                  <a:moveTo>
                    <a:pt x="257" y="0"/>
                  </a:moveTo>
                  <a:cubicBezTo>
                    <a:pt x="115" y="0"/>
                    <a:pt x="0" y="115"/>
                    <a:pt x="0" y="257"/>
                  </a:cubicBezTo>
                  <a:cubicBezTo>
                    <a:pt x="0" y="353"/>
                    <a:pt x="52" y="437"/>
                    <a:pt x="130" y="481"/>
                  </a:cubicBezTo>
                  <a:cubicBezTo>
                    <a:pt x="141" y="602"/>
                    <a:pt x="141" y="602"/>
                    <a:pt x="141" y="602"/>
                  </a:cubicBezTo>
                  <a:cubicBezTo>
                    <a:pt x="245" y="514"/>
                    <a:pt x="245" y="514"/>
                    <a:pt x="245" y="514"/>
                  </a:cubicBezTo>
                  <a:cubicBezTo>
                    <a:pt x="249" y="514"/>
                    <a:pt x="253" y="514"/>
                    <a:pt x="257" y="514"/>
                  </a:cubicBezTo>
                  <a:cubicBezTo>
                    <a:pt x="399" y="514"/>
                    <a:pt x="514" y="399"/>
                    <a:pt x="514" y="257"/>
                  </a:cubicBezTo>
                  <a:cubicBezTo>
                    <a:pt x="514" y="115"/>
                    <a:pt x="399" y="0"/>
                    <a:pt x="257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>
              <a:outerShdw blurRad="1524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" name="Freeform 28">
              <a:extLst>
                <a:ext uri="{FF2B5EF4-FFF2-40B4-BE49-F238E27FC236}">
                  <a16:creationId xmlns:a16="http://schemas.microsoft.com/office/drawing/2014/main" id="{3B179B50-DCE3-4316-B27C-AE8ACEC9FED6}"/>
                </a:ext>
              </a:extLst>
            </p:cNvPr>
            <p:cNvSpPr>
              <a:spLocks/>
            </p:cNvSpPr>
            <p:nvPr/>
          </p:nvSpPr>
          <p:spPr bwMode="auto">
            <a:xfrm>
              <a:off x="7438701" y="1824226"/>
              <a:ext cx="1389836" cy="1623185"/>
            </a:xfrm>
            <a:custGeom>
              <a:avLst/>
              <a:gdLst>
                <a:gd name="T0" fmla="*/ 316 w 633"/>
                <a:gd name="T1" fmla="*/ 0 h 742"/>
                <a:gd name="T2" fmla="*/ 0 w 633"/>
                <a:gd name="T3" fmla="*/ 317 h 742"/>
                <a:gd name="T4" fmla="*/ 161 w 633"/>
                <a:gd name="T5" fmla="*/ 593 h 742"/>
                <a:gd name="T6" fmla="*/ 174 w 633"/>
                <a:gd name="T7" fmla="*/ 742 h 742"/>
                <a:gd name="T8" fmla="*/ 302 w 633"/>
                <a:gd name="T9" fmla="*/ 634 h 742"/>
                <a:gd name="T10" fmla="*/ 316 w 633"/>
                <a:gd name="T11" fmla="*/ 634 h 742"/>
                <a:gd name="T12" fmla="*/ 633 w 633"/>
                <a:gd name="T13" fmla="*/ 317 h 742"/>
                <a:gd name="T14" fmla="*/ 316 w 633"/>
                <a:gd name="T15" fmla="*/ 0 h 7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33" h="742">
                  <a:moveTo>
                    <a:pt x="316" y="0"/>
                  </a:moveTo>
                  <a:cubicBezTo>
                    <a:pt x="141" y="0"/>
                    <a:pt x="0" y="142"/>
                    <a:pt x="0" y="317"/>
                  </a:cubicBezTo>
                  <a:cubicBezTo>
                    <a:pt x="0" y="436"/>
                    <a:pt x="64" y="539"/>
                    <a:pt x="161" y="593"/>
                  </a:cubicBezTo>
                  <a:cubicBezTo>
                    <a:pt x="174" y="742"/>
                    <a:pt x="174" y="742"/>
                    <a:pt x="174" y="742"/>
                  </a:cubicBezTo>
                  <a:cubicBezTo>
                    <a:pt x="302" y="634"/>
                    <a:pt x="302" y="634"/>
                    <a:pt x="302" y="634"/>
                  </a:cubicBezTo>
                  <a:cubicBezTo>
                    <a:pt x="307" y="634"/>
                    <a:pt x="312" y="634"/>
                    <a:pt x="316" y="634"/>
                  </a:cubicBezTo>
                  <a:cubicBezTo>
                    <a:pt x="491" y="634"/>
                    <a:pt x="633" y="492"/>
                    <a:pt x="633" y="317"/>
                  </a:cubicBezTo>
                  <a:cubicBezTo>
                    <a:pt x="633" y="142"/>
                    <a:pt x="491" y="0"/>
                    <a:pt x="31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>
              <a:outerShdw blurRad="1524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" name="Freeform 30">
              <a:extLst>
                <a:ext uri="{FF2B5EF4-FFF2-40B4-BE49-F238E27FC236}">
                  <a16:creationId xmlns:a16="http://schemas.microsoft.com/office/drawing/2014/main" id="{A80F28A7-D020-43D2-862F-8D541EBDBAB6}"/>
                </a:ext>
              </a:extLst>
            </p:cNvPr>
            <p:cNvSpPr>
              <a:spLocks/>
            </p:cNvSpPr>
            <p:nvPr/>
          </p:nvSpPr>
          <p:spPr bwMode="auto">
            <a:xfrm>
              <a:off x="8554160" y="2043473"/>
              <a:ext cx="918010" cy="1070584"/>
            </a:xfrm>
            <a:custGeom>
              <a:avLst/>
              <a:gdLst>
                <a:gd name="T0" fmla="*/ 209 w 418"/>
                <a:gd name="T1" fmla="*/ 0 h 490"/>
                <a:gd name="T2" fmla="*/ 0 w 418"/>
                <a:gd name="T3" fmla="*/ 209 h 490"/>
                <a:gd name="T4" fmla="*/ 107 w 418"/>
                <a:gd name="T5" fmla="*/ 391 h 490"/>
                <a:gd name="T6" fmla="*/ 116 w 418"/>
                <a:gd name="T7" fmla="*/ 490 h 490"/>
                <a:gd name="T8" fmla="*/ 200 w 418"/>
                <a:gd name="T9" fmla="*/ 418 h 490"/>
                <a:gd name="T10" fmla="*/ 209 w 418"/>
                <a:gd name="T11" fmla="*/ 418 h 490"/>
                <a:gd name="T12" fmla="*/ 418 w 418"/>
                <a:gd name="T13" fmla="*/ 209 h 490"/>
                <a:gd name="T14" fmla="*/ 209 w 418"/>
                <a:gd name="T15" fmla="*/ 0 h 4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18" h="490">
                  <a:moveTo>
                    <a:pt x="209" y="0"/>
                  </a:moveTo>
                  <a:cubicBezTo>
                    <a:pt x="94" y="0"/>
                    <a:pt x="0" y="94"/>
                    <a:pt x="0" y="209"/>
                  </a:cubicBezTo>
                  <a:cubicBezTo>
                    <a:pt x="0" y="287"/>
                    <a:pt x="43" y="355"/>
                    <a:pt x="107" y="391"/>
                  </a:cubicBezTo>
                  <a:cubicBezTo>
                    <a:pt x="116" y="490"/>
                    <a:pt x="116" y="490"/>
                    <a:pt x="116" y="490"/>
                  </a:cubicBezTo>
                  <a:cubicBezTo>
                    <a:pt x="200" y="418"/>
                    <a:pt x="200" y="418"/>
                    <a:pt x="200" y="418"/>
                  </a:cubicBezTo>
                  <a:cubicBezTo>
                    <a:pt x="203" y="418"/>
                    <a:pt x="206" y="418"/>
                    <a:pt x="209" y="418"/>
                  </a:cubicBezTo>
                  <a:cubicBezTo>
                    <a:pt x="325" y="418"/>
                    <a:pt x="418" y="325"/>
                    <a:pt x="418" y="209"/>
                  </a:cubicBezTo>
                  <a:cubicBezTo>
                    <a:pt x="418" y="94"/>
                    <a:pt x="325" y="0"/>
                    <a:pt x="209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>
              <a:outerShdw blurRad="1524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3" name="Freeform 31">
              <a:extLst>
                <a:ext uri="{FF2B5EF4-FFF2-40B4-BE49-F238E27FC236}">
                  <a16:creationId xmlns:a16="http://schemas.microsoft.com/office/drawing/2014/main" id="{FE55845B-A95B-48FE-B075-E52FA49B5345}"/>
                </a:ext>
              </a:extLst>
            </p:cNvPr>
            <p:cNvSpPr>
              <a:spLocks/>
            </p:cNvSpPr>
            <p:nvPr/>
          </p:nvSpPr>
          <p:spPr bwMode="auto">
            <a:xfrm>
              <a:off x="4834040" y="1325075"/>
              <a:ext cx="905188" cy="1053917"/>
            </a:xfrm>
            <a:custGeom>
              <a:avLst/>
              <a:gdLst>
                <a:gd name="T0" fmla="*/ 412 w 412"/>
                <a:gd name="T1" fmla="*/ 206 h 482"/>
                <a:gd name="T2" fmla="*/ 206 w 412"/>
                <a:gd name="T3" fmla="*/ 0 h 482"/>
                <a:gd name="T4" fmla="*/ 0 w 412"/>
                <a:gd name="T5" fmla="*/ 206 h 482"/>
                <a:gd name="T6" fmla="*/ 206 w 412"/>
                <a:gd name="T7" fmla="*/ 412 h 482"/>
                <a:gd name="T8" fmla="*/ 216 w 412"/>
                <a:gd name="T9" fmla="*/ 412 h 482"/>
                <a:gd name="T10" fmla="*/ 299 w 412"/>
                <a:gd name="T11" fmla="*/ 482 h 482"/>
                <a:gd name="T12" fmla="*/ 308 w 412"/>
                <a:gd name="T13" fmla="*/ 385 h 482"/>
                <a:gd name="T14" fmla="*/ 412 w 412"/>
                <a:gd name="T15" fmla="*/ 206 h 4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12" h="482">
                  <a:moveTo>
                    <a:pt x="412" y="206"/>
                  </a:moveTo>
                  <a:cubicBezTo>
                    <a:pt x="412" y="92"/>
                    <a:pt x="320" y="0"/>
                    <a:pt x="206" y="0"/>
                  </a:cubicBezTo>
                  <a:cubicBezTo>
                    <a:pt x="92" y="0"/>
                    <a:pt x="0" y="92"/>
                    <a:pt x="0" y="206"/>
                  </a:cubicBezTo>
                  <a:cubicBezTo>
                    <a:pt x="0" y="320"/>
                    <a:pt x="92" y="412"/>
                    <a:pt x="206" y="412"/>
                  </a:cubicBezTo>
                  <a:cubicBezTo>
                    <a:pt x="209" y="412"/>
                    <a:pt x="212" y="412"/>
                    <a:pt x="216" y="412"/>
                  </a:cubicBezTo>
                  <a:cubicBezTo>
                    <a:pt x="299" y="482"/>
                    <a:pt x="299" y="482"/>
                    <a:pt x="299" y="482"/>
                  </a:cubicBezTo>
                  <a:cubicBezTo>
                    <a:pt x="308" y="385"/>
                    <a:pt x="308" y="385"/>
                    <a:pt x="308" y="385"/>
                  </a:cubicBezTo>
                  <a:cubicBezTo>
                    <a:pt x="370" y="350"/>
                    <a:pt x="412" y="283"/>
                    <a:pt x="412" y="206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>
              <a:outerShdw blurRad="1524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" name="Freeform 32">
              <a:extLst>
                <a:ext uri="{FF2B5EF4-FFF2-40B4-BE49-F238E27FC236}">
                  <a16:creationId xmlns:a16="http://schemas.microsoft.com/office/drawing/2014/main" id="{7CA348E0-EB2F-47CF-BB13-9DB4F280D6CE}"/>
                </a:ext>
              </a:extLst>
            </p:cNvPr>
            <p:cNvSpPr>
              <a:spLocks/>
            </p:cNvSpPr>
            <p:nvPr/>
          </p:nvSpPr>
          <p:spPr bwMode="auto">
            <a:xfrm>
              <a:off x="6668136" y="2279385"/>
              <a:ext cx="985963" cy="1144949"/>
            </a:xfrm>
            <a:custGeom>
              <a:avLst/>
              <a:gdLst>
                <a:gd name="T0" fmla="*/ 449 w 449"/>
                <a:gd name="T1" fmla="*/ 224 h 524"/>
                <a:gd name="T2" fmla="*/ 224 w 449"/>
                <a:gd name="T3" fmla="*/ 0 h 524"/>
                <a:gd name="T4" fmla="*/ 0 w 449"/>
                <a:gd name="T5" fmla="*/ 224 h 524"/>
                <a:gd name="T6" fmla="*/ 224 w 449"/>
                <a:gd name="T7" fmla="*/ 448 h 524"/>
                <a:gd name="T8" fmla="*/ 235 w 449"/>
                <a:gd name="T9" fmla="*/ 448 h 524"/>
                <a:gd name="T10" fmla="*/ 325 w 449"/>
                <a:gd name="T11" fmla="*/ 524 h 524"/>
                <a:gd name="T12" fmla="*/ 335 w 449"/>
                <a:gd name="T13" fmla="*/ 419 h 524"/>
                <a:gd name="T14" fmla="*/ 449 w 449"/>
                <a:gd name="T15" fmla="*/ 224 h 5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49" h="524">
                  <a:moveTo>
                    <a:pt x="449" y="224"/>
                  </a:moveTo>
                  <a:cubicBezTo>
                    <a:pt x="449" y="100"/>
                    <a:pt x="348" y="0"/>
                    <a:pt x="224" y="0"/>
                  </a:cubicBezTo>
                  <a:cubicBezTo>
                    <a:pt x="101" y="0"/>
                    <a:pt x="0" y="100"/>
                    <a:pt x="0" y="224"/>
                  </a:cubicBezTo>
                  <a:cubicBezTo>
                    <a:pt x="0" y="347"/>
                    <a:pt x="101" y="448"/>
                    <a:pt x="224" y="448"/>
                  </a:cubicBezTo>
                  <a:cubicBezTo>
                    <a:pt x="228" y="448"/>
                    <a:pt x="231" y="448"/>
                    <a:pt x="235" y="448"/>
                  </a:cubicBezTo>
                  <a:cubicBezTo>
                    <a:pt x="325" y="524"/>
                    <a:pt x="325" y="524"/>
                    <a:pt x="325" y="524"/>
                  </a:cubicBezTo>
                  <a:cubicBezTo>
                    <a:pt x="335" y="419"/>
                    <a:pt x="335" y="419"/>
                    <a:pt x="335" y="419"/>
                  </a:cubicBezTo>
                  <a:cubicBezTo>
                    <a:pt x="403" y="380"/>
                    <a:pt x="449" y="307"/>
                    <a:pt x="449" y="224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>
              <a:outerShdw blurRad="1524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" name="Freeform 34">
              <a:extLst>
                <a:ext uri="{FF2B5EF4-FFF2-40B4-BE49-F238E27FC236}">
                  <a16:creationId xmlns:a16="http://schemas.microsoft.com/office/drawing/2014/main" id="{E348D742-69ED-49E2-92A8-18B3654B100D}"/>
                </a:ext>
              </a:extLst>
            </p:cNvPr>
            <p:cNvSpPr>
              <a:spLocks/>
            </p:cNvSpPr>
            <p:nvPr/>
          </p:nvSpPr>
          <p:spPr bwMode="auto">
            <a:xfrm>
              <a:off x="5616785" y="2641709"/>
              <a:ext cx="1224440" cy="1428301"/>
            </a:xfrm>
            <a:custGeom>
              <a:avLst/>
              <a:gdLst>
                <a:gd name="T0" fmla="*/ 558 w 558"/>
                <a:gd name="T1" fmla="*/ 279 h 653"/>
                <a:gd name="T2" fmla="*/ 279 w 558"/>
                <a:gd name="T3" fmla="*/ 0 h 653"/>
                <a:gd name="T4" fmla="*/ 0 w 558"/>
                <a:gd name="T5" fmla="*/ 279 h 653"/>
                <a:gd name="T6" fmla="*/ 279 w 558"/>
                <a:gd name="T7" fmla="*/ 558 h 653"/>
                <a:gd name="T8" fmla="*/ 292 w 558"/>
                <a:gd name="T9" fmla="*/ 558 h 653"/>
                <a:gd name="T10" fmla="*/ 404 w 558"/>
                <a:gd name="T11" fmla="*/ 653 h 653"/>
                <a:gd name="T12" fmla="*/ 416 w 558"/>
                <a:gd name="T13" fmla="*/ 522 h 653"/>
                <a:gd name="T14" fmla="*/ 558 w 558"/>
                <a:gd name="T15" fmla="*/ 279 h 6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58" h="653">
                  <a:moveTo>
                    <a:pt x="558" y="279"/>
                  </a:moveTo>
                  <a:cubicBezTo>
                    <a:pt x="558" y="125"/>
                    <a:pt x="433" y="0"/>
                    <a:pt x="279" y="0"/>
                  </a:cubicBezTo>
                  <a:cubicBezTo>
                    <a:pt x="125" y="0"/>
                    <a:pt x="0" y="125"/>
                    <a:pt x="0" y="279"/>
                  </a:cubicBezTo>
                  <a:cubicBezTo>
                    <a:pt x="0" y="433"/>
                    <a:pt x="125" y="558"/>
                    <a:pt x="279" y="558"/>
                  </a:cubicBezTo>
                  <a:cubicBezTo>
                    <a:pt x="283" y="558"/>
                    <a:pt x="287" y="558"/>
                    <a:pt x="292" y="558"/>
                  </a:cubicBezTo>
                  <a:cubicBezTo>
                    <a:pt x="404" y="653"/>
                    <a:pt x="404" y="653"/>
                    <a:pt x="404" y="653"/>
                  </a:cubicBezTo>
                  <a:cubicBezTo>
                    <a:pt x="416" y="522"/>
                    <a:pt x="416" y="522"/>
                    <a:pt x="416" y="522"/>
                  </a:cubicBezTo>
                  <a:cubicBezTo>
                    <a:pt x="501" y="474"/>
                    <a:pt x="558" y="383"/>
                    <a:pt x="558" y="27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>
              <a:outerShdw blurRad="1524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" name="Freeform 36">
              <a:extLst>
                <a:ext uri="{FF2B5EF4-FFF2-40B4-BE49-F238E27FC236}">
                  <a16:creationId xmlns:a16="http://schemas.microsoft.com/office/drawing/2014/main" id="{AB2EBE20-E377-47E9-B257-D0572563F25B}"/>
                </a:ext>
              </a:extLst>
            </p:cNvPr>
            <p:cNvSpPr>
              <a:spLocks/>
            </p:cNvSpPr>
            <p:nvPr/>
          </p:nvSpPr>
          <p:spPr bwMode="auto">
            <a:xfrm>
              <a:off x="7974633" y="853649"/>
              <a:ext cx="1102637" cy="1285983"/>
            </a:xfrm>
            <a:custGeom>
              <a:avLst/>
              <a:gdLst>
                <a:gd name="T0" fmla="*/ 251 w 502"/>
                <a:gd name="T1" fmla="*/ 0 h 588"/>
                <a:gd name="T2" fmla="*/ 0 w 502"/>
                <a:gd name="T3" fmla="*/ 251 h 588"/>
                <a:gd name="T4" fmla="*/ 128 w 502"/>
                <a:gd name="T5" fmla="*/ 470 h 588"/>
                <a:gd name="T6" fmla="*/ 138 w 502"/>
                <a:gd name="T7" fmla="*/ 588 h 588"/>
                <a:gd name="T8" fmla="*/ 240 w 502"/>
                <a:gd name="T9" fmla="*/ 502 h 588"/>
                <a:gd name="T10" fmla="*/ 251 w 502"/>
                <a:gd name="T11" fmla="*/ 502 h 588"/>
                <a:gd name="T12" fmla="*/ 502 w 502"/>
                <a:gd name="T13" fmla="*/ 251 h 588"/>
                <a:gd name="T14" fmla="*/ 251 w 502"/>
                <a:gd name="T15" fmla="*/ 0 h 5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02" h="588">
                  <a:moveTo>
                    <a:pt x="251" y="0"/>
                  </a:moveTo>
                  <a:cubicBezTo>
                    <a:pt x="113" y="0"/>
                    <a:pt x="0" y="113"/>
                    <a:pt x="0" y="251"/>
                  </a:cubicBezTo>
                  <a:cubicBezTo>
                    <a:pt x="0" y="345"/>
                    <a:pt x="52" y="427"/>
                    <a:pt x="128" y="470"/>
                  </a:cubicBezTo>
                  <a:cubicBezTo>
                    <a:pt x="138" y="588"/>
                    <a:pt x="138" y="588"/>
                    <a:pt x="138" y="588"/>
                  </a:cubicBezTo>
                  <a:cubicBezTo>
                    <a:pt x="240" y="502"/>
                    <a:pt x="240" y="502"/>
                    <a:pt x="240" y="502"/>
                  </a:cubicBezTo>
                  <a:cubicBezTo>
                    <a:pt x="244" y="502"/>
                    <a:pt x="247" y="502"/>
                    <a:pt x="251" y="502"/>
                  </a:cubicBezTo>
                  <a:cubicBezTo>
                    <a:pt x="390" y="502"/>
                    <a:pt x="502" y="390"/>
                    <a:pt x="502" y="251"/>
                  </a:cubicBezTo>
                  <a:cubicBezTo>
                    <a:pt x="502" y="113"/>
                    <a:pt x="390" y="0"/>
                    <a:pt x="25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blurRad="1524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" name="Freeform 29">
              <a:extLst>
                <a:ext uri="{FF2B5EF4-FFF2-40B4-BE49-F238E27FC236}">
                  <a16:creationId xmlns:a16="http://schemas.microsoft.com/office/drawing/2014/main" id="{7621BBE8-3E85-4931-BFFE-CD05EA8AA4E5}"/>
                </a:ext>
              </a:extLst>
            </p:cNvPr>
            <p:cNvSpPr>
              <a:spLocks/>
            </p:cNvSpPr>
            <p:nvPr/>
          </p:nvSpPr>
          <p:spPr bwMode="auto">
            <a:xfrm>
              <a:off x="6754039" y="1049815"/>
              <a:ext cx="1238543" cy="1446251"/>
            </a:xfrm>
            <a:custGeom>
              <a:avLst/>
              <a:gdLst>
                <a:gd name="T0" fmla="*/ 282 w 564"/>
                <a:gd name="T1" fmla="*/ 0 h 661"/>
                <a:gd name="T2" fmla="*/ 0 w 564"/>
                <a:gd name="T3" fmla="*/ 282 h 661"/>
                <a:gd name="T4" fmla="*/ 143 w 564"/>
                <a:gd name="T5" fmla="*/ 528 h 661"/>
                <a:gd name="T6" fmla="*/ 155 w 564"/>
                <a:gd name="T7" fmla="*/ 661 h 661"/>
                <a:gd name="T8" fmla="*/ 269 w 564"/>
                <a:gd name="T9" fmla="*/ 564 h 661"/>
                <a:gd name="T10" fmla="*/ 282 w 564"/>
                <a:gd name="T11" fmla="*/ 564 h 661"/>
                <a:gd name="T12" fmla="*/ 564 w 564"/>
                <a:gd name="T13" fmla="*/ 282 h 661"/>
                <a:gd name="T14" fmla="*/ 282 w 564"/>
                <a:gd name="T15" fmla="*/ 0 h 6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64" h="661">
                  <a:moveTo>
                    <a:pt x="282" y="0"/>
                  </a:moveTo>
                  <a:cubicBezTo>
                    <a:pt x="126" y="0"/>
                    <a:pt x="0" y="126"/>
                    <a:pt x="0" y="282"/>
                  </a:cubicBezTo>
                  <a:cubicBezTo>
                    <a:pt x="0" y="388"/>
                    <a:pt x="58" y="479"/>
                    <a:pt x="143" y="528"/>
                  </a:cubicBezTo>
                  <a:cubicBezTo>
                    <a:pt x="155" y="661"/>
                    <a:pt x="155" y="661"/>
                    <a:pt x="155" y="661"/>
                  </a:cubicBezTo>
                  <a:cubicBezTo>
                    <a:pt x="269" y="564"/>
                    <a:pt x="269" y="564"/>
                    <a:pt x="269" y="564"/>
                  </a:cubicBezTo>
                  <a:cubicBezTo>
                    <a:pt x="273" y="564"/>
                    <a:pt x="278" y="564"/>
                    <a:pt x="282" y="564"/>
                  </a:cubicBezTo>
                  <a:cubicBezTo>
                    <a:pt x="438" y="564"/>
                    <a:pt x="564" y="438"/>
                    <a:pt x="564" y="282"/>
                  </a:cubicBezTo>
                  <a:cubicBezTo>
                    <a:pt x="564" y="126"/>
                    <a:pt x="438" y="0"/>
                    <a:pt x="282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>
              <a:outerShdw blurRad="1524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8" name="Freeform 35">
              <a:extLst>
                <a:ext uri="{FF2B5EF4-FFF2-40B4-BE49-F238E27FC236}">
                  <a16:creationId xmlns:a16="http://schemas.microsoft.com/office/drawing/2014/main" id="{5A0008ED-22B9-4D3C-BC14-73939CE73436}"/>
                </a:ext>
              </a:extLst>
            </p:cNvPr>
            <p:cNvSpPr>
              <a:spLocks/>
            </p:cNvSpPr>
            <p:nvPr/>
          </p:nvSpPr>
          <p:spPr bwMode="auto">
            <a:xfrm>
              <a:off x="5515496" y="1403685"/>
              <a:ext cx="1506510" cy="1759092"/>
            </a:xfrm>
            <a:custGeom>
              <a:avLst/>
              <a:gdLst>
                <a:gd name="T0" fmla="*/ 686 w 686"/>
                <a:gd name="T1" fmla="*/ 343 h 804"/>
                <a:gd name="T2" fmla="*/ 343 w 686"/>
                <a:gd name="T3" fmla="*/ 0 h 804"/>
                <a:gd name="T4" fmla="*/ 0 w 686"/>
                <a:gd name="T5" fmla="*/ 343 h 804"/>
                <a:gd name="T6" fmla="*/ 343 w 686"/>
                <a:gd name="T7" fmla="*/ 687 h 804"/>
                <a:gd name="T8" fmla="*/ 358 w 686"/>
                <a:gd name="T9" fmla="*/ 686 h 804"/>
                <a:gd name="T10" fmla="*/ 497 w 686"/>
                <a:gd name="T11" fmla="*/ 804 h 804"/>
                <a:gd name="T12" fmla="*/ 512 w 686"/>
                <a:gd name="T13" fmla="*/ 642 h 804"/>
                <a:gd name="T14" fmla="*/ 686 w 686"/>
                <a:gd name="T15" fmla="*/ 343 h 8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86" h="804">
                  <a:moveTo>
                    <a:pt x="686" y="343"/>
                  </a:moveTo>
                  <a:cubicBezTo>
                    <a:pt x="686" y="154"/>
                    <a:pt x="533" y="0"/>
                    <a:pt x="343" y="0"/>
                  </a:cubicBezTo>
                  <a:cubicBezTo>
                    <a:pt x="153" y="0"/>
                    <a:pt x="0" y="154"/>
                    <a:pt x="0" y="343"/>
                  </a:cubicBezTo>
                  <a:cubicBezTo>
                    <a:pt x="0" y="533"/>
                    <a:pt x="153" y="687"/>
                    <a:pt x="343" y="687"/>
                  </a:cubicBezTo>
                  <a:cubicBezTo>
                    <a:pt x="348" y="687"/>
                    <a:pt x="353" y="687"/>
                    <a:pt x="358" y="686"/>
                  </a:cubicBezTo>
                  <a:cubicBezTo>
                    <a:pt x="497" y="804"/>
                    <a:pt x="497" y="804"/>
                    <a:pt x="497" y="804"/>
                  </a:cubicBezTo>
                  <a:cubicBezTo>
                    <a:pt x="512" y="642"/>
                    <a:pt x="512" y="642"/>
                    <a:pt x="512" y="642"/>
                  </a:cubicBezTo>
                  <a:cubicBezTo>
                    <a:pt x="616" y="583"/>
                    <a:pt x="686" y="472"/>
                    <a:pt x="686" y="34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blurRad="1524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9" name="Freeform 37">
              <a:extLst>
                <a:ext uri="{FF2B5EF4-FFF2-40B4-BE49-F238E27FC236}">
                  <a16:creationId xmlns:a16="http://schemas.microsoft.com/office/drawing/2014/main" id="{9416AF61-891E-480D-AEB6-DC3433D81CB8}"/>
                </a:ext>
              </a:extLst>
            </p:cNvPr>
            <p:cNvSpPr>
              <a:spLocks/>
            </p:cNvSpPr>
            <p:nvPr/>
          </p:nvSpPr>
          <p:spPr bwMode="auto">
            <a:xfrm>
              <a:off x="5728330" y="503625"/>
              <a:ext cx="1106483" cy="1289829"/>
            </a:xfrm>
            <a:custGeom>
              <a:avLst/>
              <a:gdLst>
                <a:gd name="T0" fmla="*/ 504 w 504"/>
                <a:gd name="T1" fmla="*/ 252 h 590"/>
                <a:gd name="T2" fmla="*/ 252 w 504"/>
                <a:gd name="T3" fmla="*/ 0 h 590"/>
                <a:gd name="T4" fmla="*/ 0 w 504"/>
                <a:gd name="T5" fmla="*/ 252 h 590"/>
                <a:gd name="T6" fmla="*/ 252 w 504"/>
                <a:gd name="T7" fmla="*/ 504 h 590"/>
                <a:gd name="T8" fmla="*/ 263 w 504"/>
                <a:gd name="T9" fmla="*/ 504 h 590"/>
                <a:gd name="T10" fmla="*/ 365 w 504"/>
                <a:gd name="T11" fmla="*/ 590 h 590"/>
                <a:gd name="T12" fmla="*/ 376 w 504"/>
                <a:gd name="T13" fmla="*/ 472 h 590"/>
                <a:gd name="T14" fmla="*/ 504 w 504"/>
                <a:gd name="T15" fmla="*/ 252 h 5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04" h="590">
                  <a:moveTo>
                    <a:pt x="504" y="252"/>
                  </a:moveTo>
                  <a:cubicBezTo>
                    <a:pt x="504" y="113"/>
                    <a:pt x="391" y="0"/>
                    <a:pt x="252" y="0"/>
                  </a:cubicBezTo>
                  <a:cubicBezTo>
                    <a:pt x="113" y="0"/>
                    <a:pt x="0" y="113"/>
                    <a:pt x="0" y="252"/>
                  </a:cubicBezTo>
                  <a:cubicBezTo>
                    <a:pt x="0" y="392"/>
                    <a:pt x="113" y="504"/>
                    <a:pt x="252" y="504"/>
                  </a:cubicBezTo>
                  <a:cubicBezTo>
                    <a:pt x="256" y="504"/>
                    <a:pt x="259" y="504"/>
                    <a:pt x="263" y="504"/>
                  </a:cubicBezTo>
                  <a:cubicBezTo>
                    <a:pt x="365" y="590"/>
                    <a:pt x="365" y="590"/>
                    <a:pt x="365" y="590"/>
                  </a:cubicBezTo>
                  <a:cubicBezTo>
                    <a:pt x="376" y="472"/>
                    <a:pt x="376" y="472"/>
                    <a:pt x="376" y="472"/>
                  </a:cubicBezTo>
                  <a:cubicBezTo>
                    <a:pt x="452" y="428"/>
                    <a:pt x="504" y="346"/>
                    <a:pt x="504" y="25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>
              <a:outerShdw blurRad="1524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0" name="Freeform 25">
              <a:extLst>
                <a:ext uri="{FF2B5EF4-FFF2-40B4-BE49-F238E27FC236}">
                  <a16:creationId xmlns:a16="http://schemas.microsoft.com/office/drawing/2014/main" id="{05B6E6A7-BCBF-43AD-A364-883A8A765055}"/>
                </a:ext>
              </a:extLst>
            </p:cNvPr>
            <p:cNvSpPr>
              <a:spLocks/>
            </p:cNvSpPr>
            <p:nvPr/>
          </p:nvSpPr>
          <p:spPr bwMode="auto">
            <a:xfrm>
              <a:off x="7173298" y="333101"/>
              <a:ext cx="905188" cy="1051352"/>
            </a:xfrm>
            <a:custGeom>
              <a:avLst/>
              <a:gdLst>
                <a:gd name="T0" fmla="*/ 206 w 412"/>
                <a:gd name="T1" fmla="*/ 0 h 481"/>
                <a:gd name="T2" fmla="*/ 0 w 412"/>
                <a:gd name="T3" fmla="*/ 205 h 481"/>
                <a:gd name="T4" fmla="*/ 105 w 412"/>
                <a:gd name="T5" fmla="*/ 385 h 481"/>
                <a:gd name="T6" fmla="*/ 114 w 412"/>
                <a:gd name="T7" fmla="*/ 481 h 481"/>
                <a:gd name="T8" fmla="*/ 197 w 412"/>
                <a:gd name="T9" fmla="*/ 411 h 481"/>
                <a:gd name="T10" fmla="*/ 206 w 412"/>
                <a:gd name="T11" fmla="*/ 411 h 481"/>
                <a:gd name="T12" fmla="*/ 412 w 412"/>
                <a:gd name="T13" fmla="*/ 205 h 481"/>
                <a:gd name="T14" fmla="*/ 206 w 412"/>
                <a:gd name="T15" fmla="*/ 0 h 4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12" h="481">
                  <a:moveTo>
                    <a:pt x="206" y="0"/>
                  </a:moveTo>
                  <a:cubicBezTo>
                    <a:pt x="92" y="0"/>
                    <a:pt x="0" y="92"/>
                    <a:pt x="0" y="205"/>
                  </a:cubicBezTo>
                  <a:cubicBezTo>
                    <a:pt x="0" y="282"/>
                    <a:pt x="42" y="349"/>
                    <a:pt x="105" y="385"/>
                  </a:cubicBezTo>
                  <a:cubicBezTo>
                    <a:pt x="114" y="481"/>
                    <a:pt x="114" y="481"/>
                    <a:pt x="114" y="481"/>
                  </a:cubicBezTo>
                  <a:cubicBezTo>
                    <a:pt x="197" y="411"/>
                    <a:pt x="197" y="411"/>
                    <a:pt x="197" y="411"/>
                  </a:cubicBezTo>
                  <a:cubicBezTo>
                    <a:pt x="200" y="411"/>
                    <a:pt x="203" y="411"/>
                    <a:pt x="206" y="411"/>
                  </a:cubicBezTo>
                  <a:cubicBezTo>
                    <a:pt x="320" y="411"/>
                    <a:pt x="412" y="319"/>
                    <a:pt x="412" y="205"/>
                  </a:cubicBezTo>
                  <a:cubicBezTo>
                    <a:pt x="412" y="92"/>
                    <a:pt x="320" y="0"/>
                    <a:pt x="206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>
              <a:outerShdw blurRad="1524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1" name="Freeform 41">
              <a:extLst>
                <a:ext uri="{FF2B5EF4-FFF2-40B4-BE49-F238E27FC236}">
                  <a16:creationId xmlns:a16="http://schemas.microsoft.com/office/drawing/2014/main" id="{D3494ACC-A76B-448C-B7CF-0B36DB4BD13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308985" y="1184429"/>
              <a:ext cx="419401" cy="476325"/>
            </a:xfrm>
            <a:custGeom>
              <a:avLst/>
              <a:gdLst>
                <a:gd name="T0" fmla="*/ 48 w 293"/>
                <a:gd name="T1" fmla="*/ 207 h 333"/>
                <a:gd name="T2" fmla="*/ 25 w 293"/>
                <a:gd name="T3" fmla="*/ 207 h 333"/>
                <a:gd name="T4" fmla="*/ 73 w 293"/>
                <a:gd name="T5" fmla="*/ 187 h 333"/>
                <a:gd name="T6" fmla="*/ 86 w 293"/>
                <a:gd name="T7" fmla="*/ 0 h 333"/>
                <a:gd name="T8" fmla="*/ 81 w 293"/>
                <a:gd name="T9" fmla="*/ 158 h 333"/>
                <a:gd name="T10" fmla="*/ 23 w 293"/>
                <a:gd name="T11" fmla="*/ 0 h 333"/>
                <a:gd name="T12" fmla="*/ 122 w 293"/>
                <a:gd name="T13" fmla="*/ 330 h 333"/>
                <a:gd name="T14" fmla="*/ 97 w 293"/>
                <a:gd name="T15" fmla="*/ 331 h 333"/>
                <a:gd name="T16" fmla="*/ 82 w 293"/>
                <a:gd name="T17" fmla="*/ 224 h 333"/>
                <a:gd name="T18" fmla="*/ 105 w 293"/>
                <a:gd name="T19" fmla="*/ 311 h 333"/>
                <a:gd name="T20" fmla="*/ 122 w 293"/>
                <a:gd name="T21" fmla="*/ 305 h 333"/>
                <a:gd name="T22" fmla="*/ 143 w 293"/>
                <a:gd name="T23" fmla="*/ 330 h 333"/>
                <a:gd name="T24" fmla="*/ 150 w 293"/>
                <a:gd name="T25" fmla="*/ 38 h 333"/>
                <a:gd name="T26" fmla="*/ 183 w 293"/>
                <a:gd name="T27" fmla="*/ 129 h 333"/>
                <a:gd name="T28" fmla="*/ 124 w 293"/>
                <a:gd name="T29" fmla="*/ 152 h 333"/>
                <a:gd name="T30" fmla="*/ 124 w 293"/>
                <a:gd name="T31" fmla="*/ 46 h 333"/>
                <a:gd name="T32" fmla="*/ 159 w 293"/>
                <a:gd name="T33" fmla="*/ 67 h 333"/>
                <a:gd name="T34" fmla="*/ 142 w 293"/>
                <a:gd name="T35" fmla="*/ 61 h 333"/>
                <a:gd name="T36" fmla="*/ 141 w 293"/>
                <a:gd name="T37" fmla="*/ 138 h 333"/>
                <a:gd name="T38" fmla="*/ 214 w 293"/>
                <a:gd name="T39" fmla="*/ 229 h 333"/>
                <a:gd name="T40" fmla="*/ 214 w 293"/>
                <a:gd name="T41" fmla="*/ 325 h 333"/>
                <a:gd name="T42" fmla="*/ 180 w 293"/>
                <a:gd name="T43" fmla="*/ 322 h 333"/>
                <a:gd name="T44" fmla="*/ 159 w 293"/>
                <a:gd name="T45" fmla="*/ 187 h 333"/>
                <a:gd name="T46" fmla="*/ 189 w 293"/>
                <a:gd name="T47" fmla="*/ 226 h 333"/>
                <a:gd name="T48" fmla="*/ 185 w 293"/>
                <a:gd name="T49" fmla="*/ 314 h 333"/>
                <a:gd name="T50" fmla="*/ 197 w 293"/>
                <a:gd name="T51" fmla="*/ 305 h 333"/>
                <a:gd name="T52" fmla="*/ 189 w 293"/>
                <a:gd name="T53" fmla="*/ 240 h 333"/>
                <a:gd name="T54" fmla="*/ 180 w 293"/>
                <a:gd name="T55" fmla="*/ 310 h 333"/>
                <a:gd name="T56" fmla="*/ 227 w 293"/>
                <a:gd name="T57" fmla="*/ 131 h 333"/>
                <a:gd name="T58" fmla="*/ 240 w 293"/>
                <a:gd name="T59" fmla="*/ 136 h 333"/>
                <a:gd name="T60" fmla="*/ 271 w 293"/>
                <a:gd name="T61" fmla="*/ 41 h 333"/>
                <a:gd name="T62" fmla="*/ 247 w 293"/>
                <a:gd name="T63" fmla="*/ 145 h 333"/>
                <a:gd name="T64" fmla="*/ 207 w 293"/>
                <a:gd name="T65" fmla="*/ 154 h 333"/>
                <a:gd name="T66" fmla="*/ 227 w 293"/>
                <a:gd name="T67" fmla="*/ 41 h 333"/>
                <a:gd name="T68" fmla="*/ 253 w 293"/>
                <a:gd name="T69" fmla="*/ 300 h 333"/>
                <a:gd name="T70" fmla="*/ 269 w 293"/>
                <a:gd name="T71" fmla="*/ 312 h 333"/>
                <a:gd name="T72" fmla="*/ 293 w 293"/>
                <a:gd name="T73" fmla="*/ 295 h 333"/>
                <a:gd name="T74" fmla="*/ 261 w 293"/>
                <a:gd name="T75" fmla="*/ 333 h 333"/>
                <a:gd name="T76" fmla="*/ 231 w 293"/>
                <a:gd name="T77" fmla="*/ 252 h 333"/>
                <a:gd name="T78" fmla="*/ 285 w 293"/>
                <a:gd name="T79" fmla="*/ 229 h 333"/>
                <a:gd name="T80" fmla="*/ 253 w 293"/>
                <a:gd name="T81" fmla="*/ 252 h 333"/>
                <a:gd name="T82" fmla="*/ 271 w 293"/>
                <a:gd name="T83" fmla="*/ 252 h 333"/>
                <a:gd name="T84" fmla="*/ 255 w 293"/>
                <a:gd name="T85" fmla="*/ 242 h 3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93" h="333">
                  <a:moveTo>
                    <a:pt x="73" y="187"/>
                  </a:moveTo>
                  <a:cubicBezTo>
                    <a:pt x="73" y="207"/>
                    <a:pt x="73" y="207"/>
                    <a:pt x="73" y="207"/>
                  </a:cubicBezTo>
                  <a:cubicBezTo>
                    <a:pt x="48" y="207"/>
                    <a:pt x="48" y="207"/>
                    <a:pt x="48" y="207"/>
                  </a:cubicBezTo>
                  <a:cubicBezTo>
                    <a:pt x="48" y="330"/>
                    <a:pt x="48" y="330"/>
                    <a:pt x="48" y="330"/>
                  </a:cubicBezTo>
                  <a:cubicBezTo>
                    <a:pt x="25" y="330"/>
                    <a:pt x="25" y="330"/>
                    <a:pt x="25" y="330"/>
                  </a:cubicBezTo>
                  <a:cubicBezTo>
                    <a:pt x="25" y="207"/>
                    <a:pt x="25" y="207"/>
                    <a:pt x="25" y="207"/>
                  </a:cubicBezTo>
                  <a:cubicBezTo>
                    <a:pt x="0" y="207"/>
                    <a:pt x="0" y="207"/>
                    <a:pt x="0" y="207"/>
                  </a:cubicBezTo>
                  <a:cubicBezTo>
                    <a:pt x="0" y="187"/>
                    <a:pt x="0" y="187"/>
                    <a:pt x="0" y="187"/>
                  </a:cubicBezTo>
                  <a:lnTo>
                    <a:pt x="73" y="187"/>
                  </a:lnTo>
                  <a:close/>
                  <a:moveTo>
                    <a:pt x="67" y="63"/>
                  </a:moveTo>
                  <a:cubicBezTo>
                    <a:pt x="68" y="63"/>
                    <a:pt x="68" y="63"/>
                    <a:pt x="68" y="63"/>
                  </a:cubicBezTo>
                  <a:cubicBezTo>
                    <a:pt x="86" y="0"/>
                    <a:pt x="86" y="0"/>
                    <a:pt x="86" y="0"/>
                  </a:cubicBezTo>
                  <a:cubicBezTo>
                    <a:pt x="113" y="0"/>
                    <a:pt x="113" y="0"/>
                    <a:pt x="113" y="0"/>
                  </a:cubicBezTo>
                  <a:cubicBezTo>
                    <a:pt x="81" y="92"/>
                    <a:pt x="81" y="92"/>
                    <a:pt x="81" y="92"/>
                  </a:cubicBezTo>
                  <a:cubicBezTo>
                    <a:pt x="81" y="158"/>
                    <a:pt x="81" y="158"/>
                    <a:pt x="81" y="158"/>
                  </a:cubicBezTo>
                  <a:cubicBezTo>
                    <a:pt x="54" y="158"/>
                    <a:pt x="54" y="158"/>
                    <a:pt x="54" y="158"/>
                  </a:cubicBezTo>
                  <a:cubicBezTo>
                    <a:pt x="54" y="96"/>
                    <a:pt x="54" y="96"/>
                    <a:pt x="54" y="96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49" y="0"/>
                    <a:pt x="49" y="0"/>
                    <a:pt x="49" y="0"/>
                  </a:cubicBezTo>
                  <a:lnTo>
                    <a:pt x="67" y="63"/>
                  </a:lnTo>
                  <a:close/>
                  <a:moveTo>
                    <a:pt x="122" y="330"/>
                  </a:moveTo>
                  <a:cubicBezTo>
                    <a:pt x="122" y="318"/>
                    <a:pt x="122" y="318"/>
                    <a:pt x="122" y="318"/>
                  </a:cubicBezTo>
                  <a:cubicBezTo>
                    <a:pt x="118" y="323"/>
                    <a:pt x="114" y="326"/>
                    <a:pt x="110" y="328"/>
                  </a:cubicBezTo>
                  <a:cubicBezTo>
                    <a:pt x="106" y="330"/>
                    <a:pt x="101" y="331"/>
                    <a:pt x="97" y="331"/>
                  </a:cubicBezTo>
                  <a:cubicBezTo>
                    <a:pt x="92" y="331"/>
                    <a:pt x="88" y="330"/>
                    <a:pt x="86" y="327"/>
                  </a:cubicBezTo>
                  <a:cubicBezTo>
                    <a:pt x="83" y="323"/>
                    <a:pt x="82" y="319"/>
                    <a:pt x="82" y="313"/>
                  </a:cubicBezTo>
                  <a:cubicBezTo>
                    <a:pt x="82" y="224"/>
                    <a:pt x="82" y="224"/>
                    <a:pt x="82" y="224"/>
                  </a:cubicBezTo>
                  <a:cubicBezTo>
                    <a:pt x="104" y="224"/>
                    <a:pt x="104" y="224"/>
                    <a:pt x="104" y="224"/>
                  </a:cubicBezTo>
                  <a:cubicBezTo>
                    <a:pt x="104" y="305"/>
                    <a:pt x="104" y="305"/>
                    <a:pt x="104" y="305"/>
                  </a:cubicBezTo>
                  <a:cubicBezTo>
                    <a:pt x="104" y="308"/>
                    <a:pt x="105" y="310"/>
                    <a:pt x="105" y="311"/>
                  </a:cubicBezTo>
                  <a:cubicBezTo>
                    <a:pt x="106" y="312"/>
                    <a:pt x="108" y="312"/>
                    <a:pt x="110" y="312"/>
                  </a:cubicBezTo>
                  <a:cubicBezTo>
                    <a:pt x="111" y="312"/>
                    <a:pt x="113" y="312"/>
                    <a:pt x="116" y="310"/>
                  </a:cubicBezTo>
                  <a:cubicBezTo>
                    <a:pt x="118" y="309"/>
                    <a:pt x="120" y="307"/>
                    <a:pt x="122" y="305"/>
                  </a:cubicBezTo>
                  <a:cubicBezTo>
                    <a:pt x="122" y="224"/>
                    <a:pt x="122" y="224"/>
                    <a:pt x="122" y="224"/>
                  </a:cubicBezTo>
                  <a:cubicBezTo>
                    <a:pt x="143" y="224"/>
                    <a:pt x="143" y="224"/>
                    <a:pt x="143" y="224"/>
                  </a:cubicBezTo>
                  <a:cubicBezTo>
                    <a:pt x="143" y="330"/>
                    <a:pt x="143" y="330"/>
                    <a:pt x="143" y="330"/>
                  </a:cubicBezTo>
                  <a:lnTo>
                    <a:pt x="122" y="330"/>
                  </a:lnTo>
                  <a:close/>
                  <a:moveTo>
                    <a:pt x="124" y="46"/>
                  </a:moveTo>
                  <a:cubicBezTo>
                    <a:pt x="131" y="41"/>
                    <a:pt x="139" y="38"/>
                    <a:pt x="150" y="38"/>
                  </a:cubicBezTo>
                  <a:cubicBezTo>
                    <a:pt x="160" y="38"/>
                    <a:pt x="168" y="41"/>
                    <a:pt x="174" y="47"/>
                  </a:cubicBezTo>
                  <a:cubicBezTo>
                    <a:pt x="180" y="52"/>
                    <a:pt x="183" y="60"/>
                    <a:pt x="183" y="68"/>
                  </a:cubicBezTo>
                  <a:cubicBezTo>
                    <a:pt x="183" y="129"/>
                    <a:pt x="183" y="129"/>
                    <a:pt x="183" y="129"/>
                  </a:cubicBezTo>
                  <a:cubicBezTo>
                    <a:pt x="183" y="139"/>
                    <a:pt x="180" y="147"/>
                    <a:pt x="174" y="152"/>
                  </a:cubicBezTo>
                  <a:cubicBezTo>
                    <a:pt x="168" y="158"/>
                    <a:pt x="159" y="161"/>
                    <a:pt x="149" y="161"/>
                  </a:cubicBezTo>
                  <a:cubicBezTo>
                    <a:pt x="138" y="161"/>
                    <a:pt x="130" y="158"/>
                    <a:pt x="124" y="152"/>
                  </a:cubicBezTo>
                  <a:cubicBezTo>
                    <a:pt x="118" y="146"/>
                    <a:pt x="115" y="138"/>
                    <a:pt x="115" y="129"/>
                  </a:cubicBezTo>
                  <a:cubicBezTo>
                    <a:pt x="115" y="68"/>
                    <a:pt x="115" y="68"/>
                    <a:pt x="115" y="68"/>
                  </a:cubicBezTo>
                  <a:cubicBezTo>
                    <a:pt x="115" y="59"/>
                    <a:pt x="118" y="52"/>
                    <a:pt x="124" y="46"/>
                  </a:cubicBezTo>
                  <a:close/>
                  <a:moveTo>
                    <a:pt x="156" y="138"/>
                  </a:moveTo>
                  <a:cubicBezTo>
                    <a:pt x="158" y="136"/>
                    <a:pt x="159" y="134"/>
                    <a:pt x="159" y="131"/>
                  </a:cubicBezTo>
                  <a:cubicBezTo>
                    <a:pt x="159" y="67"/>
                    <a:pt x="159" y="67"/>
                    <a:pt x="159" y="67"/>
                  </a:cubicBezTo>
                  <a:cubicBezTo>
                    <a:pt x="159" y="64"/>
                    <a:pt x="158" y="62"/>
                    <a:pt x="156" y="61"/>
                  </a:cubicBezTo>
                  <a:cubicBezTo>
                    <a:pt x="154" y="59"/>
                    <a:pt x="152" y="58"/>
                    <a:pt x="149" y="58"/>
                  </a:cubicBezTo>
                  <a:cubicBezTo>
                    <a:pt x="146" y="58"/>
                    <a:pt x="143" y="59"/>
                    <a:pt x="142" y="61"/>
                  </a:cubicBezTo>
                  <a:cubicBezTo>
                    <a:pt x="140" y="62"/>
                    <a:pt x="139" y="64"/>
                    <a:pt x="139" y="67"/>
                  </a:cubicBezTo>
                  <a:cubicBezTo>
                    <a:pt x="139" y="131"/>
                    <a:pt x="139" y="131"/>
                    <a:pt x="139" y="131"/>
                  </a:cubicBezTo>
                  <a:cubicBezTo>
                    <a:pt x="139" y="134"/>
                    <a:pt x="140" y="136"/>
                    <a:pt x="141" y="138"/>
                  </a:cubicBezTo>
                  <a:cubicBezTo>
                    <a:pt x="143" y="140"/>
                    <a:pt x="146" y="141"/>
                    <a:pt x="149" y="141"/>
                  </a:cubicBezTo>
                  <a:cubicBezTo>
                    <a:pt x="152" y="141"/>
                    <a:pt x="154" y="140"/>
                    <a:pt x="156" y="138"/>
                  </a:cubicBezTo>
                  <a:close/>
                  <a:moveTo>
                    <a:pt x="214" y="229"/>
                  </a:moveTo>
                  <a:cubicBezTo>
                    <a:pt x="217" y="234"/>
                    <a:pt x="220" y="241"/>
                    <a:pt x="220" y="250"/>
                  </a:cubicBezTo>
                  <a:cubicBezTo>
                    <a:pt x="220" y="308"/>
                    <a:pt x="220" y="308"/>
                    <a:pt x="220" y="308"/>
                  </a:cubicBezTo>
                  <a:cubicBezTo>
                    <a:pt x="220" y="316"/>
                    <a:pt x="217" y="321"/>
                    <a:pt x="214" y="325"/>
                  </a:cubicBezTo>
                  <a:cubicBezTo>
                    <a:pt x="212" y="329"/>
                    <a:pt x="207" y="331"/>
                    <a:pt x="200" y="331"/>
                  </a:cubicBezTo>
                  <a:cubicBezTo>
                    <a:pt x="197" y="331"/>
                    <a:pt x="192" y="330"/>
                    <a:pt x="189" y="329"/>
                  </a:cubicBezTo>
                  <a:cubicBezTo>
                    <a:pt x="186" y="327"/>
                    <a:pt x="183" y="325"/>
                    <a:pt x="180" y="322"/>
                  </a:cubicBezTo>
                  <a:cubicBezTo>
                    <a:pt x="180" y="330"/>
                    <a:pt x="180" y="330"/>
                    <a:pt x="180" y="330"/>
                  </a:cubicBezTo>
                  <a:cubicBezTo>
                    <a:pt x="159" y="330"/>
                    <a:pt x="159" y="330"/>
                    <a:pt x="159" y="330"/>
                  </a:cubicBezTo>
                  <a:cubicBezTo>
                    <a:pt x="159" y="187"/>
                    <a:pt x="159" y="187"/>
                    <a:pt x="159" y="187"/>
                  </a:cubicBezTo>
                  <a:cubicBezTo>
                    <a:pt x="180" y="187"/>
                    <a:pt x="180" y="187"/>
                    <a:pt x="180" y="187"/>
                  </a:cubicBezTo>
                  <a:cubicBezTo>
                    <a:pt x="180" y="232"/>
                    <a:pt x="180" y="232"/>
                    <a:pt x="180" y="232"/>
                  </a:cubicBezTo>
                  <a:cubicBezTo>
                    <a:pt x="183" y="229"/>
                    <a:pt x="186" y="227"/>
                    <a:pt x="189" y="226"/>
                  </a:cubicBezTo>
                  <a:cubicBezTo>
                    <a:pt x="192" y="223"/>
                    <a:pt x="195" y="223"/>
                    <a:pt x="199" y="223"/>
                  </a:cubicBezTo>
                  <a:cubicBezTo>
                    <a:pt x="206" y="223"/>
                    <a:pt x="211" y="226"/>
                    <a:pt x="214" y="229"/>
                  </a:cubicBezTo>
                  <a:close/>
                  <a:moveTo>
                    <a:pt x="185" y="314"/>
                  </a:moveTo>
                  <a:cubicBezTo>
                    <a:pt x="187" y="314"/>
                    <a:pt x="188" y="315"/>
                    <a:pt x="190" y="315"/>
                  </a:cubicBezTo>
                  <a:cubicBezTo>
                    <a:pt x="193" y="315"/>
                    <a:pt x="194" y="314"/>
                    <a:pt x="197" y="312"/>
                  </a:cubicBezTo>
                  <a:cubicBezTo>
                    <a:pt x="197" y="311"/>
                    <a:pt x="197" y="309"/>
                    <a:pt x="197" y="305"/>
                  </a:cubicBezTo>
                  <a:cubicBezTo>
                    <a:pt x="197" y="251"/>
                    <a:pt x="197" y="251"/>
                    <a:pt x="197" y="251"/>
                  </a:cubicBezTo>
                  <a:cubicBezTo>
                    <a:pt x="197" y="247"/>
                    <a:pt x="197" y="245"/>
                    <a:pt x="195" y="242"/>
                  </a:cubicBezTo>
                  <a:cubicBezTo>
                    <a:pt x="194" y="241"/>
                    <a:pt x="192" y="240"/>
                    <a:pt x="189" y="240"/>
                  </a:cubicBezTo>
                  <a:cubicBezTo>
                    <a:pt x="187" y="240"/>
                    <a:pt x="186" y="241"/>
                    <a:pt x="184" y="241"/>
                  </a:cubicBezTo>
                  <a:cubicBezTo>
                    <a:pt x="183" y="242"/>
                    <a:pt x="181" y="242"/>
                    <a:pt x="180" y="243"/>
                  </a:cubicBezTo>
                  <a:cubicBezTo>
                    <a:pt x="180" y="310"/>
                    <a:pt x="180" y="310"/>
                    <a:pt x="180" y="310"/>
                  </a:cubicBezTo>
                  <a:cubicBezTo>
                    <a:pt x="182" y="312"/>
                    <a:pt x="183" y="313"/>
                    <a:pt x="185" y="314"/>
                  </a:cubicBezTo>
                  <a:close/>
                  <a:moveTo>
                    <a:pt x="227" y="41"/>
                  </a:moveTo>
                  <a:cubicBezTo>
                    <a:pt x="227" y="131"/>
                    <a:pt x="227" y="131"/>
                    <a:pt x="227" y="131"/>
                  </a:cubicBezTo>
                  <a:cubicBezTo>
                    <a:pt x="227" y="134"/>
                    <a:pt x="227" y="136"/>
                    <a:pt x="227" y="136"/>
                  </a:cubicBezTo>
                  <a:cubicBezTo>
                    <a:pt x="228" y="138"/>
                    <a:pt x="231" y="139"/>
                    <a:pt x="232" y="139"/>
                  </a:cubicBezTo>
                  <a:cubicBezTo>
                    <a:pt x="235" y="139"/>
                    <a:pt x="237" y="138"/>
                    <a:pt x="240" y="136"/>
                  </a:cubicBezTo>
                  <a:cubicBezTo>
                    <a:pt x="242" y="135"/>
                    <a:pt x="245" y="133"/>
                    <a:pt x="247" y="130"/>
                  </a:cubicBezTo>
                  <a:cubicBezTo>
                    <a:pt x="247" y="41"/>
                    <a:pt x="247" y="41"/>
                    <a:pt x="247" y="41"/>
                  </a:cubicBezTo>
                  <a:cubicBezTo>
                    <a:pt x="271" y="41"/>
                    <a:pt x="271" y="41"/>
                    <a:pt x="271" y="41"/>
                  </a:cubicBezTo>
                  <a:cubicBezTo>
                    <a:pt x="271" y="158"/>
                    <a:pt x="271" y="158"/>
                    <a:pt x="271" y="158"/>
                  </a:cubicBezTo>
                  <a:cubicBezTo>
                    <a:pt x="247" y="158"/>
                    <a:pt x="247" y="158"/>
                    <a:pt x="247" y="158"/>
                  </a:cubicBezTo>
                  <a:cubicBezTo>
                    <a:pt x="247" y="145"/>
                    <a:pt x="247" y="145"/>
                    <a:pt x="247" y="145"/>
                  </a:cubicBezTo>
                  <a:cubicBezTo>
                    <a:pt x="242" y="150"/>
                    <a:pt x="237" y="153"/>
                    <a:pt x="232" y="156"/>
                  </a:cubicBezTo>
                  <a:cubicBezTo>
                    <a:pt x="228" y="158"/>
                    <a:pt x="223" y="160"/>
                    <a:pt x="220" y="160"/>
                  </a:cubicBezTo>
                  <a:cubicBezTo>
                    <a:pt x="213" y="160"/>
                    <a:pt x="209" y="158"/>
                    <a:pt x="207" y="154"/>
                  </a:cubicBezTo>
                  <a:cubicBezTo>
                    <a:pt x="204" y="151"/>
                    <a:pt x="202" y="146"/>
                    <a:pt x="202" y="139"/>
                  </a:cubicBezTo>
                  <a:cubicBezTo>
                    <a:pt x="202" y="41"/>
                    <a:pt x="202" y="41"/>
                    <a:pt x="202" y="41"/>
                  </a:cubicBezTo>
                  <a:lnTo>
                    <a:pt x="227" y="41"/>
                  </a:lnTo>
                  <a:close/>
                  <a:moveTo>
                    <a:pt x="293" y="280"/>
                  </a:moveTo>
                  <a:cubicBezTo>
                    <a:pt x="253" y="280"/>
                    <a:pt x="253" y="280"/>
                    <a:pt x="253" y="280"/>
                  </a:cubicBezTo>
                  <a:cubicBezTo>
                    <a:pt x="253" y="300"/>
                    <a:pt x="253" y="300"/>
                    <a:pt x="253" y="300"/>
                  </a:cubicBezTo>
                  <a:cubicBezTo>
                    <a:pt x="253" y="305"/>
                    <a:pt x="253" y="309"/>
                    <a:pt x="255" y="311"/>
                  </a:cubicBezTo>
                  <a:cubicBezTo>
                    <a:pt x="256" y="313"/>
                    <a:pt x="259" y="314"/>
                    <a:pt x="262" y="314"/>
                  </a:cubicBezTo>
                  <a:cubicBezTo>
                    <a:pt x="265" y="314"/>
                    <a:pt x="268" y="313"/>
                    <a:pt x="269" y="312"/>
                  </a:cubicBezTo>
                  <a:cubicBezTo>
                    <a:pt x="271" y="310"/>
                    <a:pt x="271" y="306"/>
                    <a:pt x="271" y="300"/>
                  </a:cubicBezTo>
                  <a:cubicBezTo>
                    <a:pt x="271" y="295"/>
                    <a:pt x="271" y="295"/>
                    <a:pt x="271" y="295"/>
                  </a:cubicBezTo>
                  <a:cubicBezTo>
                    <a:pt x="293" y="295"/>
                    <a:pt x="293" y="295"/>
                    <a:pt x="293" y="295"/>
                  </a:cubicBezTo>
                  <a:cubicBezTo>
                    <a:pt x="293" y="300"/>
                    <a:pt x="293" y="300"/>
                    <a:pt x="293" y="300"/>
                  </a:cubicBezTo>
                  <a:cubicBezTo>
                    <a:pt x="293" y="311"/>
                    <a:pt x="290" y="319"/>
                    <a:pt x="285" y="325"/>
                  </a:cubicBezTo>
                  <a:cubicBezTo>
                    <a:pt x="280" y="330"/>
                    <a:pt x="272" y="333"/>
                    <a:pt x="261" y="333"/>
                  </a:cubicBezTo>
                  <a:cubicBezTo>
                    <a:pt x="252" y="333"/>
                    <a:pt x="245" y="330"/>
                    <a:pt x="239" y="324"/>
                  </a:cubicBezTo>
                  <a:cubicBezTo>
                    <a:pt x="234" y="318"/>
                    <a:pt x="231" y="310"/>
                    <a:pt x="231" y="300"/>
                  </a:cubicBezTo>
                  <a:cubicBezTo>
                    <a:pt x="231" y="252"/>
                    <a:pt x="231" y="252"/>
                    <a:pt x="231" y="252"/>
                  </a:cubicBezTo>
                  <a:cubicBezTo>
                    <a:pt x="231" y="243"/>
                    <a:pt x="234" y="237"/>
                    <a:pt x="240" y="231"/>
                  </a:cubicBezTo>
                  <a:cubicBezTo>
                    <a:pt x="246" y="224"/>
                    <a:pt x="254" y="222"/>
                    <a:pt x="263" y="222"/>
                  </a:cubicBezTo>
                  <a:cubicBezTo>
                    <a:pt x="273" y="222"/>
                    <a:pt x="280" y="224"/>
                    <a:pt x="285" y="229"/>
                  </a:cubicBezTo>
                  <a:cubicBezTo>
                    <a:pt x="290" y="236"/>
                    <a:pt x="293" y="242"/>
                    <a:pt x="293" y="252"/>
                  </a:cubicBezTo>
                  <a:lnTo>
                    <a:pt x="293" y="280"/>
                  </a:lnTo>
                  <a:close/>
                  <a:moveTo>
                    <a:pt x="253" y="252"/>
                  </a:moveTo>
                  <a:cubicBezTo>
                    <a:pt x="253" y="262"/>
                    <a:pt x="253" y="262"/>
                    <a:pt x="253" y="262"/>
                  </a:cubicBezTo>
                  <a:cubicBezTo>
                    <a:pt x="271" y="262"/>
                    <a:pt x="271" y="262"/>
                    <a:pt x="271" y="262"/>
                  </a:cubicBezTo>
                  <a:cubicBezTo>
                    <a:pt x="271" y="252"/>
                    <a:pt x="271" y="252"/>
                    <a:pt x="271" y="252"/>
                  </a:cubicBezTo>
                  <a:cubicBezTo>
                    <a:pt x="271" y="248"/>
                    <a:pt x="270" y="245"/>
                    <a:pt x="269" y="242"/>
                  </a:cubicBezTo>
                  <a:cubicBezTo>
                    <a:pt x="268" y="242"/>
                    <a:pt x="265" y="241"/>
                    <a:pt x="262" y="241"/>
                  </a:cubicBezTo>
                  <a:cubicBezTo>
                    <a:pt x="259" y="241"/>
                    <a:pt x="256" y="242"/>
                    <a:pt x="255" y="242"/>
                  </a:cubicBezTo>
                  <a:cubicBezTo>
                    <a:pt x="253" y="245"/>
                    <a:pt x="253" y="248"/>
                    <a:pt x="253" y="25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1524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" name="Freeform 42">
              <a:extLst>
                <a:ext uri="{FF2B5EF4-FFF2-40B4-BE49-F238E27FC236}">
                  <a16:creationId xmlns:a16="http://schemas.microsoft.com/office/drawing/2014/main" id="{CEFEBF0D-15B9-498E-94DC-B190A624536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406967" y="649837"/>
              <a:ext cx="458359" cy="275130"/>
            </a:xfrm>
            <a:custGeom>
              <a:avLst/>
              <a:gdLst>
                <a:gd name="T0" fmla="*/ 209 w 469"/>
                <a:gd name="T1" fmla="*/ 0 h 282"/>
                <a:gd name="T2" fmla="*/ 209 w 469"/>
                <a:gd name="T3" fmla="*/ 2 h 282"/>
                <a:gd name="T4" fmla="*/ 209 w 469"/>
                <a:gd name="T5" fmla="*/ 4 h 282"/>
                <a:gd name="T6" fmla="*/ 209 w 469"/>
                <a:gd name="T7" fmla="*/ 7 h 282"/>
                <a:gd name="T8" fmla="*/ 209 w 469"/>
                <a:gd name="T9" fmla="*/ 30 h 282"/>
                <a:gd name="T10" fmla="*/ 146 w 469"/>
                <a:gd name="T11" fmla="*/ 30 h 282"/>
                <a:gd name="T12" fmla="*/ 232 w 469"/>
                <a:gd name="T13" fmla="*/ 144 h 282"/>
                <a:gd name="T14" fmla="*/ 315 w 469"/>
                <a:gd name="T15" fmla="*/ 68 h 282"/>
                <a:gd name="T16" fmla="*/ 265 w 469"/>
                <a:gd name="T17" fmla="*/ 68 h 282"/>
                <a:gd name="T18" fmla="*/ 258 w 469"/>
                <a:gd name="T19" fmla="*/ 39 h 282"/>
                <a:gd name="T20" fmla="*/ 441 w 469"/>
                <a:gd name="T21" fmla="*/ 39 h 282"/>
                <a:gd name="T22" fmla="*/ 441 w 469"/>
                <a:gd name="T23" fmla="*/ 40 h 282"/>
                <a:gd name="T24" fmla="*/ 441 w 469"/>
                <a:gd name="T25" fmla="*/ 40 h 282"/>
                <a:gd name="T26" fmla="*/ 428 w 469"/>
                <a:gd name="T27" fmla="*/ 60 h 282"/>
                <a:gd name="T28" fmla="*/ 427 w 469"/>
                <a:gd name="T29" fmla="*/ 60 h 282"/>
                <a:gd name="T30" fmla="*/ 422 w 469"/>
                <a:gd name="T31" fmla="*/ 68 h 282"/>
                <a:gd name="T32" fmla="*/ 389 w 469"/>
                <a:gd name="T33" fmla="*/ 68 h 282"/>
                <a:gd name="T34" fmla="*/ 378 w 469"/>
                <a:gd name="T35" fmla="*/ 70 h 282"/>
                <a:gd name="T36" fmla="*/ 254 w 469"/>
                <a:gd name="T37" fmla="*/ 175 h 282"/>
                <a:gd name="T38" fmla="*/ 256 w 469"/>
                <a:gd name="T39" fmla="*/ 258 h 282"/>
                <a:gd name="T40" fmla="*/ 321 w 469"/>
                <a:gd name="T41" fmla="*/ 259 h 282"/>
                <a:gd name="T42" fmla="*/ 320 w 469"/>
                <a:gd name="T43" fmla="*/ 281 h 282"/>
                <a:gd name="T44" fmla="*/ 213 w 469"/>
                <a:gd name="T45" fmla="*/ 280 h 282"/>
                <a:gd name="T46" fmla="*/ 117 w 469"/>
                <a:gd name="T47" fmla="*/ 282 h 282"/>
                <a:gd name="T48" fmla="*/ 120 w 469"/>
                <a:gd name="T49" fmla="*/ 262 h 282"/>
                <a:gd name="T50" fmla="*/ 180 w 469"/>
                <a:gd name="T51" fmla="*/ 253 h 282"/>
                <a:gd name="T52" fmla="*/ 181 w 469"/>
                <a:gd name="T53" fmla="*/ 175 h 282"/>
                <a:gd name="T54" fmla="*/ 62 w 469"/>
                <a:gd name="T55" fmla="*/ 30 h 282"/>
                <a:gd name="T56" fmla="*/ 0 w 469"/>
                <a:gd name="T57" fmla="*/ 30 h 282"/>
                <a:gd name="T58" fmla="*/ 0 w 469"/>
                <a:gd name="T59" fmla="*/ 0 h 282"/>
                <a:gd name="T60" fmla="*/ 209 w 469"/>
                <a:gd name="T61" fmla="*/ 0 h 282"/>
                <a:gd name="T62" fmla="*/ 417 w 469"/>
                <a:gd name="T63" fmla="*/ 281 h 282"/>
                <a:gd name="T64" fmla="*/ 403 w 469"/>
                <a:gd name="T65" fmla="*/ 278 h 282"/>
                <a:gd name="T66" fmla="*/ 403 w 469"/>
                <a:gd name="T67" fmla="*/ 248 h 282"/>
                <a:gd name="T68" fmla="*/ 421 w 469"/>
                <a:gd name="T69" fmla="*/ 250 h 282"/>
                <a:gd name="T70" fmla="*/ 437 w 469"/>
                <a:gd name="T71" fmla="*/ 252 h 282"/>
                <a:gd name="T72" fmla="*/ 433 w 469"/>
                <a:gd name="T73" fmla="*/ 282 h 282"/>
                <a:gd name="T74" fmla="*/ 417 w 469"/>
                <a:gd name="T75" fmla="*/ 281 h 282"/>
                <a:gd name="T76" fmla="*/ 408 w 469"/>
                <a:gd name="T77" fmla="*/ 228 h 282"/>
                <a:gd name="T78" fmla="*/ 407 w 469"/>
                <a:gd name="T79" fmla="*/ 97 h 282"/>
                <a:gd name="T80" fmla="*/ 469 w 469"/>
                <a:gd name="T81" fmla="*/ 103 h 282"/>
                <a:gd name="T82" fmla="*/ 436 w 469"/>
                <a:gd name="T83" fmla="*/ 230 h 282"/>
                <a:gd name="T84" fmla="*/ 408 w 469"/>
                <a:gd name="T85" fmla="*/ 228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469" h="282">
                  <a:moveTo>
                    <a:pt x="209" y="0"/>
                  </a:moveTo>
                  <a:cubicBezTo>
                    <a:pt x="209" y="2"/>
                    <a:pt x="209" y="2"/>
                    <a:pt x="209" y="2"/>
                  </a:cubicBezTo>
                  <a:cubicBezTo>
                    <a:pt x="209" y="2"/>
                    <a:pt x="209" y="2"/>
                    <a:pt x="209" y="4"/>
                  </a:cubicBezTo>
                  <a:cubicBezTo>
                    <a:pt x="209" y="7"/>
                    <a:pt x="209" y="7"/>
                    <a:pt x="209" y="7"/>
                  </a:cubicBezTo>
                  <a:cubicBezTo>
                    <a:pt x="209" y="30"/>
                    <a:pt x="209" y="30"/>
                    <a:pt x="209" y="30"/>
                  </a:cubicBezTo>
                  <a:cubicBezTo>
                    <a:pt x="146" y="30"/>
                    <a:pt x="146" y="30"/>
                    <a:pt x="146" y="30"/>
                  </a:cubicBezTo>
                  <a:cubicBezTo>
                    <a:pt x="174" y="71"/>
                    <a:pt x="214" y="121"/>
                    <a:pt x="232" y="144"/>
                  </a:cubicBezTo>
                  <a:cubicBezTo>
                    <a:pt x="315" y="68"/>
                    <a:pt x="315" y="68"/>
                    <a:pt x="315" y="68"/>
                  </a:cubicBezTo>
                  <a:cubicBezTo>
                    <a:pt x="265" y="68"/>
                    <a:pt x="265" y="68"/>
                    <a:pt x="265" y="68"/>
                  </a:cubicBezTo>
                  <a:cubicBezTo>
                    <a:pt x="258" y="39"/>
                    <a:pt x="258" y="39"/>
                    <a:pt x="258" y="39"/>
                  </a:cubicBezTo>
                  <a:cubicBezTo>
                    <a:pt x="441" y="39"/>
                    <a:pt x="441" y="39"/>
                    <a:pt x="441" y="39"/>
                  </a:cubicBezTo>
                  <a:cubicBezTo>
                    <a:pt x="441" y="40"/>
                    <a:pt x="441" y="40"/>
                    <a:pt x="441" y="40"/>
                  </a:cubicBezTo>
                  <a:cubicBezTo>
                    <a:pt x="441" y="40"/>
                    <a:pt x="441" y="40"/>
                    <a:pt x="441" y="40"/>
                  </a:cubicBezTo>
                  <a:cubicBezTo>
                    <a:pt x="428" y="60"/>
                    <a:pt x="428" y="60"/>
                    <a:pt x="428" y="60"/>
                  </a:cubicBezTo>
                  <a:cubicBezTo>
                    <a:pt x="427" y="60"/>
                    <a:pt x="427" y="60"/>
                    <a:pt x="427" y="60"/>
                  </a:cubicBezTo>
                  <a:cubicBezTo>
                    <a:pt x="422" y="68"/>
                    <a:pt x="422" y="68"/>
                    <a:pt x="422" y="68"/>
                  </a:cubicBezTo>
                  <a:cubicBezTo>
                    <a:pt x="389" y="68"/>
                    <a:pt x="389" y="68"/>
                    <a:pt x="389" y="68"/>
                  </a:cubicBezTo>
                  <a:cubicBezTo>
                    <a:pt x="384" y="69"/>
                    <a:pt x="380" y="70"/>
                    <a:pt x="378" y="70"/>
                  </a:cubicBezTo>
                  <a:cubicBezTo>
                    <a:pt x="366" y="73"/>
                    <a:pt x="261" y="155"/>
                    <a:pt x="254" y="175"/>
                  </a:cubicBezTo>
                  <a:cubicBezTo>
                    <a:pt x="253" y="181"/>
                    <a:pt x="254" y="248"/>
                    <a:pt x="256" y="258"/>
                  </a:cubicBezTo>
                  <a:cubicBezTo>
                    <a:pt x="263" y="259"/>
                    <a:pt x="312" y="258"/>
                    <a:pt x="321" y="259"/>
                  </a:cubicBezTo>
                  <a:cubicBezTo>
                    <a:pt x="320" y="281"/>
                    <a:pt x="320" y="281"/>
                    <a:pt x="320" y="281"/>
                  </a:cubicBezTo>
                  <a:cubicBezTo>
                    <a:pt x="311" y="280"/>
                    <a:pt x="248" y="280"/>
                    <a:pt x="213" y="280"/>
                  </a:cubicBezTo>
                  <a:cubicBezTo>
                    <a:pt x="194" y="280"/>
                    <a:pt x="135" y="282"/>
                    <a:pt x="117" y="282"/>
                  </a:cubicBezTo>
                  <a:cubicBezTo>
                    <a:pt x="120" y="262"/>
                    <a:pt x="120" y="262"/>
                    <a:pt x="120" y="262"/>
                  </a:cubicBezTo>
                  <a:cubicBezTo>
                    <a:pt x="130" y="261"/>
                    <a:pt x="171" y="263"/>
                    <a:pt x="180" y="253"/>
                  </a:cubicBezTo>
                  <a:cubicBezTo>
                    <a:pt x="184" y="249"/>
                    <a:pt x="184" y="186"/>
                    <a:pt x="181" y="175"/>
                  </a:cubicBezTo>
                  <a:cubicBezTo>
                    <a:pt x="179" y="164"/>
                    <a:pt x="86" y="49"/>
                    <a:pt x="62" y="3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209" y="0"/>
                  </a:lnTo>
                  <a:close/>
                  <a:moveTo>
                    <a:pt x="417" y="281"/>
                  </a:moveTo>
                  <a:cubicBezTo>
                    <a:pt x="403" y="278"/>
                    <a:pt x="403" y="278"/>
                    <a:pt x="403" y="278"/>
                  </a:cubicBezTo>
                  <a:cubicBezTo>
                    <a:pt x="403" y="248"/>
                    <a:pt x="403" y="248"/>
                    <a:pt x="403" y="248"/>
                  </a:cubicBezTo>
                  <a:cubicBezTo>
                    <a:pt x="421" y="250"/>
                    <a:pt x="421" y="250"/>
                    <a:pt x="421" y="250"/>
                  </a:cubicBezTo>
                  <a:cubicBezTo>
                    <a:pt x="437" y="252"/>
                    <a:pt x="437" y="252"/>
                    <a:pt x="437" y="252"/>
                  </a:cubicBezTo>
                  <a:cubicBezTo>
                    <a:pt x="433" y="282"/>
                    <a:pt x="433" y="282"/>
                    <a:pt x="433" y="282"/>
                  </a:cubicBezTo>
                  <a:lnTo>
                    <a:pt x="417" y="281"/>
                  </a:lnTo>
                  <a:close/>
                  <a:moveTo>
                    <a:pt x="408" y="228"/>
                  </a:moveTo>
                  <a:cubicBezTo>
                    <a:pt x="407" y="97"/>
                    <a:pt x="407" y="97"/>
                    <a:pt x="407" y="97"/>
                  </a:cubicBezTo>
                  <a:cubicBezTo>
                    <a:pt x="414" y="99"/>
                    <a:pt x="464" y="103"/>
                    <a:pt x="469" y="103"/>
                  </a:cubicBezTo>
                  <a:cubicBezTo>
                    <a:pt x="436" y="230"/>
                    <a:pt x="436" y="230"/>
                    <a:pt x="436" y="230"/>
                  </a:cubicBezTo>
                  <a:lnTo>
                    <a:pt x="408" y="22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1524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3" name="Freeform 43">
              <a:extLst>
                <a:ext uri="{FF2B5EF4-FFF2-40B4-BE49-F238E27FC236}">
                  <a16:creationId xmlns:a16="http://schemas.microsoft.com/office/drawing/2014/main" id="{123CA77A-4FDB-42B0-B5C1-DDBC824D01CA}"/>
                </a:ext>
              </a:extLst>
            </p:cNvPr>
            <p:cNvSpPr>
              <a:spLocks/>
            </p:cNvSpPr>
            <p:nvPr/>
          </p:nvSpPr>
          <p:spPr bwMode="auto">
            <a:xfrm>
              <a:off x="8819863" y="2312879"/>
              <a:ext cx="423514" cy="409014"/>
            </a:xfrm>
            <a:custGeom>
              <a:avLst/>
              <a:gdLst>
                <a:gd name="T0" fmla="*/ 182 w 409"/>
                <a:gd name="T1" fmla="*/ 177 h 396"/>
                <a:gd name="T2" fmla="*/ 214 w 409"/>
                <a:gd name="T3" fmla="*/ 255 h 396"/>
                <a:gd name="T4" fmla="*/ 269 w 409"/>
                <a:gd name="T5" fmla="*/ 185 h 396"/>
                <a:gd name="T6" fmla="*/ 223 w 409"/>
                <a:gd name="T7" fmla="*/ 132 h 396"/>
                <a:gd name="T8" fmla="*/ 387 w 409"/>
                <a:gd name="T9" fmla="*/ 122 h 396"/>
                <a:gd name="T10" fmla="*/ 207 w 409"/>
                <a:gd name="T11" fmla="*/ 372 h 396"/>
                <a:gd name="T12" fmla="*/ 126 w 409"/>
                <a:gd name="T13" fmla="*/ 338 h 396"/>
                <a:gd name="T14" fmla="*/ 59 w 409"/>
                <a:gd name="T15" fmla="*/ 141 h 396"/>
                <a:gd name="T16" fmla="*/ 15 w 409"/>
                <a:gd name="T17" fmla="*/ 154 h 396"/>
                <a:gd name="T18" fmla="*/ 0 w 409"/>
                <a:gd name="T19" fmla="*/ 133 h 396"/>
                <a:gd name="T20" fmla="*/ 116 w 409"/>
                <a:gd name="T21" fmla="*/ 44 h 396"/>
                <a:gd name="T22" fmla="*/ 182 w 409"/>
                <a:gd name="T23" fmla="*/ 177 h 3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09" h="396">
                  <a:moveTo>
                    <a:pt x="182" y="177"/>
                  </a:moveTo>
                  <a:cubicBezTo>
                    <a:pt x="195" y="227"/>
                    <a:pt x="203" y="255"/>
                    <a:pt x="214" y="255"/>
                  </a:cubicBezTo>
                  <a:cubicBezTo>
                    <a:pt x="226" y="255"/>
                    <a:pt x="246" y="228"/>
                    <a:pt x="269" y="185"/>
                  </a:cubicBezTo>
                  <a:cubicBezTo>
                    <a:pt x="291" y="143"/>
                    <a:pt x="268" y="106"/>
                    <a:pt x="223" y="132"/>
                  </a:cubicBezTo>
                  <a:cubicBezTo>
                    <a:pt x="241" y="25"/>
                    <a:pt x="409" y="0"/>
                    <a:pt x="387" y="122"/>
                  </a:cubicBezTo>
                  <a:cubicBezTo>
                    <a:pt x="366" y="245"/>
                    <a:pt x="243" y="349"/>
                    <a:pt x="207" y="372"/>
                  </a:cubicBezTo>
                  <a:cubicBezTo>
                    <a:pt x="171" y="396"/>
                    <a:pt x="138" y="363"/>
                    <a:pt x="126" y="338"/>
                  </a:cubicBezTo>
                  <a:cubicBezTo>
                    <a:pt x="111" y="308"/>
                    <a:pt x="70" y="154"/>
                    <a:pt x="59" y="141"/>
                  </a:cubicBezTo>
                  <a:cubicBezTo>
                    <a:pt x="48" y="128"/>
                    <a:pt x="15" y="154"/>
                    <a:pt x="15" y="154"/>
                  </a:cubicBezTo>
                  <a:cubicBezTo>
                    <a:pt x="0" y="133"/>
                    <a:pt x="0" y="133"/>
                    <a:pt x="0" y="133"/>
                  </a:cubicBezTo>
                  <a:cubicBezTo>
                    <a:pt x="0" y="133"/>
                    <a:pt x="66" y="54"/>
                    <a:pt x="116" y="44"/>
                  </a:cubicBezTo>
                  <a:cubicBezTo>
                    <a:pt x="170" y="33"/>
                    <a:pt x="170" y="126"/>
                    <a:pt x="182" y="17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1524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4" name="Freeform 44">
              <a:extLst>
                <a:ext uri="{FF2B5EF4-FFF2-40B4-BE49-F238E27FC236}">
                  <a16:creationId xmlns:a16="http://schemas.microsoft.com/office/drawing/2014/main" id="{3B2EEFA6-AFB1-459C-8F4E-B8F977C1907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111247" y="884976"/>
              <a:ext cx="380477" cy="381825"/>
            </a:xfrm>
            <a:custGeom>
              <a:avLst/>
              <a:gdLst>
                <a:gd name="T0" fmla="*/ 104 w 330"/>
                <a:gd name="T1" fmla="*/ 0 h 332"/>
                <a:gd name="T2" fmla="*/ 178 w 330"/>
                <a:gd name="T3" fmla="*/ 0 h 332"/>
                <a:gd name="T4" fmla="*/ 258 w 330"/>
                <a:gd name="T5" fmla="*/ 58 h 332"/>
                <a:gd name="T6" fmla="*/ 268 w 330"/>
                <a:gd name="T7" fmla="*/ 93 h 332"/>
                <a:gd name="T8" fmla="*/ 276 w 330"/>
                <a:gd name="T9" fmla="*/ 121 h 332"/>
                <a:gd name="T10" fmla="*/ 322 w 330"/>
                <a:gd name="T11" fmla="*/ 128 h 332"/>
                <a:gd name="T12" fmla="*/ 327 w 330"/>
                <a:gd name="T13" fmla="*/ 132 h 332"/>
                <a:gd name="T14" fmla="*/ 330 w 330"/>
                <a:gd name="T15" fmla="*/ 138 h 332"/>
                <a:gd name="T16" fmla="*/ 330 w 330"/>
                <a:gd name="T17" fmla="*/ 142 h 332"/>
                <a:gd name="T18" fmla="*/ 330 w 330"/>
                <a:gd name="T19" fmla="*/ 227 h 332"/>
                <a:gd name="T20" fmla="*/ 225 w 330"/>
                <a:gd name="T21" fmla="*/ 332 h 332"/>
                <a:gd name="T22" fmla="*/ 104 w 330"/>
                <a:gd name="T23" fmla="*/ 332 h 332"/>
                <a:gd name="T24" fmla="*/ 0 w 330"/>
                <a:gd name="T25" fmla="*/ 227 h 332"/>
                <a:gd name="T26" fmla="*/ 0 w 330"/>
                <a:gd name="T27" fmla="*/ 105 h 332"/>
                <a:gd name="T28" fmla="*/ 104 w 330"/>
                <a:gd name="T29" fmla="*/ 0 h 332"/>
                <a:gd name="T30" fmla="*/ 164 w 330"/>
                <a:gd name="T31" fmla="*/ 126 h 332"/>
                <a:gd name="T32" fmla="*/ 184 w 330"/>
                <a:gd name="T33" fmla="*/ 106 h 332"/>
                <a:gd name="T34" fmla="*/ 164 w 330"/>
                <a:gd name="T35" fmla="*/ 86 h 332"/>
                <a:gd name="T36" fmla="*/ 106 w 330"/>
                <a:gd name="T37" fmla="*/ 86 h 332"/>
                <a:gd name="T38" fmla="*/ 86 w 330"/>
                <a:gd name="T39" fmla="*/ 106 h 332"/>
                <a:gd name="T40" fmla="*/ 106 w 330"/>
                <a:gd name="T41" fmla="*/ 126 h 332"/>
                <a:gd name="T42" fmla="*/ 164 w 330"/>
                <a:gd name="T43" fmla="*/ 126 h 332"/>
                <a:gd name="T44" fmla="*/ 224 w 330"/>
                <a:gd name="T45" fmla="*/ 247 h 332"/>
                <a:gd name="T46" fmla="*/ 244 w 330"/>
                <a:gd name="T47" fmla="*/ 226 h 332"/>
                <a:gd name="T48" fmla="*/ 224 w 330"/>
                <a:gd name="T49" fmla="*/ 206 h 332"/>
                <a:gd name="T50" fmla="*/ 106 w 330"/>
                <a:gd name="T51" fmla="*/ 206 h 332"/>
                <a:gd name="T52" fmla="*/ 86 w 330"/>
                <a:gd name="T53" fmla="*/ 226 h 332"/>
                <a:gd name="T54" fmla="*/ 106 w 330"/>
                <a:gd name="T55" fmla="*/ 247 h 332"/>
                <a:gd name="T56" fmla="*/ 224 w 330"/>
                <a:gd name="T57" fmla="*/ 247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30" h="332">
                  <a:moveTo>
                    <a:pt x="104" y="0"/>
                  </a:moveTo>
                  <a:cubicBezTo>
                    <a:pt x="178" y="0"/>
                    <a:pt x="178" y="0"/>
                    <a:pt x="178" y="0"/>
                  </a:cubicBezTo>
                  <a:cubicBezTo>
                    <a:pt x="205" y="3"/>
                    <a:pt x="244" y="26"/>
                    <a:pt x="258" y="58"/>
                  </a:cubicBezTo>
                  <a:cubicBezTo>
                    <a:pt x="262" y="66"/>
                    <a:pt x="264" y="68"/>
                    <a:pt x="268" y="93"/>
                  </a:cubicBezTo>
                  <a:cubicBezTo>
                    <a:pt x="271" y="106"/>
                    <a:pt x="271" y="116"/>
                    <a:pt x="276" y="121"/>
                  </a:cubicBezTo>
                  <a:cubicBezTo>
                    <a:pt x="285" y="130"/>
                    <a:pt x="316" y="124"/>
                    <a:pt x="322" y="128"/>
                  </a:cubicBezTo>
                  <a:cubicBezTo>
                    <a:pt x="327" y="132"/>
                    <a:pt x="327" y="132"/>
                    <a:pt x="327" y="132"/>
                  </a:cubicBezTo>
                  <a:cubicBezTo>
                    <a:pt x="330" y="138"/>
                    <a:pt x="330" y="138"/>
                    <a:pt x="330" y="138"/>
                  </a:cubicBezTo>
                  <a:cubicBezTo>
                    <a:pt x="330" y="142"/>
                    <a:pt x="330" y="142"/>
                    <a:pt x="330" y="142"/>
                  </a:cubicBezTo>
                  <a:cubicBezTo>
                    <a:pt x="330" y="227"/>
                    <a:pt x="330" y="227"/>
                    <a:pt x="330" y="227"/>
                  </a:cubicBezTo>
                  <a:cubicBezTo>
                    <a:pt x="330" y="285"/>
                    <a:pt x="282" y="332"/>
                    <a:pt x="225" y="332"/>
                  </a:cubicBezTo>
                  <a:cubicBezTo>
                    <a:pt x="104" y="332"/>
                    <a:pt x="104" y="332"/>
                    <a:pt x="104" y="332"/>
                  </a:cubicBezTo>
                  <a:cubicBezTo>
                    <a:pt x="47" y="332"/>
                    <a:pt x="0" y="285"/>
                    <a:pt x="0" y="227"/>
                  </a:cubicBezTo>
                  <a:cubicBezTo>
                    <a:pt x="0" y="105"/>
                    <a:pt x="0" y="105"/>
                    <a:pt x="0" y="105"/>
                  </a:cubicBezTo>
                  <a:cubicBezTo>
                    <a:pt x="0" y="48"/>
                    <a:pt x="47" y="0"/>
                    <a:pt x="104" y="0"/>
                  </a:cubicBezTo>
                  <a:close/>
                  <a:moveTo>
                    <a:pt x="164" y="126"/>
                  </a:moveTo>
                  <a:cubicBezTo>
                    <a:pt x="175" y="126"/>
                    <a:pt x="184" y="117"/>
                    <a:pt x="184" y="106"/>
                  </a:cubicBezTo>
                  <a:cubicBezTo>
                    <a:pt x="184" y="95"/>
                    <a:pt x="175" y="86"/>
                    <a:pt x="164" y="86"/>
                  </a:cubicBezTo>
                  <a:cubicBezTo>
                    <a:pt x="106" y="86"/>
                    <a:pt x="106" y="86"/>
                    <a:pt x="106" y="86"/>
                  </a:cubicBezTo>
                  <a:cubicBezTo>
                    <a:pt x="95" y="86"/>
                    <a:pt x="86" y="95"/>
                    <a:pt x="86" y="106"/>
                  </a:cubicBezTo>
                  <a:cubicBezTo>
                    <a:pt x="86" y="117"/>
                    <a:pt x="95" y="126"/>
                    <a:pt x="106" y="126"/>
                  </a:cubicBezTo>
                  <a:lnTo>
                    <a:pt x="164" y="126"/>
                  </a:lnTo>
                  <a:close/>
                  <a:moveTo>
                    <a:pt x="224" y="247"/>
                  </a:moveTo>
                  <a:cubicBezTo>
                    <a:pt x="235" y="247"/>
                    <a:pt x="244" y="237"/>
                    <a:pt x="244" y="226"/>
                  </a:cubicBezTo>
                  <a:cubicBezTo>
                    <a:pt x="244" y="215"/>
                    <a:pt x="235" y="206"/>
                    <a:pt x="224" y="206"/>
                  </a:cubicBezTo>
                  <a:cubicBezTo>
                    <a:pt x="106" y="206"/>
                    <a:pt x="106" y="206"/>
                    <a:pt x="106" y="206"/>
                  </a:cubicBezTo>
                  <a:cubicBezTo>
                    <a:pt x="95" y="206"/>
                    <a:pt x="86" y="215"/>
                    <a:pt x="86" y="226"/>
                  </a:cubicBezTo>
                  <a:cubicBezTo>
                    <a:pt x="86" y="237"/>
                    <a:pt x="95" y="247"/>
                    <a:pt x="106" y="247"/>
                  </a:cubicBezTo>
                  <a:lnTo>
                    <a:pt x="224" y="24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1524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5" name="Freeform 45">
              <a:extLst>
                <a:ext uri="{FF2B5EF4-FFF2-40B4-BE49-F238E27FC236}">
                  <a16:creationId xmlns:a16="http://schemas.microsoft.com/office/drawing/2014/main" id="{BA8AEC9E-2D02-4B39-9C34-11F0FBEA04A8}"/>
                </a:ext>
              </a:extLst>
            </p:cNvPr>
            <p:cNvSpPr>
              <a:spLocks/>
            </p:cNvSpPr>
            <p:nvPr/>
          </p:nvSpPr>
          <p:spPr bwMode="auto">
            <a:xfrm>
              <a:off x="6064845" y="3038888"/>
              <a:ext cx="348437" cy="433282"/>
            </a:xfrm>
            <a:custGeom>
              <a:avLst/>
              <a:gdLst>
                <a:gd name="T0" fmla="*/ 38 w 247"/>
                <a:gd name="T1" fmla="*/ 0 h 308"/>
                <a:gd name="T2" fmla="*/ 77 w 247"/>
                <a:gd name="T3" fmla="*/ 38 h 308"/>
                <a:gd name="T4" fmla="*/ 77 w 247"/>
                <a:gd name="T5" fmla="*/ 76 h 308"/>
                <a:gd name="T6" fmla="*/ 209 w 247"/>
                <a:gd name="T7" fmla="*/ 76 h 308"/>
                <a:gd name="T8" fmla="*/ 247 w 247"/>
                <a:gd name="T9" fmla="*/ 116 h 308"/>
                <a:gd name="T10" fmla="*/ 209 w 247"/>
                <a:gd name="T11" fmla="*/ 154 h 308"/>
                <a:gd name="T12" fmla="*/ 77 w 247"/>
                <a:gd name="T13" fmla="*/ 154 h 308"/>
                <a:gd name="T14" fmla="*/ 77 w 247"/>
                <a:gd name="T15" fmla="*/ 175 h 308"/>
                <a:gd name="T16" fmla="*/ 125 w 247"/>
                <a:gd name="T17" fmla="*/ 232 h 308"/>
                <a:gd name="T18" fmla="*/ 210 w 247"/>
                <a:gd name="T19" fmla="*/ 232 h 308"/>
                <a:gd name="T20" fmla="*/ 247 w 247"/>
                <a:gd name="T21" fmla="*/ 270 h 308"/>
                <a:gd name="T22" fmla="*/ 209 w 247"/>
                <a:gd name="T23" fmla="*/ 308 h 308"/>
                <a:gd name="T24" fmla="*/ 123 w 247"/>
                <a:gd name="T25" fmla="*/ 308 h 308"/>
                <a:gd name="T26" fmla="*/ 0 w 247"/>
                <a:gd name="T27" fmla="*/ 175 h 308"/>
                <a:gd name="T28" fmla="*/ 0 w 247"/>
                <a:gd name="T29" fmla="*/ 38 h 308"/>
                <a:gd name="T30" fmla="*/ 38 w 247"/>
                <a:gd name="T31" fmla="*/ 0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47" h="308">
                  <a:moveTo>
                    <a:pt x="38" y="0"/>
                  </a:moveTo>
                  <a:cubicBezTo>
                    <a:pt x="61" y="0"/>
                    <a:pt x="77" y="17"/>
                    <a:pt x="77" y="38"/>
                  </a:cubicBezTo>
                  <a:cubicBezTo>
                    <a:pt x="77" y="76"/>
                    <a:pt x="77" y="76"/>
                    <a:pt x="77" y="76"/>
                  </a:cubicBezTo>
                  <a:cubicBezTo>
                    <a:pt x="209" y="76"/>
                    <a:pt x="209" y="76"/>
                    <a:pt x="209" y="76"/>
                  </a:cubicBezTo>
                  <a:cubicBezTo>
                    <a:pt x="230" y="76"/>
                    <a:pt x="247" y="93"/>
                    <a:pt x="247" y="116"/>
                  </a:cubicBezTo>
                  <a:cubicBezTo>
                    <a:pt x="247" y="136"/>
                    <a:pt x="230" y="154"/>
                    <a:pt x="209" y="154"/>
                  </a:cubicBezTo>
                  <a:cubicBezTo>
                    <a:pt x="77" y="154"/>
                    <a:pt x="77" y="154"/>
                    <a:pt x="77" y="154"/>
                  </a:cubicBezTo>
                  <a:cubicBezTo>
                    <a:pt x="77" y="175"/>
                    <a:pt x="77" y="175"/>
                    <a:pt x="77" y="175"/>
                  </a:cubicBezTo>
                  <a:cubicBezTo>
                    <a:pt x="77" y="205"/>
                    <a:pt x="100" y="232"/>
                    <a:pt x="125" y="232"/>
                  </a:cubicBezTo>
                  <a:cubicBezTo>
                    <a:pt x="210" y="232"/>
                    <a:pt x="210" y="232"/>
                    <a:pt x="210" y="232"/>
                  </a:cubicBezTo>
                  <a:cubicBezTo>
                    <a:pt x="231" y="232"/>
                    <a:pt x="247" y="247"/>
                    <a:pt x="247" y="270"/>
                  </a:cubicBezTo>
                  <a:cubicBezTo>
                    <a:pt x="247" y="291"/>
                    <a:pt x="230" y="308"/>
                    <a:pt x="209" y="308"/>
                  </a:cubicBezTo>
                  <a:cubicBezTo>
                    <a:pt x="123" y="308"/>
                    <a:pt x="123" y="308"/>
                    <a:pt x="123" y="308"/>
                  </a:cubicBezTo>
                  <a:cubicBezTo>
                    <a:pt x="56" y="308"/>
                    <a:pt x="0" y="248"/>
                    <a:pt x="0" y="175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17"/>
                    <a:pt x="17" y="0"/>
                    <a:pt x="3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1524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6" name="Freeform 46">
              <a:extLst>
                <a:ext uri="{FF2B5EF4-FFF2-40B4-BE49-F238E27FC236}">
                  <a16:creationId xmlns:a16="http://schemas.microsoft.com/office/drawing/2014/main" id="{A17739FC-8E64-4E2D-B399-AC24DF3C4D4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045461" y="2517444"/>
              <a:ext cx="350779" cy="349582"/>
            </a:xfrm>
            <a:custGeom>
              <a:avLst/>
              <a:gdLst>
                <a:gd name="T0" fmla="*/ 342 w 342"/>
                <a:gd name="T1" fmla="*/ 342 h 342"/>
                <a:gd name="T2" fmla="*/ 277 w 342"/>
                <a:gd name="T3" fmla="*/ 342 h 342"/>
                <a:gd name="T4" fmla="*/ 0 w 342"/>
                <a:gd name="T5" fmla="*/ 66 h 342"/>
                <a:gd name="T6" fmla="*/ 0 w 342"/>
                <a:gd name="T7" fmla="*/ 0 h 342"/>
                <a:gd name="T8" fmla="*/ 342 w 342"/>
                <a:gd name="T9" fmla="*/ 342 h 342"/>
                <a:gd name="T10" fmla="*/ 226 w 342"/>
                <a:gd name="T11" fmla="*/ 342 h 342"/>
                <a:gd name="T12" fmla="*/ 160 w 342"/>
                <a:gd name="T13" fmla="*/ 342 h 342"/>
                <a:gd name="T14" fmla="*/ 113 w 342"/>
                <a:gd name="T15" fmla="*/ 229 h 342"/>
                <a:gd name="T16" fmla="*/ 0 w 342"/>
                <a:gd name="T17" fmla="*/ 182 h 342"/>
                <a:gd name="T18" fmla="*/ 0 w 342"/>
                <a:gd name="T19" fmla="*/ 116 h 342"/>
                <a:gd name="T20" fmla="*/ 226 w 342"/>
                <a:gd name="T21" fmla="*/ 342 h 342"/>
                <a:gd name="T22" fmla="*/ 91 w 342"/>
                <a:gd name="T23" fmla="*/ 297 h 342"/>
                <a:gd name="T24" fmla="*/ 45 w 342"/>
                <a:gd name="T25" fmla="*/ 342 h 342"/>
                <a:gd name="T26" fmla="*/ 0 w 342"/>
                <a:gd name="T27" fmla="*/ 297 h 342"/>
                <a:gd name="T28" fmla="*/ 45 w 342"/>
                <a:gd name="T29" fmla="*/ 252 h 342"/>
                <a:gd name="T30" fmla="*/ 91 w 342"/>
                <a:gd name="T31" fmla="*/ 297 h 3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42" h="342">
                  <a:moveTo>
                    <a:pt x="342" y="342"/>
                  </a:moveTo>
                  <a:cubicBezTo>
                    <a:pt x="277" y="342"/>
                    <a:pt x="277" y="342"/>
                    <a:pt x="277" y="342"/>
                  </a:cubicBezTo>
                  <a:cubicBezTo>
                    <a:pt x="277" y="190"/>
                    <a:pt x="152" y="66"/>
                    <a:pt x="0" y="66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89" y="0"/>
                    <a:pt x="342" y="154"/>
                    <a:pt x="342" y="342"/>
                  </a:cubicBezTo>
                  <a:close/>
                  <a:moveTo>
                    <a:pt x="226" y="342"/>
                  </a:moveTo>
                  <a:cubicBezTo>
                    <a:pt x="160" y="342"/>
                    <a:pt x="160" y="342"/>
                    <a:pt x="160" y="342"/>
                  </a:cubicBezTo>
                  <a:cubicBezTo>
                    <a:pt x="160" y="300"/>
                    <a:pt x="144" y="260"/>
                    <a:pt x="113" y="229"/>
                  </a:cubicBezTo>
                  <a:cubicBezTo>
                    <a:pt x="83" y="199"/>
                    <a:pt x="43" y="182"/>
                    <a:pt x="0" y="182"/>
                  </a:cubicBezTo>
                  <a:cubicBezTo>
                    <a:pt x="0" y="116"/>
                    <a:pt x="0" y="116"/>
                    <a:pt x="0" y="116"/>
                  </a:cubicBezTo>
                  <a:cubicBezTo>
                    <a:pt x="124" y="116"/>
                    <a:pt x="226" y="218"/>
                    <a:pt x="226" y="342"/>
                  </a:cubicBezTo>
                  <a:close/>
                  <a:moveTo>
                    <a:pt x="91" y="297"/>
                  </a:moveTo>
                  <a:cubicBezTo>
                    <a:pt x="91" y="322"/>
                    <a:pt x="71" y="342"/>
                    <a:pt x="45" y="342"/>
                  </a:cubicBezTo>
                  <a:cubicBezTo>
                    <a:pt x="20" y="342"/>
                    <a:pt x="0" y="322"/>
                    <a:pt x="0" y="297"/>
                  </a:cubicBezTo>
                  <a:cubicBezTo>
                    <a:pt x="0" y="272"/>
                    <a:pt x="20" y="252"/>
                    <a:pt x="45" y="252"/>
                  </a:cubicBezTo>
                  <a:cubicBezTo>
                    <a:pt x="71" y="252"/>
                    <a:pt x="91" y="272"/>
                    <a:pt x="91" y="29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1524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7" name="Freeform 47">
              <a:extLst>
                <a:ext uri="{FF2B5EF4-FFF2-40B4-BE49-F238E27FC236}">
                  <a16:creationId xmlns:a16="http://schemas.microsoft.com/office/drawing/2014/main" id="{584A0A48-E231-4198-9F4A-DBC0370C91C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070833" y="1620510"/>
              <a:ext cx="410906" cy="315167"/>
            </a:xfrm>
            <a:custGeom>
              <a:avLst/>
              <a:gdLst>
                <a:gd name="T0" fmla="*/ 222 w 404"/>
                <a:gd name="T1" fmla="*/ 90 h 310"/>
                <a:gd name="T2" fmla="*/ 202 w 404"/>
                <a:gd name="T3" fmla="*/ 69 h 310"/>
                <a:gd name="T4" fmla="*/ 181 w 404"/>
                <a:gd name="T5" fmla="*/ 90 h 310"/>
                <a:gd name="T6" fmla="*/ 181 w 404"/>
                <a:gd name="T7" fmla="*/ 219 h 310"/>
                <a:gd name="T8" fmla="*/ 91 w 404"/>
                <a:gd name="T9" fmla="*/ 307 h 310"/>
                <a:gd name="T10" fmla="*/ 0 w 404"/>
                <a:gd name="T11" fmla="*/ 216 h 310"/>
                <a:gd name="T12" fmla="*/ 0 w 404"/>
                <a:gd name="T13" fmla="*/ 161 h 310"/>
                <a:gd name="T14" fmla="*/ 69 w 404"/>
                <a:gd name="T15" fmla="*/ 161 h 310"/>
                <a:gd name="T16" fmla="*/ 69 w 404"/>
                <a:gd name="T17" fmla="*/ 216 h 310"/>
                <a:gd name="T18" fmla="*/ 91 w 404"/>
                <a:gd name="T19" fmla="*/ 238 h 310"/>
                <a:gd name="T20" fmla="*/ 111 w 404"/>
                <a:gd name="T21" fmla="*/ 216 h 310"/>
                <a:gd name="T22" fmla="*/ 111 w 404"/>
                <a:gd name="T23" fmla="*/ 90 h 310"/>
                <a:gd name="T24" fmla="*/ 202 w 404"/>
                <a:gd name="T25" fmla="*/ 0 h 310"/>
                <a:gd name="T26" fmla="*/ 292 w 404"/>
                <a:gd name="T27" fmla="*/ 90 h 310"/>
                <a:gd name="T28" fmla="*/ 292 w 404"/>
                <a:gd name="T29" fmla="*/ 116 h 310"/>
                <a:gd name="T30" fmla="*/ 251 w 404"/>
                <a:gd name="T31" fmla="*/ 128 h 310"/>
                <a:gd name="T32" fmla="*/ 222 w 404"/>
                <a:gd name="T33" fmla="*/ 116 h 310"/>
                <a:gd name="T34" fmla="*/ 222 w 404"/>
                <a:gd name="T35" fmla="*/ 90 h 310"/>
                <a:gd name="T36" fmla="*/ 313 w 404"/>
                <a:gd name="T37" fmla="*/ 310 h 310"/>
                <a:gd name="T38" fmla="*/ 222 w 404"/>
                <a:gd name="T39" fmla="*/ 219 h 310"/>
                <a:gd name="T40" fmla="*/ 222 w 404"/>
                <a:gd name="T41" fmla="*/ 162 h 310"/>
                <a:gd name="T42" fmla="*/ 251 w 404"/>
                <a:gd name="T43" fmla="*/ 175 h 310"/>
                <a:gd name="T44" fmla="*/ 292 w 404"/>
                <a:gd name="T45" fmla="*/ 162 h 310"/>
                <a:gd name="T46" fmla="*/ 292 w 404"/>
                <a:gd name="T47" fmla="*/ 219 h 310"/>
                <a:gd name="T48" fmla="*/ 313 w 404"/>
                <a:gd name="T49" fmla="*/ 240 h 310"/>
                <a:gd name="T50" fmla="*/ 334 w 404"/>
                <a:gd name="T51" fmla="*/ 219 h 310"/>
                <a:gd name="T52" fmla="*/ 334 w 404"/>
                <a:gd name="T53" fmla="*/ 164 h 310"/>
                <a:gd name="T54" fmla="*/ 404 w 404"/>
                <a:gd name="T55" fmla="*/ 164 h 310"/>
                <a:gd name="T56" fmla="*/ 404 w 404"/>
                <a:gd name="T57" fmla="*/ 219 h 310"/>
                <a:gd name="T58" fmla="*/ 313 w 404"/>
                <a:gd name="T59" fmla="*/ 310 h 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404" h="310">
                  <a:moveTo>
                    <a:pt x="222" y="90"/>
                  </a:moveTo>
                  <a:cubicBezTo>
                    <a:pt x="222" y="79"/>
                    <a:pt x="213" y="69"/>
                    <a:pt x="202" y="69"/>
                  </a:cubicBezTo>
                  <a:cubicBezTo>
                    <a:pt x="190" y="69"/>
                    <a:pt x="181" y="79"/>
                    <a:pt x="181" y="90"/>
                  </a:cubicBezTo>
                  <a:cubicBezTo>
                    <a:pt x="181" y="132"/>
                    <a:pt x="181" y="177"/>
                    <a:pt x="181" y="219"/>
                  </a:cubicBezTo>
                  <a:cubicBezTo>
                    <a:pt x="181" y="270"/>
                    <a:pt x="140" y="307"/>
                    <a:pt x="91" y="307"/>
                  </a:cubicBezTo>
                  <a:cubicBezTo>
                    <a:pt x="40" y="307"/>
                    <a:pt x="0" y="267"/>
                    <a:pt x="0" y="216"/>
                  </a:cubicBezTo>
                  <a:cubicBezTo>
                    <a:pt x="0" y="161"/>
                    <a:pt x="0" y="161"/>
                    <a:pt x="0" y="161"/>
                  </a:cubicBezTo>
                  <a:cubicBezTo>
                    <a:pt x="69" y="161"/>
                    <a:pt x="69" y="161"/>
                    <a:pt x="69" y="161"/>
                  </a:cubicBezTo>
                  <a:cubicBezTo>
                    <a:pt x="69" y="216"/>
                    <a:pt x="69" y="216"/>
                    <a:pt x="69" y="216"/>
                  </a:cubicBezTo>
                  <a:cubicBezTo>
                    <a:pt x="69" y="228"/>
                    <a:pt x="78" y="238"/>
                    <a:pt x="91" y="238"/>
                  </a:cubicBezTo>
                  <a:cubicBezTo>
                    <a:pt x="102" y="238"/>
                    <a:pt x="111" y="228"/>
                    <a:pt x="111" y="216"/>
                  </a:cubicBezTo>
                  <a:cubicBezTo>
                    <a:pt x="111" y="175"/>
                    <a:pt x="111" y="132"/>
                    <a:pt x="111" y="90"/>
                  </a:cubicBezTo>
                  <a:cubicBezTo>
                    <a:pt x="111" y="41"/>
                    <a:pt x="152" y="0"/>
                    <a:pt x="202" y="0"/>
                  </a:cubicBezTo>
                  <a:cubicBezTo>
                    <a:pt x="252" y="0"/>
                    <a:pt x="292" y="41"/>
                    <a:pt x="292" y="90"/>
                  </a:cubicBezTo>
                  <a:cubicBezTo>
                    <a:pt x="292" y="116"/>
                    <a:pt x="292" y="116"/>
                    <a:pt x="292" y="116"/>
                  </a:cubicBezTo>
                  <a:cubicBezTo>
                    <a:pt x="251" y="128"/>
                    <a:pt x="251" y="128"/>
                    <a:pt x="251" y="128"/>
                  </a:cubicBezTo>
                  <a:cubicBezTo>
                    <a:pt x="222" y="116"/>
                    <a:pt x="222" y="116"/>
                    <a:pt x="222" y="116"/>
                  </a:cubicBezTo>
                  <a:lnTo>
                    <a:pt x="222" y="90"/>
                  </a:lnTo>
                  <a:close/>
                  <a:moveTo>
                    <a:pt x="313" y="310"/>
                  </a:moveTo>
                  <a:cubicBezTo>
                    <a:pt x="264" y="310"/>
                    <a:pt x="222" y="270"/>
                    <a:pt x="222" y="219"/>
                  </a:cubicBezTo>
                  <a:cubicBezTo>
                    <a:pt x="222" y="162"/>
                    <a:pt x="222" y="162"/>
                    <a:pt x="222" y="162"/>
                  </a:cubicBezTo>
                  <a:cubicBezTo>
                    <a:pt x="251" y="175"/>
                    <a:pt x="251" y="175"/>
                    <a:pt x="251" y="175"/>
                  </a:cubicBezTo>
                  <a:cubicBezTo>
                    <a:pt x="292" y="162"/>
                    <a:pt x="292" y="162"/>
                    <a:pt x="292" y="162"/>
                  </a:cubicBezTo>
                  <a:cubicBezTo>
                    <a:pt x="292" y="219"/>
                    <a:pt x="292" y="219"/>
                    <a:pt x="292" y="219"/>
                  </a:cubicBezTo>
                  <a:cubicBezTo>
                    <a:pt x="292" y="231"/>
                    <a:pt x="301" y="240"/>
                    <a:pt x="313" y="240"/>
                  </a:cubicBezTo>
                  <a:cubicBezTo>
                    <a:pt x="325" y="240"/>
                    <a:pt x="334" y="231"/>
                    <a:pt x="334" y="219"/>
                  </a:cubicBezTo>
                  <a:cubicBezTo>
                    <a:pt x="334" y="164"/>
                    <a:pt x="334" y="164"/>
                    <a:pt x="334" y="164"/>
                  </a:cubicBezTo>
                  <a:cubicBezTo>
                    <a:pt x="404" y="164"/>
                    <a:pt x="404" y="164"/>
                    <a:pt x="404" y="164"/>
                  </a:cubicBezTo>
                  <a:cubicBezTo>
                    <a:pt x="404" y="219"/>
                    <a:pt x="404" y="219"/>
                    <a:pt x="404" y="219"/>
                  </a:cubicBezTo>
                  <a:cubicBezTo>
                    <a:pt x="404" y="270"/>
                    <a:pt x="363" y="310"/>
                    <a:pt x="313" y="3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1524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8" name="Freeform 48">
              <a:extLst>
                <a:ext uri="{FF2B5EF4-FFF2-40B4-BE49-F238E27FC236}">
                  <a16:creationId xmlns:a16="http://schemas.microsoft.com/office/drawing/2014/main" id="{AEF2CDF7-3C17-4596-9097-8A8993CFE4CB}"/>
                </a:ext>
              </a:extLst>
            </p:cNvPr>
            <p:cNvSpPr>
              <a:spLocks/>
            </p:cNvSpPr>
            <p:nvPr/>
          </p:nvSpPr>
          <p:spPr bwMode="auto">
            <a:xfrm>
              <a:off x="5939215" y="1916578"/>
              <a:ext cx="700273" cy="569671"/>
            </a:xfrm>
            <a:custGeom>
              <a:avLst/>
              <a:gdLst>
                <a:gd name="T0" fmla="*/ 295 w 329"/>
                <a:gd name="T1" fmla="*/ 67 h 268"/>
                <a:gd name="T2" fmla="*/ 295 w 329"/>
                <a:gd name="T3" fmla="*/ 75 h 268"/>
                <a:gd name="T4" fmla="*/ 104 w 329"/>
                <a:gd name="T5" fmla="*/ 268 h 268"/>
                <a:gd name="T6" fmla="*/ 0 w 329"/>
                <a:gd name="T7" fmla="*/ 237 h 268"/>
                <a:gd name="T8" fmla="*/ 16 w 329"/>
                <a:gd name="T9" fmla="*/ 238 h 268"/>
                <a:gd name="T10" fmla="*/ 100 w 329"/>
                <a:gd name="T11" fmla="*/ 209 h 268"/>
                <a:gd name="T12" fmla="*/ 37 w 329"/>
                <a:gd name="T13" fmla="*/ 162 h 268"/>
                <a:gd name="T14" fmla="*/ 49 w 329"/>
                <a:gd name="T15" fmla="*/ 164 h 268"/>
                <a:gd name="T16" fmla="*/ 67 w 329"/>
                <a:gd name="T17" fmla="*/ 162 h 268"/>
                <a:gd name="T18" fmla="*/ 13 w 329"/>
                <a:gd name="T19" fmla="*/ 95 h 268"/>
                <a:gd name="T20" fmla="*/ 13 w 329"/>
                <a:gd name="T21" fmla="*/ 95 h 268"/>
                <a:gd name="T22" fmla="*/ 44 w 329"/>
                <a:gd name="T23" fmla="*/ 103 h 268"/>
                <a:gd name="T24" fmla="*/ 14 w 329"/>
                <a:gd name="T25" fmla="*/ 47 h 268"/>
                <a:gd name="T26" fmla="*/ 23 w 329"/>
                <a:gd name="T27" fmla="*/ 13 h 268"/>
                <a:gd name="T28" fmla="*/ 162 w 329"/>
                <a:gd name="T29" fmla="*/ 83 h 268"/>
                <a:gd name="T30" fmla="*/ 160 w 329"/>
                <a:gd name="T31" fmla="*/ 69 h 268"/>
                <a:gd name="T32" fmla="*/ 228 w 329"/>
                <a:gd name="T33" fmla="*/ 0 h 268"/>
                <a:gd name="T34" fmla="*/ 277 w 329"/>
                <a:gd name="T35" fmla="*/ 22 h 268"/>
                <a:gd name="T36" fmla="*/ 320 w 329"/>
                <a:gd name="T37" fmla="*/ 6 h 268"/>
                <a:gd name="T38" fmla="*/ 290 w 329"/>
                <a:gd name="T39" fmla="*/ 43 h 268"/>
                <a:gd name="T40" fmla="*/ 329 w 329"/>
                <a:gd name="T41" fmla="*/ 32 h 268"/>
                <a:gd name="T42" fmla="*/ 295 w 329"/>
                <a:gd name="T43" fmla="*/ 67 h 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29" h="268">
                  <a:moveTo>
                    <a:pt x="295" y="67"/>
                  </a:moveTo>
                  <a:cubicBezTo>
                    <a:pt x="295" y="70"/>
                    <a:pt x="295" y="72"/>
                    <a:pt x="295" y="75"/>
                  </a:cubicBezTo>
                  <a:cubicBezTo>
                    <a:pt x="295" y="165"/>
                    <a:pt x="228" y="268"/>
                    <a:pt x="104" y="268"/>
                  </a:cubicBezTo>
                  <a:cubicBezTo>
                    <a:pt x="66" y="268"/>
                    <a:pt x="30" y="257"/>
                    <a:pt x="0" y="237"/>
                  </a:cubicBezTo>
                  <a:cubicBezTo>
                    <a:pt x="5" y="238"/>
                    <a:pt x="11" y="238"/>
                    <a:pt x="16" y="238"/>
                  </a:cubicBezTo>
                  <a:cubicBezTo>
                    <a:pt x="48" y="238"/>
                    <a:pt x="77" y="228"/>
                    <a:pt x="100" y="209"/>
                  </a:cubicBezTo>
                  <a:cubicBezTo>
                    <a:pt x="70" y="209"/>
                    <a:pt x="46" y="189"/>
                    <a:pt x="37" y="162"/>
                  </a:cubicBezTo>
                  <a:cubicBezTo>
                    <a:pt x="42" y="163"/>
                    <a:pt x="45" y="164"/>
                    <a:pt x="49" y="164"/>
                  </a:cubicBezTo>
                  <a:cubicBezTo>
                    <a:pt x="56" y="164"/>
                    <a:pt x="62" y="163"/>
                    <a:pt x="67" y="162"/>
                  </a:cubicBezTo>
                  <a:cubicBezTo>
                    <a:pt x="37" y="155"/>
                    <a:pt x="13" y="128"/>
                    <a:pt x="13" y="95"/>
                  </a:cubicBezTo>
                  <a:cubicBezTo>
                    <a:pt x="13" y="95"/>
                    <a:pt x="13" y="95"/>
                    <a:pt x="13" y="95"/>
                  </a:cubicBezTo>
                  <a:cubicBezTo>
                    <a:pt x="22" y="99"/>
                    <a:pt x="32" y="103"/>
                    <a:pt x="44" y="103"/>
                  </a:cubicBezTo>
                  <a:cubicBezTo>
                    <a:pt x="25" y="91"/>
                    <a:pt x="14" y="70"/>
                    <a:pt x="14" y="47"/>
                  </a:cubicBezTo>
                  <a:cubicBezTo>
                    <a:pt x="14" y="34"/>
                    <a:pt x="18" y="23"/>
                    <a:pt x="23" y="13"/>
                  </a:cubicBezTo>
                  <a:cubicBezTo>
                    <a:pt x="57" y="54"/>
                    <a:pt x="106" y="81"/>
                    <a:pt x="162" y="83"/>
                  </a:cubicBezTo>
                  <a:cubicBezTo>
                    <a:pt x="161" y="79"/>
                    <a:pt x="160" y="73"/>
                    <a:pt x="160" y="69"/>
                  </a:cubicBezTo>
                  <a:cubicBezTo>
                    <a:pt x="160" y="31"/>
                    <a:pt x="191" y="0"/>
                    <a:pt x="228" y="0"/>
                  </a:cubicBezTo>
                  <a:cubicBezTo>
                    <a:pt x="248" y="0"/>
                    <a:pt x="265" y="9"/>
                    <a:pt x="277" y="22"/>
                  </a:cubicBezTo>
                  <a:cubicBezTo>
                    <a:pt x="292" y="19"/>
                    <a:pt x="307" y="13"/>
                    <a:pt x="320" y="6"/>
                  </a:cubicBezTo>
                  <a:cubicBezTo>
                    <a:pt x="314" y="21"/>
                    <a:pt x="304" y="34"/>
                    <a:pt x="290" y="43"/>
                  </a:cubicBezTo>
                  <a:cubicBezTo>
                    <a:pt x="304" y="41"/>
                    <a:pt x="317" y="37"/>
                    <a:pt x="329" y="32"/>
                  </a:cubicBezTo>
                  <a:cubicBezTo>
                    <a:pt x="320" y="45"/>
                    <a:pt x="308" y="57"/>
                    <a:pt x="295" y="6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1524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9" name="Freeform 49">
              <a:extLst>
                <a:ext uri="{FF2B5EF4-FFF2-40B4-BE49-F238E27FC236}">
                  <a16:creationId xmlns:a16="http://schemas.microsoft.com/office/drawing/2014/main" id="{C685519B-EAEB-4033-8A50-20F7313F41B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140726" y="3481844"/>
              <a:ext cx="398406" cy="442491"/>
            </a:xfrm>
            <a:custGeom>
              <a:avLst/>
              <a:gdLst>
                <a:gd name="T0" fmla="*/ 77 w 285"/>
                <a:gd name="T1" fmla="*/ 39 h 317"/>
                <a:gd name="T2" fmla="*/ 38 w 285"/>
                <a:gd name="T3" fmla="*/ 77 h 317"/>
                <a:gd name="T4" fmla="*/ 0 w 285"/>
                <a:gd name="T5" fmla="*/ 39 h 317"/>
                <a:gd name="T6" fmla="*/ 38 w 285"/>
                <a:gd name="T7" fmla="*/ 0 h 317"/>
                <a:gd name="T8" fmla="*/ 77 w 285"/>
                <a:gd name="T9" fmla="*/ 39 h 317"/>
                <a:gd name="T10" fmla="*/ 7 w 285"/>
                <a:gd name="T11" fmla="*/ 317 h 317"/>
                <a:gd name="T12" fmla="*/ 7 w 285"/>
                <a:gd name="T13" fmla="*/ 100 h 317"/>
                <a:gd name="T14" fmla="*/ 69 w 285"/>
                <a:gd name="T15" fmla="*/ 100 h 317"/>
                <a:gd name="T16" fmla="*/ 69 w 285"/>
                <a:gd name="T17" fmla="*/ 317 h 317"/>
                <a:gd name="T18" fmla="*/ 7 w 285"/>
                <a:gd name="T19" fmla="*/ 317 h 317"/>
                <a:gd name="T20" fmla="*/ 162 w 285"/>
                <a:gd name="T21" fmla="*/ 100 h 317"/>
                <a:gd name="T22" fmla="*/ 162 w 285"/>
                <a:gd name="T23" fmla="*/ 110 h 317"/>
                <a:gd name="T24" fmla="*/ 243 w 285"/>
                <a:gd name="T25" fmla="*/ 113 h 317"/>
                <a:gd name="T26" fmla="*/ 285 w 285"/>
                <a:gd name="T27" fmla="*/ 185 h 317"/>
                <a:gd name="T28" fmla="*/ 285 w 285"/>
                <a:gd name="T29" fmla="*/ 317 h 317"/>
                <a:gd name="T30" fmla="*/ 223 w 285"/>
                <a:gd name="T31" fmla="*/ 317 h 317"/>
                <a:gd name="T32" fmla="*/ 223 w 285"/>
                <a:gd name="T33" fmla="*/ 185 h 317"/>
                <a:gd name="T34" fmla="*/ 213 w 285"/>
                <a:gd name="T35" fmla="*/ 167 h 317"/>
                <a:gd name="T36" fmla="*/ 162 w 285"/>
                <a:gd name="T37" fmla="*/ 178 h 317"/>
                <a:gd name="T38" fmla="*/ 162 w 285"/>
                <a:gd name="T39" fmla="*/ 317 h 317"/>
                <a:gd name="T40" fmla="*/ 100 w 285"/>
                <a:gd name="T41" fmla="*/ 317 h 317"/>
                <a:gd name="T42" fmla="*/ 100 w 285"/>
                <a:gd name="T43" fmla="*/ 100 h 317"/>
                <a:gd name="T44" fmla="*/ 162 w 285"/>
                <a:gd name="T45" fmla="*/ 100 h 3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85" h="317">
                  <a:moveTo>
                    <a:pt x="77" y="39"/>
                  </a:moveTo>
                  <a:cubicBezTo>
                    <a:pt x="77" y="60"/>
                    <a:pt x="59" y="77"/>
                    <a:pt x="38" y="77"/>
                  </a:cubicBezTo>
                  <a:cubicBezTo>
                    <a:pt x="17" y="77"/>
                    <a:pt x="0" y="60"/>
                    <a:pt x="0" y="39"/>
                  </a:cubicBezTo>
                  <a:cubicBezTo>
                    <a:pt x="0" y="17"/>
                    <a:pt x="17" y="0"/>
                    <a:pt x="38" y="0"/>
                  </a:cubicBezTo>
                  <a:cubicBezTo>
                    <a:pt x="59" y="0"/>
                    <a:pt x="77" y="17"/>
                    <a:pt x="77" y="39"/>
                  </a:cubicBezTo>
                  <a:close/>
                  <a:moveTo>
                    <a:pt x="7" y="317"/>
                  </a:moveTo>
                  <a:cubicBezTo>
                    <a:pt x="7" y="100"/>
                    <a:pt x="7" y="100"/>
                    <a:pt x="7" y="100"/>
                  </a:cubicBezTo>
                  <a:cubicBezTo>
                    <a:pt x="69" y="100"/>
                    <a:pt x="69" y="100"/>
                    <a:pt x="69" y="100"/>
                  </a:cubicBezTo>
                  <a:cubicBezTo>
                    <a:pt x="69" y="317"/>
                    <a:pt x="69" y="317"/>
                    <a:pt x="69" y="317"/>
                  </a:cubicBezTo>
                  <a:lnTo>
                    <a:pt x="7" y="317"/>
                  </a:lnTo>
                  <a:close/>
                  <a:moveTo>
                    <a:pt x="162" y="100"/>
                  </a:moveTo>
                  <a:cubicBezTo>
                    <a:pt x="162" y="110"/>
                    <a:pt x="162" y="110"/>
                    <a:pt x="162" y="110"/>
                  </a:cubicBezTo>
                  <a:cubicBezTo>
                    <a:pt x="186" y="98"/>
                    <a:pt x="219" y="100"/>
                    <a:pt x="243" y="113"/>
                  </a:cubicBezTo>
                  <a:cubicBezTo>
                    <a:pt x="268" y="127"/>
                    <a:pt x="285" y="157"/>
                    <a:pt x="285" y="185"/>
                  </a:cubicBezTo>
                  <a:cubicBezTo>
                    <a:pt x="285" y="317"/>
                    <a:pt x="285" y="317"/>
                    <a:pt x="285" y="317"/>
                  </a:cubicBezTo>
                  <a:cubicBezTo>
                    <a:pt x="223" y="317"/>
                    <a:pt x="223" y="317"/>
                    <a:pt x="223" y="317"/>
                  </a:cubicBezTo>
                  <a:cubicBezTo>
                    <a:pt x="223" y="185"/>
                    <a:pt x="223" y="185"/>
                    <a:pt x="223" y="185"/>
                  </a:cubicBezTo>
                  <a:cubicBezTo>
                    <a:pt x="223" y="179"/>
                    <a:pt x="218" y="169"/>
                    <a:pt x="213" y="167"/>
                  </a:cubicBezTo>
                  <a:cubicBezTo>
                    <a:pt x="188" y="153"/>
                    <a:pt x="162" y="178"/>
                    <a:pt x="162" y="178"/>
                  </a:cubicBezTo>
                  <a:cubicBezTo>
                    <a:pt x="162" y="317"/>
                    <a:pt x="162" y="317"/>
                    <a:pt x="162" y="317"/>
                  </a:cubicBezTo>
                  <a:cubicBezTo>
                    <a:pt x="100" y="317"/>
                    <a:pt x="100" y="317"/>
                    <a:pt x="100" y="317"/>
                  </a:cubicBezTo>
                  <a:cubicBezTo>
                    <a:pt x="100" y="100"/>
                    <a:pt x="100" y="100"/>
                    <a:pt x="100" y="100"/>
                  </a:cubicBezTo>
                  <a:lnTo>
                    <a:pt x="162" y="10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1524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0" name="Freeform 50">
              <a:extLst>
                <a:ext uri="{FF2B5EF4-FFF2-40B4-BE49-F238E27FC236}">
                  <a16:creationId xmlns:a16="http://schemas.microsoft.com/office/drawing/2014/main" id="{BDD0092C-6DB3-40C3-B117-F4FDD928916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089518" y="1403685"/>
              <a:ext cx="519221" cy="510238"/>
            </a:xfrm>
            <a:custGeom>
              <a:avLst/>
              <a:gdLst>
                <a:gd name="T0" fmla="*/ 143 w 338"/>
                <a:gd name="T1" fmla="*/ 15 h 333"/>
                <a:gd name="T2" fmla="*/ 168 w 338"/>
                <a:gd name="T3" fmla="*/ 13 h 333"/>
                <a:gd name="T4" fmla="*/ 323 w 338"/>
                <a:gd name="T5" fmla="*/ 167 h 333"/>
                <a:gd name="T6" fmla="*/ 323 w 338"/>
                <a:gd name="T7" fmla="*/ 188 h 333"/>
                <a:gd name="T8" fmla="*/ 338 w 338"/>
                <a:gd name="T9" fmla="*/ 241 h 333"/>
                <a:gd name="T10" fmla="*/ 246 w 338"/>
                <a:gd name="T11" fmla="*/ 333 h 333"/>
                <a:gd name="T12" fmla="*/ 197 w 338"/>
                <a:gd name="T13" fmla="*/ 319 h 333"/>
                <a:gd name="T14" fmla="*/ 168 w 338"/>
                <a:gd name="T15" fmla="*/ 323 h 333"/>
                <a:gd name="T16" fmla="*/ 13 w 338"/>
                <a:gd name="T17" fmla="*/ 167 h 333"/>
                <a:gd name="T18" fmla="*/ 15 w 338"/>
                <a:gd name="T19" fmla="*/ 143 h 333"/>
                <a:gd name="T20" fmla="*/ 0 w 338"/>
                <a:gd name="T21" fmla="*/ 93 h 333"/>
                <a:gd name="T22" fmla="*/ 92 w 338"/>
                <a:gd name="T23" fmla="*/ 0 h 333"/>
                <a:gd name="T24" fmla="*/ 143 w 338"/>
                <a:gd name="T25" fmla="*/ 15 h 333"/>
                <a:gd name="T26" fmla="*/ 95 w 338"/>
                <a:gd name="T27" fmla="*/ 205 h 333"/>
                <a:gd name="T28" fmla="*/ 88 w 338"/>
                <a:gd name="T29" fmla="*/ 253 h 333"/>
                <a:gd name="T30" fmla="*/ 182 w 338"/>
                <a:gd name="T31" fmla="*/ 281 h 333"/>
                <a:gd name="T32" fmla="*/ 259 w 338"/>
                <a:gd name="T33" fmla="*/ 195 h 333"/>
                <a:gd name="T34" fmla="*/ 149 w 338"/>
                <a:gd name="T35" fmla="*/ 138 h 333"/>
                <a:gd name="T36" fmla="*/ 165 w 338"/>
                <a:gd name="T37" fmla="*/ 89 h 333"/>
                <a:gd name="T38" fmla="*/ 234 w 338"/>
                <a:gd name="T39" fmla="*/ 125 h 333"/>
                <a:gd name="T40" fmla="*/ 239 w 338"/>
                <a:gd name="T41" fmla="*/ 77 h 333"/>
                <a:gd name="T42" fmla="*/ 147 w 338"/>
                <a:gd name="T43" fmla="*/ 52 h 333"/>
                <a:gd name="T44" fmla="*/ 78 w 338"/>
                <a:gd name="T45" fmla="*/ 119 h 333"/>
                <a:gd name="T46" fmla="*/ 163 w 338"/>
                <a:gd name="T47" fmla="*/ 187 h 333"/>
                <a:gd name="T48" fmla="*/ 206 w 338"/>
                <a:gd name="T49" fmla="*/ 230 h 333"/>
                <a:gd name="T50" fmla="*/ 135 w 338"/>
                <a:gd name="T51" fmla="*/ 233 h 333"/>
                <a:gd name="T52" fmla="*/ 95 w 338"/>
                <a:gd name="T53" fmla="*/ 205 h 3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38" h="333">
                  <a:moveTo>
                    <a:pt x="143" y="15"/>
                  </a:moveTo>
                  <a:cubicBezTo>
                    <a:pt x="151" y="13"/>
                    <a:pt x="160" y="13"/>
                    <a:pt x="168" y="13"/>
                  </a:cubicBezTo>
                  <a:cubicBezTo>
                    <a:pt x="254" y="13"/>
                    <a:pt x="323" y="83"/>
                    <a:pt x="323" y="167"/>
                  </a:cubicBezTo>
                  <a:cubicBezTo>
                    <a:pt x="323" y="174"/>
                    <a:pt x="323" y="182"/>
                    <a:pt x="323" y="188"/>
                  </a:cubicBezTo>
                  <a:cubicBezTo>
                    <a:pt x="333" y="203"/>
                    <a:pt x="338" y="222"/>
                    <a:pt x="338" y="241"/>
                  </a:cubicBezTo>
                  <a:cubicBezTo>
                    <a:pt x="338" y="293"/>
                    <a:pt x="297" y="333"/>
                    <a:pt x="246" y="333"/>
                  </a:cubicBezTo>
                  <a:cubicBezTo>
                    <a:pt x="227" y="333"/>
                    <a:pt x="211" y="328"/>
                    <a:pt x="197" y="319"/>
                  </a:cubicBezTo>
                  <a:cubicBezTo>
                    <a:pt x="187" y="322"/>
                    <a:pt x="178" y="323"/>
                    <a:pt x="168" y="323"/>
                  </a:cubicBezTo>
                  <a:cubicBezTo>
                    <a:pt x="82" y="323"/>
                    <a:pt x="13" y="253"/>
                    <a:pt x="13" y="167"/>
                  </a:cubicBezTo>
                  <a:cubicBezTo>
                    <a:pt x="13" y="159"/>
                    <a:pt x="13" y="151"/>
                    <a:pt x="15" y="143"/>
                  </a:cubicBezTo>
                  <a:cubicBezTo>
                    <a:pt x="5" y="129"/>
                    <a:pt x="0" y="111"/>
                    <a:pt x="0" y="93"/>
                  </a:cubicBezTo>
                  <a:cubicBezTo>
                    <a:pt x="0" y="41"/>
                    <a:pt x="41" y="0"/>
                    <a:pt x="92" y="0"/>
                  </a:cubicBezTo>
                  <a:cubicBezTo>
                    <a:pt x="111" y="0"/>
                    <a:pt x="129" y="5"/>
                    <a:pt x="143" y="15"/>
                  </a:cubicBezTo>
                  <a:close/>
                  <a:moveTo>
                    <a:pt x="95" y="205"/>
                  </a:moveTo>
                  <a:cubicBezTo>
                    <a:pt x="74" y="206"/>
                    <a:pt x="66" y="231"/>
                    <a:pt x="88" y="253"/>
                  </a:cubicBezTo>
                  <a:cubicBezTo>
                    <a:pt x="110" y="273"/>
                    <a:pt x="133" y="284"/>
                    <a:pt x="182" y="281"/>
                  </a:cubicBezTo>
                  <a:cubicBezTo>
                    <a:pt x="232" y="279"/>
                    <a:pt x="277" y="236"/>
                    <a:pt x="259" y="195"/>
                  </a:cubicBezTo>
                  <a:cubicBezTo>
                    <a:pt x="242" y="153"/>
                    <a:pt x="193" y="149"/>
                    <a:pt x="149" y="138"/>
                  </a:cubicBezTo>
                  <a:cubicBezTo>
                    <a:pt x="104" y="127"/>
                    <a:pt x="128" y="89"/>
                    <a:pt x="165" y="89"/>
                  </a:cubicBezTo>
                  <a:cubicBezTo>
                    <a:pt x="200" y="90"/>
                    <a:pt x="218" y="127"/>
                    <a:pt x="234" y="125"/>
                  </a:cubicBezTo>
                  <a:cubicBezTo>
                    <a:pt x="250" y="123"/>
                    <a:pt x="264" y="99"/>
                    <a:pt x="239" y="77"/>
                  </a:cubicBezTo>
                  <a:cubicBezTo>
                    <a:pt x="217" y="58"/>
                    <a:pt x="189" y="48"/>
                    <a:pt x="147" y="52"/>
                  </a:cubicBezTo>
                  <a:cubicBezTo>
                    <a:pt x="114" y="56"/>
                    <a:pt x="81" y="76"/>
                    <a:pt x="78" y="119"/>
                  </a:cubicBezTo>
                  <a:cubicBezTo>
                    <a:pt x="74" y="160"/>
                    <a:pt x="124" y="182"/>
                    <a:pt x="163" y="187"/>
                  </a:cubicBezTo>
                  <a:cubicBezTo>
                    <a:pt x="190" y="192"/>
                    <a:pt x="227" y="205"/>
                    <a:pt x="206" y="230"/>
                  </a:cubicBezTo>
                  <a:cubicBezTo>
                    <a:pt x="184" y="254"/>
                    <a:pt x="146" y="239"/>
                    <a:pt x="135" y="233"/>
                  </a:cubicBezTo>
                  <a:cubicBezTo>
                    <a:pt x="125" y="227"/>
                    <a:pt x="114" y="203"/>
                    <a:pt x="95" y="20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1524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1" name="Freeform 51">
              <a:extLst>
                <a:ext uri="{FF2B5EF4-FFF2-40B4-BE49-F238E27FC236}">
                  <a16:creationId xmlns:a16="http://schemas.microsoft.com/office/drawing/2014/main" id="{043C56AF-A9EE-4AC6-9139-AB6CE63FBD73}"/>
                </a:ext>
              </a:extLst>
            </p:cNvPr>
            <p:cNvSpPr>
              <a:spLocks/>
            </p:cNvSpPr>
            <p:nvPr/>
          </p:nvSpPr>
          <p:spPr bwMode="auto">
            <a:xfrm>
              <a:off x="8189514" y="3255528"/>
              <a:ext cx="250942" cy="465240"/>
            </a:xfrm>
            <a:custGeom>
              <a:avLst/>
              <a:gdLst>
                <a:gd name="T0" fmla="*/ 53 w 184"/>
                <a:gd name="T1" fmla="*/ 118 h 342"/>
                <a:gd name="T2" fmla="*/ 53 w 184"/>
                <a:gd name="T3" fmla="*/ 85 h 342"/>
                <a:gd name="T4" fmla="*/ 131 w 184"/>
                <a:gd name="T5" fmla="*/ 0 h 342"/>
                <a:gd name="T6" fmla="*/ 184 w 184"/>
                <a:gd name="T7" fmla="*/ 0 h 342"/>
                <a:gd name="T8" fmla="*/ 184 w 184"/>
                <a:gd name="T9" fmla="*/ 64 h 342"/>
                <a:gd name="T10" fmla="*/ 131 w 184"/>
                <a:gd name="T11" fmla="*/ 64 h 342"/>
                <a:gd name="T12" fmla="*/ 119 w 184"/>
                <a:gd name="T13" fmla="*/ 84 h 342"/>
                <a:gd name="T14" fmla="*/ 119 w 184"/>
                <a:gd name="T15" fmla="*/ 118 h 342"/>
                <a:gd name="T16" fmla="*/ 184 w 184"/>
                <a:gd name="T17" fmla="*/ 118 h 342"/>
                <a:gd name="T18" fmla="*/ 184 w 184"/>
                <a:gd name="T19" fmla="*/ 183 h 342"/>
                <a:gd name="T20" fmla="*/ 119 w 184"/>
                <a:gd name="T21" fmla="*/ 183 h 342"/>
                <a:gd name="T22" fmla="*/ 119 w 184"/>
                <a:gd name="T23" fmla="*/ 342 h 342"/>
                <a:gd name="T24" fmla="*/ 53 w 184"/>
                <a:gd name="T25" fmla="*/ 342 h 342"/>
                <a:gd name="T26" fmla="*/ 53 w 184"/>
                <a:gd name="T27" fmla="*/ 183 h 342"/>
                <a:gd name="T28" fmla="*/ 0 w 184"/>
                <a:gd name="T29" fmla="*/ 183 h 342"/>
                <a:gd name="T30" fmla="*/ 0 w 184"/>
                <a:gd name="T31" fmla="*/ 118 h 342"/>
                <a:gd name="T32" fmla="*/ 53 w 184"/>
                <a:gd name="T33" fmla="*/ 118 h 3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84" h="342">
                  <a:moveTo>
                    <a:pt x="53" y="118"/>
                  </a:moveTo>
                  <a:cubicBezTo>
                    <a:pt x="53" y="85"/>
                    <a:pt x="53" y="85"/>
                    <a:pt x="53" y="85"/>
                  </a:cubicBezTo>
                  <a:cubicBezTo>
                    <a:pt x="53" y="38"/>
                    <a:pt x="88" y="0"/>
                    <a:pt x="131" y="0"/>
                  </a:cubicBezTo>
                  <a:cubicBezTo>
                    <a:pt x="184" y="0"/>
                    <a:pt x="184" y="0"/>
                    <a:pt x="184" y="0"/>
                  </a:cubicBezTo>
                  <a:cubicBezTo>
                    <a:pt x="184" y="64"/>
                    <a:pt x="184" y="64"/>
                    <a:pt x="184" y="64"/>
                  </a:cubicBezTo>
                  <a:cubicBezTo>
                    <a:pt x="131" y="64"/>
                    <a:pt x="131" y="64"/>
                    <a:pt x="131" y="64"/>
                  </a:cubicBezTo>
                  <a:cubicBezTo>
                    <a:pt x="125" y="64"/>
                    <a:pt x="119" y="73"/>
                    <a:pt x="119" y="84"/>
                  </a:cubicBezTo>
                  <a:cubicBezTo>
                    <a:pt x="119" y="118"/>
                    <a:pt x="119" y="118"/>
                    <a:pt x="119" y="118"/>
                  </a:cubicBezTo>
                  <a:cubicBezTo>
                    <a:pt x="184" y="118"/>
                    <a:pt x="184" y="118"/>
                    <a:pt x="184" y="118"/>
                  </a:cubicBezTo>
                  <a:cubicBezTo>
                    <a:pt x="184" y="183"/>
                    <a:pt x="184" y="183"/>
                    <a:pt x="184" y="183"/>
                  </a:cubicBezTo>
                  <a:cubicBezTo>
                    <a:pt x="119" y="183"/>
                    <a:pt x="119" y="183"/>
                    <a:pt x="119" y="183"/>
                  </a:cubicBezTo>
                  <a:cubicBezTo>
                    <a:pt x="119" y="342"/>
                    <a:pt x="119" y="342"/>
                    <a:pt x="119" y="342"/>
                  </a:cubicBezTo>
                  <a:cubicBezTo>
                    <a:pt x="53" y="342"/>
                    <a:pt x="53" y="342"/>
                    <a:pt x="53" y="342"/>
                  </a:cubicBezTo>
                  <a:cubicBezTo>
                    <a:pt x="53" y="183"/>
                    <a:pt x="53" y="183"/>
                    <a:pt x="53" y="183"/>
                  </a:cubicBezTo>
                  <a:cubicBezTo>
                    <a:pt x="0" y="183"/>
                    <a:pt x="0" y="183"/>
                    <a:pt x="0" y="183"/>
                  </a:cubicBezTo>
                  <a:cubicBezTo>
                    <a:pt x="0" y="118"/>
                    <a:pt x="0" y="118"/>
                    <a:pt x="0" y="118"/>
                  </a:cubicBezTo>
                  <a:lnTo>
                    <a:pt x="53" y="11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1524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2" name="Freeform 52">
              <a:extLst>
                <a:ext uri="{FF2B5EF4-FFF2-40B4-BE49-F238E27FC236}">
                  <a16:creationId xmlns:a16="http://schemas.microsoft.com/office/drawing/2014/main" id="{05159E3A-94C9-483F-B15B-1A8095A3660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864323" y="2315367"/>
              <a:ext cx="604915" cy="374303"/>
            </a:xfrm>
            <a:custGeom>
              <a:avLst/>
              <a:gdLst>
                <a:gd name="T0" fmla="*/ 119 w 398"/>
                <a:gd name="T1" fmla="*/ 0 h 247"/>
                <a:gd name="T2" fmla="*/ 184 w 398"/>
                <a:gd name="T3" fmla="*/ 27 h 247"/>
                <a:gd name="T4" fmla="*/ 195 w 398"/>
                <a:gd name="T5" fmla="*/ 64 h 247"/>
                <a:gd name="T6" fmla="*/ 183 w 398"/>
                <a:gd name="T7" fmla="*/ 100 h 247"/>
                <a:gd name="T8" fmla="*/ 165 w 398"/>
                <a:gd name="T9" fmla="*/ 114 h 247"/>
                <a:gd name="T10" fmla="*/ 193 w 398"/>
                <a:gd name="T11" fmla="*/ 136 h 247"/>
                <a:gd name="T12" fmla="*/ 203 w 398"/>
                <a:gd name="T13" fmla="*/ 173 h 247"/>
                <a:gd name="T14" fmla="*/ 192 w 398"/>
                <a:gd name="T15" fmla="*/ 212 h 247"/>
                <a:gd name="T16" fmla="*/ 174 w 398"/>
                <a:gd name="T17" fmla="*/ 231 h 247"/>
                <a:gd name="T18" fmla="*/ 146 w 398"/>
                <a:gd name="T19" fmla="*/ 244 h 247"/>
                <a:gd name="T20" fmla="*/ 111 w 398"/>
                <a:gd name="T21" fmla="*/ 247 h 247"/>
                <a:gd name="T22" fmla="*/ 0 w 398"/>
                <a:gd name="T23" fmla="*/ 247 h 247"/>
                <a:gd name="T24" fmla="*/ 0 w 398"/>
                <a:gd name="T25" fmla="*/ 0 h 247"/>
                <a:gd name="T26" fmla="*/ 119 w 398"/>
                <a:gd name="T27" fmla="*/ 0 h 247"/>
                <a:gd name="T28" fmla="*/ 146 w 398"/>
                <a:gd name="T29" fmla="*/ 70 h 247"/>
                <a:gd name="T30" fmla="*/ 132 w 398"/>
                <a:gd name="T31" fmla="*/ 47 h 247"/>
                <a:gd name="T32" fmla="*/ 103 w 398"/>
                <a:gd name="T33" fmla="*/ 43 h 247"/>
                <a:gd name="T34" fmla="*/ 57 w 398"/>
                <a:gd name="T35" fmla="*/ 43 h 247"/>
                <a:gd name="T36" fmla="*/ 57 w 398"/>
                <a:gd name="T37" fmla="*/ 97 h 247"/>
                <a:gd name="T38" fmla="*/ 109 w 398"/>
                <a:gd name="T39" fmla="*/ 97 h 247"/>
                <a:gd name="T40" fmla="*/ 136 w 398"/>
                <a:gd name="T41" fmla="*/ 91 h 247"/>
                <a:gd name="T42" fmla="*/ 146 w 398"/>
                <a:gd name="T43" fmla="*/ 70 h 247"/>
                <a:gd name="T44" fmla="*/ 135 w 398"/>
                <a:gd name="T45" fmla="*/ 143 h 247"/>
                <a:gd name="T46" fmla="*/ 110 w 398"/>
                <a:gd name="T47" fmla="*/ 139 h 247"/>
                <a:gd name="T48" fmla="*/ 57 w 398"/>
                <a:gd name="T49" fmla="*/ 139 h 247"/>
                <a:gd name="T50" fmla="*/ 57 w 398"/>
                <a:gd name="T51" fmla="*/ 204 h 247"/>
                <a:gd name="T52" fmla="*/ 109 w 398"/>
                <a:gd name="T53" fmla="*/ 204 h 247"/>
                <a:gd name="T54" fmla="*/ 135 w 398"/>
                <a:gd name="T55" fmla="*/ 200 h 247"/>
                <a:gd name="T56" fmla="*/ 151 w 398"/>
                <a:gd name="T57" fmla="*/ 169 h 247"/>
                <a:gd name="T58" fmla="*/ 135 w 398"/>
                <a:gd name="T59" fmla="*/ 143 h 247"/>
                <a:gd name="T60" fmla="*/ 310 w 398"/>
                <a:gd name="T61" fmla="*/ 58 h 247"/>
                <a:gd name="T62" fmla="*/ 351 w 398"/>
                <a:gd name="T63" fmla="*/ 66 h 247"/>
                <a:gd name="T64" fmla="*/ 381 w 398"/>
                <a:gd name="T65" fmla="*/ 92 h 247"/>
                <a:gd name="T66" fmla="*/ 395 w 398"/>
                <a:gd name="T67" fmla="*/ 129 h 247"/>
                <a:gd name="T68" fmla="*/ 398 w 398"/>
                <a:gd name="T69" fmla="*/ 164 h 247"/>
                <a:gd name="T70" fmla="*/ 268 w 398"/>
                <a:gd name="T71" fmla="*/ 164 h 247"/>
                <a:gd name="T72" fmla="*/ 287 w 398"/>
                <a:gd name="T73" fmla="*/ 201 h 247"/>
                <a:gd name="T74" fmla="*/ 312 w 398"/>
                <a:gd name="T75" fmla="*/ 208 h 247"/>
                <a:gd name="T76" fmla="*/ 338 w 398"/>
                <a:gd name="T77" fmla="*/ 200 h 247"/>
                <a:gd name="T78" fmla="*/ 347 w 398"/>
                <a:gd name="T79" fmla="*/ 188 h 247"/>
                <a:gd name="T80" fmla="*/ 394 w 398"/>
                <a:gd name="T81" fmla="*/ 188 h 247"/>
                <a:gd name="T82" fmla="*/ 378 w 398"/>
                <a:gd name="T83" fmla="*/ 220 h 247"/>
                <a:gd name="T84" fmla="*/ 311 w 398"/>
                <a:gd name="T85" fmla="*/ 245 h 247"/>
                <a:gd name="T86" fmla="*/ 248 w 398"/>
                <a:gd name="T87" fmla="*/ 224 h 247"/>
                <a:gd name="T88" fmla="*/ 222 w 398"/>
                <a:gd name="T89" fmla="*/ 153 h 247"/>
                <a:gd name="T90" fmla="*/ 247 w 398"/>
                <a:gd name="T91" fmla="*/ 82 h 247"/>
                <a:gd name="T92" fmla="*/ 310 w 398"/>
                <a:gd name="T93" fmla="*/ 58 h 247"/>
                <a:gd name="T94" fmla="*/ 358 w 398"/>
                <a:gd name="T95" fmla="*/ 10 h 247"/>
                <a:gd name="T96" fmla="*/ 358 w 398"/>
                <a:gd name="T97" fmla="*/ 36 h 247"/>
                <a:gd name="T98" fmla="*/ 259 w 398"/>
                <a:gd name="T99" fmla="*/ 36 h 247"/>
                <a:gd name="T100" fmla="*/ 259 w 398"/>
                <a:gd name="T101" fmla="*/ 10 h 247"/>
                <a:gd name="T102" fmla="*/ 358 w 398"/>
                <a:gd name="T103" fmla="*/ 10 h 247"/>
                <a:gd name="T104" fmla="*/ 310 w 398"/>
                <a:gd name="T105" fmla="*/ 96 h 247"/>
                <a:gd name="T106" fmla="*/ 282 w 398"/>
                <a:gd name="T107" fmla="*/ 106 h 247"/>
                <a:gd name="T108" fmla="*/ 269 w 398"/>
                <a:gd name="T109" fmla="*/ 134 h 247"/>
                <a:gd name="T110" fmla="*/ 349 w 398"/>
                <a:gd name="T111" fmla="*/ 134 h 247"/>
                <a:gd name="T112" fmla="*/ 337 w 398"/>
                <a:gd name="T113" fmla="*/ 105 h 247"/>
                <a:gd name="T114" fmla="*/ 310 w 398"/>
                <a:gd name="T115" fmla="*/ 96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98" h="247">
                  <a:moveTo>
                    <a:pt x="119" y="0"/>
                  </a:moveTo>
                  <a:cubicBezTo>
                    <a:pt x="150" y="0"/>
                    <a:pt x="171" y="9"/>
                    <a:pt x="184" y="27"/>
                  </a:cubicBezTo>
                  <a:cubicBezTo>
                    <a:pt x="191" y="37"/>
                    <a:pt x="195" y="50"/>
                    <a:pt x="195" y="64"/>
                  </a:cubicBezTo>
                  <a:cubicBezTo>
                    <a:pt x="195" y="79"/>
                    <a:pt x="191" y="91"/>
                    <a:pt x="183" y="100"/>
                  </a:cubicBezTo>
                  <a:cubicBezTo>
                    <a:pt x="179" y="106"/>
                    <a:pt x="173" y="110"/>
                    <a:pt x="165" y="114"/>
                  </a:cubicBezTo>
                  <a:cubicBezTo>
                    <a:pt x="177" y="119"/>
                    <a:pt x="187" y="126"/>
                    <a:pt x="193" y="136"/>
                  </a:cubicBezTo>
                  <a:cubicBezTo>
                    <a:pt x="199" y="146"/>
                    <a:pt x="203" y="159"/>
                    <a:pt x="203" y="173"/>
                  </a:cubicBezTo>
                  <a:cubicBezTo>
                    <a:pt x="203" y="187"/>
                    <a:pt x="199" y="200"/>
                    <a:pt x="192" y="212"/>
                  </a:cubicBezTo>
                  <a:cubicBezTo>
                    <a:pt x="187" y="220"/>
                    <a:pt x="181" y="226"/>
                    <a:pt x="174" y="231"/>
                  </a:cubicBezTo>
                  <a:cubicBezTo>
                    <a:pt x="166" y="237"/>
                    <a:pt x="156" y="241"/>
                    <a:pt x="146" y="244"/>
                  </a:cubicBezTo>
                  <a:cubicBezTo>
                    <a:pt x="136" y="246"/>
                    <a:pt x="124" y="247"/>
                    <a:pt x="111" y="247"/>
                  </a:cubicBezTo>
                  <a:cubicBezTo>
                    <a:pt x="0" y="247"/>
                    <a:pt x="0" y="247"/>
                    <a:pt x="0" y="247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119" y="0"/>
                  </a:lnTo>
                  <a:close/>
                  <a:moveTo>
                    <a:pt x="146" y="70"/>
                  </a:moveTo>
                  <a:cubicBezTo>
                    <a:pt x="146" y="58"/>
                    <a:pt x="141" y="51"/>
                    <a:pt x="132" y="47"/>
                  </a:cubicBezTo>
                  <a:cubicBezTo>
                    <a:pt x="124" y="45"/>
                    <a:pt x="115" y="43"/>
                    <a:pt x="103" y="43"/>
                  </a:cubicBezTo>
                  <a:cubicBezTo>
                    <a:pt x="57" y="43"/>
                    <a:pt x="57" y="43"/>
                    <a:pt x="57" y="43"/>
                  </a:cubicBezTo>
                  <a:cubicBezTo>
                    <a:pt x="57" y="97"/>
                    <a:pt x="57" y="97"/>
                    <a:pt x="57" y="97"/>
                  </a:cubicBezTo>
                  <a:cubicBezTo>
                    <a:pt x="109" y="97"/>
                    <a:pt x="109" y="97"/>
                    <a:pt x="109" y="97"/>
                  </a:cubicBezTo>
                  <a:cubicBezTo>
                    <a:pt x="121" y="97"/>
                    <a:pt x="128" y="95"/>
                    <a:pt x="136" y="91"/>
                  </a:cubicBezTo>
                  <a:cubicBezTo>
                    <a:pt x="142" y="87"/>
                    <a:pt x="146" y="80"/>
                    <a:pt x="146" y="70"/>
                  </a:cubicBezTo>
                  <a:close/>
                  <a:moveTo>
                    <a:pt x="135" y="143"/>
                  </a:moveTo>
                  <a:cubicBezTo>
                    <a:pt x="129" y="139"/>
                    <a:pt x="121" y="139"/>
                    <a:pt x="110" y="139"/>
                  </a:cubicBezTo>
                  <a:cubicBezTo>
                    <a:pt x="57" y="139"/>
                    <a:pt x="57" y="139"/>
                    <a:pt x="57" y="139"/>
                  </a:cubicBezTo>
                  <a:cubicBezTo>
                    <a:pt x="57" y="204"/>
                    <a:pt x="57" y="204"/>
                    <a:pt x="57" y="204"/>
                  </a:cubicBezTo>
                  <a:cubicBezTo>
                    <a:pt x="109" y="204"/>
                    <a:pt x="109" y="204"/>
                    <a:pt x="109" y="204"/>
                  </a:cubicBezTo>
                  <a:cubicBezTo>
                    <a:pt x="121" y="204"/>
                    <a:pt x="128" y="203"/>
                    <a:pt x="135" y="200"/>
                  </a:cubicBezTo>
                  <a:cubicBezTo>
                    <a:pt x="146" y="195"/>
                    <a:pt x="151" y="184"/>
                    <a:pt x="151" y="169"/>
                  </a:cubicBezTo>
                  <a:cubicBezTo>
                    <a:pt x="151" y="157"/>
                    <a:pt x="146" y="148"/>
                    <a:pt x="135" y="143"/>
                  </a:cubicBezTo>
                  <a:close/>
                  <a:moveTo>
                    <a:pt x="310" y="58"/>
                  </a:moveTo>
                  <a:cubicBezTo>
                    <a:pt x="325" y="58"/>
                    <a:pt x="339" y="61"/>
                    <a:pt x="351" y="66"/>
                  </a:cubicBezTo>
                  <a:cubicBezTo>
                    <a:pt x="363" y="72"/>
                    <a:pt x="373" y="80"/>
                    <a:pt x="381" y="92"/>
                  </a:cubicBezTo>
                  <a:cubicBezTo>
                    <a:pt x="388" y="103"/>
                    <a:pt x="393" y="115"/>
                    <a:pt x="395" y="129"/>
                  </a:cubicBezTo>
                  <a:cubicBezTo>
                    <a:pt x="397" y="138"/>
                    <a:pt x="398" y="149"/>
                    <a:pt x="398" y="164"/>
                  </a:cubicBezTo>
                  <a:cubicBezTo>
                    <a:pt x="268" y="164"/>
                    <a:pt x="268" y="164"/>
                    <a:pt x="268" y="164"/>
                  </a:cubicBezTo>
                  <a:cubicBezTo>
                    <a:pt x="268" y="182"/>
                    <a:pt x="276" y="194"/>
                    <a:pt x="287" y="201"/>
                  </a:cubicBezTo>
                  <a:cubicBezTo>
                    <a:pt x="294" y="206"/>
                    <a:pt x="303" y="208"/>
                    <a:pt x="312" y="208"/>
                  </a:cubicBezTo>
                  <a:cubicBezTo>
                    <a:pt x="323" y="208"/>
                    <a:pt x="331" y="205"/>
                    <a:pt x="338" y="200"/>
                  </a:cubicBezTo>
                  <a:cubicBezTo>
                    <a:pt x="342" y="197"/>
                    <a:pt x="345" y="193"/>
                    <a:pt x="347" y="188"/>
                  </a:cubicBezTo>
                  <a:cubicBezTo>
                    <a:pt x="394" y="188"/>
                    <a:pt x="394" y="188"/>
                    <a:pt x="394" y="188"/>
                  </a:cubicBezTo>
                  <a:cubicBezTo>
                    <a:pt x="393" y="198"/>
                    <a:pt x="388" y="209"/>
                    <a:pt x="378" y="220"/>
                  </a:cubicBezTo>
                  <a:cubicBezTo>
                    <a:pt x="362" y="237"/>
                    <a:pt x="339" y="245"/>
                    <a:pt x="311" y="245"/>
                  </a:cubicBezTo>
                  <a:cubicBezTo>
                    <a:pt x="287" y="245"/>
                    <a:pt x="267" y="238"/>
                    <a:pt x="248" y="224"/>
                  </a:cubicBezTo>
                  <a:cubicBezTo>
                    <a:pt x="230" y="209"/>
                    <a:pt x="222" y="186"/>
                    <a:pt x="222" y="153"/>
                  </a:cubicBezTo>
                  <a:cubicBezTo>
                    <a:pt x="222" y="122"/>
                    <a:pt x="230" y="99"/>
                    <a:pt x="247" y="82"/>
                  </a:cubicBezTo>
                  <a:cubicBezTo>
                    <a:pt x="262" y="66"/>
                    <a:pt x="283" y="58"/>
                    <a:pt x="310" y="58"/>
                  </a:cubicBezTo>
                  <a:close/>
                  <a:moveTo>
                    <a:pt x="358" y="10"/>
                  </a:moveTo>
                  <a:cubicBezTo>
                    <a:pt x="358" y="36"/>
                    <a:pt x="358" y="36"/>
                    <a:pt x="358" y="36"/>
                  </a:cubicBezTo>
                  <a:cubicBezTo>
                    <a:pt x="259" y="36"/>
                    <a:pt x="259" y="36"/>
                    <a:pt x="259" y="36"/>
                  </a:cubicBezTo>
                  <a:cubicBezTo>
                    <a:pt x="259" y="10"/>
                    <a:pt x="259" y="10"/>
                    <a:pt x="259" y="10"/>
                  </a:cubicBezTo>
                  <a:lnTo>
                    <a:pt x="358" y="10"/>
                  </a:lnTo>
                  <a:close/>
                  <a:moveTo>
                    <a:pt x="310" y="96"/>
                  </a:moveTo>
                  <a:cubicBezTo>
                    <a:pt x="297" y="96"/>
                    <a:pt x="289" y="99"/>
                    <a:pt x="282" y="106"/>
                  </a:cubicBezTo>
                  <a:cubicBezTo>
                    <a:pt x="276" y="113"/>
                    <a:pt x="272" y="122"/>
                    <a:pt x="269" y="134"/>
                  </a:cubicBezTo>
                  <a:cubicBezTo>
                    <a:pt x="349" y="134"/>
                    <a:pt x="349" y="134"/>
                    <a:pt x="349" y="134"/>
                  </a:cubicBezTo>
                  <a:cubicBezTo>
                    <a:pt x="348" y="121"/>
                    <a:pt x="344" y="112"/>
                    <a:pt x="337" y="105"/>
                  </a:cubicBezTo>
                  <a:cubicBezTo>
                    <a:pt x="329" y="99"/>
                    <a:pt x="320" y="96"/>
                    <a:pt x="310" y="9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1524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3" name="Freeform 56">
              <a:extLst>
                <a:ext uri="{FF2B5EF4-FFF2-40B4-BE49-F238E27FC236}">
                  <a16:creationId xmlns:a16="http://schemas.microsoft.com/office/drawing/2014/main" id="{E6E46230-13D2-4B66-B7AE-9FDA4AD2DFB4}"/>
                </a:ext>
              </a:extLst>
            </p:cNvPr>
            <p:cNvSpPr>
              <a:spLocks/>
            </p:cNvSpPr>
            <p:nvPr/>
          </p:nvSpPr>
          <p:spPr bwMode="auto">
            <a:xfrm>
              <a:off x="5138059" y="2629748"/>
              <a:ext cx="382868" cy="474564"/>
            </a:xfrm>
            <a:custGeom>
              <a:avLst/>
              <a:gdLst>
                <a:gd name="T0" fmla="*/ 61 w 136"/>
                <a:gd name="T1" fmla="*/ 124 h 170"/>
                <a:gd name="T2" fmla="*/ 56 w 136"/>
                <a:gd name="T3" fmla="*/ 120 h 170"/>
                <a:gd name="T4" fmla="*/ 39 w 136"/>
                <a:gd name="T5" fmla="*/ 170 h 170"/>
                <a:gd name="T6" fmla="*/ 28 w 136"/>
                <a:gd name="T7" fmla="*/ 170 h 170"/>
                <a:gd name="T8" fmla="*/ 28 w 136"/>
                <a:gd name="T9" fmla="*/ 170 h 170"/>
                <a:gd name="T10" fmla="*/ 29 w 136"/>
                <a:gd name="T11" fmla="*/ 143 h 170"/>
                <a:gd name="T12" fmla="*/ 42 w 136"/>
                <a:gd name="T13" fmla="*/ 86 h 170"/>
                <a:gd name="T14" fmla="*/ 39 w 136"/>
                <a:gd name="T15" fmla="*/ 63 h 170"/>
                <a:gd name="T16" fmla="*/ 70 w 136"/>
                <a:gd name="T17" fmla="*/ 51 h 170"/>
                <a:gd name="T18" fmla="*/ 67 w 136"/>
                <a:gd name="T19" fmla="*/ 109 h 170"/>
                <a:gd name="T20" fmla="*/ 84 w 136"/>
                <a:gd name="T21" fmla="*/ 113 h 170"/>
                <a:gd name="T22" fmla="*/ 93 w 136"/>
                <a:gd name="T23" fmla="*/ 27 h 170"/>
                <a:gd name="T24" fmla="*/ 19 w 136"/>
                <a:gd name="T25" fmla="*/ 73 h 170"/>
                <a:gd name="T26" fmla="*/ 23 w 136"/>
                <a:gd name="T27" fmla="*/ 105 h 170"/>
                <a:gd name="T28" fmla="*/ 0 w 136"/>
                <a:gd name="T29" fmla="*/ 67 h 170"/>
                <a:gd name="T30" fmla="*/ 81 w 136"/>
                <a:gd name="T31" fmla="*/ 5 h 170"/>
                <a:gd name="T32" fmla="*/ 134 w 136"/>
                <a:gd name="T33" fmla="*/ 55 h 170"/>
                <a:gd name="T34" fmla="*/ 113 w 136"/>
                <a:gd name="T35" fmla="*/ 119 h 170"/>
                <a:gd name="T36" fmla="*/ 61 w 136"/>
                <a:gd name="T37" fmla="*/ 124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36" h="170">
                  <a:moveTo>
                    <a:pt x="61" y="124"/>
                  </a:moveTo>
                  <a:cubicBezTo>
                    <a:pt x="60" y="123"/>
                    <a:pt x="59" y="118"/>
                    <a:pt x="56" y="120"/>
                  </a:cubicBezTo>
                  <a:cubicBezTo>
                    <a:pt x="52" y="137"/>
                    <a:pt x="47" y="157"/>
                    <a:pt x="39" y="170"/>
                  </a:cubicBezTo>
                  <a:cubicBezTo>
                    <a:pt x="28" y="170"/>
                    <a:pt x="28" y="170"/>
                    <a:pt x="28" y="170"/>
                  </a:cubicBezTo>
                  <a:cubicBezTo>
                    <a:pt x="28" y="170"/>
                    <a:pt x="28" y="170"/>
                    <a:pt x="28" y="170"/>
                  </a:cubicBezTo>
                  <a:cubicBezTo>
                    <a:pt x="26" y="163"/>
                    <a:pt x="27" y="150"/>
                    <a:pt x="29" y="143"/>
                  </a:cubicBezTo>
                  <a:cubicBezTo>
                    <a:pt x="31" y="126"/>
                    <a:pt x="42" y="103"/>
                    <a:pt x="42" y="86"/>
                  </a:cubicBezTo>
                  <a:cubicBezTo>
                    <a:pt x="42" y="79"/>
                    <a:pt x="38" y="71"/>
                    <a:pt x="39" y="63"/>
                  </a:cubicBezTo>
                  <a:cubicBezTo>
                    <a:pt x="41" y="47"/>
                    <a:pt x="63" y="34"/>
                    <a:pt x="70" y="51"/>
                  </a:cubicBezTo>
                  <a:cubicBezTo>
                    <a:pt x="79" y="71"/>
                    <a:pt x="52" y="95"/>
                    <a:pt x="67" y="109"/>
                  </a:cubicBezTo>
                  <a:cubicBezTo>
                    <a:pt x="70" y="112"/>
                    <a:pt x="77" y="114"/>
                    <a:pt x="84" y="113"/>
                  </a:cubicBezTo>
                  <a:cubicBezTo>
                    <a:pt x="114" y="106"/>
                    <a:pt x="119" y="42"/>
                    <a:pt x="93" y="27"/>
                  </a:cubicBezTo>
                  <a:cubicBezTo>
                    <a:pt x="57" y="5"/>
                    <a:pt x="16" y="39"/>
                    <a:pt x="19" y="73"/>
                  </a:cubicBezTo>
                  <a:cubicBezTo>
                    <a:pt x="21" y="86"/>
                    <a:pt x="35" y="94"/>
                    <a:pt x="23" y="105"/>
                  </a:cubicBezTo>
                  <a:cubicBezTo>
                    <a:pt x="7" y="99"/>
                    <a:pt x="0" y="86"/>
                    <a:pt x="0" y="67"/>
                  </a:cubicBezTo>
                  <a:cubicBezTo>
                    <a:pt x="1" y="26"/>
                    <a:pt x="39" y="0"/>
                    <a:pt x="81" y="5"/>
                  </a:cubicBezTo>
                  <a:cubicBezTo>
                    <a:pt x="108" y="8"/>
                    <a:pt x="131" y="30"/>
                    <a:pt x="134" y="55"/>
                  </a:cubicBezTo>
                  <a:cubicBezTo>
                    <a:pt x="136" y="77"/>
                    <a:pt x="129" y="105"/>
                    <a:pt x="113" y="119"/>
                  </a:cubicBezTo>
                  <a:cubicBezTo>
                    <a:pt x="101" y="129"/>
                    <a:pt x="75" y="135"/>
                    <a:pt x="61" y="12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1524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74" name="Oval 73">
            <a:extLst>
              <a:ext uri="{FF2B5EF4-FFF2-40B4-BE49-F238E27FC236}">
                <a16:creationId xmlns:a16="http://schemas.microsoft.com/office/drawing/2014/main" id="{EEBA5D8A-2583-4B73-9FD5-3880FC4B0AC6}"/>
              </a:ext>
            </a:extLst>
          </p:cNvPr>
          <p:cNvSpPr/>
          <p:nvPr/>
        </p:nvSpPr>
        <p:spPr>
          <a:xfrm>
            <a:off x="6704054" y="1733394"/>
            <a:ext cx="867226" cy="867226"/>
          </a:xfrm>
          <a:prstGeom prst="ellipse">
            <a:avLst/>
          </a:prstGeom>
          <a:solidFill>
            <a:schemeClr val="accent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/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25AD87DC-FD25-4B81-97C5-E3B9849A8CF8}"/>
              </a:ext>
            </a:extLst>
          </p:cNvPr>
          <p:cNvSpPr txBox="1"/>
          <p:nvPr/>
        </p:nvSpPr>
        <p:spPr>
          <a:xfrm>
            <a:off x="7743040" y="1755451"/>
            <a:ext cx="145604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Insert title here</a:t>
            </a:r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1D4B3943-675D-4331-967B-60E3F5816A8F}"/>
              </a:ext>
            </a:extLst>
          </p:cNvPr>
          <p:cNvSpPr txBox="1"/>
          <p:nvPr/>
        </p:nvSpPr>
        <p:spPr>
          <a:xfrm>
            <a:off x="7743041" y="2103836"/>
            <a:ext cx="3321540" cy="4985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Sed ut perspiciatis unde omnis iste natus error voluptatem rem aperiam doloremque.</a:t>
            </a:r>
          </a:p>
        </p:txBody>
      </p:sp>
      <p:sp>
        <p:nvSpPr>
          <p:cNvPr id="77" name="Oval 76">
            <a:extLst>
              <a:ext uri="{FF2B5EF4-FFF2-40B4-BE49-F238E27FC236}">
                <a16:creationId xmlns:a16="http://schemas.microsoft.com/office/drawing/2014/main" id="{4C23528F-7D5D-4189-B32F-DD9478E6F5E4}"/>
              </a:ext>
            </a:extLst>
          </p:cNvPr>
          <p:cNvSpPr/>
          <p:nvPr/>
        </p:nvSpPr>
        <p:spPr>
          <a:xfrm>
            <a:off x="6704054" y="2825940"/>
            <a:ext cx="867226" cy="867226"/>
          </a:xfrm>
          <a:prstGeom prst="ellipse">
            <a:avLst/>
          </a:prstGeom>
          <a:solidFill>
            <a:schemeClr val="accent2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/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id="{256ED047-69C5-40D1-A2A7-A2DF7A18BC49}"/>
              </a:ext>
            </a:extLst>
          </p:cNvPr>
          <p:cNvSpPr txBox="1"/>
          <p:nvPr/>
        </p:nvSpPr>
        <p:spPr>
          <a:xfrm>
            <a:off x="7743040" y="2847997"/>
            <a:ext cx="145604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Insert title here</a:t>
            </a:r>
          </a:p>
        </p:txBody>
      </p:sp>
      <p:sp>
        <p:nvSpPr>
          <p:cNvPr id="79" name="TextBox 78">
            <a:extLst>
              <a:ext uri="{FF2B5EF4-FFF2-40B4-BE49-F238E27FC236}">
                <a16:creationId xmlns:a16="http://schemas.microsoft.com/office/drawing/2014/main" id="{80E8E3D8-4580-441E-9A96-24C332E9E8C6}"/>
              </a:ext>
            </a:extLst>
          </p:cNvPr>
          <p:cNvSpPr txBox="1"/>
          <p:nvPr/>
        </p:nvSpPr>
        <p:spPr>
          <a:xfrm>
            <a:off x="7743041" y="3196382"/>
            <a:ext cx="3321540" cy="4985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Sed ut perspiciatis unde omnis iste natus error voluptatem rem aperiam doloremque.</a:t>
            </a:r>
          </a:p>
        </p:txBody>
      </p:sp>
      <p:sp>
        <p:nvSpPr>
          <p:cNvPr id="80" name="Oval 79">
            <a:extLst>
              <a:ext uri="{FF2B5EF4-FFF2-40B4-BE49-F238E27FC236}">
                <a16:creationId xmlns:a16="http://schemas.microsoft.com/office/drawing/2014/main" id="{DD3BF4B6-861E-4157-BCE6-F663D056FA52}"/>
              </a:ext>
            </a:extLst>
          </p:cNvPr>
          <p:cNvSpPr/>
          <p:nvPr/>
        </p:nvSpPr>
        <p:spPr>
          <a:xfrm>
            <a:off x="6704054" y="3918486"/>
            <a:ext cx="867226" cy="867226"/>
          </a:xfrm>
          <a:prstGeom prst="ellipse">
            <a:avLst/>
          </a:prstGeom>
          <a:solidFill>
            <a:schemeClr val="accent3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/>
          </a:p>
        </p:txBody>
      </p:sp>
      <p:sp>
        <p:nvSpPr>
          <p:cNvPr id="81" name="TextBox 80">
            <a:extLst>
              <a:ext uri="{FF2B5EF4-FFF2-40B4-BE49-F238E27FC236}">
                <a16:creationId xmlns:a16="http://schemas.microsoft.com/office/drawing/2014/main" id="{BF93B5D0-BF76-4399-986A-0CE69BE90E95}"/>
              </a:ext>
            </a:extLst>
          </p:cNvPr>
          <p:cNvSpPr txBox="1"/>
          <p:nvPr/>
        </p:nvSpPr>
        <p:spPr>
          <a:xfrm>
            <a:off x="7743040" y="3940543"/>
            <a:ext cx="145604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Insert title here</a:t>
            </a:r>
          </a:p>
        </p:txBody>
      </p:sp>
      <p:sp>
        <p:nvSpPr>
          <p:cNvPr id="82" name="TextBox 81">
            <a:extLst>
              <a:ext uri="{FF2B5EF4-FFF2-40B4-BE49-F238E27FC236}">
                <a16:creationId xmlns:a16="http://schemas.microsoft.com/office/drawing/2014/main" id="{06FFDC44-CE59-43D4-9666-D6C58FCCA13F}"/>
              </a:ext>
            </a:extLst>
          </p:cNvPr>
          <p:cNvSpPr txBox="1"/>
          <p:nvPr/>
        </p:nvSpPr>
        <p:spPr>
          <a:xfrm>
            <a:off x="7743041" y="4288928"/>
            <a:ext cx="3321540" cy="4985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Sed ut perspiciatis unde omnis iste natus error voluptatem rem aperiam doloremque.</a:t>
            </a:r>
          </a:p>
        </p:txBody>
      </p:sp>
      <p:sp>
        <p:nvSpPr>
          <p:cNvPr id="83" name="Oval 82">
            <a:extLst>
              <a:ext uri="{FF2B5EF4-FFF2-40B4-BE49-F238E27FC236}">
                <a16:creationId xmlns:a16="http://schemas.microsoft.com/office/drawing/2014/main" id="{95DCF8DC-6CBB-47AE-946E-8FFD6730B95F}"/>
              </a:ext>
            </a:extLst>
          </p:cNvPr>
          <p:cNvSpPr/>
          <p:nvPr/>
        </p:nvSpPr>
        <p:spPr>
          <a:xfrm>
            <a:off x="6704054" y="5011031"/>
            <a:ext cx="867226" cy="867226"/>
          </a:xfrm>
          <a:prstGeom prst="ellipse">
            <a:avLst/>
          </a:prstGeom>
          <a:solidFill>
            <a:schemeClr val="accent4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/>
          </a:p>
        </p:txBody>
      </p:sp>
      <p:sp>
        <p:nvSpPr>
          <p:cNvPr id="92" name="TextBox 91">
            <a:extLst>
              <a:ext uri="{FF2B5EF4-FFF2-40B4-BE49-F238E27FC236}">
                <a16:creationId xmlns:a16="http://schemas.microsoft.com/office/drawing/2014/main" id="{2B0DC7B1-EBD8-42E7-9A9B-7F3D5518CE81}"/>
              </a:ext>
            </a:extLst>
          </p:cNvPr>
          <p:cNvSpPr txBox="1"/>
          <p:nvPr/>
        </p:nvSpPr>
        <p:spPr>
          <a:xfrm>
            <a:off x="7743040" y="5033088"/>
            <a:ext cx="145604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Insert title here</a:t>
            </a:r>
          </a:p>
        </p:txBody>
      </p:sp>
      <p:sp>
        <p:nvSpPr>
          <p:cNvPr id="93" name="TextBox 92">
            <a:extLst>
              <a:ext uri="{FF2B5EF4-FFF2-40B4-BE49-F238E27FC236}">
                <a16:creationId xmlns:a16="http://schemas.microsoft.com/office/drawing/2014/main" id="{086C5AEE-E9DA-4B35-A24C-75F8A1B7A447}"/>
              </a:ext>
            </a:extLst>
          </p:cNvPr>
          <p:cNvSpPr txBox="1"/>
          <p:nvPr/>
        </p:nvSpPr>
        <p:spPr>
          <a:xfrm>
            <a:off x="7835106" y="5381473"/>
            <a:ext cx="3321540" cy="4985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Sed ut perspiciatis unde omnis iste natus error voluptatem rem aperiam doloremque.</a:t>
            </a:r>
          </a:p>
        </p:txBody>
      </p:sp>
      <p:sp>
        <p:nvSpPr>
          <p:cNvPr id="94" name="TextBox 93">
            <a:extLst>
              <a:ext uri="{FF2B5EF4-FFF2-40B4-BE49-F238E27FC236}">
                <a16:creationId xmlns:a16="http://schemas.microsoft.com/office/drawing/2014/main" id="{0592D5D0-0A20-463D-8F9E-272C33F5B755}"/>
              </a:ext>
            </a:extLst>
          </p:cNvPr>
          <p:cNvSpPr txBox="1"/>
          <p:nvPr/>
        </p:nvSpPr>
        <p:spPr>
          <a:xfrm>
            <a:off x="6894146" y="1930431"/>
            <a:ext cx="4956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</a:rPr>
              <a:t>01</a:t>
            </a:r>
          </a:p>
        </p:txBody>
      </p:sp>
      <p:sp>
        <p:nvSpPr>
          <p:cNvPr id="95" name="TextBox 94">
            <a:extLst>
              <a:ext uri="{FF2B5EF4-FFF2-40B4-BE49-F238E27FC236}">
                <a16:creationId xmlns:a16="http://schemas.microsoft.com/office/drawing/2014/main" id="{374B06CE-1478-41CE-99B9-766673E17EC2}"/>
              </a:ext>
            </a:extLst>
          </p:cNvPr>
          <p:cNvSpPr txBox="1"/>
          <p:nvPr/>
        </p:nvSpPr>
        <p:spPr>
          <a:xfrm>
            <a:off x="6894145" y="3022585"/>
            <a:ext cx="4956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</a:rPr>
              <a:t>02</a:t>
            </a:r>
          </a:p>
        </p:txBody>
      </p:sp>
      <p:sp>
        <p:nvSpPr>
          <p:cNvPr id="96" name="TextBox 95">
            <a:extLst>
              <a:ext uri="{FF2B5EF4-FFF2-40B4-BE49-F238E27FC236}">
                <a16:creationId xmlns:a16="http://schemas.microsoft.com/office/drawing/2014/main" id="{DA5F69BA-5A4B-440D-8FCE-5886B7B60743}"/>
              </a:ext>
            </a:extLst>
          </p:cNvPr>
          <p:cNvSpPr txBox="1"/>
          <p:nvPr/>
        </p:nvSpPr>
        <p:spPr>
          <a:xfrm>
            <a:off x="6894145" y="4129311"/>
            <a:ext cx="4956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</a:rPr>
              <a:t>03</a:t>
            </a:r>
          </a:p>
        </p:txBody>
      </p:sp>
      <p:sp>
        <p:nvSpPr>
          <p:cNvPr id="97" name="TextBox 96">
            <a:extLst>
              <a:ext uri="{FF2B5EF4-FFF2-40B4-BE49-F238E27FC236}">
                <a16:creationId xmlns:a16="http://schemas.microsoft.com/office/drawing/2014/main" id="{2C11E011-C29E-47D4-BA2D-C5FAC7C9A336}"/>
              </a:ext>
            </a:extLst>
          </p:cNvPr>
          <p:cNvSpPr txBox="1"/>
          <p:nvPr/>
        </p:nvSpPr>
        <p:spPr>
          <a:xfrm>
            <a:off x="6894144" y="5207676"/>
            <a:ext cx="4956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</a:rPr>
              <a:t>04</a:t>
            </a:r>
          </a:p>
        </p:txBody>
      </p:sp>
      <p:sp>
        <p:nvSpPr>
          <p:cNvPr id="98" name="TextBox 97">
            <a:extLst>
              <a:ext uri="{FF2B5EF4-FFF2-40B4-BE49-F238E27FC236}">
                <a16:creationId xmlns:a16="http://schemas.microsoft.com/office/drawing/2014/main" id="{E6DB21DF-CC05-44AA-B68B-B848F694F9C2}"/>
              </a:ext>
            </a:extLst>
          </p:cNvPr>
          <p:cNvSpPr txBox="1"/>
          <p:nvPr/>
        </p:nvSpPr>
        <p:spPr>
          <a:xfrm>
            <a:off x="3810757" y="418017"/>
            <a:ext cx="457048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latin typeface="Brush Script MT" panose="03060802040406070304" pitchFamily="66" charset="0"/>
              </a:rPr>
              <a:t>.</a:t>
            </a:r>
            <a:r>
              <a:rPr lang="en-US" sz="4800" dirty="0" err="1">
                <a:latin typeface="Brush Script MT" panose="03060802040406070304" pitchFamily="66" charset="0"/>
              </a:rPr>
              <a:t>Milley</a:t>
            </a:r>
            <a:r>
              <a:rPr lang="en-US" sz="4800" dirty="0">
                <a:latin typeface="Brush Script MT" panose="03060802040406070304" pitchFamily="66" charset="0"/>
              </a:rPr>
              <a:t> Presentation.</a:t>
            </a:r>
          </a:p>
        </p:txBody>
      </p:sp>
    </p:spTree>
    <p:extLst>
      <p:ext uri="{BB962C8B-B14F-4D97-AF65-F5344CB8AC3E}">
        <p14:creationId xmlns:p14="http://schemas.microsoft.com/office/powerpoint/2010/main" val="2397385158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>
            <a:extLst>
              <a:ext uri="{FF2B5EF4-FFF2-40B4-BE49-F238E27FC236}">
                <a16:creationId xmlns:a16="http://schemas.microsoft.com/office/drawing/2014/main" id="{A1B567E5-01CD-4068-A38C-99E4A698CCA1}"/>
              </a:ext>
            </a:extLst>
          </p:cNvPr>
          <p:cNvSpPr/>
          <p:nvPr/>
        </p:nvSpPr>
        <p:spPr>
          <a:xfrm>
            <a:off x="1638300" y="1773908"/>
            <a:ext cx="971550" cy="97155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Oval 61">
            <a:extLst>
              <a:ext uri="{FF2B5EF4-FFF2-40B4-BE49-F238E27FC236}">
                <a16:creationId xmlns:a16="http://schemas.microsoft.com/office/drawing/2014/main" id="{92DC6734-7112-4BBF-BE28-1A1206885B30}"/>
              </a:ext>
            </a:extLst>
          </p:cNvPr>
          <p:cNvSpPr/>
          <p:nvPr/>
        </p:nvSpPr>
        <p:spPr>
          <a:xfrm>
            <a:off x="4248590" y="1773908"/>
            <a:ext cx="971550" cy="97155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3" name="Oval 62">
            <a:extLst>
              <a:ext uri="{FF2B5EF4-FFF2-40B4-BE49-F238E27FC236}">
                <a16:creationId xmlns:a16="http://schemas.microsoft.com/office/drawing/2014/main" id="{66BE703B-B171-46F7-91C3-783F21615685}"/>
              </a:ext>
            </a:extLst>
          </p:cNvPr>
          <p:cNvSpPr/>
          <p:nvPr/>
        </p:nvSpPr>
        <p:spPr>
          <a:xfrm>
            <a:off x="6858880" y="1773908"/>
            <a:ext cx="971550" cy="97155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4" name="Oval 63">
            <a:extLst>
              <a:ext uri="{FF2B5EF4-FFF2-40B4-BE49-F238E27FC236}">
                <a16:creationId xmlns:a16="http://schemas.microsoft.com/office/drawing/2014/main" id="{7E9CA493-BA41-408B-95F9-2B95655C3DE0}"/>
              </a:ext>
            </a:extLst>
          </p:cNvPr>
          <p:cNvSpPr/>
          <p:nvPr/>
        </p:nvSpPr>
        <p:spPr>
          <a:xfrm>
            <a:off x="9469170" y="1773908"/>
            <a:ext cx="971550" cy="97155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5" name="Oval 64">
            <a:extLst>
              <a:ext uri="{FF2B5EF4-FFF2-40B4-BE49-F238E27FC236}">
                <a16:creationId xmlns:a16="http://schemas.microsoft.com/office/drawing/2014/main" id="{EE3B38F7-41E9-4897-BE58-0E7A87838C19}"/>
              </a:ext>
            </a:extLst>
          </p:cNvPr>
          <p:cNvSpPr/>
          <p:nvPr/>
        </p:nvSpPr>
        <p:spPr>
          <a:xfrm>
            <a:off x="1638300" y="4015891"/>
            <a:ext cx="971550" cy="97155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6" name="Oval 65">
            <a:extLst>
              <a:ext uri="{FF2B5EF4-FFF2-40B4-BE49-F238E27FC236}">
                <a16:creationId xmlns:a16="http://schemas.microsoft.com/office/drawing/2014/main" id="{BEC41D4A-4254-454B-A6F8-89255D157B6D}"/>
              </a:ext>
            </a:extLst>
          </p:cNvPr>
          <p:cNvSpPr/>
          <p:nvPr/>
        </p:nvSpPr>
        <p:spPr>
          <a:xfrm>
            <a:off x="4248590" y="4015891"/>
            <a:ext cx="971550" cy="97155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7" name="Oval 66">
            <a:extLst>
              <a:ext uri="{FF2B5EF4-FFF2-40B4-BE49-F238E27FC236}">
                <a16:creationId xmlns:a16="http://schemas.microsoft.com/office/drawing/2014/main" id="{F9214BA0-C94A-4108-968E-F32494520BFC}"/>
              </a:ext>
            </a:extLst>
          </p:cNvPr>
          <p:cNvSpPr/>
          <p:nvPr/>
        </p:nvSpPr>
        <p:spPr>
          <a:xfrm>
            <a:off x="6858880" y="4015891"/>
            <a:ext cx="971550" cy="97155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2" name="Oval 71">
            <a:extLst>
              <a:ext uri="{FF2B5EF4-FFF2-40B4-BE49-F238E27FC236}">
                <a16:creationId xmlns:a16="http://schemas.microsoft.com/office/drawing/2014/main" id="{FE165601-0366-4A31-9A17-05F930F32F6E}"/>
              </a:ext>
            </a:extLst>
          </p:cNvPr>
          <p:cNvSpPr/>
          <p:nvPr/>
        </p:nvSpPr>
        <p:spPr>
          <a:xfrm>
            <a:off x="9469170" y="4015891"/>
            <a:ext cx="971550" cy="97155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3" name="Rectangle 72">
            <a:extLst>
              <a:ext uri="{FF2B5EF4-FFF2-40B4-BE49-F238E27FC236}">
                <a16:creationId xmlns:a16="http://schemas.microsoft.com/office/drawing/2014/main" id="{49E7F5F4-F2EE-4C08-9E76-28E4E1F852F7}"/>
              </a:ext>
            </a:extLst>
          </p:cNvPr>
          <p:cNvSpPr/>
          <p:nvPr/>
        </p:nvSpPr>
        <p:spPr>
          <a:xfrm>
            <a:off x="961324" y="3233798"/>
            <a:ext cx="235438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i="0" dirty="0">
                <a:solidFill>
                  <a:schemeClr val="bg1">
                    <a:lumMod val="65000"/>
                  </a:schemeClr>
                </a:solidFill>
                <a:effectLst/>
              </a:rPr>
              <a:t>Lorem Ipsum is simply dummy text for example  ipsum dolor</a:t>
            </a:r>
            <a:endParaRPr lang="en-US" sz="12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74" name="Rectangle 73">
            <a:extLst>
              <a:ext uri="{FF2B5EF4-FFF2-40B4-BE49-F238E27FC236}">
                <a16:creationId xmlns:a16="http://schemas.microsoft.com/office/drawing/2014/main" id="{AC3448D0-EB03-4CFA-9ED7-EC814B55DA1B}"/>
              </a:ext>
            </a:extLst>
          </p:cNvPr>
          <p:cNvSpPr/>
          <p:nvPr/>
        </p:nvSpPr>
        <p:spPr>
          <a:xfrm>
            <a:off x="1397285" y="2862266"/>
            <a:ext cx="146097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6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SUBTITLE HERE</a:t>
            </a:r>
          </a:p>
        </p:txBody>
      </p:sp>
      <p:sp>
        <p:nvSpPr>
          <p:cNvPr id="77" name="Rectangle 76">
            <a:extLst>
              <a:ext uri="{FF2B5EF4-FFF2-40B4-BE49-F238E27FC236}">
                <a16:creationId xmlns:a16="http://schemas.microsoft.com/office/drawing/2014/main" id="{73737215-E2D2-4098-8007-80EEC0F05AD3}"/>
              </a:ext>
            </a:extLst>
          </p:cNvPr>
          <p:cNvSpPr/>
          <p:nvPr/>
        </p:nvSpPr>
        <p:spPr>
          <a:xfrm>
            <a:off x="3546245" y="3233798"/>
            <a:ext cx="235438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i="0" dirty="0">
                <a:solidFill>
                  <a:schemeClr val="bg1">
                    <a:lumMod val="65000"/>
                  </a:schemeClr>
                </a:solidFill>
                <a:effectLst/>
              </a:rPr>
              <a:t>Lorem Ipsum is simply dummy text for example  ipsum dolor</a:t>
            </a:r>
            <a:endParaRPr lang="en-US" sz="12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78" name="Rectangle 77">
            <a:extLst>
              <a:ext uri="{FF2B5EF4-FFF2-40B4-BE49-F238E27FC236}">
                <a16:creationId xmlns:a16="http://schemas.microsoft.com/office/drawing/2014/main" id="{D6C7F5D0-ECC3-474D-BC7E-87E4B388EF76}"/>
              </a:ext>
            </a:extLst>
          </p:cNvPr>
          <p:cNvSpPr/>
          <p:nvPr/>
        </p:nvSpPr>
        <p:spPr>
          <a:xfrm>
            <a:off x="3982206" y="2862266"/>
            <a:ext cx="146097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6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SUBTITLE HERE</a:t>
            </a:r>
          </a:p>
        </p:txBody>
      </p:sp>
      <p:sp>
        <p:nvSpPr>
          <p:cNvPr id="79" name="Rectangle 78">
            <a:extLst>
              <a:ext uri="{FF2B5EF4-FFF2-40B4-BE49-F238E27FC236}">
                <a16:creationId xmlns:a16="http://schemas.microsoft.com/office/drawing/2014/main" id="{28249B62-7C3A-4B18-8D6F-B1365AC2744F}"/>
              </a:ext>
            </a:extLst>
          </p:cNvPr>
          <p:cNvSpPr/>
          <p:nvPr/>
        </p:nvSpPr>
        <p:spPr>
          <a:xfrm>
            <a:off x="6237873" y="3233798"/>
            <a:ext cx="235438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i="0" dirty="0">
                <a:solidFill>
                  <a:schemeClr val="bg1">
                    <a:lumMod val="65000"/>
                  </a:schemeClr>
                </a:solidFill>
                <a:effectLst/>
              </a:rPr>
              <a:t>Lorem Ipsum is simply dummy text for example  ipsum dolor</a:t>
            </a:r>
            <a:endParaRPr lang="en-US" sz="12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80" name="Rectangle 79">
            <a:extLst>
              <a:ext uri="{FF2B5EF4-FFF2-40B4-BE49-F238E27FC236}">
                <a16:creationId xmlns:a16="http://schemas.microsoft.com/office/drawing/2014/main" id="{852C6379-99B7-4F42-BAB5-A5F91CCC6418}"/>
              </a:ext>
            </a:extLst>
          </p:cNvPr>
          <p:cNvSpPr/>
          <p:nvPr/>
        </p:nvSpPr>
        <p:spPr>
          <a:xfrm>
            <a:off x="6673834" y="2862266"/>
            <a:ext cx="146097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6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SUBTITLE HERE</a:t>
            </a:r>
          </a:p>
        </p:txBody>
      </p:sp>
      <p:sp>
        <p:nvSpPr>
          <p:cNvPr id="81" name="Rectangle 80">
            <a:extLst>
              <a:ext uri="{FF2B5EF4-FFF2-40B4-BE49-F238E27FC236}">
                <a16:creationId xmlns:a16="http://schemas.microsoft.com/office/drawing/2014/main" id="{C8A33716-D477-4597-8B7D-90D2A43BE7FC}"/>
              </a:ext>
            </a:extLst>
          </p:cNvPr>
          <p:cNvSpPr/>
          <p:nvPr/>
        </p:nvSpPr>
        <p:spPr>
          <a:xfrm>
            <a:off x="8822794" y="3233798"/>
            <a:ext cx="235438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i="0" dirty="0">
                <a:solidFill>
                  <a:schemeClr val="bg1">
                    <a:lumMod val="65000"/>
                  </a:schemeClr>
                </a:solidFill>
                <a:effectLst/>
              </a:rPr>
              <a:t>Lorem Ipsum is simply dummy text for example  ipsum dolor</a:t>
            </a:r>
            <a:endParaRPr lang="en-US" sz="12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82" name="Rectangle 81">
            <a:extLst>
              <a:ext uri="{FF2B5EF4-FFF2-40B4-BE49-F238E27FC236}">
                <a16:creationId xmlns:a16="http://schemas.microsoft.com/office/drawing/2014/main" id="{2E1A5406-C577-4854-A7BC-963E966043BF}"/>
              </a:ext>
            </a:extLst>
          </p:cNvPr>
          <p:cNvSpPr/>
          <p:nvPr/>
        </p:nvSpPr>
        <p:spPr>
          <a:xfrm>
            <a:off x="9258755" y="2862266"/>
            <a:ext cx="146097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6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SUBTITLE HERE</a:t>
            </a:r>
          </a:p>
        </p:txBody>
      </p:sp>
      <p:sp>
        <p:nvSpPr>
          <p:cNvPr id="83" name="Rectangle 82">
            <a:extLst>
              <a:ext uri="{FF2B5EF4-FFF2-40B4-BE49-F238E27FC236}">
                <a16:creationId xmlns:a16="http://schemas.microsoft.com/office/drawing/2014/main" id="{EE7F6D30-12F8-47D1-9DAD-7D7489DA3331}"/>
              </a:ext>
            </a:extLst>
          </p:cNvPr>
          <p:cNvSpPr/>
          <p:nvPr/>
        </p:nvSpPr>
        <p:spPr>
          <a:xfrm>
            <a:off x="961324" y="5474133"/>
            <a:ext cx="235438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i="0" dirty="0">
                <a:solidFill>
                  <a:schemeClr val="bg1">
                    <a:lumMod val="65000"/>
                  </a:schemeClr>
                </a:solidFill>
                <a:effectLst/>
              </a:rPr>
              <a:t>Lorem Ipsum is simply dummy text for example  ipsum dolor</a:t>
            </a:r>
            <a:endParaRPr lang="en-US" sz="12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92" name="Rectangle 91">
            <a:extLst>
              <a:ext uri="{FF2B5EF4-FFF2-40B4-BE49-F238E27FC236}">
                <a16:creationId xmlns:a16="http://schemas.microsoft.com/office/drawing/2014/main" id="{0942D6D6-06EA-4EC9-A1D4-2DE17BA7A5D1}"/>
              </a:ext>
            </a:extLst>
          </p:cNvPr>
          <p:cNvSpPr/>
          <p:nvPr/>
        </p:nvSpPr>
        <p:spPr>
          <a:xfrm>
            <a:off x="1397285" y="5102601"/>
            <a:ext cx="146097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6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SUBTITLE HERE</a:t>
            </a:r>
          </a:p>
        </p:txBody>
      </p:sp>
      <p:sp>
        <p:nvSpPr>
          <p:cNvPr id="93" name="Rectangle 92">
            <a:extLst>
              <a:ext uri="{FF2B5EF4-FFF2-40B4-BE49-F238E27FC236}">
                <a16:creationId xmlns:a16="http://schemas.microsoft.com/office/drawing/2014/main" id="{CD932C4A-89D5-4E6E-9CDD-85E3838D80F7}"/>
              </a:ext>
            </a:extLst>
          </p:cNvPr>
          <p:cNvSpPr/>
          <p:nvPr/>
        </p:nvSpPr>
        <p:spPr>
          <a:xfrm>
            <a:off x="3546245" y="5474133"/>
            <a:ext cx="235438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i="0" dirty="0">
                <a:solidFill>
                  <a:schemeClr val="bg1">
                    <a:lumMod val="65000"/>
                  </a:schemeClr>
                </a:solidFill>
                <a:effectLst/>
              </a:rPr>
              <a:t>Lorem Ipsum is simply dummy text for example  ipsum dolor</a:t>
            </a:r>
            <a:endParaRPr lang="en-US" sz="12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06" name="Rectangle 105">
            <a:extLst>
              <a:ext uri="{FF2B5EF4-FFF2-40B4-BE49-F238E27FC236}">
                <a16:creationId xmlns:a16="http://schemas.microsoft.com/office/drawing/2014/main" id="{AACA3AB1-A104-4F56-BB47-A258F62401B7}"/>
              </a:ext>
            </a:extLst>
          </p:cNvPr>
          <p:cNvSpPr/>
          <p:nvPr/>
        </p:nvSpPr>
        <p:spPr>
          <a:xfrm>
            <a:off x="3982206" y="5102601"/>
            <a:ext cx="146097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6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SUBTITLE HERE</a:t>
            </a:r>
          </a:p>
        </p:txBody>
      </p:sp>
      <p:sp>
        <p:nvSpPr>
          <p:cNvPr id="107" name="Rectangle 106">
            <a:extLst>
              <a:ext uri="{FF2B5EF4-FFF2-40B4-BE49-F238E27FC236}">
                <a16:creationId xmlns:a16="http://schemas.microsoft.com/office/drawing/2014/main" id="{DBC8452D-4A76-4B88-AA75-2F024A52822F}"/>
              </a:ext>
            </a:extLst>
          </p:cNvPr>
          <p:cNvSpPr/>
          <p:nvPr/>
        </p:nvSpPr>
        <p:spPr>
          <a:xfrm>
            <a:off x="6237873" y="5474133"/>
            <a:ext cx="235438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i="0" dirty="0">
                <a:solidFill>
                  <a:schemeClr val="bg1">
                    <a:lumMod val="65000"/>
                  </a:schemeClr>
                </a:solidFill>
                <a:effectLst/>
              </a:rPr>
              <a:t>Lorem Ipsum is simply dummy text for example  ipsum dolor</a:t>
            </a:r>
            <a:endParaRPr lang="en-US" sz="12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08" name="Rectangle 107">
            <a:extLst>
              <a:ext uri="{FF2B5EF4-FFF2-40B4-BE49-F238E27FC236}">
                <a16:creationId xmlns:a16="http://schemas.microsoft.com/office/drawing/2014/main" id="{ED6A1B56-0E1D-47AF-81A1-82B732EEF6BB}"/>
              </a:ext>
            </a:extLst>
          </p:cNvPr>
          <p:cNvSpPr/>
          <p:nvPr/>
        </p:nvSpPr>
        <p:spPr>
          <a:xfrm>
            <a:off x="6673834" y="5102601"/>
            <a:ext cx="146097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6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SUBTITLE HERE</a:t>
            </a:r>
          </a:p>
        </p:txBody>
      </p:sp>
      <p:sp>
        <p:nvSpPr>
          <p:cNvPr id="109" name="Rectangle 108">
            <a:extLst>
              <a:ext uri="{FF2B5EF4-FFF2-40B4-BE49-F238E27FC236}">
                <a16:creationId xmlns:a16="http://schemas.microsoft.com/office/drawing/2014/main" id="{4B9A81EE-6ACA-444E-B7C9-392317657DA7}"/>
              </a:ext>
            </a:extLst>
          </p:cNvPr>
          <p:cNvSpPr/>
          <p:nvPr/>
        </p:nvSpPr>
        <p:spPr>
          <a:xfrm>
            <a:off x="8822794" y="5474133"/>
            <a:ext cx="235438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i="0" dirty="0">
                <a:solidFill>
                  <a:schemeClr val="bg1">
                    <a:lumMod val="65000"/>
                  </a:schemeClr>
                </a:solidFill>
                <a:effectLst/>
              </a:rPr>
              <a:t>Lorem Ipsum is simply dummy text for example  ipsum dolor</a:t>
            </a:r>
            <a:endParaRPr lang="en-US" sz="12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10" name="Rectangle 109">
            <a:extLst>
              <a:ext uri="{FF2B5EF4-FFF2-40B4-BE49-F238E27FC236}">
                <a16:creationId xmlns:a16="http://schemas.microsoft.com/office/drawing/2014/main" id="{89940778-2FE9-4C35-B411-4269B06CBB9F}"/>
              </a:ext>
            </a:extLst>
          </p:cNvPr>
          <p:cNvSpPr/>
          <p:nvPr/>
        </p:nvSpPr>
        <p:spPr>
          <a:xfrm>
            <a:off x="9258755" y="5102601"/>
            <a:ext cx="146097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6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SUBTITLE HERE</a:t>
            </a:r>
          </a:p>
        </p:txBody>
      </p:sp>
      <p:sp>
        <p:nvSpPr>
          <p:cNvPr id="111" name="TextBox 110">
            <a:extLst>
              <a:ext uri="{FF2B5EF4-FFF2-40B4-BE49-F238E27FC236}">
                <a16:creationId xmlns:a16="http://schemas.microsoft.com/office/drawing/2014/main" id="{39FEA482-0477-4C11-B2A9-175C01087EBB}"/>
              </a:ext>
            </a:extLst>
          </p:cNvPr>
          <p:cNvSpPr txBox="1"/>
          <p:nvPr/>
        </p:nvSpPr>
        <p:spPr>
          <a:xfrm>
            <a:off x="1901899" y="2059628"/>
            <a:ext cx="44435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bg1"/>
                </a:solidFill>
              </a:rPr>
              <a:t>01</a:t>
            </a:r>
          </a:p>
        </p:txBody>
      </p:sp>
      <p:sp>
        <p:nvSpPr>
          <p:cNvPr id="112" name="TextBox 111">
            <a:extLst>
              <a:ext uri="{FF2B5EF4-FFF2-40B4-BE49-F238E27FC236}">
                <a16:creationId xmlns:a16="http://schemas.microsoft.com/office/drawing/2014/main" id="{0BBBB282-55EB-47FE-B683-E552A2A87EE1}"/>
              </a:ext>
            </a:extLst>
          </p:cNvPr>
          <p:cNvSpPr txBox="1"/>
          <p:nvPr/>
        </p:nvSpPr>
        <p:spPr>
          <a:xfrm>
            <a:off x="4512189" y="2059628"/>
            <a:ext cx="44435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bg1"/>
                </a:solidFill>
              </a:rPr>
              <a:t>02</a:t>
            </a:r>
          </a:p>
        </p:txBody>
      </p:sp>
      <p:sp>
        <p:nvSpPr>
          <p:cNvPr id="113" name="TextBox 112">
            <a:extLst>
              <a:ext uri="{FF2B5EF4-FFF2-40B4-BE49-F238E27FC236}">
                <a16:creationId xmlns:a16="http://schemas.microsoft.com/office/drawing/2014/main" id="{7204DFFE-DD56-420A-8471-31558A477975}"/>
              </a:ext>
            </a:extLst>
          </p:cNvPr>
          <p:cNvSpPr txBox="1"/>
          <p:nvPr/>
        </p:nvSpPr>
        <p:spPr>
          <a:xfrm>
            <a:off x="7122479" y="2059628"/>
            <a:ext cx="44435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bg1"/>
                </a:solidFill>
              </a:rPr>
              <a:t>03</a:t>
            </a:r>
          </a:p>
        </p:txBody>
      </p:sp>
      <p:sp>
        <p:nvSpPr>
          <p:cNvPr id="114" name="TextBox 113">
            <a:extLst>
              <a:ext uri="{FF2B5EF4-FFF2-40B4-BE49-F238E27FC236}">
                <a16:creationId xmlns:a16="http://schemas.microsoft.com/office/drawing/2014/main" id="{812135D3-7397-40E8-8C85-0BF351D7D001}"/>
              </a:ext>
            </a:extLst>
          </p:cNvPr>
          <p:cNvSpPr txBox="1"/>
          <p:nvPr/>
        </p:nvSpPr>
        <p:spPr>
          <a:xfrm>
            <a:off x="9732769" y="2059628"/>
            <a:ext cx="44435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bg1"/>
                </a:solidFill>
              </a:rPr>
              <a:t>04</a:t>
            </a:r>
          </a:p>
        </p:txBody>
      </p:sp>
      <p:sp>
        <p:nvSpPr>
          <p:cNvPr id="115" name="TextBox 114">
            <a:extLst>
              <a:ext uri="{FF2B5EF4-FFF2-40B4-BE49-F238E27FC236}">
                <a16:creationId xmlns:a16="http://schemas.microsoft.com/office/drawing/2014/main" id="{8DCAAF1E-1AF4-4BEA-AFBF-48F32D28DB36}"/>
              </a:ext>
            </a:extLst>
          </p:cNvPr>
          <p:cNvSpPr txBox="1"/>
          <p:nvPr/>
        </p:nvSpPr>
        <p:spPr>
          <a:xfrm>
            <a:off x="1901899" y="4324073"/>
            <a:ext cx="44435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bg1"/>
                </a:solidFill>
              </a:rPr>
              <a:t>05</a:t>
            </a:r>
          </a:p>
        </p:txBody>
      </p:sp>
      <p:sp>
        <p:nvSpPr>
          <p:cNvPr id="116" name="TextBox 115">
            <a:extLst>
              <a:ext uri="{FF2B5EF4-FFF2-40B4-BE49-F238E27FC236}">
                <a16:creationId xmlns:a16="http://schemas.microsoft.com/office/drawing/2014/main" id="{A0D0A678-7E4E-42E0-9647-46FB05685338}"/>
              </a:ext>
            </a:extLst>
          </p:cNvPr>
          <p:cNvSpPr txBox="1"/>
          <p:nvPr/>
        </p:nvSpPr>
        <p:spPr>
          <a:xfrm>
            <a:off x="4512189" y="4324073"/>
            <a:ext cx="44435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bg1"/>
                </a:solidFill>
              </a:rPr>
              <a:t>06</a:t>
            </a:r>
          </a:p>
        </p:txBody>
      </p:sp>
      <p:sp>
        <p:nvSpPr>
          <p:cNvPr id="117" name="TextBox 116">
            <a:extLst>
              <a:ext uri="{FF2B5EF4-FFF2-40B4-BE49-F238E27FC236}">
                <a16:creationId xmlns:a16="http://schemas.microsoft.com/office/drawing/2014/main" id="{5C1F91CC-E862-4668-AF91-D9F0CC3DE2D3}"/>
              </a:ext>
            </a:extLst>
          </p:cNvPr>
          <p:cNvSpPr txBox="1"/>
          <p:nvPr/>
        </p:nvSpPr>
        <p:spPr>
          <a:xfrm>
            <a:off x="7122479" y="4324073"/>
            <a:ext cx="44435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bg1"/>
                </a:solidFill>
              </a:rPr>
              <a:t>07</a:t>
            </a:r>
          </a:p>
        </p:txBody>
      </p:sp>
      <p:sp>
        <p:nvSpPr>
          <p:cNvPr id="118" name="TextBox 117">
            <a:extLst>
              <a:ext uri="{FF2B5EF4-FFF2-40B4-BE49-F238E27FC236}">
                <a16:creationId xmlns:a16="http://schemas.microsoft.com/office/drawing/2014/main" id="{82622BE4-FF82-4FEA-AEFF-276E6D59F5AD}"/>
              </a:ext>
            </a:extLst>
          </p:cNvPr>
          <p:cNvSpPr txBox="1"/>
          <p:nvPr/>
        </p:nvSpPr>
        <p:spPr>
          <a:xfrm>
            <a:off x="9732769" y="4324073"/>
            <a:ext cx="44435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bg1"/>
                </a:solidFill>
              </a:rPr>
              <a:t>08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4C98FED7-6451-4DE0-96DC-E709964F4148}"/>
              </a:ext>
            </a:extLst>
          </p:cNvPr>
          <p:cNvSpPr txBox="1"/>
          <p:nvPr/>
        </p:nvSpPr>
        <p:spPr>
          <a:xfrm>
            <a:off x="3810757" y="418017"/>
            <a:ext cx="457048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latin typeface="Brush Script MT" panose="03060802040406070304" pitchFamily="66" charset="0"/>
              </a:rPr>
              <a:t>.</a:t>
            </a:r>
            <a:r>
              <a:rPr lang="en-US" sz="4800" dirty="0" err="1">
                <a:latin typeface="Brush Script MT" panose="03060802040406070304" pitchFamily="66" charset="0"/>
              </a:rPr>
              <a:t>Milley</a:t>
            </a:r>
            <a:r>
              <a:rPr lang="en-US" sz="4800" dirty="0">
                <a:latin typeface="Brush Script MT" panose="03060802040406070304" pitchFamily="66" charset="0"/>
              </a:rPr>
              <a:t> Presentation.</a:t>
            </a:r>
          </a:p>
        </p:txBody>
      </p:sp>
    </p:spTree>
    <p:extLst>
      <p:ext uri="{BB962C8B-B14F-4D97-AF65-F5344CB8AC3E}">
        <p14:creationId xmlns:p14="http://schemas.microsoft.com/office/powerpoint/2010/main" val="1759129118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9307B0DF-2D4A-40DB-83FF-1D675097A16C}"/>
              </a:ext>
            </a:extLst>
          </p:cNvPr>
          <p:cNvGrpSpPr/>
          <p:nvPr/>
        </p:nvGrpSpPr>
        <p:grpSpPr>
          <a:xfrm>
            <a:off x="687195" y="2171342"/>
            <a:ext cx="1968733" cy="950884"/>
            <a:chOff x="1104900" y="2895600"/>
            <a:chExt cx="2800350" cy="1352550"/>
          </a:xfrm>
        </p:grpSpPr>
        <p:sp>
          <p:nvSpPr>
            <p:cNvPr id="3" name="Oval 2">
              <a:extLst>
                <a:ext uri="{FF2B5EF4-FFF2-40B4-BE49-F238E27FC236}">
                  <a16:creationId xmlns:a16="http://schemas.microsoft.com/office/drawing/2014/main" id="{B58E0FAA-C395-4DC4-9996-469A23847564}"/>
                </a:ext>
              </a:extLst>
            </p:cNvPr>
            <p:cNvSpPr/>
            <p:nvPr/>
          </p:nvSpPr>
          <p:spPr>
            <a:xfrm>
              <a:off x="1828800" y="2895600"/>
              <a:ext cx="1352550" cy="1352550"/>
            </a:xfrm>
            <a:prstGeom prst="ellipse">
              <a:avLst/>
            </a:prstGeom>
            <a:solidFill>
              <a:schemeClr val="accent1">
                <a:alpha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Oval 16">
              <a:extLst>
                <a:ext uri="{FF2B5EF4-FFF2-40B4-BE49-F238E27FC236}">
                  <a16:creationId xmlns:a16="http://schemas.microsoft.com/office/drawing/2014/main" id="{382B5D38-88C3-46E0-82CA-920A35DA3F97}"/>
                </a:ext>
              </a:extLst>
            </p:cNvPr>
            <p:cNvSpPr/>
            <p:nvPr/>
          </p:nvSpPr>
          <p:spPr>
            <a:xfrm>
              <a:off x="2914650" y="3076575"/>
              <a:ext cx="990600" cy="990600"/>
            </a:xfrm>
            <a:prstGeom prst="ellipse">
              <a:avLst/>
            </a:prstGeom>
            <a:solidFill>
              <a:schemeClr val="accent1">
                <a:alpha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Oval 17">
              <a:extLst>
                <a:ext uri="{FF2B5EF4-FFF2-40B4-BE49-F238E27FC236}">
                  <a16:creationId xmlns:a16="http://schemas.microsoft.com/office/drawing/2014/main" id="{C6B76F98-AF18-4906-B9D2-F02DA4964956}"/>
                </a:ext>
              </a:extLst>
            </p:cNvPr>
            <p:cNvSpPr/>
            <p:nvPr/>
          </p:nvSpPr>
          <p:spPr>
            <a:xfrm>
              <a:off x="1104900" y="3076575"/>
              <a:ext cx="990600" cy="990600"/>
            </a:xfrm>
            <a:prstGeom prst="ellipse">
              <a:avLst/>
            </a:prstGeom>
            <a:solidFill>
              <a:schemeClr val="accent1">
                <a:alpha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id="{5CBEFECC-B303-46D3-9D76-F0AD6A8874D9}"/>
              </a:ext>
            </a:extLst>
          </p:cNvPr>
          <p:cNvGrpSpPr/>
          <p:nvPr/>
        </p:nvGrpSpPr>
        <p:grpSpPr>
          <a:xfrm>
            <a:off x="9536073" y="2171342"/>
            <a:ext cx="1968733" cy="950884"/>
            <a:chOff x="1104900" y="2895600"/>
            <a:chExt cx="2800350" cy="1352550"/>
          </a:xfrm>
        </p:grpSpPr>
        <p:sp>
          <p:nvSpPr>
            <p:cNvPr id="21" name="Oval 20">
              <a:extLst>
                <a:ext uri="{FF2B5EF4-FFF2-40B4-BE49-F238E27FC236}">
                  <a16:creationId xmlns:a16="http://schemas.microsoft.com/office/drawing/2014/main" id="{7D1A66E9-3A4B-4932-9020-D1992292486E}"/>
                </a:ext>
              </a:extLst>
            </p:cNvPr>
            <p:cNvSpPr/>
            <p:nvPr/>
          </p:nvSpPr>
          <p:spPr>
            <a:xfrm>
              <a:off x="1828800" y="2895600"/>
              <a:ext cx="1352550" cy="1352550"/>
            </a:xfrm>
            <a:prstGeom prst="ellipse">
              <a:avLst/>
            </a:prstGeom>
            <a:solidFill>
              <a:schemeClr val="accent1">
                <a:alpha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Oval 21">
              <a:extLst>
                <a:ext uri="{FF2B5EF4-FFF2-40B4-BE49-F238E27FC236}">
                  <a16:creationId xmlns:a16="http://schemas.microsoft.com/office/drawing/2014/main" id="{97992FE8-68FD-40D8-95BD-AE2828A5E217}"/>
                </a:ext>
              </a:extLst>
            </p:cNvPr>
            <p:cNvSpPr/>
            <p:nvPr/>
          </p:nvSpPr>
          <p:spPr>
            <a:xfrm>
              <a:off x="2914650" y="3076575"/>
              <a:ext cx="990600" cy="990600"/>
            </a:xfrm>
            <a:prstGeom prst="ellipse">
              <a:avLst/>
            </a:prstGeom>
            <a:solidFill>
              <a:schemeClr val="accent1">
                <a:alpha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Oval 22">
              <a:extLst>
                <a:ext uri="{FF2B5EF4-FFF2-40B4-BE49-F238E27FC236}">
                  <a16:creationId xmlns:a16="http://schemas.microsoft.com/office/drawing/2014/main" id="{34047C4C-FD14-43E3-BC5E-74468260D341}"/>
                </a:ext>
              </a:extLst>
            </p:cNvPr>
            <p:cNvSpPr/>
            <p:nvPr/>
          </p:nvSpPr>
          <p:spPr>
            <a:xfrm>
              <a:off x="1104900" y="3076575"/>
              <a:ext cx="990600" cy="990600"/>
            </a:xfrm>
            <a:prstGeom prst="ellipse">
              <a:avLst/>
            </a:prstGeom>
            <a:solidFill>
              <a:schemeClr val="accent1">
                <a:alpha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32A94E0E-3196-43CD-9F50-E34186065781}"/>
              </a:ext>
            </a:extLst>
          </p:cNvPr>
          <p:cNvGrpSpPr/>
          <p:nvPr/>
        </p:nvGrpSpPr>
        <p:grpSpPr>
          <a:xfrm>
            <a:off x="2385109" y="2171342"/>
            <a:ext cx="2463961" cy="1190076"/>
            <a:chOff x="1104900" y="2895600"/>
            <a:chExt cx="2800350" cy="1352550"/>
          </a:xfrm>
          <a:solidFill>
            <a:schemeClr val="accent2">
              <a:alpha val="85000"/>
            </a:schemeClr>
          </a:solidFill>
        </p:grpSpPr>
        <p:sp>
          <p:nvSpPr>
            <p:cNvPr id="29" name="Oval 28">
              <a:extLst>
                <a:ext uri="{FF2B5EF4-FFF2-40B4-BE49-F238E27FC236}">
                  <a16:creationId xmlns:a16="http://schemas.microsoft.com/office/drawing/2014/main" id="{82794EA4-49DE-44BD-8755-0979B75ED742}"/>
                </a:ext>
              </a:extLst>
            </p:cNvPr>
            <p:cNvSpPr/>
            <p:nvPr/>
          </p:nvSpPr>
          <p:spPr>
            <a:xfrm>
              <a:off x="1828800" y="2895600"/>
              <a:ext cx="1352550" cy="135255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Oval 29">
              <a:extLst>
                <a:ext uri="{FF2B5EF4-FFF2-40B4-BE49-F238E27FC236}">
                  <a16:creationId xmlns:a16="http://schemas.microsoft.com/office/drawing/2014/main" id="{05CC6EA9-B4CA-44D8-8AE1-C668A7DE02F4}"/>
                </a:ext>
              </a:extLst>
            </p:cNvPr>
            <p:cNvSpPr/>
            <p:nvPr/>
          </p:nvSpPr>
          <p:spPr>
            <a:xfrm>
              <a:off x="2914650" y="3076575"/>
              <a:ext cx="990600" cy="9906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Oval 30">
              <a:extLst>
                <a:ext uri="{FF2B5EF4-FFF2-40B4-BE49-F238E27FC236}">
                  <a16:creationId xmlns:a16="http://schemas.microsoft.com/office/drawing/2014/main" id="{CDE4D109-7E8A-45B4-9D72-7911EFC52007}"/>
                </a:ext>
              </a:extLst>
            </p:cNvPr>
            <p:cNvSpPr/>
            <p:nvPr/>
          </p:nvSpPr>
          <p:spPr>
            <a:xfrm>
              <a:off x="1104900" y="3076575"/>
              <a:ext cx="990600" cy="9906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2" name="Group 31">
            <a:extLst>
              <a:ext uri="{FF2B5EF4-FFF2-40B4-BE49-F238E27FC236}">
                <a16:creationId xmlns:a16="http://schemas.microsoft.com/office/drawing/2014/main" id="{9921A999-6688-4CDC-92E9-A34CB0B226B2}"/>
              </a:ext>
            </a:extLst>
          </p:cNvPr>
          <p:cNvGrpSpPr/>
          <p:nvPr/>
        </p:nvGrpSpPr>
        <p:grpSpPr>
          <a:xfrm>
            <a:off x="7342930" y="2171342"/>
            <a:ext cx="2463961" cy="1190076"/>
            <a:chOff x="1104900" y="2895600"/>
            <a:chExt cx="2800350" cy="1352550"/>
          </a:xfrm>
          <a:solidFill>
            <a:schemeClr val="accent4">
              <a:alpha val="85000"/>
            </a:schemeClr>
          </a:solidFill>
        </p:grpSpPr>
        <p:sp>
          <p:nvSpPr>
            <p:cNvPr id="33" name="Oval 32">
              <a:extLst>
                <a:ext uri="{FF2B5EF4-FFF2-40B4-BE49-F238E27FC236}">
                  <a16:creationId xmlns:a16="http://schemas.microsoft.com/office/drawing/2014/main" id="{7B67270D-B45D-4741-97BD-C407FECFB726}"/>
                </a:ext>
              </a:extLst>
            </p:cNvPr>
            <p:cNvSpPr/>
            <p:nvPr/>
          </p:nvSpPr>
          <p:spPr>
            <a:xfrm>
              <a:off x="1828800" y="2895600"/>
              <a:ext cx="1352550" cy="135255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Oval 33">
              <a:extLst>
                <a:ext uri="{FF2B5EF4-FFF2-40B4-BE49-F238E27FC236}">
                  <a16:creationId xmlns:a16="http://schemas.microsoft.com/office/drawing/2014/main" id="{782AEEDD-1D03-4224-BC2F-6C3A412B567A}"/>
                </a:ext>
              </a:extLst>
            </p:cNvPr>
            <p:cNvSpPr/>
            <p:nvPr/>
          </p:nvSpPr>
          <p:spPr>
            <a:xfrm>
              <a:off x="2914650" y="3076575"/>
              <a:ext cx="990600" cy="9906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Oval 34">
              <a:extLst>
                <a:ext uri="{FF2B5EF4-FFF2-40B4-BE49-F238E27FC236}">
                  <a16:creationId xmlns:a16="http://schemas.microsoft.com/office/drawing/2014/main" id="{794C28C8-0555-4106-B7B0-1D5F42F88697}"/>
                </a:ext>
              </a:extLst>
            </p:cNvPr>
            <p:cNvSpPr/>
            <p:nvPr/>
          </p:nvSpPr>
          <p:spPr>
            <a:xfrm>
              <a:off x="1104900" y="3076575"/>
              <a:ext cx="990600" cy="9906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id="{77850522-8887-4D97-B1E9-590434F2A2BB}"/>
              </a:ext>
            </a:extLst>
          </p:cNvPr>
          <p:cNvGrpSpPr/>
          <p:nvPr/>
        </p:nvGrpSpPr>
        <p:grpSpPr>
          <a:xfrm>
            <a:off x="4397045" y="2171342"/>
            <a:ext cx="3341222" cy="1613787"/>
            <a:chOff x="1104900" y="2895600"/>
            <a:chExt cx="2800350" cy="1352550"/>
          </a:xfrm>
          <a:solidFill>
            <a:schemeClr val="accent3">
              <a:alpha val="85000"/>
            </a:schemeClr>
          </a:solidFill>
        </p:grpSpPr>
        <p:sp>
          <p:nvSpPr>
            <p:cNvPr id="42" name="Oval 41">
              <a:extLst>
                <a:ext uri="{FF2B5EF4-FFF2-40B4-BE49-F238E27FC236}">
                  <a16:creationId xmlns:a16="http://schemas.microsoft.com/office/drawing/2014/main" id="{9F8A1A63-2B31-4D69-9ABE-7CA63554E971}"/>
                </a:ext>
              </a:extLst>
            </p:cNvPr>
            <p:cNvSpPr/>
            <p:nvPr/>
          </p:nvSpPr>
          <p:spPr>
            <a:xfrm>
              <a:off x="1828800" y="2895600"/>
              <a:ext cx="1352550" cy="135255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Oval 42">
              <a:extLst>
                <a:ext uri="{FF2B5EF4-FFF2-40B4-BE49-F238E27FC236}">
                  <a16:creationId xmlns:a16="http://schemas.microsoft.com/office/drawing/2014/main" id="{CA3D4421-FA45-45BA-91D1-BCA4085EEDB5}"/>
                </a:ext>
              </a:extLst>
            </p:cNvPr>
            <p:cNvSpPr/>
            <p:nvPr/>
          </p:nvSpPr>
          <p:spPr>
            <a:xfrm>
              <a:off x="2914650" y="3076575"/>
              <a:ext cx="990600" cy="9906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Oval 43">
              <a:extLst>
                <a:ext uri="{FF2B5EF4-FFF2-40B4-BE49-F238E27FC236}">
                  <a16:creationId xmlns:a16="http://schemas.microsoft.com/office/drawing/2014/main" id="{A7F25FE5-45FE-4314-8AF7-FF694FA9BBFA}"/>
                </a:ext>
              </a:extLst>
            </p:cNvPr>
            <p:cNvSpPr/>
            <p:nvPr/>
          </p:nvSpPr>
          <p:spPr>
            <a:xfrm>
              <a:off x="1104900" y="3076575"/>
              <a:ext cx="990600" cy="9906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2" name="TextBox 51">
            <a:extLst>
              <a:ext uri="{FF2B5EF4-FFF2-40B4-BE49-F238E27FC236}">
                <a16:creationId xmlns:a16="http://schemas.microsoft.com/office/drawing/2014/main" id="{834F3C89-401E-4A6E-BCC1-AC21D4DEE056}"/>
              </a:ext>
            </a:extLst>
          </p:cNvPr>
          <p:cNvSpPr txBox="1"/>
          <p:nvPr/>
        </p:nvSpPr>
        <p:spPr>
          <a:xfrm>
            <a:off x="3113715" y="2542045"/>
            <a:ext cx="119995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bg1"/>
                </a:solidFill>
              </a:rPr>
              <a:t>32%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A0899130-5EFC-4236-AE61-859B61A524C2}"/>
              </a:ext>
            </a:extLst>
          </p:cNvPr>
          <p:cNvSpPr txBox="1"/>
          <p:nvPr/>
        </p:nvSpPr>
        <p:spPr>
          <a:xfrm>
            <a:off x="5467676" y="2683716"/>
            <a:ext cx="119995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solidFill>
                  <a:schemeClr val="bg1"/>
                </a:solidFill>
              </a:rPr>
              <a:t>14%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08C1888F-7984-44EB-A6DB-9940D5A6FBCC}"/>
              </a:ext>
            </a:extLst>
          </p:cNvPr>
          <p:cNvSpPr txBox="1"/>
          <p:nvPr/>
        </p:nvSpPr>
        <p:spPr>
          <a:xfrm>
            <a:off x="7984756" y="2542045"/>
            <a:ext cx="119995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bg1"/>
                </a:solidFill>
              </a:rPr>
              <a:t>14%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24E185B8-8B91-44E2-B67E-4BB0483DF355}"/>
              </a:ext>
            </a:extLst>
          </p:cNvPr>
          <p:cNvSpPr txBox="1"/>
          <p:nvPr/>
        </p:nvSpPr>
        <p:spPr>
          <a:xfrm>
            <a:off x="1060124" y="2448737"/>
            <a:ext cx="119995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</a:rPr>
              <a:t>14%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C3B8F82C-4F67-4F9B-A66D-0BF39C80149C}"/>
              </a:ext>
            </a:extLst>
          </p:cNvPr>
          <p:cNvSpPr txBox="1"/>
          <p:nvPr/>
        </p:nvSpPr>
        <p:spPr>
          <a:xfrm>
            <a:off x="9919374" y="2448737"/>
            <a:ext cx="119995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</a:rPr>
              <a:t>14%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7092DB01-1750-4702-908E-D230046BEA89}"/>
              </a:ext>
            </a:extLst>
          </p:cNvPr>
          <p:cNvSpPr txBox="1"/>
          <p:nvPr/>
        </p:nvSpPr>
        <p:spPr>
          <a:xfrm>
            <a:off x="624173" y="4548669"/>
            <a:ext cx="2644371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4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Lorem ipsum dolor sit </a:t>
            </a:r>
            <a:r>
              <a:rPr lang="en-US" sz="14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amet</a:t>
            </a:r>
            <a:r>
              <a:rPr lang="en-US" sz="14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, </a:t>
            </a:r>
            <a:r>
              <a:rPr lang="en-US" sz="14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conse</a:t>
            </a:r>
            <a:r>
              <a:rPr lang="en-US" sz="14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4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ctetur</a:t>
            </a:r>
            <a:r>
              <a:rPr lang="en-US" sz="14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dolor sit </a:t>
            </a:r>
            <a:r>
              <a:rPr lang="en-US" sz="14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amet</a:t>
            </a:r>
            <a:r>
              <a:rPr lang="en-US" sz="14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 </a:t>
            </a:r>
            <a:r>
              <a:rPr lang="en-US" sz="14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ctetur</a:t>
            </a:r>
            <a:r>
              <a:rPr lang="en-US" sz="14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dolor sit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3D094497-1285-4951-B536-19DBD9D0C646}"/>
              </a:ext>
            </a:extLst>
          </p:cNvPr>
          <p:cNvSpPr txBox="1"/>
          <p:nvPr/>
        </p:nvSpPr>
        <p:spPr>
          <a:xfrm>
            <a:off x="1021806" y="4101943"/>
            <a:ext cx="186965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cs typeface="Aharoni" panose="02010803020104030203" pitchFamily="2" charset="-79"/>
              </a:rPr>
              <a:t>WRITE SOMETHING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AD21B218-0445-4C7E-B017-5D573EBCBC5A}"/>
              </a:ext>
            </a:extLst>
          </p:cNvPr>
          <p:cNvSpPr txBox="1"/>
          <p:nvPr/>
        </p:nvSpPr>
        <p:spPr>
          <a:xfrm>
            <a:off x="3402448" y="4548669"/>
            <a:ext cx="2644371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4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Lorem ipsum dolor sit </a:t>
            </a:r>
            <a:r>
              <a:rPr lang="en-US" sz="14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amet</a:t>
            </a:r>
            <a:r>
              <a:rPr lang="en-US" sz="14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, </a:t>
            </a:r>
            <a:r>
              <a:rPr lang="en-US" sz="14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conse</a:t>
            </a:r>
            <a:r>
              <a:rPr lang="en-US" sz="14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4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ctetur</a:t>
            </a:r>
            <a:r>
              <a:rPr lang="en-US" sz="14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dolor sit </a:t>
            </a:r>
            <a:r>
              <a:rPr lang="en-US" sz="14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amet</a:t>
            </a:r>
            <a:r>
              <a:rPr lang="en-US" sz="14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 </a:t>
            </a:r>
            <a:r>
              <a:rPr lang="en-US" sz="14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ctetur</a:t>
            </a:r>
            <a:r>
              <a:rPr lang="en-US" sz="14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dolor sit</a:t>
            </a: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891B5A1A-5DE0-4C42-BD06-DBE7669C7606}"/>
              </a:ext>
            </a:extLst>
          </p:cNvPr>
          <p:cNvSpPr txBox="1"/>
          <p:nvPr/>
        </p:nvSpPr>
        <p:spPr>
          <a:xfrm>
            <a:off x="3800081" y="4101943"/>
            <a:ext cx="186965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cs typeface="Aharoni" panose="02010803020104030203" pitchFamily="2" charset="-79"/>
              </a:rPr>
              <a:t>WRITE SOMETHING</a:t>
            </a: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B598000B-3942-471B-AF1F-94B0BE021037}"/>
              </a:ext>
            </a:extLst>
          </p:cNvPr>
          <p:cNvSpPr txBox="1"/>
          <p:nvPr/>
        </p:nvSpPr>
        <p:spPr>
          <a:xfrm>
            <a:off x="6145180" y="4548669"/>
            <a:ext cx="2644371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4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Lorem ipsum dolor sit </a:t>
            </a:r>
            <a:r>
              <a:rPr lang="en-US" sz="14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amet</a:t>
            </a:r>
            <a:r>
              <a:rPr lang="en-US" sz="14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, </a:t>
            </a:r>
            <a:r>
              <a:rPr lang="en-US" sz="14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conse</a:t>
            </a:r>
            <a:r>
              <a:rPr lang="en-US" sz="14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4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ctetur</a:t>
            </a:r>
            <a:r>
              <a:rPr lang="en-US" sz="14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dolor sit </a:t>
            </a:r>
            <a:r>
              <a:rPr lang="en-US" sz="14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amet</a:t>
            </a:r>
            <a:r>
              <a:rPr lang="en-US" sz="14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 </a:t>
            </a:r>
            <a:r>
              <a:rPr lang="en-US" sz="14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ctetur</a:t>
            </a:r>
            <a:r>
              <a:rPr lang="en-US" sz="14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dolor sit</a:t>
            </a: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6B473A5F-CC71-4510-BD2C-4E3EFB7F4C58}"/>
              </a:ext>
            </a:extLst>
          </p:cNvPr>
          <p:cNvSpPr txBox="1"/>
          <p:nvPr/>
        </p:nvSpPr>
        <p:spPr>
          <a:xfrm>
            <a:off x="6542813" y="4101943"/>
            <a:ext cx="186965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cs typeface="Aharoni" panose="02010803020104030203" pitchFamily="2" charset="-79"/>
              </a:rPr>
              <a:t>WRITE SOMETHING</a:t>
            </a: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33FCA6E7-37DC-4A58-B2BF-0CFB54ACC6ED}"/>
              </a:ext>
            </a:extLst>
          </p:cNvPr>
          <p:cNvSpPr txBox="1"/>
          <p:nvPr/>
        </p:nvSpPr>
        <p:spPr>
          <a:xfrm>
            <a:off x="8882244" y="4548669"/>
            <a:ext cx="2644371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4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Lorem ipsum dolor sit </a:t>
            </a:r>
            <a:r>
              <a:rPr lang="en-US" sz="14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amet</a:t>
            </a:r>
            <a:r>
              <a:rPr lang="en-US" sz="14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, </a:t>
            </a:r>
            <a:r>
              <a:rPr lang="en-US" sz="14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conse</a:t>
            </a:r>
            <a:r>
              <a:rPr lang="en-US" sz="14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4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ctetur</a:t>
            </a:r>
            <a:r>
              <a:rPr lang="en-US" sz="14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dolor sit </a:t>
            </a:r>
            <a:r>
              <a:rPr lang="en-US" sz="14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amet</a:t>
            </a:r>
            <a:r>
              <a:rPr lang="en-US" sz="14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 </a:t>
            </a:r>
            <a:r>
              <a:rPr lang="en-US" sz="14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ctetur</a:t>
            </a:r>
            <a:r>
              <a:rPr lang="en-US" sz="14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dolor sit</a:t>
            </a: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A26E7BE5-D4F6-4D73-AF21-00DB4908CB62}"/>
              </a:ext>
            </a:extLst>
          </p:cNvPr>
          <p:cNvSpPr txBox="1"/>
          <p:nvPr/>
        </p:nvSpPr>
        <p:spPr>
          <a:xfrm>
            <a:off x="9279877" y="4101943"/>
            <a:ext cx="186965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cs typeface="Aharoni" panose="02010803020104030203" pitchFamily="2" charset="-79"/>
              </a:rPr>
              <a:t>WRITE SOMETHING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4DB512DC-AED1-4823-B161-A37A96FF3360}"/>
              </a:ext>
            </a:extLst>
          </p:cNvPr>
          <p:cNvSpPr txBox="1"/>
          <p:nvPr/>
        </p:nvSpPr>
        <p:spPr>
          <a:xfrm>
            <a:off x="3810757" y="418017"/>
            <a:ext cx="457048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latin typeface="Brush Script MT" panose="03060802040406070304" pitchFamily="66" charset="0"/>
              </a:rPr>
              <a:t>.</a:t>
            </a:r>
            <a:r>
              <a:rPr lang="en-US" sz="4800" dirty="0" err="1">
                <a:latin typeface="Brush Script MT" panose="03060802040406070304" pitchFamily="66" charset="0"/>
              </a:rPr>
              <a:t>Milley</a:t>
            </a:r>
            <a:r>
              <a:rPr lang="en-US" sz="4800" dirty="0">
                <a:latin typeface="Brush Script MT" panose="03060802040406070304" pitchFamily="66" charset="0"/>
              </a:rPr>
              <a:t> Presentation.</a:t>
            </a:r>
          </a:p>
        </p:txBody>
      </p:sp>
    </p:spTree>
    <p:extLst>
      <p:ext uri="{BB962C8B-B14F-4D97-AF65-F5344CB8AC3E}">
        <p14:creationId xmlns:p14="http://schemas.microsoft.com/office/powerpoint/2010/main" val="1399142627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Oval 25"/>
          <p:cNvSpPr/>
          <p:nvPr/>
        </p:nvSpPr>
        <p:spPr>
          <a:xfrm>
            <a:off x="795996" y="2319328"/>
            <a:ext cx="2870510" cy="287051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45720" rtlCol="0" anchor="ctr"/>
          <a:lstStyle/>
          <a:p>
            <a:pPr algn="ctr"/>
            <a:endParaRPr lang="en-US" dirty="0"/>
          </a:p>
        </p:txBody>
      </p:sp>
      <p:sp>
        <p:nvSpPr>
          <p:cNvPr id="27" name="Oval 26"/>
          <p:cNvSpPr/>
          <p:nvPr/>
        </p:nvSpPr>
        <p:spPr>
          <a:xfrm>
            <a:off x="943035" y="2274814"/>
            <a:ext cx="820920" cy="820920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solidFill>
                  <a:srgbClr val="FFFFFF"/>
                </a:solidFill>
              </a:rPr>
              <a:t>S</a:t>
            </a:r>
          </a:p>
        </p:txBody>
      </p:sp>
      <p:sp>
        <p:nvSpPr>
          <p:cNvPr id="29" name="Oval 28"/>
          <p:cNvSpPr/>
          <p:nvPr/>
        </p:nvSpPr>
        <p:spPr>
          <a:xfrm>
            <a:off x="3372495" y="2319328"/>
            <a:ext cx="2870510" cy="287051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45720" rtlCol="0" anchor="ctr"/>
          <a:lstStyle/>
          <a:p>
            <a:pPr algn="ctr"/>
            <a:endParaRPr lang="en-US" dirty="0"/>
          </a:p>
        </p:txBody>
      </p:sp>
      <p:sp>
        <p:nvSpPr>
          <p:cNvPr id="30" name="Oval 29"/>
          <p:cNvSpPr/>
          <p:nvPr/>
        </p:nvSpPr>
        <p:spPr>
          <a:xfrm>
            <a:off x="3519534" y="2274814"/>
            <a:ext cx="820920" cy="820920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solidFill>
                  <a:srgbClr val="FFFFFF"/>
                </a:solidFill>
              </a:rPr>
              <a:t>W</a:t>
            </a:r>
          </a:p>
        </p:txBody>
      </p:sp>
      <p:sp>
        <p:nvSpPr>
          <p:cNvPr id="32" name="Oval 31"/>
          <p:cNvSpPr/>
          <p:nvPr/>
        </p:nvSpPr>
        <p:spPr>
          <a:xfrm>
            <a:off x="5948996" y="2319328"/>
            <a:ext cx="2870510" cy="287051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45720" rtlCol="0" anchor="ctr"/>
          <a:lstStyle/>
          <a:p>
            <a:pPr algn="ctr"/>
            <a:endParaRPr lang="en-US" dirty="0"/>
          </a:p>
        </p:txBody>
      </p:sp>
      <p:sp>
        <p:nvSpPr>
          <p:cNvPr id="33" name="Oval 32"/>
          <p:cNvSpPr/>
          <p:nvPr/>
        </p:nvSpPr>
        <p:spPr>
          <a:xfrm>
            <a:off x="6096035" y="2274814"/>
            <a:ext cx="820920" cy="820920"/>
          </a:xfrm>
          <a:prstGeom prst="ellipse">
            <a:avLst/>
          </a:prstGeom>
          <a:solidFill>
            <a:schemeClr val="accent3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solidFill>
                  <a:srgbClr val="FFFFFF"/>
                </a:solidFill>
              </a:rPr>
              <a:t>O</a:t>
            </a:r>
          </a:p>
        </p:txBody>
      </p:sp>
      <p:sp>
        <p:nvSpPr>
          <p:cNvPr id="35" name="Oval 34"/>
          <p:cNvSpPr/>
          <p:nvPr/>
        </p:nvSpPr>
        <p:spPr>
          <a:xfrm>
            <a:off x="8525495" y="2319328"/>
            <a:ext cx="2870510" cy="287051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45720" rtlCol="0" anchor="ctr"/>
          <a:lstStyle/>
          <a:p>
            <a:pPr algn="ctr"/>
            <a:endParaRPr lang="en-US" dirty="0"/>
          </a:p>
        </p:txBody>
      </p:sp>
      <p:sp>
        <p:nvSpPr>
          <p:cNvPr id="36" name="Oval 35"/>
          <p:cNvSpPr/>
          <p:nvPr/>
        </p:nvSpPr>
        <p:spPr>
          <a:xfrm>
            <a:off x="8672535" y="2274814"/>
            <a:ext cx="820920" cy="820920"/>
          </a:xfrm>
          <a:prstGeom prst="ellipse">
            <a:avLst/>
          </a:prstGeom>
          <a:solidFill>
            <a:schemeClr val="accent4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solidFill>
                  <a:srgbClr val="FFFFFF"/>
                </a:solidFill>
              </a:rPr>
              <a:t>T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4002420" y="2983868"/>
            <a:ext cx="1610658" cy="461665"/>
          </a:xfrm>
          <a:prstGeom prst="rect">
            <a:avLst/>
          </a:prstGeom>
          <a:noFill/>
        </p:spPr>
        <p:txBody>
          <a:bodyPr wrap="square" tIns="45720" rtlCol="0">
            <a:spAutoFit/>
          </a:bodyPr>
          <a:lstStyle/>
          <a:p>
            <a:pPr algn="ctr"/>
            <a:r>
              <a:rPr lang="en-US" sz="2400" b="1" dirty="0">
                <a:solidFill>
                  <a:srgbClr val="FFFFFF"/>
                </a:solidFill>
              </a:rPr>
              <a:t>Keyword </a:t>
            </a:r>
          </a:p>
        </p:txBody>
      </p:sp>
      <p:sp>
        <p:nvSpPr>
          <p:cNvPr id="42" name="Rectangle 41"/>
          <p:cNvSpPr/>
          <p:nvPr/>
        </p:nvSpPr>
        <p:spPr>
          <a:xfrm>
            <a:off x="3803496" y="3529509"/>
            <a:ext cx="1997254" cy="120032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id-ID" sz="1200" dirty="0">
                <a:solidFill>
                  <a:schemeClr val="bg1"/>
                </a:solidFill>
              </a:rPr>
              <a:t>Lorem ipsum dolor sit amet, consectetur</a:t>
            </a:r>
            <a:r>
              <a:rPr lang="en-US" sz="1200" dirty="0">
                <a:solidFill>
                  <a:schemeClr val="bg1"/>
                </a:solidFill>
              </a:rPr>
              <a:t>s</a:t>
            </a:r>
            <a:r>
              <a:rPr lang="id-ID" sz="1200" dirty="0">
                <a:solidFill>
                  <a:schemeClr val="bg1"/>
                </a:solidFill>
              </a:rPr>
              <a:t> adipiscing. Proin libero</a:t>
            </a:r>
            <a:r>
              <a:rPr lang="en-US" sz="1200" dirty="0">
                <a:solidFill>
                  <a:schemeClr val="bg1"/>
                </a:solidFill>
              </a:rPr>
              <a:t>s </a:t>
            </a:r>
            <a:r>
              <a:rPr lang="id-ID" sz="1200" dirty="0">
                <a:solidFill>
                  <a:schemeClr val="bg1"/>
                </a:solidFill>
              </a:rPr>
              <a:t>ultrices</a:t>
            </a:r>
            <a:endParaRPr lang="en-US" sz="1200" dirty="0">
              <a:solidFill>
                <a:schemeClr val="bg1"/>
              </a:solidFill>
            </a:endParaRPr>
          </a:p>
          <a:p>
            <a:pPr algn="ctr">
              <a:lnSpc>
                <a:spcPct val="150000"/>
              </a:lnSpc>
            </a:pPr>
            <a:r>
              <a:rPr lang="id-ID" sz="1200" dirty="0">
                <a:solidFill>
                  <a:schemeClr val="bg1"/>
                </a:solidFill>
              </a:rPr>
              <a:t>sit ametat.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1425921" y="2983868"/>
            <a:ext cx="1610658" cy="461665"/>
          </a:xfrm>
          <a:prstGeom prst="rect">
            <a:avLst/>
          </a:prstGeom>
          <a:noFill/>
        </p:spPr>
        <p:txBody>
          <a:bodyPr wrap="square" tIns="45720" rtlCol="0">
            <a:spAutoFit/>
          </a:bodyPr>
          <a:lstStyle/>
          <a:p>
            <a:pPr algn="ctr"/>
            <a:r>
              <a:rPr lang="en-US" sz="2400" b="1" dirty="0">
                <a:solidFill>
                  <a:srgbClr val="FFFFFF"/>
                </a:solidFill>
              </a:rPr>
              <a:t>Keyword </a:t>
            </a:r>
          </a:p>
        </p:txBody>
      </p:sp>
      <p:sp>
        <p:nvSpPr>
          <p:cNvPr id="44" name="Rectangle 43"/>
          <p:cNvSpPr/>
          <p:nvPr/>
        </p:nvSpPr>
        <p:spPr>
          <a:xfrm>
            <a:off x="1226997" y="3529509"/>
            <a:ext cx="1997254" cy="120032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id-ID" sz="1200" dirty="0">
                <a:solidFill>
                  <a:schemeClr val="bg1"/>
                </a:solidFill>
              </a:rPr>
              <a:t>Lorem ipsum dolor sit amet, consectetur</a:t>
            </a:r>
            <a:r>
              <a:rPr lang="en-US" sz="1200" dirty="0">
                <a:solidFill>
                  <a:schemeClr val="bg1"/>
                </a:solidFill>
              </a:rPr>
              <a:t>s</a:t>
            </a:r>
            <a:r>
              <a:rPr lang="id-ID" sz="1200" dirty="0">
                <a:solidFill>
                  <a:schemeClr val="bg1"/>
                </a:solidFill>
              </a:rPr>
              <a:t> adipiscing. Proin libero</a:t>
            </a:r>
            <a:r>
              <a:rPr lang="en-US" sz="1200" dirty="0">
                <a:solidFill>
                  <a:schemeClr val="bg1"/>
                </a:solidFill>
              </a:rPr>
              <a:t>s </a:t>
            </a:r>
            <a:r>
              <a:rPr lang="id-ID" sz="1200" dirty="0">
                <a:solidFill>
                  <a:schemeClr val="bg1"/>
                </a:solidFill>
              </a:rPr>
              <a:t>ultrices</a:t>
            </a:r>
            <a:endParaRPr lang="en-US" sz="1200" dirty="0">
              <a:solidFill>
                <a:schemeClr val="bg1"/>
              </a:solidFill>
            </a:endParaRPr>
          </a:p>
          <a:p>
            <a:pPr algn="ctr">
              <a:lnSpc>
                <a:spcPct val="150000"/>
              </a:lnSpc>
            </a:pPr>
            <a:r>
              <a:rPr lang="id-ID" sz="1200" dirty="0">
                <a:solidFill>
                  <a:schemeClr val="bg1"/>
                </a:solidFill>
              </a:rPr>
              <a:t>sit ametat.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6578921" y="2983868"/>
            <a:ext cx="1610658" cy="461665"/>
          </a:xfrm>
          <a:prstGeom prst="rect">
            <a:avLst/>
          </a:prstGeom>
          <a:noFill/>
        </p:spPr>
        <p:txBody>
          <a:bodyPr wrap="square" tIns="45720" rtlCol="0">
            <a:spAutoFit/>
          </a:bodyPr>
          <a:lstStyle/>
          <a:p>
            <a:pPr algn="ctr"/>
            <a:r>
              <a:rPr lang="en-US" sz="2400" b="1" dirty="0">
                <a:solidFill>
                  <a:srgbClr val="FFFFFF"/>
                </a:solidFill>
              </a:rPr>
              <a:t>Keyword </a:t>
            </a:r>
          </a:p>
        </p:txBody>
      </p:sp>
      <p:sp>
        <p:nvSpPr>
          <p:cNvPr id="46" name="Rectangle 45"/>
          <p:cNvSpPr/>
          <p:nvPr/>
        </p:nvSpPr>
        <p:spPr>
          <a:xfrm>
            <a:off x="6379997" y="3529509"/>
            <a:ext cx="1997254" cy="120032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id-ID" sz="1200" dirty="0">
                <a:solidFill>
                  <a:schemeClr val="bg1"/>
                </a:solidFill>
              </a:rPr>
              <a:t>Lorem ipsum dolor sit amet, consectetur</a:t>
            </a:r>
            <a:r>
              <a:rPr lang="en-US" sz="1200" dirty="0">
                <a:solidFill>
                  <a:schemeClr val="bg1"/>
                </a:solidFill>
              </a:rPr>
              <a:t>s</a:t>
            </a:r>
            <a:r>
              <a:rPr lang="id-ID" sz="1200" dirty="0">
                <a:solidFill>
                  <a:schemeClr val="bg1"/>
                </a:solidFill>
              </a:rPr>
              <a:t> adipiscing. Proin libero</a:t>
            </a:r>
            <a:r>
              <a:rPr lang="en-US" sz="1200" dirty="0">
                <a:solidFill>
                  <a:schemeClr val="bg1"/>
                </a:solidFill>
              </a:rPr>
              <a:t>s </a:t>
            </a:r>
            <a:r>
              <a:rPr lang="id-ID" sz="1200" dirty="0">
                <a:solidFill>
                  <a:schemeClr val="bg1"/>
                </a:solidFill>
              </a:rPr>
              <a:t>ultrices</a:t>
            </a:r>
            <a:endParaRPr lang="en-US" sz="1200" dirty="0">
              <a:solidFill>
                <a:schemeClr val="bg1"/>
              </a:solidFill>
            </a:endParaRPr>
          </a:p>
          <a:p>
            <a:pPr algn="ctr">
              <a:lnSpc>
                <a:spcPct val="150000"/>
              </a:lnSpc>
            </a:pPr>
            <a:r>
              <a:rPr lang="id-ID" sz="1200" dirty="0">
                <a:solidFill>
                  <a:schemeClr val="bg1"/>
                </a:solidFill>
              </a:rPr>
              <a:t>sit ametat.</a:t>
            </a:r>
          </a:p>
        </p:txBody>
      </p:sp>
      <p:sp>
        <p:nvSpPr>
          <p:cNvPr id="47" name="TextBox 46"/>
          <p:cNvSpPr txBox="1"/>
          <p:nvPr/>
        </p:nvSpPr>
        <p:spPr>
          <a:xfrm>
            <a:off x="9155420" y="2983868"/>
            <a:ext cx="1610658" cy="461665"/>
          </a:xfrm>
          <a:prstGeom prst="rect">
            <a:avLst/>
          </a:prstGeom>
          <a:noFill/>
        </p:spPr>
        <p:txBody>
          <a:bodyPr wrap="square" tIns="45720" rtlCol="0">
            <a:spAutoFit/>
          </a:bodyPr>
          <a:lstStyle/>
          <a:p>
            <a:pPr algn="ctr"/>
            <a:r>
              <a:rPr lang="en-US" sz="2400" b="1" dirty="0">
                <a:solidFill>
                  <a:srgbClr val="FFFFFF"/>
                </a:solidFill>
              </a:rPr>
              <a:t>Keyword </a:t>
            </a:r>
          </a:p>
        </p:txBody>
      </p:sp>
      <p:sp>
        <p:nvSpPr>
          <p:cNvPr id="48" name="Rectangle 47"/>
          <p:cNvSpPr/>
          <p:nvPr/>
        </p:nvSpPr>
        <p:spPr>
          <a:xfrm>
            <a:off x="8956496" y="3529509"/>
            <a:ext cx="1997254" cy="120032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id-ID" sz="1200" dirty="0">
                <a:solidFill>
                  <a:schemeClr val="bg1"/>
                </a:solidFill>
              </a:rPr>
              <a:t>Lorem ipsum dolor sit amet, consectetur</a:t>
            </a:r>
            <a:r>
              <a:rPr lang="en-US" sz="1200" dirty="0">
                <a:solidFill>
                  <a:schemeClr val="bg1"/>
                </a:solidFill>
              </a:rPr>
              <a:t>s</a:t>
            </a:r>
            <a:r>
              <a:rPr lang="id-ID" sz="1200" dirty="0">
                <a:solidFill>
                  <a:schemeClr val="bg1"/>
                </a:solidFill>
              </a:rPr>
              <a:t> adipiscing. Proin libero</a:t>
            </a:r>
            <a:r>
              <a:rPr lang="en-US" sz="1200" dirty="0">
                <a:solidFill>
                  <a:schemeClr val="bg1"/>
                </a:solidFill>
              </a:rPr>
              <a:t>s </a:t>
            </a:r>
            <a:r>
              <a:rPr lang="id-ID" sz="1200" dirty="0">
                <a:solidFill>
                  <a:schemeClr val="bg1"/>
                </a:solidFill>
              </a:rPr>
              <a:t>ultrices</a:t>
            </a:r>
            <a:endParaRPr lang="en-US" sz="1200" dirty="0">
              <a:solidFill>
                <a:schemeClr val="bg1"/>
              </a:solidFill>
            </a:endParaRPr>
          </a:p>
          <a:p>
            <a:pPr algn="ctr">
              <a:lnSpc>
                <a:spcPct val="150000"/>
              </a:lnSpc>
            </a:pPr>
            <a:r>
              <a:rPr lang="id-ID" sz="1200" dirty="0">
                <a:solidFill>
                  <a:schemeClr val="bg1"/>
                </a:solidFill>
              </a:rPr>
              <a:t>sit ametat.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DE9EB855-1430-422B-9CD6-BD0FFA799F4A}"/>
              </a:ext>
            </a:extLst>
          </p:cNvPr>
          <p:cNvSpPr txBox="1"/>
          <p:nvPr/>
        </p:nvSpPr>
        <p:spPr>
          <a:xfrm>
            <a:off x="3810757" y="418017"/>
            <a:ext cx="457048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latin typeface="Brush Script MT" panose="03060802040406070304" pitchFamily="66" charset="0"/>
              </a:rPr>
              <a:t>.</a:t>
            </a:r>
            <a:r>
              <a:rPr lang="en-US" sz="4800" dirty="0" err="1">
                <a:latin typeface="Brush Script MT" panose="03060802040406070304" pitchFamily="66" charset="0"/>
              </a:rPr>
              <a:t>Milley</a:t>
            </a:r>
            <a:r>
              <a:rPr lang="en-US" sz="4800" dirty="0">
                <a:latin typeface="Brush Script MT" panose="03060802040406070304" pitchFamily="66" charset="0"/>
              </a:rPr>
              <a:t> Presentation.</a:t>
            </a:r>
          </a:p>
        </p:txBody>
      </p:sp>
    </p:spTree>
    <p:extLst>
      <p:ext uri="{BB962C8B-B14F-4D97-AF65-F5344CB8AC3E}">
        <p14:creationId xmlns:p14="http://schemas.microsoft.com/office/powerpoint/2010/main" val="121471058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6">
            <a:extLst>
              <a:ext uri="{FF2B5EF4-FFF2-40B4-BE49-F238E27FC236}">
                <a16:creationId xmlns:a16="http://schemas.microsoft.com/office/drawing/2014/main" id="{D9A29279-A3B4-4CAB-9052-DED77B0DC3C8}"/>
              </a:ext>
            </a:extLst>
          </p:cNvPr>
          <p:cNvSpPr txBox="1"/>
          <p:nvPr/>
        </p:nvSpPr>
        <p:spPr>
          <a:xfrm>
            <a:off x="653897" y="220593"/>
            <a:ext cx="3590956" cy="3407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What is </a:t>
            </a:r>
            <a:r>
              <a:rPr lang="en-US" sz="1200" b="1" dirty="0">
                <a:solidFill>
                  <a:schemeClr val="accent4"/>
                </a:solidFill>
              </a:rPr>
              <a:t>Sprint?</a:t>
            </a:r>
          </a:p>
        </p:txBody>
      </p:sp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D37F47E3-2F25-4689-8AE4-71C2F0430A1F}"/>
              </a:ext>
            </a:extLst>
          </p:cNvPr>
          <p:cNvSpPr/>
          <p:nvPr/>
        </p:nvSpPr>
        <p:spPr>
          <a:xfrm rot="2700000">
            <a:off x="-263605" y="5791200"/>
            <a:ext cx="2133600" cy="2133600"/>
          </a:xfrm>
          <a:prstGeom prst="roundRect">
            <a:avLst/>
          </a:prstGeom>
          <a:gradFill>
            <a:gsLst>
              <a:gs pos="0">
                <a:schemeClr val="accent4"/>
              </a:gs>
              <a:gs pos="100000">
                <a:schemeClr val="accent4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6C376CC4-AA05-415F-8F2B-93C90A17ED22}"/>
              </a:ext>
            </a:extLst>
          </p:cNvPr>
          <p:cNvSpPr/>
          <p:nvPr/>
        </p:nvSpPr>
        <p:spPr>
          <a:xfrm>
            <a:off x="10298097" y="6445188"/>
            <a:ext cx="1793289" cy="328474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8C208579-D12E-4CF6-B981-BAC1F7023DD0}"/>
              </a:ext>
            </a:extLst>
          </p:cNvPr>
          <p:cNvSpPr/>
          <p:nvPr/>
        </p:nvSpPr>
        <p:spPr>
          <a:xfrm>
            <a:off x="0" y="1704513"/>
            <a:ext cx="470517" cy="2849732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Freeform: Shape 24">
            <a:extLst>
              <a:ext uri="{FF2B5EF4-FFF2-40B4-BE49-F238E27FC236}">
                <a16:creationId xmlns:a16="http://schemas.microsoft.com/office/drawing/2014/main" id="{7BB47017-1A09-4F99-97D6-E5418FB7A323}"/>
              </a:ext>
            </a:extLst>
          </p:cNvPr>
          <p:cNvSpPr/>
          <p:nvPr/>
        </p:nvSpPr>
        <p:spPr>
          <a:xfrm flipH="1">
            <a:off x="357732" y="1059216"/>
            <a:ext cx="1170295" cy="879776"/>
          </a:xfrm>
          <a:custGeom>
            <a:avLst/>
            <a:gdLst/>
            <a:ahLst/>
            <a:cxnLst/>
            <a:rect l="l" t="t" r="r" b="b"/>
            <a:pathLst>
              <a:path w="1360093" h="1022458">
                <a:moveTo>
                  <a:pt x="1142776" y="0"/>
                </a:moveTo>
                <a:cubicBezTo>
                  <a:pt x="1181964" y="0"/>
                  <a:pt x="1215215" y="2078"/>
                  <a:pt x="1242528" y="6234"/>
                </a:cubicBezTo>
                <a:cubicBezTo>
                  <a:pt x="1269841" y="10390"/>
                  <a:pt x="1292107" y="19000"/>
                  <a:pt x="1309326" y="32063"/>
                </a:cubicBezTo>
                <a:cubicBezTo>
                  <a:pt x="1326545" y="45126"/>
                  <a:pt x="1339311" y="63829"/>
                  <a:pt x="1347624" y="88173"/>
                </a:cubicBezTo>
                <a:cubicBezTo>
                  <a:pt x="1355936" y="112518"/>
                  <a:pt x="1360093" y="144878"/>
                  <a:pt x="1360093" y="185253"/>
                </a:cubicBezTo>
                <a:cubicBezTo>
                  <a:pt x="1360093" y="230379"/>
                  <a:pt x="1358015" y="271943"/>
                  <a:pt x="1353858" y="309944"/>
                </a:cubicBezTo>
                <a:cubicBezTo>
                  <a:pt x="1349702" y="347944"/>
                  <a:pt x="1342874" y="384164"/>
                  <a:pt x="1333374" y="418602"/>
                </a:cubicBezTo>
                <a:cubicBezTo>
                  <a:pt x="1323873" y="453040"/>
                  <a:pt x="1311107" y="486291"/>
                  <a:pt x="1295076" y="518354"/>
                </a:cubicBezTo>
                <a:cubicBezTo>
                  <a:pt x="1279044" y="550417"/>
                  <a:pt x="1259747" y="583074"/>
                  <a:pt x="1237184" y="616325"/>
                </a:cubicBezTo>
                <a:lnTo>
                  <a:pt x="1009179" y="956551"/>
                </a:lnTo>
                <a:cubicBezTo>
                  <a:pt x="1000867" y="968426"/>
                  <a:pt x="992257" y="978520"/>
                  <a:pt x="983351" y="986833"/>
                </a:cubicBezTo>
                <a:cubicBezTo>
                  <a:pt x="974444" y="995145"/>
                  <a:pt x="963163" y="1001974"/>
                  <a:pt x="949506" y="1007317"/>
                </a:cubicBezTo>
                <a:cubicBezTo>
                  <a:pt x="935850" y="1012661"/>
                  <a:pt x="919521" y="1016521"/>
                  <a:pt x="900521" y="1018896"/>
                </a:cubicBezTo>
                <a:cubicBezTo>
                  <a:pt x="881520" y="1021271"/>
                  <a:pt x="858364" y="1022458"/>
                  <a:pt x="831051" y="1022458"/>
                </a:cubicBezTo>
                <a:cubicBezTo>
                  <a:pt x="800175" y="1022458"/>
                  <a:pt x="775237" y="1021271"/>
                  <a:pt x="756237" y="1018896"/>
                </a:cubicBezTo>
                <a:cubicBezTo>
                  <a:pt x="737236" y="1016521"/>
                  <a:pt x="722986" y="1012067"/>
                  <a:pt x="713486" y="1005536"/>
                </a:cubicBezTo>
                <a:cubicBezTo>
                  <a:pt x="703986" y="999005"/>
                  <a:pt x="699236" y="990989"/>
                  <a:pt x="699236" y="981489"/>
                </a:cubicBezTo>
                <a:cubicBezTo>
                  <a:pt x="699236" y="971988"/>
                  <a:pt x="701611" y="960707"/>
                  <a:pt x="706361" y="947644"/>
                </a:cubicBezTo>
                <a:lnTo>
                  <a:pt x="916552" y="461353"/>
                </a:lnTo>
                <a:lnTo>
                  <a:pt x="916552" y="185253"/>
                </a:lnTo>
                <a:cubicBezTo>
                  <a:pt x="916552" y="144878"/>
                  <a:pt x="921006" y="112518"/>
                  <a:pt x="929912" y="88173"/>
                </a:cubicBezTo>
                <a:cubicBezTo>
                  <a:pt x="938818" y="63829"/>
                  <a:pt x="952475" y="45126"/>
                  <a:pt x="970882" y="32063"/>
                </a:cubicBezTo>
                <a:cubicBezTo>
                  <a:pt x="989288" y="19000"/>
                  <a:pt x="1012742" y="10390"/>
                  <a:pt x="1041243" y="6234"/>
                </a:cubicBezTo>
                <a:cubicBezTo>
                  <a:pt x="1069743" y="2078"/>
                  <a:pt x="1103588" y="0"/>
                  <a:pt x="1142776" y="0"/>
                </a:cubicBezTo>
                <a:close/>
                <a:moveTo>
                  <a:pt x="442730" y="0"/>
                </a:moveTo>
                <a:cubicBezTo>
                  <a:pt x="481918" y="0"/>
                  <a:pt x="515169" y="2078"/>
                  <a:pt x="542482" y="6234"/>
                </a:cubicBezTo>
                <a:cubicBezTo>
                  <a:pt x="569795" y="10390"/>
                  <a:pt x="592358" y="19000"/>
                  <a:pt x="610171" y="32063"/>
                </a:cubicBezTo>
                <a:cubicBezTo>
                  <a:pt x="627984" y="45126"/>
                  <a:pt x="640750" y="63829"/>
                  <a:pt x="648469" y="88173"/>
                </a:cubicBezTo>
                <a:cubicBezTo>
                  <a:pt x="656188" y="112518"/>
                  <a:pt x="660047" y="144878"/>
                  <a:pt x="660047" y="185253"/>
                </a:cubicBezTo>
                <a:cubicBezTo>
                  <a:pt x="660047" y="230379"/>
                  <a:pt x="657969" y="271943"/>
                  <a:pt x="653813" y="309944"/>
                </a:cubicBezTo>
                <a:cubicBezTo>
                  <a:pt x="649656" y="347944"/>
                  <a:pt x="642828" y="384164"/>
                  <a:pt x="633328" y="418602"/>
                </a:cubicBezTo>
                <a:cubicBezTo>
                  <a:pt x="623828" y="453040"/>
                  <a:pt x="611062" y="486291"/>
                  <a:pt x="595030" y="518354"/>
                </a:cubicBezTo>
                <a:cubicBezTo>
                  <a:pt x="578999" y="550417"/>
                  <a:pt x="559701" y="583074"/>
                  <a:pt x="537138" y="616325"/>
                </a:cubicBezTo>
                <a:lnTo>
                  <a:pt x="310915" y="956551"/>
                </a:lnTo>
                <a:cubicBezTo>
                  <a:pt x="302602" y="968426"/>
                  <a:pt x="293993" y="978520"/>
                  <a:pt x="285086" y="986833"/>
                </a:cubicBezTo>
                <a:cubicBezTo>
                  <a:pt x="276180" y="995145"/>
                  <a:pt x="264898" y="1001974"/>
                  <a:pt x="251242" y="1007317"/>
                </a:cubicBezTo>
                <a:cubicBezTo>
                  <a:pt x="237585" y="1012661"/>
                  <a:pt x="221257" y="1016521"/>
                  <a:pt x="202256" y="1018896"/>
                </a:cubicBezTo>
                <a:cubicBezTo>
                  <a:pt x="183256" y="1021271"/>
                  <a:pt x="159506" y="1022458"/>
                  <a:pt x="131005" y="1022458"/>
                </a:cubicBezTo>
                <a:cubicBezTo>
                  <a:pt x="100130" y="1022458"/>
                  <a:pt x="75192" y="1021271"/>
                  <a:pt x="56191" y="1018896"/>
                </a:cubicBezTo>
                <a:cubicBezTo>
                  <a:pt x="37191" y="1016521"/>
                  <a:pt x="23237" y="1012067"/>
                  <a:pt x="14331" y="1005536"/>
                </a:cubicBezTo>
                <a:cubicBezTo>
                  <a:pt x="5424" y="999005"/>
                  <a:pt x="674" y="990989"/>
                  <a:pt x="80" y="981489"/>
                </a:cubicBezTo>
                <a:cubicBezTo>
                  <a:pt x="-513" y="971988"/>
                  <a:pt x="2159" y="960707"/>
                  <a:pt x="8096" y="947644"/>
                </a:cubicBezTo>
                <a:lnTo>
                  <a:pt x="216507" y="461353"/>
                </a:lnTo>
                <a:lnTo>
                  <a:pt x="216507" y="185253"/>
                </a:lnTo>
                <a:cubicBezTo>
                  <a:pt x="216507" y="144878"/>
                  <a:pt x="220960" y="112518"/>
                  <a:pt x="229866" y="88173"/>
                </a:cubicBezTo>
                <a:cubicBezTo>
                  <a:pt x="238773" y="63829"/>
                  <a:pt x="252430" y="45126"/>
                  <a:pt x="270836" y="32063"/>
                </a:cubicBezTo>
                <a:cubicBezTo>
                  <a:pt x="289243" y="19000"/>
                  <a:pt x="312993" y="10390"/>
                  <a:pt x="342088" y="6234"/>
                </a:cubicBezTo>
                <a:cubicBezTo>
                  <a:pt x="371182" y="2078"/>
                  <a:pt x="404730" y="0"/>
                  <a:pt x="442730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6" name="Freeform: Shape 25">
            <a:extLst>
              <a:ext uri="{FF2B5EF4-FFF2-40B4-BE49-F238E27FC236}">
                <a16:creationId xmlns:a16="http://schemas.microsoft.com/office/drawing/2014/main" id="{24600E11-2EEF-43F9-BC92-21A6A9DDC3B1}"/>
              </a:ext>
            </a:extLst>
          </p:cNvPr>
          <p:cNvSpPr/>
          <p:nvPr/>
        </p:nvSpPr>
        <p:spPr>
          <a:xfrm>
            <a:off x="10609593" y="4909428"/>
            <a:ext cx="1170295" cy="879776"/>
          </a:xfrm>
          <a:custGeom>
            <a:avLst/>
            <a:gdLst/>
            <a:ahLst/>
            <a:cxnLst/>
            <a:rect l="l" t="t" r="r" b="b"/>
            <a:pathLst>
              <a:path w="1360093" h="1022458">
                <a:moveTo>
                  <a:pt x="1142776" y="0"/>
                </a:moveTo>
                <a:cubicBezTo>
                  <a:pt x="1181964" y="0"/>
                  <a:pt x="1215215" y="2078"/>
                  <a:pt x="1242528" y="6234"/>
                </a:cubicBezTo>
                <a:cubicBezTo>
                  <a:pt x="1269841" y="10390"/>
                  <a:pt x="1292107" y="19000"/>
                  <a:pt x="1309326" y="32063"/>
                </a:cubicBezTo>
                <a:cubicBezTo>
                  <a:pt x="1326545" y="45126"/>
                  <a:pt x="1339311" y="63829"/>
                  <a:pt x="1347624" y="88173"/>
                </a:cubicBezTo>
                <a:cubicBezTo>
                  <a:pt x="1355936" y="112518"/>
                  <a:pt x="1360093" y="144878"/>
                  <a:pt x="1360093" y="185253"/>
                </a:cubicBezTo>
                <a:cubicBezTo>
                  <a:pt x="1360093" y="230379"/>
                  <a:pt x="1358015" y="271943"/>
                  <a:pt x="1353858" y="309944"/>
                </a:cubicBezTo>
                <a:cubicBezTo>
                  <a:pt x="1349702" y="347944"/>
                  <a:pt x="1342874" y="384164"/>
                  <a:pt x="1333374" y="418602"/>
                </a:cubicBezTo>
                <a:cubicBezTo>
                  <a:pt x="1323873" y="453040"/>
                  <a:pt x="1311107" y="486291"/>
                  <a:pt x="1295076" y="518354"/>
                </a:cubicBezTo>
                <a:cubicBezTo>
                  <a:pt x="1279044" y="550417"/>
                  <a:pt x="1259747" y="583074"/>
                  <a:pt x="1237184" y="616325"/>
                </a:cubicBezTo>
                <a:lnTo>
                  <a:pt x="1009179" y="956551"/>
                </a:lnTo>
                <a:cubicBezTo>
                  <a:pt x="1000867" y="968426"/>
                  <a:pt x="992257" y="978520"/>
                  <a:pt x="983351" y="986833"/>
                </a:cubicBezTo>
                <a:cubicBezTo>
                  <a:pt x="974444" y="995145"/>
                  <a:pt x="963163" y="1001974"/>
                  <a:pt x="949506" y="1007317"/>
                </a:cubicBezTo>
                <a:cubicBezTo>
                  <a:pt x="935850" y="1012661"/>
                  <a:pt x="919521" y="1016521"/>
                  <a:pt x="900521" y="1018896"/>
                </a:cubicBezTo>
                <a:cubicBezTo>
                  <a:pt x="881520" y="1021271"/>
                  <a:pt x="858364" y="1022458"/>
                  <a:pt x="831051" y="1022458"/>
                </a:cubicBezTo>
                <a:cubicBezTo>
                  <a:pt x="800175" y="1022458"/>
                  <a:pt x="775237" y="1021271"/>
                  <a:pt x="756237" y="1018896"/>
                </a:cubicBezTo>
                <a:cubicBezTo>
                  <a:pt x="737236" y="1016521"/>
                  <a:pt x="722986" y="1012067"/>
                  <a:pt x="713486" y="1005536"/>
                </a:cubicBezTo>
                <a:cubicBezTo>
                  <a:pt x="703986" y="999005"/>
                  <a:pt x="699236" y="990989"/>
                  <a:pt x="699236" y="981489"/>
                </a:cubicBezTo>
                <a:cubicBezTo>
                  <a:pt x="699236" y="971988"/>
                  <a:pt x="701611" y="960707"/>
                  <a:pt x="706361" y="947644"/>
                </a:cubicBezTo>
                <a:lnTo>
                  <a:pt x="916552" y="461353"/>
                </a:lnTo>
                <a:lnTo>
                  <a:pt x="916552" y="185253"/>
                </a:lnTo>
                <a:cubicBezTo>
                  <a:pt x="916552" y="144878"/>
                  <a:pt x="921006" y="112518"/>
                  <a:pt x="929912" y="88173"/>
                </a:cubicBezTo>
                <a:cubicBezTo>
                  <a:pt x="938818" y="63829"/>
                  <a:pt x="952475" y="45126"/>
                  <a:pt x="970882" y="32063"/>
                </a:cubicBezTo>
                <a:cubicBezTo>
                  <a:pt x="989288" y="19000"/>
                  <a:pt x="1012742" y="10390"/>
                  <a:pt x="1041243" y="6234"/>
                </a:cubicBezTo>
                <a:cubicBezTo>
                  <a:pt x="1069743" y="2078"/>
                  <a:pt x="1103588" y="0"/>
                  <a:pt x="1142776" y="0"/>
                </a:cubicBezTo>
                <a:close/>
                <a:moveTo>
                  <a:pt x="442730" y="0"/>
                </a:moveTo>
                <a:cubicBezTo>
                  <a:pt x="481918" y="0"/>
                  <a:pt x="515169" y="2078"/>
                  <a:pt x="542482" y="6234"/>
                </a:cubicBezTo>
                <a:cubicBezTo>
                  <a:pt x="569795" y="10390"/>
                  <a:pt x="592358" y="19000"/>
                  <a:pt x="610171" y="32063"/>
                </a:cubicBezTo>
                <a:cubicBezTo>
                  <a:pt x="627984" y="45126"/>
                  <a:pt x="640750" y="63829"/>
                  <a:pt x="648469" y="88173"/>
                </a:cubicBezTo>
                <a:cubicBezTo>
                  <a:pt x="656188" y="112518"/>
                  <a:pt x="660047" y="144878"/>
                  <a:pt x="660047" y="185253"/>
                </a:cubicBezTo>
                <a:cubicBezTo>
                  <a:pt x="660047" y="230379"/>
                  <a:pt x="657969" y="271943"/>
                  <a:pt x="653813" y="309944"/>
                </a:cubicBezTo>
                <a:cubicBezTo>
                  <a:pt x="649656" y="347944"/>
                  <a:pt x="642828" y="384164"/>
                  <a:pt x="633328" y="418602"/>
                </a:cubicBezTo>
                <a:cubicBezTo>
                  <a:pt x="623828" y="453040"/>
                  <a:pt x="611062" y="486291"/>
                  <a:pt x="595030" y="518354"/>
                </a:cubicBezTo>
                <a:cubicBezTo>
                  <a:pt x="578999" y="550417"/>
                  <a:pt x="559701" y="583074"/>
                  <a:pt x="537138" y="616325"/>
                </a:cubicBezTo>
                <a:lnTo>
                  <a:pt x="310915" y="956551"/>
                </a:lnTo>
                <a:cubicBezTo>
                  <a:pt x="302602" y="968426"/>
                  <a:pt x="293993" y="978520"/>
                  <a:pt x="285086" y="986833"/>
                </a:cubicBezTo>
                <a:cubicBezTo>
                  <a:pt x="276180" y="995145"/>
                  <a:pt x="264898" y="1001974"/>
                  <a:pt x="251242" y="1007317"/>
                </a:cubicBezTo>
                <a:cubicBezTo>
                  <a:pt x="237585" y="1012661"/>
                  <a:pt x="221257" y="1016521"/>
                  <a:pt x="202256" y="1018896"/>
                </a:cubicBezTo>
                <a:cubicBezTo>
                  <a:pt x="183256" y="1021271"/>
                  <a:pt x="159506" y="1022458"/>
                  <a:pt x="131005" y="1022458"/>
                </a:cubicBezTo>
                <a:cubicBezTo>
                  <a:pt x="100130" y="1022458"/>
                  <a:pt x="75192" y="1021271"/>
                  <a:pt x="56191" y="1018896"/>
                </a:cubicBezTo>
                <a:cubicBezTo>
                  <a:pt x="37191" y="1016521"/>
                  <a:pt x="23237" y="1012067"/>
                  <a:pt x="14331" y="1005536"/>
                </a:cubicBezTo>
                <a:cubicBezTo>
                  <a:pt x="5424" y="999005"/>
                  <a:pt x="674" y="990989"/>
                  <a:pt x="80" y="981489"/>
                </a:cubicBezTo>
                <a:cubicBezTo>
                  <a:pt x="-513" y="971988"/>
                  <a:pt x="2159" y="960707"/>
                  <a:pt x="8096" y="947644"/>
                </a:cubicBezTo>
                <a:lnTo>
                  <a:pt x="216507" y="461353"/>
                </a:lnTo>
                <a:lnTo>
                  <a:pt x="216507" y="185253"/>
                </a:lnTo>
                <a:cubicBezTo>
                  <a:pt x="216507" y="144878"/>
                  <a:pt x="220960" y="112518"/>
                  <a:pt x="229866" y="88173"/>
                </a:cubicBezTo>
                <a:cubicBezTo>
                  <a:pt x="238773" y="63829"/>
                  <a:pt x="252430" y="45126"/>
                  <a:pt x="270836" y="32063"/>
                </a:cubicBezTo>
                <a:cubicBezTo>
                  <a:pt x="289243" y="19000"/>
                  <a:pt x="312993" y="10390"/>
                  <a:pt x="342088" y="6234"/>
                </a:cubicBezTo>
                <a:cubicBezTo>
                  <a:pt x="371182" y="2078"/>
                  <a:pt x="404730" y="0"/>
                  <a:pt x="442730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73959A3-189A-73E2-8648-B9334BEFD368}"/>
              </a:ext>
            </a:extLst>
          </p:cNvPr>
          <p:cNvSpPr txBox="1"/>
          <p:nvPr/>
        </p:nvSpPr>
        <p:spPr>
          <a:xfrm>
            <a:off x="1473648" y="2816975"/>
            <a:ext cx="91359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bg1">
                    <a:lumMod val="65000"/>
                  </a:schemeClr>
                </a:solidFill>
                <a:sym typeface="Roboto Regular"/>
              </a:rPr>
              <a:t>A </a:t>
            </a:r>
            <a:r>
              <a:rPr lang="en-US" sz="2800" dirty="0">
                <a:solidFill>
                  <a:schemeClr val="accent3"/>
                </a:solidFill>
                <a:sym typeface="Roboto Regular"/>
              </a:rPr>
              <a:t>sprint</a:t>
            </a:r>
            <a:r>
              <a:rPr lang="en-US" sz="2800" dirty="0">
                <a:solidFill>
                  <a:schemeClr val="bg1">
                    <a:lumMod val="65000"/>
                  </a:schemeClr>
                </a:solidFill>
                <a:sym typeface="Roboto Regular"/>
              </a:rPr>
              <a:t> is “running at top speed for a short distance”</a:t>
            </a:r>
          </a:p>
        </p:txBody>
      </p:sp>
      <p:pic>
        <p:nvPicPr>
          <p:cNvPr id="4" name="Picture 3" descr="Icon&#10;&#10;Description automatically generated">
            <a:extLst>
              <a:ext uri="{FF2B5EF4-FFF2-40B4-BE49-F238E27FC236}">
                <a16:creationId xmlns:a16="http://schemas.microsoft.com/office/drawing/2014/main" id="{88D6673E-C26B-1896-D2B8-1CF96716709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54048" y="3884690"/>
            <a:ext cx="1975144" cy="19751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09064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5" name="Group 64"/>
          <p:cNvGrpSpPr/>
          <p:nvPr/>
        </p:nvGrpSpPr>
        <p:grpSpPr>
          <a:xfrm>
            <a:off x="6944494" y="1698171"/>
            <a:ext cx="4625371" cy="5159829"/>
            <a:chOff x="3781833" y="1694865"/>
            <a:chExt cx="4628335" cy="5163135"/>
          </a:xfrm>
        </p:grpSpPr>
        <p:grpSp>
          <p:nvGrpSpPr>
            <p:cNvPr id="66" name="Group 65"/>
            <p:cNvGrpSpPr/>
            <p:nvPr/>
          </p:nvGrpSpPr>
          <p:grpSpPr>
            <a:xfrm>
              <a:off x="3781833" y="1694865"/>
              <a:ext cx="4628335" cy="5163135"/>
              <a:chOff x="3781833" y="1694865"/>
              <a:chExt cx="4628335" cy="5163135"/>
            </a:xfrm>
          </p:grpSpPr>
          <p:grpSp>
            <p:nvGrpSpPr>
              <p:cNvPr id="79" name="Group 78"/>
              <p:cNvGrpSpPr/>
              <p:nvPr/>
            </p:nvGrpSpPr>
            <p:grpSpPr>
              <a:xfrm>
                <a:off x="4549226" y="4018650"/>
                <a:ext cx="2738631" cy="2839350"/>
                <a:chOff x="4762655" y="4018650"/>
                <a:chExt cx="2738631" cy="2839350"/>
              </a:xfrm>
            </p:grpSpPr>
            <p:sp>
              <p:nvSpPr>
                <p:cNvPr id="87" name="Freeform 975"/>
                <p:cNvSpPr>
                  <a:spLocks/>
                </p:cNvSpPr>
                <p:nvPr/>
              </p:nvSpPr>
              <p:spPr bwMode="auto">
                <a:xfrm>
                  <a:off x="4762655" y="4301627"/>
                  <a:ext cx="1333343" cy="1357326"/>
                </a:xfrm>
                <a:custGeom>
                  <a:avLst/>
                  <a:gdLst>
                    <a:gd name="T0" fmla="*/ 62 w 278"/>
                    <a:gd name="T1" fmla="*/ 0 h 283"/>
                    <a:gd name="T2" fmla="*/ 59 w 278"/>
                    <a:gd name="T3" fmla="*/ 37 h 283"/>
                    <a:gd name="T4" fmla="*/ 60 w 278"/>
                    <a:gd name="T5" fmla="*/ 71 h 283"/>
                    <a:gd name="T6" fmla="*/ 67 w 278"/>
                    <a:gd name="T7" fmla="*/ 100 h 283"/>
                    <a:gd name="T8" fmla="*/ 76 w 278"/>
                    <a:gd name="T9" fmla="*/ 126 h 283"/>
                    <a:gd name="T10" fmla="*/ 88 w 278"/>
                    <a:gd name="T11" fmla="*/ 147 h 283"/>
                    <a:gd name="T12" fmla="*/ 103 w 278"/>
                    <a:gd name="T13" fmla="*/ 166 h 283"/>
                    <a:gd name="T14" fmla="*/ 119 w 278"/>
                    <a:gd name="T15" fmla="*/ 181 h 283"/>
                    <a:gd name="T16" fmla="*/ 138 w 278"/>
                    <a:gd name="T17" fmla="*/ 194 h 283"/>
                    <a:gd name="T18" fmla="*/ 157 w 278"/>
                    <a:gd name="T19" fmla="*/ 204 h 283"/>
                    <a:gd name="T20" fmla="*/ 177 w 278"/>
                    <a:gd name="T21" fmla="*/ 212 h 283"/>
                    <a:gd name="T22" fmla="*/ 195 w 278"/>
                    <a:gd name="T23" fmla="*/ 219 h 283"/>
                    <a:gd name="T24" fmla="*/ 213 w 278"/>
                    <a:gd name="T25" fmla="*/ 223 h 283"/>
                    <a:gd name="T26" fmla="*/ 230 w 278"/>
                    <a:gd name="T27" fmla="*/ 226 h 283"/>
                    <a:gd name="T28" fmla="*/ 246 w 278"/>
                    <a:gd name="T29" fmla="*/ 228 h 283"/>
                    <a:gd name="T30" fmla="*/ 259 w 278"/>
                    <a:gd name="T31" fmla="*/ 229 h 283"/>
                    <a:gd name="T32" fmla="*/ 268 w 278"/>
                    <a:gd name="T33" fmla="*/ 229 h 283"/>
                    <a:gd name="T34" fmla="*/ 275 w 278"/>
                    <a:gd name="T35" fmla="*/ 229 h 283"/>
                    <a:gd name="T36" fmla="*/ 278 w 278"/>
                    <a:gd name="T37" fmla="*/ 229 h 283"/>
                    <a:gd name="T38" fmla="*/ 275 w 278"/>
                    <a:gd name="T39" fmla="*/ 283 h 283"/>
                    <a:gd name="T40" fmla="*/ 225 w 278"/>
                    <a:gd name="T41" fmla="*/ 274 h 283"/>
                    <a:gd name="T42" fmla="*/ 182 w 278"/>
                    <a:gd name="T43" fmla="*/ 261 h 283"/>
                    <a:gd name="T44" fmla="*/ 145 w 278"/>
                    <a:gd name="T45" fmla="*/ 245 h 283"/>
                    <a:gd name="T46" fmla="*/ 113 w 278"/>
                    <a:gd name="T47" fmla="*/ 226 h 283"/>
                    <a:gd name="T48" fmla="*/ 86 w 278"/>
                    <a:gd name="T49" fmla="*/ 207 h 283"/>
                    <a:gd name="T50" fmla="*/ 64 w 278"/>
                    <a:gd name="T51" fmla="*/ 187 h 283"/>
                    <a:gd name="T52" fmla="*/ 46 w 278"/>
                    <a:gd name="T53" fmla="*/ 166 h 283"/>
                    <a:gd name="T54" fmla="*/ 31 w 278"/>
                    <a:gd name="T55" fmla="*/ 144 h 283"/>
                    <a:gd name="T56" fmla="*/ 21 w 278"/>
                    <a:gd name="T57" fmla="*/ 123 h 283"/>
                    <a:gd name="T58" fmla="*/ 12 w 278"/>
                    <a:gd name="T59" fmla="*/ 102 h 283"/>
                    <a:gd name="T60" fmla="*/ 7 w 278"/>
                    <a:gd name="T61" fmla="*/ 84 h 283"/>
                    <a:gd name="T62" fmla="*/ 3 w 278"/>
                    <a:gd name="T63" fmla="*/ 65 h 283"/>
                    <a:gd name="T64" fmla="*/ 0 w 278"/>
                    <a:gd name="T65" fmla="*/ 50 h 283"/>
                    <a:gd name="T66" fmla="*/ 0 w 278"/>
                    <a:gd name="T67" fmla="*/ 38 h 283"/>
                    <a:gd name="T68" fmla="*/ 0 w 278"/>
                    <a:gd name="T69" fmla="*/ 28 h 283"/>
                    <a:gd name="T70" fmla="*/ 0 w 278"/>
                    <a:gd name="T71" fmla="*/ 21 h 283"/>
                    <a:gd name="T72" fmla="*/ 0 w 278"/>
                    <a:gd name="T73" fmla="*/ 20 h 283"/>
                    <a:gd name="T74" fmla="*/ 62 w 278"/>
                    <a:gd name="T75" fmla="*/ 0 h 28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</a:cxnLst>
                  <a:rect l="0" t="0" r="r" b="b"/>
                  <a:pathLst>
                    <a:path w="278" h="283">
                      <a:moveTo>
                        <a:pt x="62" y="0"/>
                      </a:moveTo>
                      <a:lnTo>
                        <a:pt x="59" y="37"/>
                      </a:lnTo>
                      <a:lnTo>
                        <a:pt x="60" y="71"/>
                      </a:lnTo>
                      <a:lnTo>
                        <a:pt x="67" y="100"/>
                      </a:lnTo>
                      <a:lnTo>
                        <a:pt x="76" y="126"/>
                      </a:lnTo>
                      <a:lnTo>
                        <a:pt x="88" y="147"/>
                      </a:lnTo>
                      <a:lnTo>
                        <a:pt x="103" y="166"/>
                      </a:lnTo>
                      <a:lnTo>
                        <a:pt x="119" y="181"/>
                      </a:lnTo>
                      <a:lnTo>
                        <a:pt x="138" y="194"/>
                      </a:lnTo>
                      <a:lnTo>
                        <a:pt x="157" y="204"/>
                      </a:lnTo>
                      <a:lnTo>
                        <a:pt x="177" y="212"/>
                      </a:lnTo>
                      <a:lnTo>
                        <a:pt x="195" y="219"/>
                      </a:lnTo>
                      <a:lnTo>
                        <a:pt x="213" y="223"/>
                      </a:lnTo>
                      <a:lnTo>
                        <a:pt x="230" y="226"/>
                      </a:lnTo>
                      <a:lnTo>
                        <a:pt x="246" y="228"/>
                      </a:lnTo>
                      <a:lnTo>
                        <a:pt x="259" y="229"/>
                      </a:lnTo>
                      <a:lnTo>
                        <a:pt x="268" y="229"/>
                      </a:lnTo>
                      <a:lnTo>
                        <a:pt x="275" y="229"/>
                      </a:lnTo>
                      <a:lnTo>
                        <a:pt x="278" y="229"/>
                      </a:lnTo>
                      <a:lnTo>
                        <a:pt x="275" y="283"/>
                      </a:lnTo>
                      <a:lnTo>
                        <a:pt x="225" y="274"/>
                      </a:lnTo>
                      <a:lnTo>
                        <a:pt x="182" y="261"/>
                      </a:lnTo>
                      <a:lnTo>
                        <a:pt x="145" y="245"/>
                      </a:lnTo>
                      <a:lnTo>
                        <a:pt x="113" y="226"/>
                      </a:lnTo>
                      <a:lnTo>
                        <a:pt x="86" y="207"/>
                      </a:lnTo>
                      <a:lnTo>
                        <a:pt x="64" y="187"/>
                      </a:lnTo>
                      <a:lnTo>
                        <a:pt x="46" y="166"/>
                      </a:lnTo>
                      <a:lnTo>
                        <a:pt x="31" y="144"/>
                      </a:lnTo>
                      <a:lnTo>
                        <a:pt x="21" y="123"/>
                      </a:lnTo>
                      <a:lnTo>
                        <a:pt x="12" y="102"/>
                      </a:lnTo>
                      <a:lnTo>
                        <a:pt x="7" y="84"/>
                      </a:lnTo>
                      <a:lnTo>
                        <a:pt x="3" y="65"/>
                      </a:lnTo>
                      <a:lnTo>
                        <a:pt x="0" y="50"/>
                      </a:lnTo>
                      <a:lnTo>
                        <a:pt x="0" y="38"/>
                      </a:lnTo>
                      <a:lnTo>
                        <a:pt x="0" y="28"/>
                      </a:lnTo>
                      <a:lnTo>
                        <a:pt x="0" y="21"/>
                      </a:lnTo>
                      <a:lnTo>
                        <a:pt x="0" y="20"/>
                      </a:lnTo>
                      <a:lnTo>
                        <a:pt x="62" y="0"/>
                      </a:lnTo>
                      <a:close/>
                    </a:path>
                  </a:pathLst>
                </a:custGeom>
                <a:solidFill>
                  <a:schemeClr val="tx1">
                    <a:lumMod val="65000"/>
                    <a:lumOff val="35000"/>
                  </a:schemeClr>
                </a:solidFill>
                <a:ln w="0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88" name="Freeform 977"/>
                <p:cNvSpPr>
                  <a:spLocks/>
                </p:cNvSpPr>
                <p:nvPr/>
              </p:nvSpPr>
              <p:spPr bwMode="auto">
                <a:xfrm>
                  <a:off x="5904151" y="4018650"/>
                  <a:ext cx="589934" cy="2839350"/>
                </a:xfrm>
                <a:custGeom>
                  <a:avLst/>
                  <a:gdLst>
                    <a:gd name="T0" fmla="*/ 23 w 123"/>
                    <a:gd name="T1" fmla="*/ 0 h 592"/>
                    <a:gd name="T2" fmla="*/ 108 w 123"/>
                    <a:gd name="T3" fmla="*/ 0 h 592"/>
                    <a:gd name="T4" fmla="*/ 123 w 123"/>
                    <a:gd name="T5" fmla="*/ 592 h 592"/>
                    <a:gd name="T6" fmla="*/ 0 w 123"/>
                    <a:gd name="T7" fmla="*/ 592 h 592"/>
                    <a:gd name="T8" fmla="*/ 23 w 123"/>
                    <a:gd name="T9" fmla="*/ 0 h 5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3" h="592">
                      <a:moveTo>
                        <a:pt x="23" y="0"/>
                      </a:moveTo>
                      <a:lnTo>
                        <a:pt x="108" y="0"/>
                      </a:lnTo>
                      <a:lnTo>
                        <a:pt x="123" y="592"/>
                      </a:lnTo>
                      <a:lnTo>
                        <a:pt x="0" y="592"/>
                      </a:lnTo>
                      <a:lnTo>
                        <a:pt x="23" y="0"/>
                      </a:lnTo>
                      <a:close/>
                    </a:path>
                  </a:pathLst>
                </a:custGeom>
                <a:solidFill>
                  <a:schemeClr val="tx1">
                    <a:lumMod val="65000"/>
                    <a:lumOff val="35000"/>
                  </a:schemeClr>
                </a:solidFill>
                <a:ln w="0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89" name="Freeform 984"/>
                <p:cNvSpPr>
                  <a:spLocks/>
                </p:cNvSpPr>
                <p:nvPr/>
              </p:nvSpPr>
              <p:spPr bwMode="auto">
                <a:xfrm>
                  <a:off x="6465307" y="5126574"/>
                  <a:ext cx="671468" cy="877706"/>
                </a:xfrm>
                <a:custGeom>
                  <a:avLst/>
                  <a:gdLst>
                    <a:gd name="T0" fmla="*/ 140 w 140"/>
                    <a:gd name="T1" fmla="*/ 0 h 183"/>
                    <a:gd name="T2" fmla="*/ 135 w 140"/>
                    <a:gd name="T3" fmla="*/ 23 h 183"/>
                    <a:gd name="T4" fmla="*/ 127 w 140"/>
                    <a:gd name="T5" fmla="*/ 47 h 183"/>
                    <a:gd name="T6" fmla="*/ 127 w 140"/>
                    <a:gd name="T7" fmla="*/ 47 h 183"/>
                    <a:gd name="T8" fmla="*/ 127 w 140"/>
                    <a:gd name="T9" fmla="*/ 47 h 183"/>
                    <a:gd name="T10" fmla="*/ 120 w 140"/>
                    <a:gd name="T11" fmla="*/ 45 h 183"/>
                    <a:gd name="T12" fmla="*/ 115 w 140"/>
                    <a:gd name="T13" fmla="*/ 45 h 183"/>
                    <a:gd name="T14" fmla="*/ 111 w 140"/>
                    <a:gd name="T15" fmla="*/ 44 h 183"/>
                    <a:gd name="T16" fmla="*/ 108 w 140"/>
                    <a:gd name="T17" fmla="*/ 44 h 183"/>
                    <a:gd name="T18" fmla="*/ 107 w 140"/>
                    <a:gd name="T19" fmla="*/ 44 h 183"/>
                    <a:gd name="T20" fmla="*/ 103 w 140"/>
                    <a:gd name="T21" fmla="*/ 73 h 183"/>
                    <a:gd name="T22" fmla="*/ 110 w 140"/>
                    <a:gd name="T23" fmla="*/ 73 h 183"/>
                    <a:gd name="T24" fmla="*/ 114 w 140"/>
                    <a:gd name="T25" fmla="*/ 73 h 183"/>
                    <a:gd name="T26" fmla="*/ 95 w 140"/>
                    <a:gd name="T27" fmla="*/ 102 h 183"/>
                    <a:gd name="T28" fmla="*/ 71 w 140"/>
                    <a:gd name="T29" fmla="*/ 129 h 183"/>
                    <a:gd name="T30" fmla="*/ 39 w 140"/>
                    <a:gd name="T31" fmla="*/ 157 h 183"/>
                    <a:gd name="T32" fmla="*/ 1 w 140"/>
                    <a:gd name="T33" fmla="*/ 183 h 183"/>
                    <a:gd name="T34" fmla="*/ 1 w 140"/>
                    <a:gd name="T35" fmla="*/ 183 h 183"/>
                    <a:gd name="T36" fmla="*/ 0 w 140"/>
                    <a:gd name="T37" fmla="*/ 126 h 183"/>
                    <a:gd name="T38" fmla="*/ 16 w 140"/>
                    <a:gd name="T39" fmla="*/ 117 h 183"/>
                    <a:gd name="T40" fmla="*/ 34 w 140"/>
                    <a:gd name="T41" fmla="*/ 107 h 183"/>
                    <a:gd name="T42" fmla="*/ 52 w 140"/>
                    <a:gd name="T43" fmla="*/ 92 h 183"/>
                    <a:gd name="T44" fmla="*/ 69 w 140"/>
                    <a:gd name="T45" fmla="*/ 74 h 183"/>
                    <a:gd name="T46" fmla="*/ 85 w 140"/>
                    <a:gd name="T47" fmla="*/ 53 h 183"/>
                    <a:gd name="T48" fmla="*/ 97 w 140"/>
                    <a:gd name="T49" fmla="*/ 30 h 183"/>
                    <a:gd name="T50" fmla="*/ 102 w 140"/>
                    <a:gd name="T51" fmla="*/ 1 h 183"/>
                    <a:gd name="T52" fmla="*/ 116 w 140"/>
                    <a:gd name="T53" fmla="*/ 2 h 183"/>
                    <a:gd name="T54" fmla="*/ 140 w 140"/>
                    <a:gd name="T55" fmla="*/ 0 h 18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140" h="183">
                      <a:moveTo>
                        <a:pt x="140" y="0"/>
                      </a:moveTo>
                      <a:lnTo>
                        <a:pt x="135" y="23"/>
                      </a:lnTo>
                      <a:lnTo>
                        <a:pt x="127" y="47"/>
                      </a:lnTo>
                      <a:lnTo>
                        <a:pt x="127" y="47"/>
                      </a:lnTo>
                      <a:lnTo>
                        <a:pt x="127" y="47"/>
                      </a:lnTo>
                      <a:lnTo>
                        <a:pt x="120" y="45"/>
                      </a:lnTo>
                      <a:lnTo>
                        <a:pt x="115" y="45"/>
                      </a:lnTo>
                      <a:lnTo>
                        <a:pt x="111" y="44"/>
                      </a:lnTo>
                      <a:lnTo>
                        <a:pt x="108" y="44"/>
                      </a:lnTo>
                      <a:lnTo>
                        <a:pt x="107" y="44"/>
                      </a:lnTo>
                      <a:lnTo>
                        <a:pt x="103" y="73"/>
                      </a:lnTo>
                      <a:lnTo>
                        <a:pt x="110" y="73"/>
                      </a:lnTo>
                      <a:lnTo>
                        <a:pt x="114" y="73"/>
                      </a:lnTo>
                      <a:lnTo>
                        <a:pt x="95" y="102"/>
                      </a:lnTo>
                      <a:lnTo>
                        <a:pt x="71" y="129"/>
                      </a:lnTo>
                      <a:lnTo>
                        <a:pt x="39" y="157"/>
                      </a:lnTo>
                      <a:lnTo>
                        <a:pt x="1" y="183"/>
                      </a:lnTo>
                      <a:lnTo>
                        <a:pt x="1" y="183"/>
                      </a:lnTo>
                      <a:lnTo>
                        <a:pt x="0" y="126"/>
                      </a:lnTo>
                      <a:lnTo>
                        <a:pt x="16" y="117"/>
                      </a:lnTo>
                      <a:lnTo>
                        <a:pt x="34" y="107"/>
                      </a:lnTo>
                      <a:lnTo>
                        <a:pt x="52" y="92"/>
                      </a:lnTo>
                      <a:lnTo>
                        <a:pt x="69" y="74"/>
                      </a:lnTo>
                      <a:lnTo>
                        <a:pt x="85" y="53"/>
                      </a:lnTo>
                      <a:lnTo>
                        <a:pt x="97" y="30"/>
                      </a:lnTo>
                      <a:lnTo>
                        <a:pt x="102" y="1"/>
                      </a:lnTo>
                      <a:lnTo>
                        <a:pt x="116" y="2"/>
                      </a:lnTo>
                      <a:lnTo>
                        <a:pt x="140" y="0"/>
                      </a:lnTo>
                      <a:close/>
                    </a:path>
                  </a:pathLst>
                </a:custGeom>
                <a:solidFill>
                  <a:schemeClr val="tx1">
                    <a:lumMod val="85000"/>
                    <a:lumOff val="15000"/>
                  </a:schemeClr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90" name="Freeform 985"/>
                <p:cNvSpPr>
                  <a:spLocks/>
                </p:cNvSpPr>
                <p:nvPr/>
              </p:nvSpPr>
              <p:spPr bwMode="auto">
                <a:xfrm>
                  <a:off x="6959314" y="5294439"/>
                  <a:ext cx="541972" cy="182256"/>
                </a:xfrm>
                <a:custGeom>
                  <a:avLst/>
                  <a:gdLst>
                    <a:gd name="T0" fmla="*/ 92 w 113"/>
                    <a:gd name="T1" fmla="*/ 0 h 38"/>
                    <a:gd name="T2" fmla="*/ 113 w 113"/>
                    <a:gd name="T3" fmla="*/ 14 h 38"/>
                    <a:gd name="T4" fmla="*/ 93 w 113"/>
                    <a:gd name="T5" fmla="*/ 23 h 38"/>
                    <a:gd name="T6" fmla="*/ 70 w 113"/>
                    <a:gd name="T7" fmla="*/ 31 h 38"/>
                    <a:gd name="T8" fmla="*/ 42 w 113"/>
                    <a:gd name="T9" fmla="*/ 37 h 38"/>
                    <a:gd name="T10" fmla="*/ 11 w 113"/>
                    <a:gd name="T11" fmla="*/ 38 h 38"/>
                    <a:gd name="T12" fmla="*/ 11 w 113"/>
                    <a:gd name="T13" fmla="*/ 38 h 38"/>
                    <a:gd name="T14" fmla="*/ 7 w 113"/>
                    <a:gd name="T15" fmla="*/ 38 h 38"/>
                    <a:gd name="T16" fmla="*/ 0 w 113"/>
                    <a:gd name="T17" fmla="*/ 38 h 38"/>
                    <a:gd name="T18" fmla="*/ 4 w 113"/>
                    <a:gd name="T19" fmla="*/ 9 h 38"/>
                    <a:gd name="T20" fmla="*/ 5 w 113"/>
                    <a:gd name="T21" fmla="*/ 9 h 38"/>
                    <a:gd name="T22" fmla="*/ 8 w 113"/>
                    <a:gd name="T23" fmla="*/ 9 h 38"/>
                    <a:gd name="T24" fmla="*/ 12 w 113"/>
                    <a:gd name="T25" fmla="*/ 10 h 38"/>
                    <a:gd name="T26" fmla="*/ 17 w 113"/>
                    <a:gd name="T27" fmla="*/ 10 h 38"/>
                    <a:gd name="T28" fmla="*/ 24 w 113"/>
                    <a:gd name="T29" fmla="*/ 12 h 38"/>
                    <a:gd name="T30" fmla="*/ 34 w 113"/>
                    <a:gd name="T31" fmla="*/ 12 h 38"/>
                    <a:gd name="T32" fmla="*/ 53 w 113"/>
                    <a:gd name="T33" fmla="*/ 10 h 38"/>
                    <a:gd name="T34" fmla="*/ 72 w 113"/>
                    <a:gd name="T35" fmla="*/ 6 h 38"/>
                    <a:gd name="T36" fmla="*/ 92 w 113"/>
                    <a:gd name="T37" fmla="*/ 0 h 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113" h="38">
                      <a:moveTo>
                        <a:pt x="92" y="0"/>
                      </a:moveTo>
                      <a:lnTo>
                        <a:pt x="113" y="14"/>
                      </a:lnTo>
                      <a:lnTo>
                        <a:pt x="93" y="23"/>
                      </a:lnTo>
                      <a:lnTo>
                        <a:pt x="70" y="31"/>
                      </a:lnTo>
                      <a:lnTo>
                        <a:pt x="42" y="37"/>
                      </a:lnTo>
                      <a:lnTo>
                        <a:pt x="11" y="38"/>
                      </a:lnTo>
                      <a:lnTo>
                        <a:pt x="11" y="38"/>
                      </a:lnTo>
                      <a:lnTo>
                        <a:pt x="7" y="38"/>
                      </a:lnTo>
                      <a:lnTo>
                        <a:pt x="0" y="38"/>
                      </a:lnTo>
                      <a:lnTo>
                        <a:pt x="4" y="9"/>
                      </a:lnTo>
                      <a:lnTo>
                        <a:pt x="5" y="9"/>
                      </a:lnTo>
                      <a:lnTo>
                        <a:pt x="8" y="9"/>
                      </a:lnTo>
                      <a:lnTo>
                        <a:pt x="12" y="10"/>
                      </a:lnTo>
                      <a:lnTo>
                        <a:pt x="17" y="10"/>
                      </a:lnTo>
                      <a:lnTo>
                        <a:pt x="24" y="12"/>
                      </a:lnTo>
                      <a:lnTo>
                        <a:pt x="34" y="12"/>
                      </a:lnTo>
                      <a:lnTo>
                        <a:pt x="53" y="10"/>
                      </a:lnTo>
                      <a:lnTo>
                        <a:pt x="72" y="6"/>
                      </a:lnTo>
                      <a:lnTo>
                        <a:pt x="92" y="0"/>
                      </a:lnTo>
                      <a:close/>
                    </a:path>
                  </a:pathLst>
                </a:custGeom>
                <a:solidFill>
                  <a:schemeClr val="tx1">
                    <a:lumMod val="85000"/>
                    <a:lumOff val="15000"/>
                  </a:schemeClr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80" name="Group 79"/>
              <p:cNvGrpSpPr/>
              <p:nvPr/>
            </p:nvGrpSpPr>
            <p:grpSpPr>
              <a:xfrm>
                <a:off x="6146362" y="4622971"/>
                <a:ext cx="1448452" cy="1419675"/>
                <a:chOff x="6359791" y="4622971"/>
                <a:chExt cx="1448452" cy="1419675"/>
              </a:xfrm>
              <a:solidFill>
                <a:schemeClr val="tx1">
                  <a:lumMod val="85000"/>
                  <a:lumOff val="15000"/>
                </a:schemeClr>
              </a:solidFill>
            </p:grpSpPr>
            <p:sp>
              <p:nvSpPr>
                <p:cNvPr id="85" name="Freeform 974"/>
                <p:cNvSpPr>
                  <a:spLocks/>
                </p:cNvSpPr>
                <p:nvPr/>
              </p:nvSpPr>
              <p:spPr bwMode="auto">
                <a:xfrm>
                  <a:off x="6359791" y="4622971"/>
                  <a:ext cx="791374" cy="1419675"/>
                </a:xfrm>
                <a:custGeom>
                  <a:avLst/>
                  <a:gdLst>
                    <a:gd name="T0" fmla="*/ 153 w 165"/>
                    <a:gd name="T1" fmla="*/ 0 h 296"/>
                    <a:gd name="T2" fmla="*/ 154 w 165"/>
                    <a:gd name="T3" fmla="*/ 2 h 296"/>
                    <a:gd name="T4" fmla="*/ 155 w 165"/>
                    <a:gd name="T5" fmla="*/ 9 h 296"/>
                    <a:gd name="T6" fmla="*/ 158 w 165"/>
                    <a:gd name="T7" fmla="*/ 19 h 296"/>
                    <a:gd name="T8" fmla="*/ 162 w 165"/>
                    <a:gd name="T9" fmla="*/ 33 h 296"/>
                    <a:gd name="T10" fmla="*/ 163 w 165"/>
                    <a:gd name="T11" fmla="*/ 50 h 296"/>
                    <a:gd name="T12" fmla="*/ 165 w 165"/>
                    <a:gd name="T13" fmla="*/ 69 h 296"/>
                    <a:gd name="T14" fmla="*/ 163 w 165"/>
                    <a:gd name="T15" fmla="*/ 90 h 296"/>
                    <a:gd name="T16" fmla="*/ 159 w 165"/>
                    <a:gd name="T17" fmla="*/ 114 h 296"/>
                    <a:gd name="T18" fmla="*/ 153 w 165"/>
                    <a:gd name="T19" fmla="*/ 140 h 296"/>
                    <a:gd name="T20" fmla="*/ 142 w 165"/>
                    <a:gd name="T21" fmla="*/ 165 h 296"/>
                    <a:gd name="T22" fmla="*/ 128 w 165"/>
                    <a:gd name="T23" fmla="*/ 192 h 296"/>
                    <a:gd name="T24" fmla="*/ 107 w 165"/>
                    <a:gd name="T25" fmla="*/ 218 h 296"/>
                    <a:gd name="T26" fmla="*/ 81 w 165"/>
                    <a:gd name="T27" fmla="*/ 245 h 296"/>
                    <a:gd name="T28" fmla="*/ 49 w 165"/>
                    <a:gd name="T29" fmla="*/ 271 h 296"/>
                    <a:gd name="T30" fmla="*/ 9 w 165"/>
                    <a:gd name="T31" fmla="*/ 296 h 296"/>
                    <a:gd name="T32" fmla="*/ 0 w 165"/>
                    <a:gd name="T33" fmla="*/ 241 h 296"/>
                    <a:gd name="T34" fmla="*/ 1 w 165"/>
                    <a:gd name="T35" fmla="*/ 239 h 296"/>
                    <a:gd name="T36" fmla="*/ 7 w 165"/>
                    <a:gd name="T37" fmla="*/ 238 h 296"/>
                    <a:gd name="T38" fmla="*/ 17 w 165"/>
                    <a:gd name="T39" fmla="*/ 234 h 296"/>
                    <a:gd name="T40" fmla="*/ 28 w 165"/>
                    <a:gd name="T41" fmla="*/ 228 h 296"/>
                    <a:gd name="T42" fmla="*/ 41 w 165"/>
                    <a:gd name="T43" fmla="*/ 221 h 296"/>
                    <a:gd name="T44" fmla="*/ 56 w 165"/>
                    <a:gd name="T45" fmla="*/ 212 h 296"/>
                    <a:gd name="T46" fmla="*/ 70 w 165"/>
                    <a:gd name="T47" fmla="*/ 200 h 296"/>
                    <a:gd name="T48" fmla="*/ 85 w 165"/>
                    <a:gd name="T49" fmla="*/ 187 h 296"/>
                    <a:gd name="T50" fmla="*/ 98 w 165"/>
                    <a:gd name="T51" fmla="*/ 173 h 296"/>
                    <a:gd name="T52" fmla="*/ 110 w 165"/>
                    <a:gd name="T53" fmla="*/ 154 h 296"/>
                    <a:gd name="T54" fmla="*/ 117 w 165"/>
                    <a:gd name="T55" fmla="*/ 135 h 296"/>
                    <a:gd name="T56" fmla="*/ 124 w 165"/>
                    <a:gd name="T57" fmla="*/ 114 h 296"/>
                    <a:gd name="T58" fmla="*/ 125 w 165"/>
                    <a:gd name="T59" fmla="*/ 89 h 296"/>
                    <a:gd name="T60" fmla="*/ 123 w 165"/>
                    <a:gd name="T61" fmla="*/ 63 h 296"/>
                    <a:gd name="T62" fmla="*/ 113 w 165"/>
                    <a:gd name="T63" fmla="*/ 34 h 296"/>
                    <a:gd name="T64" fmla="*/ 99 w 165"/>
                    <a:gd name="T65" fmla="*/ 2 h 296"/>
                    <a:gd name="T66" fmla="*/ 153 w 165"/>
                    <a:gd name="T67" fmla="*/ 0 h 29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</a:cxnLst>
                  <a:rect l="0" t="0" r="r" b="b"/>
                  <a:pathLst>
                    <a:path w="165" h="296">
                      <a:moveTo>
                        <a:pt x="153" y="0"/>
                      </a:moveTo>
                      <a:lnTo>
                        <a:pt x="154" y="2"/>
                      </a:lnTo>
                      <a:lnTo>
                        <a:pt x="155" y="9"/>
                      </a:lnTo>
                      <a:lnTo>
                        <a:pt x="158" y="19"/>
                      </a:lnTo>
                      <a:lnTo>
                        <a:pt x="162" y="33"/>
                      </a:lnTo>
                      <a:lnTo>
                        <a:pt x="163" y="50"/>
                      </a:lnTo>
                      <a:lnTo>
                        <a:pt x="165" y="69"/>
                      </a:lnTo>
                      <a:lnTo>
                        <a:pt x="163" y="90"/>
                      </a:lnTo>
                      <a:lnTo>
                        <a:pt x="159" y="114"/>
                      </a:lnTo>
                      <a:lnTo>
                        <a:pt x="153" y="140"/>
                      </a:lnTo>
                      <a:lnTo>
                        <a:pt x="142" y="165"/>
                      </a:lnTo>
                      <a:lnTo>
                        <a:pt x="128" y="192"/>
                      </a:lnTo>
                      <a:lnTo>
                        <a:pt x="107" y="218"/>
                      </a:lnTo>
                      <a:lnTo>
                        <a:pt x="81" y="245"/>
                      </a:lnTo>
                      <a:lnTo>
                        <a:pt x="49" y="271"/>
                      </a:lnTo>
                      <a:lnTo>
                        <a:pt x="9" y="296"/>
                      </a:lnTo>
                      <a:lnTo>
                        <a:pt x="0" y="241"/>
                      </a:lnTo>
                      <a:lnTo>
                        <a:pt x="1" y="239"/>
                      </a:lnTo>
                      <a:lnTo>
                        <a:pt x="7" y="238"/>
                      </a:lnTo>
                      <a:lnTo>
                        <a:pt x="17" y="234"/>
                      </a:lnTo>
                      <a:lnTo>
                        <a:pt x="28" y="228"/>
                      </a:lnTo>
                      <a:lnTo>
                        <a:pt x="41" y="221"/>
                      </a:lnTo>
                      <a:lnTo>
                        <a:pt x="56" y="212"/>
                      </a:lnTo>
                      <a:lnTo>
                        <a:pt x="70" y="200"/>
                      </a:lnTo>
                      <a:lnTo>
                        <a:pt x="85" y="187"/>
                      </a:lnTo>
                      <a:lnTo>
                        <a:pt x="98" y="173"/>
                      </a:lnTo>
                      <a:lnTo>
                        <a:pt x="110" y="154"/>
                      </a:lnTo>
                      <a:lnTo>
                        <a:pt x="117" y="135"/>
                      </a:lnTo>
                      <a:lnTo>
                        <a:pt x="124" y="114"/>
                      </a:lnTo>
                      <a:lnTo>
                        <a:pt x="125" y="89"/>
                      </a:lnTo>
                      <a:lnTo>
                        <a:pt x="123" y="63"/>
                      </a:lnTo>
                      <a:lnTo>
                        <a:pt x="113" y="34"/>
                      </a:lnTo>
                      <a:lnTo>
                        <a:pt x="99" y="2"/>
                      </a:lnTo>
                      <a:lnTo>
                        <a:pt x="153" y="0"/>
                      </a:lnTo>
                      <a:close/>
                    </a:path>
                  </a:pathLst>
                </a:custGeom>
                <a:solidFill>
                  <a:schemeClr val="tx1">
                    <a:lumMod val="65000"/>
                    <a:lumOff val="35000"/>
                  </a:schemeClr>
                </a:solidFill>
                <a:ln w="0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86" name="Freeform 976"/>
                <p:cNvSpPr>
                  <a:spLocks/>
                </p:cNvSpPr>
                <p:nvPr/>
              </p:nvSpPr>
              <p:spPr bwMode="auto">
                <a:xfrm>
                  <a:off x="6959314" y="4829209"/>
                  <a:ext cx="848929" cy="647488"/>
                </a:xfrm>
                <a:custGeom>
                  <a:avLst/>
                  <a:gdLst>
                    <a:gd name="T0" fmla="*/ 144 w 177"/>
                    <a:gd name="T1" fmla="*/ 0 h 135"/>
                    <a:gd name="T2" fmla="*/ 177 w 177"/>
                    <a:gd name="T3" fmla="*/ 17 h 135"/>
                    <a:gd name="T4" fmla="*/ 177 w 177"/>
                    <a:gd name="T5" fmla="*/ 20 h 135"/>
                    <a:gd name="T6" fmla="*/ 176 w 177"/>
                    <a:gd name="T7" fmla="*/ 25 h 135"/>
                    <a:gd name="T8" fmla="*/ 173 w 177"/>
                    <a:gd name="T9" fmla="*/ 34 h 135"/>
                    <a:gd name="T10" fmla="*/ 170 w 177"/>
                    <a:gd name="T11" fmla="*/ 44 h 135"/>
                    <a:gd name="T12" fmla="*/ 164 w 177"/>
                    <a:gd name="T13" fmla="*/ 58 h 135"/>
                    <a:gd name="T14" fmla="*/ 156 w 177"/>
                    <a:gd name="T15" fmla="*/ 71 h 135"/>
                    <a:gd name="T16" fmla="*/ 146 w 177"/>
                    <a:gd name="T17" fmla="*/ 84 h 135"/>
                    <a:gd name="T18" fmla="*/ 132 w 177"/>
                    <a:gd name="T19" fmla="*/ 98 h 135"/>
                    <a:gd name="T20" fmla="*/ 114 w 177"/>
                    <a:gd name="T21" fmla="*/ 110 h 135"/>
                    <a:gd name="T22" fmla="*/ 93 w 177"/>
                    <a:gd name="T23" fmla="*/ 120 h 135"/>
                    <a:gd name="T24" fmla="*/ 67 w 177"/>
                    <a:gd name="T25" fmla="*/ 128 h 135"/>
                    <a:gd name="T26" fmla="*/ 37 w 177"/>
                    <a:gd name="T27" fmla="*/ 134 h 135"/>
                    <a:gd name="T28" fmla="*/ 0 w 177"/>
                    <a:gd name="T29" fmla="*/ 135 h 135"/>
                    <a:gd name="T30" fmla="*/ 4 w 177"/>
                    <a:gd name="T31" fmla="*/ 106 h 135"/>
                    <a:gd name="T32" fmla="*/ 7 w 177"/>
                    <a:gd name="T33" fmla="*/ 106 h 135"/>
                    <a:gd name="T34" fmla="*/ 13 w 177"/>
                    <a:gd name="T35" fmla="*/ 107 h 135"/>
                    <a:gd name="T36" fmla="*/ 23 w 177"/>
                    <a:gd name="T37" fmla="*/ 109 h 135"/>
                    <a:gd name="T38" fmla="*/ 36 w 177"/>
                    <a:gd name="T39" fmla="*/ 109 h 135"/>
                    <a:gd name="T40" fmla="*/ 49 w 177"/>
                    <a:gd name="T41" fmla="*/ 107 h 135"/>
                    <a:gd name="T42" fmla="*/ 64 w 177"/>
                    <a:gd name="T43" fmla="*/ 106 h 135"/>
                    <a:gd name="T44" fmla="*/ 80 w 177"/>
                    <a:gd name="T45" fmla="*/ 101 h 135"/>
                    <a:gd name="T46" fmla="*/ 96 w 177"/>
                    <a:gd name="T47" fmla="*/ 94 h 135"/>
                    <a:gd name="T48" fmla="*/ 110 w 177"/>
                    <a:gd name="T49" fmla="*/ 84 h 135"/>
                    <a:gd name="T50" fmla="*/ 123 w 177"/>
                    <a:gd name="T51" fmla="*/ 69 h 135"/>
                    <a:gd name="T52" fmla="*/ 134 w 177"/>
                    <a:gd name="T53" fmla="*/ 52 h 135"/>
                    <a:gd name="T54" fmla="*/ 142 w 177"/>
                    <a:gd name="T55" fmla="*/ 29 h 135"/>
                    <a:gd name="T56" fmla="*/ 144 w 177"/>
                    <a:gd name="T57" fmla="*/ 0 h 1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177" h="135">
                      <a:moveTo>
                        <a:pt x="144" y="0"/>
                      </a:moveTo>
                      <a:lnTo>
                        <a:pt x="177" y="17"/>
                      </a:lnTo>
                      <a:lnTo>
                        <a:pt x="177" y="20"/>
                      </a:lnTo>
                      <a:lnTo>
                        <a:pt x="176" y="25"/>
                      </a:lnTo>
                      <a:lnTo>
                        <a:pt x="173" y="34"/>
                      </a:lnTo>
                      <a:lnTo>
                        <a:pt x="170" y="44"/>
                      </a:lnTo>
                      <a:lnTo>
                        <a:pt x="164" y="58"/>
                      </a:lnTo>
                      <a:lnTo>
                        <a:pt x="156" y="71"/>
                      </a:lnTo>
                      <a:lnTo>
                        <a:pt x="146" y="84"/>
                      </a:lnTo>
                      <a:lnTo>
                        <a:pt x="132" y="98"/>
                      </a:lnTo>
                      <a:lnTo>
                        <a:pt x="114" y="110"/>
                      </a:lnTo>
                      <a:lnTo>
                        <a:pt x="93" y="120"/>
                      </a:lnTo>
                      <a:lnTo>
                        <a:pt x="67" y="128"/>
                      </a:lnTo>
                      <a:lnTo>
                        <a:pt x="37" y="134"/>
                      </a:lnTo>
                      <a:lnTo>
                        <a:pt x="0" y="135"/>
                      </a:lnTo>
                      <a:lnTo>
                        <a:pt x="4" y="106"/>
                      </a:lnTo>
                      <a:lnTo>
                        <a:pt x="7" y="106"/>
                      </a:lnTo>
                      <a:lnTo>
                        <a:pt x="13" y="107"/>
                      </a:lnTo>
                      <a:lnTo>
                        <a:pt x="23" y="109"/>
                      </a:lnTo>
                      <a:lnTo>
                        <a:pt x="36" y="109"/>
                      </a:lnTo>
                      <a:lnTo>
                        <a:pt x="49" y="107"/>
                      </a:lnTo>
                      <a:lnTo>
                        <a:pt x="64" y="106"/>
                      </a:lnTo>
                      <a:lnTo>
                        <a:pt x="80" y="101"/>
                      </a:lnTo>
                      <a:lnTo>
                        <a:pt x="96" y="94"/>
                      </a:lnTo>
                      <a:lnTo>
                        <a:pt x="110" y="84"/>
                      </a:lnTo>
                      <a:lnTo>
                        <a:pt x="123" y="69"/>
                      </a:lnTo>
                      <a:lnTo>
                        <a:pt x="134" y="52"/>
                      </a:lnTo>
                      <a:lnTo>
                        <a:pt x="142" y="29"/>
                      </a:lnTo>
                      <a:lnTo>
                        <a:pt x="144" y="0"/>
                      </a:lnTo>
                      <a:close/>
                    </a:path>
                  </a:pathLst>
                </a:custGeom>
                <a:solidFill>
                  <a:schemeClr val="tx1">
                    <a:lumMod val="65000"/>
                    <a:lumOff val="35000"/>
                  </a:schemeClr>
                </a:solidFill>
                <a:ln w="0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sp>
            <p:nvSpPr>
              <p:cNvPr id="81" name="Freeform 971"/>
              <p:cNvSpPr>
                <a:spLocks/>
              </p:cNvSpPr>
              <p:nvPr/>
            </p:nvSpPr>
            <p:spPr bwMode="auto">
              <a:xfrm>
                <a:off x="3781833" y="3506059"/>
                <a:ext cx="1741022" cy="1635505"/>
              </a:xfrm>
              <a:custGeom>
                <a:avLst/>
                <a:gdLst>
                  <a:gd name="T0" fmla="*/ 182 w 363"/>
                  <a:gd name="T1" fmla="*/ 0 h 341"/>
                  <a:gd name="T2" fmla="*/ 217 w 363"/>
                  <a:gd name="T3" fmla="*/ 4 h 341"/>
                  <a:gd name="T4" fmla="*/ 252 w 363"/>
                  <a:gd name="T5" fmla="*/ 15 h 341"/>
                  <a:gd name="T6" fmla="*/ 283 w 363"/>
                  <a:gd name="T7" fmla="*/ 32 h 341"/>
                  <a:gd name="T8" fmla="*/ 309 w 363"/>
                  <a:gd name="T9" fmla="*/ 55 h 341"/>
                  <a:gd name="T10" fmla="*/ 331 w 363"/>
                  <a:gd name="T11" fmla="*/ 83 h 341"/>
                  <a:gd name="T12" fmla="*/ 348 w 363"/>
                  <a:gd name="T13" fmla="*/ 116 h 341"/>
                  <a:gd name="T14" fmla="*/ 359 w 363"/>
                  <a:gd name="T15" fmla="*/ 151 h 341"/>
                  <a:gd name="T16" fmla="*/ 363 w 363"/>
                  <a:gd name="T17" fmla="*/ 189 h 341"/>
                  <a:gd name="T18" fmla="*/ 359 w 363"/>
                  <a:gd name="T19" fmla="*/ 220 h 341"/>
                  <a:gd name="T20" fmla="*/ 351 w 363"/>
                  <a:gd name="T21" fmla="*/ 249 h 341"/>
                  <a:gd name="T22" fmla="*/ 338 w 363"/>
                  <a:gd name="T23" fmla="*/ 274 h 341"/>
                  <a:gd name="T24" fmla="*/ 320 w 363"/>
                  <a:gd name="T25" fmla="*/ 295 h 341"/>
                  <a:gd name="T26" fmla="*/ 299 w 363"/>
                  <a:gd name="T27" fmla="*/ 311 h 341"/>
                  <a:gd name="T28" fmla="*/ 272 w 363"/>
                  <a:gd name="T29" fmla="*/ 324 h 341"/>
                  <a:gd name="T30" fmla="*/ 245 w 363"/>
                  <a:gd name="T31" fmla="*/ 333 h 341"/>
                  <a:gd name="T32" fmla="*/ 214 w 363"/>
                  <a:gd name="T33" fmla="*/ 338 h 341"/>
                  <a:gd name="T34" fmla="*/ 182 w 363"/>
                  <a:gd name="T35" fmla="*/ 341 h 341"/>
                  <a:gd name="T36" fmla="*/ 149 w 363"/>
                  <a:gd name="T37" fmla="*/ 338 h 341"/>
                  <a:gd name="T38" fmla="*/ 118 w 363"/>
                  <a:gd name="T39" fmla="*/ 333 h 341"/>
                  <a:gd name="T40" fmla="*/ 91 w 363"/>
                  <a:gd name="T41" fmla="*/ 324 h 341"/>
                  <a:gd name="T42" fmla="*/ 66 w 363"/>
                  <a:gd name="T43" fmla="*/ 311 h 341"/>
                  <a:gd name="T44" fmla="*/ 43 w 363"/>
                  <a:gd name="T45" fmla="*/ 295 h 341"/>
                  <a:gd name="T46" fmla="*/ 25 w 363"/>
                  <a:gd name="T47" fmla="*/ 274 h 341"/>
                  <a:gd name="T48" fmla="*/ 12 w 363"/>
                  <a:gd name="T49" fmla="*/ 249 h 341"/>
                  <a:gd name="T50" fmla="*/ 4 w 363"/>
                  <a:gd name="T51" fmla="*/ 220 h 341"/>
                  <a:gd name="T52" fmla="*/ 0 w 363"/>
                  <a:gd name="T53" fmla="*/ 189 h 341"/>
                  <a:gd name="T54" fmla="*/ 4 w 363"/>
                  <a:gd name="T55" fmla="*/ 151 h 341"/>
                  <a:gd name="T56" fmla="*/ 15 w 363"/>
                  <a:gd name="T57" fmla="*/ 116 h 341"/>
                  <a:gd name="T58" fmla="*/ 32 w 363"/>
                  <a:gd name="T59" fmla="*/ 83 h 341"/>
                  <a:gd name="T60" fmla="*/ 54 w 363"/>
                  <a:gd name="T61" fmla="*/ 55 h 341"/>
                  <a:gd name="T62" fmla="*/ 80 w 363"/>
                  <a:gd name="T63" fmla="*/ 32 h 341"/>
                  <a:gd name="T64" fmla="*/ 111 w 363"/>
                  <a:gd name="T65" fmla="*/ 15 h 341"/>
                  <a:gd name="T66" fmla="*/ 145 w 363"/>
                  <a:gd name="T67" fmla="*/ 4 h 341"/>
                  <a:gd name="T68" fmla="*/ 182 w 363"/>
                  <a:gd name="T69" fmla="*/ 0 h 3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363" h="341">
                    <a:moveTo>
                      <a:pt x="182" y="0"/>
                    </a:moveTo>
                    <a:lnTo>
                      <a:pt x="217" y="4"/>
                    </a:lnTo>
                    <a:lnTo>
                      <a:pt x="252" y="15"/>
                    </a:lnTo>
                    <a:lnTo>
                      <a:pt x="283" y="32"/>
                    </a:lnTo>
                    <a:lnTo>
                      <a:pt x="309" y="55"/>
                    </a:lnTo>
                    <a:lnTo>
                      <a:pt x="331" y="83"/>
                    </a:lnTo>
                    <a:lnTo>
                      <a:pt x="348" y="116"/>
                    </a:lnTo>
                    <a:lnTo>
                      <a:pt x="359" y="151"/>
                    </a:lnTo>
                    <a:lnTo>
                      <a:pt x="363" y="189"/>
                    </a:lnTo>
                    <a:lnTo>
                      <a:pt x="359" y="220"/>
                    </a:lnTo>
                    <a:lnTo>
                      <a:pt x="351" y="249"/>
                    </a:lnTo>
                    <a:lnTo>
                      <a:pt x="338" y="274"/>
                    </a:lnTo>
                    <a:lnTo>
                      <a:pt x="320" y="295"/>
                    </a:lnTo>
                    <a:lnTo>
                      <a:pt x="299" y="311"/>
                    </a:lnTo>
                    <a:lnTo>
                      <a:pt x="272" y="324"/>
                    </a:lnTo>
                    <a:lnTo>
                      <a:pt x="245" y="333"/>
                    </a:lnTo>
                    <a:lnTo>
                      <a:pt x="214" y="338"/>
                    </a:lnTo>
                    <a:lnTo>
                      <a:pt x="182" y="341"/>
                    </a:lnTo>
                    <a:lnTo>
                      <a:pt x="149" y="338"/>
                    </a:lnTo>
                    <a:lnTo>
                      <a:pt x="118" y="333"/>
                    </a:lnTo>
                    <a:lnTo>
                      <a:pt x="91" y="324"/>
                    </a:lnTo>
                    <a:lnTo>
                      <a:pt x="66" y="311"/>
                    </a:lnTo>
                    <a:lnTo>
                      <a:pt x="43" y="295"/>
                    </a:lnTo>
                    <a:lnTo>
                      <a:pt x="25" y="274"/>
                    </a:lnTo>
                    <a:lnTo>
                      <a:pt x="12" y="249"/>
                    </a:lnTo>
                    <a:lnTo>
                      <a:pt x="4" y="220"/>
                    </a:lnTo>
                    <a:lnTo>
                      <a:pt x="0" y="189"/>
                    </a:lnTo>
                    <a:lnTo>
                      <a:pt x="4" y="151"/>
                    </a:lnTo>
                    <a:lnTo>
                      <a:pt x="15" y="116"/>
                    </a:lnTo>
                    <a:lnTo>
                      <a:pt x="32" y="83"/>
                    </a:lnTo>
                    <a:lnTo>
                      <a:pt x="54" y="55"/>
                    </a:lnTo>
                    <a:lnTo>
                      <a:pt x="80" y="32"/>
                    </a:lnTo>
                    <a:lnTo>
                      <a:pt x="111" y="15"/>
                    </a:lnTo>
                    <a:lnTo>
                      <a:pt x="145" y="4"/>
                    </a:lnTo>
                    <a:lnTo>
                      <a:pt x="182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2" name="Freeform 979"/>
              <p:cNvSpPr>
                <a:spLocks/>
              </p:cNvSpPr>
              <p:nvPr/>
            </p:nvSpPr>
            <p:spPr bwMode="auto">
              <a:xfrm>
                <a:off x="4777044" y="1694865"/>
                <a:ext cx="2422083" cy="2631495"/>
              </a:xfrm>
              <a:custGeom>
                <a:avLst/>
                <a:gdLst>
                  <a:gd name="T0" fmla="*/ 307 w 613"/>
                  <a:gd name="T1" fmla="*/ 0 h 666"/>
                  <a:gd name="T2" fmla="*/ 351 w 613"/>
                  <a:gd name="T3" fmla="*/ 4 h 666"/>
                  <a:gd name="T4" fmla="*/ 394 w 613"/>
                  <a:gd name="T5" fmla="*/ 16 h 666"/>
                  <a:gd name="T6" fmla="*/ 435 w 613"/>
                  <a:gd name="T7" fmla="*/ 34 h 666"/>
                  <a:gd name="T8" fmla="*/ 473 w 613"/>
                  <a:gd name="T9" fmla="*/ 60 h 666"/>
                  <a:gd name="T10" fmla="*/ 507 w 613"/>
                  <a:gd name="T11" fmla="*/ 90 h 666"/>
                  <a:gd name="T12" fmla="*/ 537 w 613"/>
                  <a:gd name="T13" fmla="*/ 127 h 666"/>
                  <a:gd name="T14" fmla="*/ 563 w 613"/>
                  <a:gd name="T15" fmla="*/ 167 h 666"/>
                  <a:gd name="T16" fmla="*/ 584 w 613"/>
                  <a:gd name="T17" fmla="*/ 213 h 666"/>
                  <a:gd name="T18" fmla="*/ 600 w 613"/>
                  <a:gd name="T19" fmla="*/ 262 h 666"/>
                  <a:gd name="T20" fmla="*/ 609 w 613"/>
                  <a:gd name="T21" fmla="*/ 314 h 666"/>
                  <a:gd name="T22" fmla="*/ 613 w 613"/>
                  <a:gd name="T23" fmla="*/ 369 h 666"/>
                  <a:gd name="T24" fmla="*/ 609 w 613"/>
                  <a:gd name="T25" fmla="*/ 417 h 666"/>
                  <a:gd name="T26" fmla="*/ 601 w 613"/>
                  <a:gd name="T27" fmla="*/ 462 h 666"/>
                  <a:gd name="T28" fmla="*/ 588 w 613"/>
                  <a:gd name="T29" fmla="*/ 501 h 666"/>
                  <a:gd name="T30" fmla="*/ 571 w 613"/>
                  <a:gd name="T31" fmla="*/ 537 h 666"/>
                  <a:gd name="T32" fmla="*/ 549 w 613"/>
                  <a:gd name="T33" fmla="*/ 568 h 666"/>
                  <a:gd name="T34" fmla="*/ 523 w 613"/>
                  <a:gd name="T35" fmla="*/ 594 h 666"/>
                  <a:gd name="T36" fmla="*/ 494 w 613"/>
                  <a:gd name="T37" fmla="*/ 616 h 666"/>
                  <a:gd name="T38" fmla="*/ 461 w 613"/>
                  <a:gd name="T39" fmla="*/ 635 h 666"/>
                  <a:gd name="T40" fmla="*/ 426 w 613"/>
                  <a:gd name="T41" fmla="*/ 649 h 666"/>
                  <a:gd name="T42" fmla="*/ 388 w 613"/>
                  <a:gd name="T43" fmla="*/ 658 h 666"/>
                  <a:gd name="T44" fmla="*/ 347 w 613"/>
                  <a:gd name="T45" fmla="*/ 665 h 666"/>
                  <a:gd name="T46" fmla="*/ 307 w 613"/>
                  <a:gd name="T47" fmla="*/ 666 h 666"/>
                  <a:gd name="T48" fmla="*/ 265 w 613"/>
                  <a:gd name="T49" fmla="*/ 665 h 666"/>
                  <a:gd name="T50" fmla="*/ 224 w 613"/>
                  <a:gd name="T51" fmla="*/ 658 h 666"/>
                  <a:gd name="T52" fmla="*/ 188 w 613"/>
                  <a:gd name="T53" fmla="*/ 649 h 666"/>
                  <a:gd name="T54" fmla="*/ 151 w 613"/>
                  <a:gd name="T55" fmla="*/ 635 h 666"/>
                  <a:gd name="T56" fmla="*/ 119 w 613"/>
                  <a:gd name="T57" fmla="*/ 616 h 666"/>
                  <a:gd name="T58" fmla="*/ 89 w 613"/>
                  <a:gd name="T59" fmla="*/ 594 h 666"/>
                  <a:gd name="T60" fmla="*/ 63 w 613"/>
                  <a:gd name="T61" fmla="*/ 568 h 666"/>
                  <a:gd name="T62" fmla="*/ 42 w 613"/>
                  <a:gd name="T63" fmla="*/ 537 h 666"/>
                  <a:gd name="T64" fmla="*/ 24 w 613"/>
                  <a:gd name="T65" fmla="*/ 501 h 666"/>
                  <a:gd name="T66" fmla="*/ 11 w 613"/>
                  <a:gd name="T67" fmla="*/ 462 h 666"/>
                  <a:gd name="T68" fmla="*/ 3 w 613"/>
                  <a:gd name="T69" fmla="*/ 417 h 666"/>
                  <a:gd name="T70" fmla="*/ 0 w 613"/>
                  <a:gd name="T71" fmla="*/ 369 h 666"/>
                  <a:gd name="T72" fmla="*/ 3 w 613"/>
                  <a:gd name="T73" fmla="*/ 314 h 666"/>
                  <a:gd name="T74" fmla="*/ 13 w 613"/>
                  <a:gd name="T75" fmla="*/ 262 h 666"/>
                  <a:gd name="T76" fmla="*/ 28 w 613"/>
                  <a:gd name="T77" fmla="*/ 213 h 666"/>
                  <a:gd name="T78" fmla="*/ 49 w 613"/>
                  <a:gd name="T79" fmla="*/ 167 h 666"/>
                  <a:gd name="T80" fmla="*/ 75 w 613"/>
                  <a:gd name="T81" fmla="*/ 127 h 666"/>
                  <a:gd name="T82" fmla="*/ 105 w 613"/>
                  <a:gd name="T83" fmla="*/ 90 h 666"/>
                  <a:gd name="T84" fmla="*/ 139 w 613"/>
                  <a:gd name="T85" fmla="*/ 60 h 666"/>
                  <a:gd name="T86" fmla="*/ 177 w 613"/>
                  <a:gd name="T87" fmla="*/ 34 h 666"/>
                  <a:gd name="T88" fmla="*/ 218 w 613"/>
                  <a:gd name="T89" fmla="*/ 16 h 666"/>
                  <a:gd name="T90" fmla="*/ 261 w 613"/>
                  <a:gd name="T91" fmla="*/ 4 h 666"/>
                  <a:gd name="T92" fmla="*/ 307 w 613"/>
                  <a:gd name="T93" fmla="*/ 0 h 6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613" h="666">
                    <a:moveTo>
                      <a:pt x="307" y="0"/>
                    </a:moveTo>
                    <a:lnTo>
                      <a:pt x="351" y="4"/>
                    </a:lnTo>
                    <a:lnTo>
                      <a:pt x="394" y="16"/>
                    </a:lnTo>
                    <a:lnTo>
                      <a:pt x="435" y="34"/>
                    </a:lnTo>
                    <a:lnTo>
                      <a:pt x="473" y="60"/>
                    </a:lnTo>
                    <a:lnTo>
                      <a:pt x="507" y="90"/>
                    </a:lnTo>
                    <a:lnTo>
                      <a:pt x="537" y="127"/>
                    </a:lnTo>
                    <a:lnTo>
                      <a:pt x="563" y="167"/>
                    </a:lnTo>
                    <a:lnTo>
                      <a:pt x="584" y="213"/>
                    </a:lnTo>
                    <a:lnTo>
                      <a:pt x="600" y="262"/>
                    </a:lnTo>
                    <a:lnTo>
                      <a:pt x="609" y="314"/>
                    </a:lnTo>
                    <a:lnTo>
                      <a:pt x="613" y="369"/>
                    </a:lnTo>
                    <a:lnTo>
                      <a:pt x="609" y="417"/>
                    </a:lnTo>
                    <a:lnTo>
                      <a:pt x="601" y="462"/>
                    </a:lnTo>
                    <a:lnTo>
                      <a:pt x="588" y="501"/>
                    </a:lnTo>
                    <a:lnTo>
                      <a:pt x="571" y="537"/>
                    </a:lnTo>
                    <a:lnTo>
                      <a:pt x="549" y="568"/>
                    </a:lnTo>
                    <a:lnTo>
                      <a:pt x="523" y="594"/>
                    </a:lnTo>
                    <a:lnTo>
                      <a:pt x="494" y="616"/>
                    </a:lnTo>
                    <a:lnTo>
                      <a:pt x="461" y="635"/>
                    </a:lnTo>
                    <a:lnTo>
                      <a:pt x="426" y="649"/>
                    </a:lnTo>
                    <a:lnTo>
                      <a:pt x="388" y="658"/>
                    </a:lnTo>
                    <a:lnTo>
                      <a:pt x="347" y="665"/>
                    </a:lnTo>
                    <a:lnTo>
                      <a:pt x="307" y="666"/>
                    </a:lnTo>
                    <a:lnTo>
                      <a:pt x="265" y="665"/>
                    </a:lnTo>
                    <a:lnTo>
                      <a:pt x="224" y="658"/>
                    </a:lnTo>
                    <a:lnTo>
                      <a:pt x="188" y="649"/>
                    </a:lnTo>
                    <a:lnTo>
                      <a:pt x="151" y="635"/>
                    </a:lnTo>
                    <a:lnTo>
                      <a:pt x="119" y="616"/>
                    </a:lnTo>
                    <a:lnTo>
                      <a:pt x="89" y="594"/>
                    </a:lnTo>
                    <a:lnTo>
                      <a:pt x="63" y="568"/>
                    </a:lnTo>
                    <a:lnTo>
                      <a:pt x="42" y="537"/>
                    </a:lnTo>
                    <a:lnTo>
                      <a:pt x="24" y="501"/>
                    </a:lnTo>
                    <a:lnTo>
                      <a:pt x="11" y="462"/>
                    </a:lnTo>
                    <a:lnTo>
                      <a:pt x="3" y="417"/>
                    </a:lnTo>
                    <a:lnTo>
                      <a:pt x="0" y="369"/>
                    </a:lnTo>
                    <a:lnTo>
                      <a:pt x="3" y="314"/>
                    </a:lnTo>
                    <a:lnTo>
                      <a:pt x="13" y="262"/>
                    </a:lnTo>
                    <a:lnTo>
                      <a:pt x="28" y="213"/>
                    </a:lnTo>
                    <a:lnTo>
                      <a:pt x="49" y="167"/>
                    </a:lnTo>
                    <a:lnTo>
                      <a:pt x="75" y="127"/>
                    </a:lnTo>
                    <a:lnTo>
                      <a:pt x="105" y="90"/>
                    </a:lnTo>
                    <a:lnTo>
                      <a:pt x="139" y="60"/>
                    </a:lnTo>
                    <a:lnTo>
                      <a:pt x="177" y="34"/>
                    </a:lnTo>
                    <a:lnTo>
                      <a:pt x="218" y="16"/>
                    </a:lnTo>
                    <a:lnTo>
                      <a:pt x="261" y="4"/>
                    </a:lnTo>
                    <a:lnTo>
                      <a:pt x="307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3" name="Freeform 980"/>
              <p:cNvSpPr>
                <a:spLocks/>
              </p:cNvSpPr>
              <p:nvPr/>
            </p:nvSpPr>
            <p:spPr bwMode="auto">
              <a:xfrm>
                <a:off x="6093602" y="3198502"/>
                <a:ext cx="1424473" cy="1937664"/>
              </a:xfrm>
              <a:custGeom>
                <a:avLst/>
                <a:gdLst>
                  <a:gd name="T0" fmla="*/ 149 w 297"/>
                  <a:gd name="T1" fmla="*/ 0 h 404"/>
                  <a:gd name="T2" fmla="*/ 176 w 297"/>
                  <a:gd name="T3" fmla="*/ 2 h 404"/>
                  <a:gd name="T4" fmla="*/ 200 w 297"/>
                  <a:gd name="T5" fmla="*/ 13 h 404"/>
                  <a:gd name="T6" fmla="*/ 224 w 297"/>
                  <a:gd name="T7" fmla="*/ 30 h 404"/>
                  <a:gd name="T8" fmla="*/ 245 w 297"/>
                  <a:gd name="T9" fmla="*/ 52 h 404"/>
                  <a:gd name="T10" fmla="*/ 263 w 297"/>
                  <a:gd name="T11" fmla="*/ 78 h 404"/>
                  <a:gd name="T12" fmla="*/ 278 w 297"/>
                  <a:gd name="T13" fmla="*/ 110 h 404"/>
                  <a:gd name="T14" fmla="*/ 288 w 297"/>
                  <a:gd name="T15" fmla="*/ 145 h 404"/>
                  <a:gd name="T16" fmla="*/ 295 w 297"/>
                  <a:gd name="T17" fmla="*/ 183 h 404"/>
                  <a:gd name="T18" fmla="*/ 297 w 297"/>
                  <a:gd name="T19" fmla="*/ 223 h 404"/>
                  <a:gd name="T20" fmla="*/ 295 w 297"/>
                  <a:gd name="T21" fmla="*/ 261 h 404"/>
                  <a:gd name="T22" fmla="*/ 288 w 297"/>
                  <a:gd name="T23" fmla="*/ 295 h 404"/>
                  <a:gd name="T24" fmla="*/ 278 w 297"/>
                  <a:gd name="T25" fmla="*/ 324 h 404"/>
                  <a:gd name="T26" fmla="*/ 263 w 297"/>
                  <a:gd name="T27" fmla="*/ 349 h 404"/>
                  <a:gd name="T28" fmla="*/ 245 w 297"/>
                  <a:gd name="T29" fmla="*/ 369 h 404"/>
                  <a:gd name="T30" fmla="*/ 224 w 297"/>
                  <a:gd name="T31" fmla="*/ 384 h 404"/>
                  <a:gd name="T32" fmla="*/ 200 w 297"/>
                  <a:gd name="T33" fmla="*/ 395 h 404"/>
                  <a:gd name="T34" fmla="*/ 176 w 297"/>
                  <a:gd name="T35" fmla="*/ 402 h 404"/>
                  <a:gd name="T36" fmla="*/ 149 w 297"/>
                  <a:gd name="T37" fmla="*/ 404 h 404"/>
                  <a:gd name="T38" fmla="*/ 122 w 297"/>
                  <a:gd name="T39" fmla="*/ 402 h 404"/>
                  <a:gd name="T40" fmla="*/ 97 w 297"/>
                  <a:gd name="T41" fmla="*/ 395 h 404"/>
                  <a:gd name="T42" fmla="*/ 75 w 297"/>
                  <a:gd name="T43" fmla="*/ 384 h 404"/>
                  <a:gd name="T44" fmla="*/ 54 w 297"/>
                  <a:gd name="T45" fmla="*/ 369 h 404"/>
                  <a:gd name="T46" fmla="*/ 35 w 297"/>
                  <a:gd name="T47" fmla="*/ 349 h 404"/>
                  <a:gd name="T48" fmla="*/ 21 w 297"/>
                  <a:gd name="T49" fmla="*/ 324 h 404"/>
                  <a:gd name="T50" fmla="*/ 11 w 297"/>
                  <a:gd name="T51" fmla="*/ 295 h 404"/>
                  <a:gd name="T52" fmla="*/ 3 w 297"/>
                  <a:gd name="T53" fmla="*/ 261 h 404"/>
                  <a:gd name="T54" fmla="*/ 0 w 297"/>
                  <a:gd name="T55" fmla="*/ 223 h 404"/>
                  <a:gd name="T56" fmla="*/ 3 w 297"/>
                  <a:gd name="T57" fmla="*/ 183 h 404"/>
                  <a:gd name="T58" fmla="*/ 11 w 297"/>
                  <a:gd name="T59" fmla="*/ 145 h 404"/>
                  <a:gd name="T60" fmla="*/ 21 w 297"/>
                  <a:gd name="T61" fmla="*/ 110 h 404"/>
                  <a:gd name="T62" fmla="*/ 35 w 297"/>
                  <a:gd name="T63" fmla="*/ 78 h 404"/>
                  <a:gd name="T64" fmla="*/ 54 w 297"/>
                  <a:gd name="T65" fmla="*/ 52 h 404"/>
                  <a:gd name="T66" fmla="*/ 75 w 297"/>
                  <a:gd name="T67" fmla="*/ 30 h 404"/>
                  <a:gd name="T68" fmla="*/ 97 w 297"/>
                  <a:gd name="T69" fmla="*/ 13 h 404"/>
                  <a:gd name="T70" fmla="*/ 122 w 297"/>
                  <a:gd name="T71" fmla="*/ 2 h 404"/>
                  <a:gd name="T72" fmla="*/ 149 w 297"/>
                  <a:gd name="T73" fmla="*/ 0 h 4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297" h="404">
                    <a:moveTo>
                      <a:pt x="149" y="0"/>
                    </a:moveTo>
                    <a:lnTo>
                      <a:pt x="176" y="2"/>
                    </a:lnTo>
                    <a:lnTo>
                      <a:pt x="200" y="13"/>
                    </a:lnTo>
                    <a:lnTo>
                      <a:pt x="224" y="30"/>
                    </a:lnTo>
                    <a:lnTo>
                      <a:pt x="245" y="52"/>
                    </a:lnTo>
                    <a:lnTo>
                      <a:pt x="263" y="78"/>
                    </a:lnTo>
                    <a:lnTo>
                      <a:pt x="278" y="110"/>
                    </a:lnTo>
                    <a:lnTo>
                      <a:pt x="288" y="145"/>
                    </a:lnTo>
                    <a:lnTo>
                      <a:pt x="295" y="183"/>
                    </a:lnTo>
                    <a:lnTo>
                      <a:pt x="297" y="223"/>
                    </a:lnTo>
                    <a:lnTo>
                      <a:pt x="295" y="261"/>
                    </a:lnTo>
                    <a:lnTo>
                      <a:pt x="288" y="295"/>
                    </a:lnTo>
                    <a:lnTo>
                      <a:pt x="278" y="324"/>
                    </a:lnTo>
                    <a:lnTo>
                      <a:pt x="263" y="349"/>
                    </a:lnTo>
                    <a:lnTo>
                      <a:pt x="245" y="369"/>
                    </a:lnTo>
                    <a:lnTo>
                      <a:pt x="224" y="384"/>
                    </a:lnTo>
                    <a:lnTo>
                      <a:pt x="200" y="395"/>
                    </a:lnTo>
                    <a:lnTo>
                      <a:pt x="176" y="402"/>
                    </a:lnTo>
                    <a:lnTo>
                      <a:pt x="149" y="404"/>
                    </a:lnTo>
                    <a:lnTo>
                      <a:pt x="122" y="402"/>
                    </a:lnTo>
                    <a:lnTo>
                      <a:pt x="97" y="395"/>
                    </a:lnTo>
                    <a:lnTo>
                      <a:pt x="75" y="384"/>
                    </a:lnTo>
                    <a:lnTo>
                      <a:pt x="54" y="369"/>
                    </a:lnTo>
                    <a:lnTo>
                      <a:pt x="35" y="349"/>
                    </a:lnTo>
                    <a:lnTo>
                      <a:pt x="21" y="324"/>
                    </a:lnTo>
                    <a:lnTo>
                      <a:pt x="11" y="295"/>
                    </a:lnTo>
                    <a:lnTo>
                      <a:pt x="3" y="261"/>
                    </a:lnTo>
                    <a:lnTo>
                      <a:pt x="0" y="223"/>
                    </a:lnTo>
                    <a:lnTo>
                      <a:pt x="3" y="183"/>
                    </a:lnTo>
                    <a:lnTo>
                      <a:pt x="11" y="145"/>
                    </a:lnTo>
                    <a:lnTo>
                      <a:pt x="21" y="110"/>
                    </a:lnTo>
                    <a:lnTo>
                      <a:pt x="35" y="78"/>
                    </a:lnTo>
                    <a:lnTo>
                      <a:pt x="54" y="52"/>
                    </a:lnTo>
                    <a:lnTo>
                      <a:pt x="75" y="30"/>
                    </a:lnTo>
                    <a:lnTo>
                      <a:pt x="97" y="13"/>
                    </a:lnTo>
                    <a:lnTo>
                      <a:pt x="122" y="2"/>
                    </a:lnTo>
                    <a:lnTo>
                      <a:pt x="149" y="0"/>
                    </a:lnTo>
                    <a:close/>
                  </a:path>
                </a:pathLst>
              </a:custGeom>
              <a:solidFill>
                <a:schemeClr val="accent3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4" name="Freeform 994"/>
              <p:cNvSpPr>
                <a:spLocks/>
              </p:cNvSpPr>
              <p:nvPr/>
            </p:nvSpPr>
            <p:spPr bwMode="auto">
              <a:xfrm>
                <a:off x="6985695" y="4018650"/>
                <a:ext cx="1424473" cy="1438860"/>
              </a:xfrm>
              <a:custGeom>
                <a:avLst/>
                <a:gdLst>
                  <a:gd name="T0" fmla="*/ 148 w 297"/>
                  <a:gd name="T1" fmla="*/ 0 h 300"/>
                  <a:gd name="T2" fmla="*/ 182 w 297"/>
                  <a:gd name="T3" fmla="*/ 4 h 300"/>
                  <a:gd name="T4" fmla="*/ 212 w 297"/>
                  <a:gd name="T5" fmla="*/ 16 h 300"/>
                  <a:gd name="T6" fmla="*/ 240 w 297"/>
                  <a:gd name="T7" fmla="*/ 34 h 300"/>
                  <a:gd name="T8" fmla="*/ 262 w 297"/>
                  <a:gd name="T9" fmla="*/ 59 h 300"/>
                  <a:gd name="T10" fmla="*/ 262 w 297"/>
                  <a:gd name="T11" fmla="*/ 59 h 300"/>
                  <a:gd name="T12" fmla="*/ 276 w 297"/>
                  <a:gd name="T13" fmla="*/ 81 h 300"/>
                  <a:gd name="T14" fmla="*/ 288 w 297"/>
                  <a:gd name="T15" fmla="*/ 107 h 300"/>
                  <a:gd name="T16" fmla="*/ 295 w 297"/>
                  <a:gd name="T17" fmla="*/ 135 h 300"/>
                  <a:gd name="T18" fmla="*/ 297 w 297"/>
                  <a:gd name="T19" fmla="*/ 164 h 300"/>
                  <a:gd name="T20" fmla="*/ 297 w 297"/>
                  <a:gd name="T21" fmla="*/ 164 h 300"/>
                  <a:gd name="T22" fmla="*/ 297 w 297"/>
                  <a:gd name="T23" fmla="*/ 165 h 300"/>
                  <a:gd name="T24" fmla="*/ 297 w 297"/>
                  <a:gd name="T25" fmla="*/ 165 h 300"/>
                  <a:gd name="T26" fmla="*/ 297 w 297"/>
                  <a:gd name="T27" fmla="*/ 165 h 300"/>
                  <a:gd name="T28" fmla="*/ 297 w 297"/>
                  <a:gd name="T29" fmla="*/ 166 h 300"/>
                  <a:gd name="T30" fmla="*/ 295 w 297"/>
                  <a:gd name="T31" fmla="*/ 195 h 300"/>
                  <a:gd name="T32" fmla="*/ 288 w 297"/>
                  <a:gd name="T33" fmla="*/ 220 h 300"/>
                  <a:gd name="T34" fmla="*/ 276 w 297"/>
                  <a:gd name="T35" fmla="*/ 241 h 300"/>
                  <a:gd name="T36" fmla="*/ 262 w 297"/>
                  <a:gd name="T37" fmla="*/ 259 h 300"/>
                  <a:gd name="T38" fmla="*/ 245 w 297"/>
                  <a:gd name="T39" fmla="*/ 274 h 300"/>
                  <a:gd name="T40" fmla="*/ 224 w 297"/>
                  <a:gd name="T41" fmla="*/ 285 h 300"/>
                  <a:gd name="T42" fmla="*/ 200 w 297"/>
                  <a:gd name="T43" fmla="*/ 293 h 300"/>
                  <a:gd name="T44" fmla="*/ 175 w 297"/>
                  <a:gd name="T45" fmla="*/ 299 h 300"/>
                  <a:gd name="T46" fmla="*/ 148 w 297"/>
                  <a:gd name="T47" fmla="*/ 300 h 300"/>
                  <a:gd name="T48" fmla="*/ 148 w 297"/>
                  <a:gd name="T49" fmla="*/ 300 h 300"/>
                  <a:gd name="T50" fmla="*/ 117 w 297"/>
                  <a:gd name="T51" fmla="*/ 297 h 300"/>
                  <a:gd name="T52" fmla="*/ 89 w 297"/>
                  <a:gd name="T53" fmla="*/ 291 h 300"/>
                  <a:gd name="T54" fmla="*/ 63 w 297"/>
                  <a:gd name="T55" fmla="*/ 280 h 300"/>
                  <a:gd name="T56" fmla="*/ 63 w 297"/>
                  <a:gd name="T57" fmla="*/ 280 h 300"/>
                  <a:gd name="T58" fmla="*/ 42 w 297"/>
                  <a:gd name="T59" fmla="*/ 266 h 300"/>
                  <a:gd name="T60" fmla="*/ 42 w 297"/>
                  <a:gd name="T61" fmla="*/ 266 h 300"/>
                  <a:gd name="T62" fmla="*/ 42 w 297"/>
                  <a:gd name="T63" fmla="*/ 266 h 300"/>
                  <a:gd name="T64" fmla="*/ 25 w 297"/>
                  <a:gd name="T65" fmla="*/ 248 h 300"/>
                  <a:gd name="T66" fmla="*/ 12 w 297"/>
                  <a:gd name="T67" fmla="*/ 225 h 300"/>
                  <a:gd name="T68" fmla="*/ 12 w 297"/>
                  <a:gd name="T69" fmla="*/ 225 h 300"/>
                  <a:gd name="T70" fmla="*/ 5 w 297"/>
                  <a:gd name="T71" fmla="*/ 207 h 300"/>
                  <a:gd name="T72" fmla="*/ 1 w 297"/>
                  <a:gd name="T73" fmla="*/ 187 h 300"/>
                  <a:gd name="T74" fmla="*/ 0 w 297"/>
                  <a:gd name="T75" fmla="*/ 166 h 300"/>
                  <a:gd name="T76" fmla="*/ 3 w 297"/>
                  <a:gd name="T77" fmla="*/ 132 h 300"/>
                  <a:gd name="T78" fmla="*/ 12 w 297"/>
                  <a:gd name="T79" fmla="*/ 101 h 300"/>
                  <a:gd name="T80" fmla="*/ 25 w 297"/>
                  <a:gd name="T81" fmla="*/ 73 h 300"/>
                  <a:gd name="T82" fmla="*/ 43 w 297"/>
                  <a:gd name="T83" fmla="*/ 49 h 300"/>
                  <a:gd name="T84" fmla="*/ 65 w 297"/>
                  <a:gd name="T85" fmla="*/ 29 h 300"/>
                  <a:gd name="T86" fmla="*/ 90 w 297"/>
                  <a:gd name="T87" fmla="*/ 13 h 300"/>
                  <a:gd name="T88" fmla="*/ 119 w 297"/>
                  <a:gd name="T89" fmla="*/ 4 h 300"/>
                  <a:gd name="T90" fmla="*/ 148 w 297"/>
                  <a:gd name="T91" fmla="*/ 0 h 3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297" h="300">
                    <a:moveTo>
                      <a:pt x="148" y="0"/>
                    </a:moveTo>
                    <a:lnTo>
                      <a:pt x="182" y="4"/>
                    </a:lnTo>
                    <a:lnTo>
                      <a:pt x="212" y="16"/>
                    </a:lnTo>
                    <a:lnTo>
                      <a:pt x="240" y="34"/>
                    </a:lnTo>
                    <a:lnTo>
                      <a:pt x="262" y="59"/>
                    </a:lnTo>
                    <a:lnTo>
                      <a:pt x="262" y="59"/>
                    </a:lnTo>
                    <a:lnTo>
                      <a:pt x="276" y="81"/>
                    </a:lnTo>
                    <a:lnTo>
                      <a:pt x="288" y="107"/>
                    </a:lnTo>
                    <a:lnTo>
                      <a:pt x="295" y="135"/>
                    </a:lnTo>
                    <a:lnTo>
                      <a:pt x="297" y="164"/>
                    </a:lnTo>
                    <a:lnTo>
                      <a:pt x="297" y="164"/>
                    </a:lnTo>
                    <a:lnTo>
                      <a:pt x="297" y="165"/>
                    </a:lnTo>
                    <a:lnTo>
                      <a:pt x="297" y="165"/>
                    </a:lnTo>
                    <a:lnTo>
                      <a:pt x="297" y="165"/>
                    </a:lnTo>
                    <a:lnTo>
                      <a:pt x="297" y="166"/>
                    </a:lnTo>
                    <a:lnTo>
                      <a:pt x="295" y="195"/>
                    </a:lnTo>
                    <a:lnTo>
                      <a:pt x="288" y="220"/>
                    </a:lnTo>
                    <a:lnTo>
                      <a:pt x="276" y="241"/>
                    </a:lnTo>
                    <a:lnTo>
                      <a:pt x="262" y="259"/>
                    </a:lnTo>
                    <a:lnTo>
                      <a:pt x="245" y="274"/>
                    </a:lnTo>
                    <a:lnTo>
                      <a:pt x="224" y="285"/>
                    </a:lnTo>
                    <a:lnTo>
                      <a:pt x="200" y="293"/>
                    </a:lnTo>
                    <a:lnTo>
                      <a:pt x="175" y="299"/>
                    </a:lnTo>
                    <a:lnTo>
                      <a:pt x="148" y="300"/>
                    </a:lnTo>
                    <a:lnTo>
                      <a:pt x="148" y="300"/>
                    </a:lnTo>
                    <a:lnTo>
                      <a:pt x="117" y="297"/>
                    </a:lnTo>
                    <a:lnTo>
                      <a:pt x="89" y="291"/>
                    </a:lnTo>
                    <a:lnTo>
                      <a:pt x="63" y="280"/>
                    </a:lnTo>
                    <a:lnTo>
                      <a:pt x="63" y="280"/>
                    </a:lnTo>
                    <a:lnTo>
                      <a:pt x="42" y="266"/>
                    </a:lnTo>
                    <a:lnTo>
                      <a:pt x="42" y="266"/>
                    </a:lnTo>
                    <a:lnTo>
                      <a:pt x="42" y="266"/>
                    </a:lnTo>
                    <a:lnTo>
                      <a:pt x="25" y="248"/>
                    </a:lnTo>
                    <a:lnTo>
                      <a:pt x="12" y="225"/>
                    </a:lnTo>
                    <a:lnTo>
                      <a:pt x="12" y="225"/>
                    </a:lnTo>
                    <a:lnTo>
                      <a:pt x="5" y="207"/>
                    </a:lnTo>
                    <a:lnTo>
                      <a:pt x="1" y="187"/>
                    </a:lnTo>
                    <a:lnTo>
                      <a:pt x="0" y="166"/>
                    </a:lnTo>
                    <a:lnTo>
                      <a:pt x="3" y="132"/>
                    </a:lnTo>
                    <a:lnTo>
                      <a:pt x="12" y="101"/>
                    </a:lnTo>
                    <a:lnTo>
                      <a:pt x="25" y="73"/>
                    </a:lnTo>
                    <a:lnTo>
                      <a:pt x="43" y="49"/>
                    </a:lnTo>
                    <a:lnTo>
                      <a:pt x="65" y="29"/>
                    </a:lnTo>
                    <a:lnTo>
                      <a:pt x="90" y="13"/>
                    </a:lnTo>
                    <a:lnTo>
                      <a:pt x="119" y="4"/>
                    </a:lnTo>
                    <a:lnTo>
                      <a:pt x="148" y="0"/>
                    </a:lnTo>
                    <a:close/>
                  </a:path>
                </a:pathLst>
              </a:custGeom>
              <a:solidFill>
                <a:schemeClr val="accent4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67" name="Oval 66"/>
            <p:cNvSpPr/>
            <p:nvPr/>
          </p:nvSpPr>
          <p:spPr>
            <a:xfrm>
              <a:off x="3813527" y="2113806"/>
              <a:ext cx="558800" cy="55880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8" name="Oval 67"/>
            <p:cNvSpPr/>
            <p:nvPr/>
          </p:nvSpPr>
          <p:spPr>
            <a:xfrm>
              <a:off x="7238675" y="2731212"/>
              <a:ext cx="558800" cy="55880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Oval 68"/>
            <p:cNvSpPr/>
            <p:nvPr/>
          </p:nvSpPr>
          <p:spPr>
            <a:xfrm>
              <a:off x="3936196" y="2707278"/>
              <a:ext cx="764109" cy="764109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Oval 69"/>
            <p:cNvSpPr/>
            <p:nvPr/>
          </p:nvSpPr>
          <p:spPr>
            <a:xfrm>
              <a:off x="7538900" y="3192961"/>
              <a:ext cx="764109" cy="764109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Oval 70"/>
            <p:cNvSpPr/>
            <p:nvPr/>
          </p:nvSpPr>
          <p:spPr>
            <a:xfrm>
              <a:off x="4861826" y="5622225"/>
              <a:ext cx="764109" cy="76410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Oval 71"/>
            <p:cNvSpPr/>
            <p:nvPr/>
          </p:nvSpPr>
          <p:spPr>
            <a:xfrm>
              <a:off x="4416790" y="5192205"/>
              <a:ext cx="492239" cy="492239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Oval 72"/>
            <p:cNvSpPr/>
            <p:nvPr/>
          </p:nvSpPr>
          <p:spPr>
            <a:xfrm>
              <a:off x="4510858" y="5758159"/>
              <a:ext cx="284487" cy="284487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Oval 73"/>
            <p:cNvSpPr/>
            <p:nvPr/>
          </p:nvSpPr>
          <p:spPr>
            <a:xfrm>
              <a:off x="4458096" y="2405455"/>
              <a:ext cx="284487" cy="28448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Oval 74"/>
            <p:cNvSpPr/>
            <p:nvPr/>
          </p:nvSpPr>
          <p:spPr>
            <a:xfrm>
              <a:off x="7882882" y="2846894"/>
              <a:ext cx="284487" cy="284487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Oval 75"/>
            <p:cNvSpPr/>
            <p:nvPr/>
          </p:nvSpPr>
          <p:spPr>
            <a:xfrm>
              <a:off x="6333416" y="6004279"/>
              <a:ext cx="284487" cy="28448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Oval 76"/>
            <p:cNvSpPr/>
            <p:nvPr/>
          </p:nvSpPr>
          <p:spPr>
            <a:xfrm>
              <a:off x="6600139" y="5663082"/>
              <a:ext cx="483124" cy="48312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Oval 77"/>
            <p:cNvSpPr/>
            <p:nvPr/>
          </p:nvSpPr>
          <p:spPr>
            <a:xfrm>
              <a:off x="3875047" y="3493837"/>
              <a:ext cx="217880" cy="217880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1" name="TextBox 90"/>
          <p:cNvSpPr txBox="1"/>
          <p:nvPr/>
        </p:nvSpPr>
        <p:spPr>
          <a:xfrm>
            <a:off x="8595635" y="2309042"/>
            <a:ext cx="109036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chemeClr val="bg1"/>
                </a:solidFill>
              </a:rPr>
              <a:t>98k</a:t>
            </a:r>
          </a:p>
        </p:txBody>
      </p:sp>
      <p:sp>
        <p:nvSpPr>
          <p:cNvPr id="92" name="TextBox 91"/>
          <p:cNvSpPr txBox="1"/>
          <p:nvPr/>
        </p:nvSpPr>
        <p:spPr>
          <a:xfrm>
            <a:off x="9604011" y="3677311"/>
            <a:ext cx="7136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dirty="0">
                <a:solidFill>
                  <a:schemeClr val="bg1"/>
                </a:solidFill>
              </a:rPr>
              <a:t>40k</a:t>
            </a:r>
          </a:p>
        </p:txBody>
      </p:sp>
      <p:sp>
        <p:nvSpPr>
          <p:cNvPr id="93" name="TextBox 92"/>
          <p:cNvSpPr txBox="1"/>
          <p:nvPr/>
        </p:nvSpPr>
        <p:spPr>
          <a:xfrm>
            <a:off x="10512669" y="4526633"/>
            <a:ext cx="7136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dirty="0">
                <a:solidFill>
                  <a:schemeClr val="bg1"/>
                </a:solidFill>
              </a:rPr>
              <a:t>24k</a:t>
            </a:r>
          </a:p>
        </p:txBody>
      </p:sp>
      <p:sp>
        <p:nvSpPr>
          <p:cNvPr id="94" name="TextBox 93"/>
          <p:cNvSpPr txBox="1"/>
          <p:nvPr/>
        </p:nvSpPr>
        <p:spPr>
          <a:xfrm>
            <a:off x="7463903" y="4090784"/>
            <a:ext cx="7136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dirty="0">
                <a:solidFill>
                  <a:schemeClr val="bg1"/>
                </a:solidFill>
              </a:rPr>
              <a:t>35k</a:t>
            </a:r>
          </a:p>
        </p:txBody>
      </p:sp>
      <p:sp>
        <p:nvSpPr>
          <p:cNvPr id="95" name="TextBox 94"/>
          <p:cNvSpPr txBox="1"/>
          <p:nvPr/>
        </p:nvSpPr>
        <p:spPr>
          <a:xfrm>
            <a:off x="1228703" y="3374016"/>
            <a:ext cx="21570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bg1">
                    <a:lumMod val="65000"/>
                  </a:schemeClr>
                </a:solidFill>
              </a:rPr>
              <a:t>Lorem ipsum dolor sit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</a:rPr>
              <a:t>amet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</a:rPr>
              <a:t>consectetur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</a:rPr>
              <a:t>adipiscing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</a:rPr>
              <a:t>elit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</a:rPr>
              <a:t>, sed.</a:t>
            </a:r>
          </a:p>
        </p:txBody>
      </p:sp>
      <p:sp>
        <p:nvSpPr>
          <p:cNvPr id="96" name="TextBox 95"/>
          <p:cNvSpPr txBox="1"/>
          <p:nvPr/>
        </p:nvSpPr>
        <p:spPr>
          <a:xfrm>
            <a:off x="1228702" y="3066239"/>
            <a:ext cx="11478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>
                <a:solidFill>
                  <a:schemeClr val="bg1">
                    <a:lumMod val="50000"/>
                  </a:schemeClr>
                </a:solidFill>
              </a:rPr>
              <a:t>SUBTITLE HERE</a:t>
            </a:r>
          </a:p>
        </p:txBody>
      </p:sp>
      <p:sp>
        <p:nvSpPr>
          <p:cNvPr id="97" name="Oval 96"/>
          <p:cNvSpPr/>
          <p:nvPr/>
        </p:nvSpPr>
        <p:spPr>
          <a:xfrm>
            <a:off x="706350" y="3127848"/>
            <a:ext cx="492336" cy="492336"/>
          </a:xfrm>
          <a:prstGeom prst="ellipse">
            <a:avLst/>
          </a:prstGeom>
          <a:solidFill>
            <a:schemeClr val="accent2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8" name="Group 1136"/>
          <p:cNvGrpSpPr>
            <a:grpSpLocks noChangeAspect="1"/>
          </p:cNvGrpSpPr>
          <p:nvPr/>
        </p:nvGrpSpPr>
        <p:grpSpPr bwMode="auto">
          <a:xfrm>
            <a:off x="839855" y="3225660"/>
            <a:ext cx="247037" cy="298197"/>
            <a:chOff x="3471" y="795"/>
            <a:chExt cx="2255" cy="2722"/>
          </a:xfrm>
          <a:solidFill>
            <a:schemeClr val="bg1"/>
          </a:solidFill>
        </p:grpSpPr>
        <p:sp>
          <p:nvSpPr>
            <p:cNvPr id="99" name="Freeform 1138"/>
            <p:cNvSpPr>
              <a:spLocks/>
            </p:cNvSpPr>
            <p:nvPr/>
          </p:nvSpPr>
          <p:spPr bwMode="auto">
            <a:xfrm>
              <a:off x="3897" y="2545"/>
              <a:ext cx="148" cy="243"/>
            </a:xfrm>
            <a:custGeom>
              <a:avLst/>
              <a:gdLst>
                <a:gd name="T0" fmla="*/ 0 w 298"/>
                <a:gd name="T1" fmla="*/ 0 h 487"/>
                <a:gd name="T2" fmla="*/ 63 w 298"/>
                <a:gd name="T3" fmla="*/ 17 h 487"/>
                <a:gd name="T4" fmla="*/ 124 w 298"/>
                <a:gd name="T5" fmla="*/ 38 h 487"/>
                <a:gd name="T6" fmla="*/ 184 w 298"/>
                <a:gd name="T7" fmla="*/ 65 h 487"/>
                <a:gd name="T8" fmla="*/ 210 w 298"/>
                <a:gd name="T9" fmla="*/ 80 h 487"/>
                <a:gd name="T10" fmla="*/ 235 w 298"/>
                <a:gd name="T11" fmla="*/ 96 h 487"/>
                <a:gd name="T12" fmla="*/ 257 w 298"/>
                <a:gd name="T13" fmla="*/ 118 h 487"/>
                <a:gd name="T14" fmla="*/ 273 w 298"/>
                <a:gd name="T15" fmla="*/ 139 h 487"/>
                <a:gd name="T16" fmla="*/ 285 w 298"/>
                <a:gd name="T17" fmla="*/ 164 h 487"/>
                <a:gd name="T18" fmla="*/ 293 w 298"/>
                <a:gd name="T19" fmla="*/ 191 h 487"/>
                <a:gd name="T20" fmla="*/ 298 w 298"/>
                <a:gd name="T21" fmla="*/ 229 h 487"/>
                <a:gd name="T22" fmla="*/ 296 w 298"/>
                <a:gd name="T23" fmla="*/ 268 h 487"/>
                <a:gd name="T24" fmla="*/ 288 w 298"/>
                <a:gd name="T25" fmla="*/ 306 h 487"/>
                <a:gd name="T26" fmla="*/ 271 w 298"/>
                <a:gd name="T27" fmla="*/ 343 h 487"/>
                <a:gd name="T28" fmla="*/ 250 w 298"/>
                <a:gd name="T29" fmla="*/ 376 h 487"/>
                <a:gd name="T30" fmla="*/ 222 w 298"/>
                <a:gd name="T31" fmla="*/ 404 h 487"/>
                <a:gd name="T32" fmla="*/ 189 w 298"/>
                <a:gd name="T33" fmla="*/ 427 h 487"/>
                <a:gd name="T34" fmla="*/ 154 w 298"/>
                <a:gd name="T35" fmla="*/ 445 h 487"/>
                <a:gd name="T36" fmla="*/ 116 w 298"/>
                <a:gd name="T37" fmla="*/ 460 h 487"/>
                <a:gd name="T38" fmla="*/ 78 w 298"/>
                <a:gd name="T39" fmla="*/ 472 h 487"/>
                <a:gd name="T40" fmla="*/ 38 w 298"/>
                <a:gd name="T41" fmla="*/ 480 h 487"/>
                <a:gd name="T42" fmla="*/ 0 w 298"/>
                <a:gd name="T43" fmla="*/ 487 h 487"/>
                <a:gd name="T44" fmla="*/ 0 w 298"/>
                <a:gd name="T45" fmla="*/ 0 h 4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98" h="487">
                  <a:moveTo>
                    <a:pt x="0" y="0"/>
                  </a:moveTo>
                  <a:lnTo>
                    <a:pt x="63" y="17"/>
                  </a:lnTo>
                  <a:lnTo>
                    <a:pt x="124" y="38"/>
                  </a:lnTo>
                  <a:lnTo>
                    <a:pt x="184" y="65"/>
                  </a:lnTo>
                  <a:lnTo>
                    <a:pt x="210" y="80"/>
                  </a:lnTo>
                  <a:lnTo>
                    <a:pt x="235" y="96"/>
                  </a:lnTo>
                  <a:lnTo>
                    <a:pt x="257" y="118"/>
                  </a:lnTo>
                  <a:lnTo>
                    <a:pt x="273" y="139"/>
                  </a:lnTo>
                  <a:lnTo>
                    <a:pt x="285" y="164"/>
                  </a:lnTo>
                  <a:lnTo>
                    <a:pt x="293" y="191"/>
                  </a:lnTo>
                  <a:lnTo>
                    <a:pt x="298" y="229"/>
                  </a:lnTo>
                  <a:lnTo>
                    <a:pt x="296" y="268"/>
                  </a:lnTo>
                  <a:lnTo>
                    <a:pt x="288" y="306"/>
                  </a:lnTo>
                  <a:lnTo>
                    <a:pt x="271" y="343"/>
                  </a:lnTo>
                  <a:lnTo>
                    <a:pt x="250" y="376"/>
                  </a:lnTo>
                  <a:lnTo>
                    <a:pt x="222" y="404"/>
                  </a:lnTo>
                  <a:lnTo>
                    <a:pt x="189" y="427"/>
                  </a:lnTo>
                  <a:lnTo>
                    <a:pt x="154" y="445"/>
                  </a:lnTo>
                  <a:lnTo>
                    <a:pt x="116" y="460"/>
                  </a:lnTo>
                  <a:lnTo>
                    <a:pt x="78" y="472"/>
                  </a:lnTo>
                  <a:lnTo>
                    <a:pt x="38" y="480"/>
                  </a:lnTo>
                  <a:lnTo>
                    <a:pt x="0" y="487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0" name="Freeform 1139"/>
            <p:cNvSpPr>
              <a:spLocks/>
            </p:cNvSpPr>
            <p:nvPr/>
          </p:nvSpPr>
          <p:spPr bwMode="auto">
            <a:xfrm>
              <a:off x="3641" y="2153"/>
              <a:ext cx="122" cy="221"/>
            </a:xfrm>
            <a:custGeom>
              <a:avLst/>
              <a:gdLst>
                <a:gd name="T0" fmla="*/ 243 w 243"/>
                <a:gd name="T1" fmla="*/ 0 h 442"/>
                <a:gd name="T2" fmla="*/ 243 w 243"/>
                <a:gd name="T3" fmla="*/ 442 h 442"/>
                <a:gd name="T4" fmla="*/ 199 w 243"/>
                <a:gd name="T5" fmla="*/ 427 h 442"/>
                <a:gd name="T6" fmla="*/ 157 w 243"/>
                <a:gd name="T7" fmla="*/ 412 h 442"/>
                <a:gd name="T8" fmla="*/ 113 w 243"/>
                <a:gd name="T9" fmla="*/ 390 h 442"/>
                <a:gd name="T10" fmla="*/ 70 w 243"/>
                <a:gd name="T11" fmla="*/ 365 h 442"/>
                <a:gd name="T12" fmla="*/ 47 w 243"/>
                <a:gd name="T13" fmla="*/ 347 h 442"/>
                <a:gd name="T14" fmla="*/ 27 w 243"/>
                <a:gd name="T15" fmla="*/ 327 h 442"/>
                <a:gd name="T16" fmla="*/ 12 w 243"/>
                <a:gd name="T17" fmla="*/ 301 h 442"/>
                <a:gd name="T18" fmla="*/ 4 w 243"/>
                <a:gd name="T19" fmla="*/ 271 h 442"/>
                <a:gd name="T20" fmla="*/ 0 w 243"/>
                <a:gd name="T21" fmla="*/ 238 h 442"/>
                <a:gd name="T22" fmla="*/ 0 w 243"/>
                <a:gd name="T23" fmla="*/ 207 h 442"/>
                <a:gd name="T24" fmla="*/ 7 w 243"/>
                <a:gd name="T25" fmla="*/ 177 h 442"/>
                <a:gd name="T26" fmla="*/ 17 w 243"/>
                <a:gd name="T27" fmla="*/ 147 h 442"/>
                <a:gd name="T28" fmla="*/ 33 w 243"/>
                <a:gd name="T29" fmla="*/ 121 h 442"/>
                <a:gd name="T30" fmla="*/ 58 w 243"/>
                <a:gd name="T31" fmla="*/ 89 h 442"/>
                <a:gd name="T32" fmla="*/ 91 w 243"/>
                <a:gd name="T33" fmla="*/ 63 h 442"/>
                <a:gd name="T34" fmla="*/ 126 w 243"/>
                <a:gd name="T35" fmla="*/ 41 h 442"/>
                <a:gd name="T36" fmla="*/ 164 w 243"/>
                <a:gd name="T37" fmla="*/ 23 h 442"/>
                <a:gd name="T38" fmla="*/ 204 w 243"/>
                <a:gd name="T39" fmla="*/ 10 h 442"/>
                <a:gd name="T40" fmla="*/ 243 w 243"/>
                <a:gd name="T41" fmla="*/ 0 h 4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43" h="442">
                  <a:moveTo>
                    <a:pt x="243" y="0"/>
                  </a:moveTo>
                  <a:lnTo>
                    <a:pt x="243" y="442"/>
                  </a:lnTo>
                  <a:lnTo>
                    <a:pt x="199" y="427"/>
                  </a:lnTo>
                  <a:lnTo>
                    <a:pt x="157" y="412"/>
                  </a:lnTo>
                  <a:lnTo>
                    <a:pt x="113" y="390"/>
                  </a:lnTo>
                  <a:lnTo>
                    <a:pt x="70" y="365"/>
                  </a:lnTo>
                  <a:lnTo>
                    <a:pt x="47" y="347"/>
                  </a:lnTo>
                  <a:lnTo>
                    <a:pt x="27" y="327"/>
                  </a:lnTo>
                  <a:lnTo>
                    <a:pt x="12" y="301"/>
                  </a:lnTo>
                  <a:lnTo>
                    <a:pt x="4" y="271"/>
                  </a:lnTo>
                  <a:lnTo>
                    <a:pt x="0" y="238"/>
                  </a:lnTo>
                  <a:lnTo>
                    <a:pt x="0" y="207"/>
                  </a:lnTo>
                  <a:lnTo>
                    <a:pt x="7" y="177"/>
                  </a:lnTo>
                  <a:lnTo>
                    <a:pt x="17" y="147"/>
                  </a:lnTo>
                  <a:lnTo>
                    <a:pt x="33" y="121"/>
                  </a:lnTo>
                  <a:lnTo>
                    <a:pt x="58" y="89"/>
                  </a:lnTo>
                  <a:lnTo>
                    <a:pt x="91" y="63"/>
                  </a:lnTo>
                  <a:lnTo>
                    <a:pt x="126" y="41"/>
                  </a:lnTo>
                  <a:lnTo>
                    <a:pt x="164" y="23"/>
                  </a:lnTo>
                  <a:lnTo>
                    <a:pt x="204" y="10"/>
                  </a:lnTo>
                  <a:lnTo>
                    <a:pt x="24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" name="Freeform 1140"/>
            <p:cNvSpPr>
              <a:spLocks noEditPoints="1"/>
            </p:cNvSpPr>
            <p:nvPr/>
          </p:nvSpPr>
          <p:spPr bwMode="auto">
            <a:xfrm>
              <a:off x="3471" y="795"/>
              <a:ext cx="2255" cy="2722"/>
            </a:xfrm>
            <a:custGeom>
              <a:avLst/>
              <a:gdLst>
                <a:gd name="T0" fmla="*/ 2105 w 4510"/>
                <a:gd name="T1" fmla="*/ 2268 h 5443"/>
                <a:gd name="T2" fmla="*/ 1792 w 4510"/>
                <a:gd name="T3" fmla="*/ 2563 h 5443"/>
                <a:gd name="T4" fmla="*/ 1592 w 4510"/>
                <a:gd name="T5" fmla="*/ 2900 h 5443"/>
                <a:gd name="T6" fmla="*/ 1683 w 4510"/>
                <a:gd name="T7" fmla="*/ 3220 h 5443"/>
                <a:gd name="T8" fmla="*/ 2040 w 4510"/>
                <a:gd name="T9" fmla="*/ 3420 h 5443"/>
                <a:gd name="T10" fmla="*/ 1898 w 4510"/>
                <a:gd name="T11" fmla="*/ 3837 h 5443"/>
                <a:gd name="T12" fmla="*/ 1781 w 4510"/>
                <a:gd name="T13" fmla="*/ 3635 h 5443"/>
                <a:gd name="T14" fmla="*/ 1592 w 4510"/>
                <a:gd name="T15" fmla="*/ 3688 h 5443"/>
                <a:gd name="T16" fmla="*/ 1632 w 4510"/>
                <a:gd name="T17" fmla="*/ 3916 h 5443"/>
                <a:gd name="T18" fmla="*/ 1971 w 4510"/>
                <a:gd name="T19" fmla="*/ 4206 h 5443"/>
                <a:gd name="T20" fmla="*/ 2153 w 4510"/>
                <a:gd name="T21" fmla="*/ 4502 h 5443"/>
                <a:gd name="T22" fmla="*/ 2343 w 4510"/>
                <a:gd name="T23" fmla="*/ 4476 h 5443"/>
                <a:gd name="T24" fmla="*/ 2568 w 4510"/>
                <a:gd name="T25" fmla="*/ 4214 h 5443"/>
                <a:gd name="T26" fmla="*/ 2900 w 4510"/>
                <a:gd name="T27" fmla="*/ 3920 h 5443"/>
                <a:gd name="T28" fmla="*/ 2877 w 4510"/>
                <a:gd name="T29" fmla="*/ 3511 h 5443"/>
                <a:gd name="T30" fmla="*/ 2887 w 4510"/>
                <a:gd name="T31" fmla="*/ 3529 h 5443"/>
                <a:gd name="T32" fmla="*/ 2869 w 4510"/>
                <a:gd name="T33" fmla="*/ 3496 h 5443"/>
                <a:gd name="T34" fmla="*/ 2870 w 4510"/>
                <a:gd name="T35" fmla="*/ 3498 h 5443"/>
                <a:gd name="T36" fmla="*/ 2735 w 4510"/>
                <a:gd name="T37" fmla="*/ 3362 h 5443"/>
                <a:gd name="T38" fmla="*/ 2369 w 4510"/>
                <a:gd name="T39" fmla="*/ 2715 h 5443"/>
                <a:gd name="T40" fmla="*/ 2627 w 4510"/>
                <a:gd name="T41" fmla="*/ 2874 h 5443"/>
                <a:gd name="T42" fmla="*/ 2740 w 4510"/>
                <a:gd name="T43" fmla="*/ 3021 h 5443"/>
                <a:gd name="T44" fmla="*/ 2907 w 4510"/>
                <a:gd name="T45" fmla="*/ 2925 h 5443"/>
                <a:gd name="T46" fmla="*/ 2812 w 4510"/>
                <a:gd name="T47" fmla="*/ 2669 h 5443"/>
                <a:gd name="T48" fmla="*/ 2421 w 4510"/>
                <a:gd name="T49" fmla="*/ 2452 h 5443"/>
                <a:gd name="T50" fmla="*/ 2292 w 4510"/>
                <a:gd name="T51" fmla="*/ 2176 h 5443"/>
                <a:gd name="T52" fmla="*/ 1528 w 4510"/>
                <a:gd name="T53" fmla="*/ 40 h 5443"/>
                <a:gd name="T54" fmla="*/ 1891 w 4510"/>
                <a:gd name="T55" fmla="*/ 185 h 5443"/>
                <a:gd name="T56" fmla="*/ 2263 w 4510"/>
                <a:gd name="T57" fmla="*/ 174 h 5443"/>
                <a:gd name="T58" fmla="*/ 2721 w 4510"/>
                <a:gd name="T59" fmla="*/ 50 h 5443"/>
                <a:gd name="T60" fmla="*/ 3079 w 4510"/>
                <a:gd name="T61" fmla="*/ 26 h 5443"/>
                <a:gd name="T62" fmla="*/ 3093 w 4510"/>
                <a:gd name="T63" fmla="*/ 260 h 5443"/>
                <a:gd name="T64" fmla="*/ 2931 w 4510"/>
                <a:gd name="T65" fmla="*/ 672 h 5443"/>
                <a:gd name="T66" fmla="*/ 2640 w 4510"/>
                <a:gd name="T67" fmla="*/ 1089 h 5443"/>
                <a:gd name="T68" fmla="*/ 2878 w 4510"/>
                <a:gd name="T69" fmla="*/ 1367 h 5443"/>
                <a:gd name="T70" fmla="*/ 3356 w 4510"/>
                <a:gd name="T71" fmla="*/ 1755 h 5443"/>
                <a:gd name="T72" fmla="*/ 3803 w 4510"/>
                <a:gd name="T73" fmla="*/ 2262 h 5443"/>
                <a:gd name="T74" fmla="*/ 4171 w 4510"/>
                <a:gd name="T75" fmla="*/ 2843 h 5443"/>
                <a:gd name="T76" fmla="*/ 4423 w 4510"/>
                <a:gd name="T77" fmla="*/ 3453 h 5443"/>
                <a:gd name="T78" fmla="*/ 4510 w 4510"/>
                <a:gd name="T79" fmla="*/ 4050 h 5443"/>
                <a:gd name="T80" fmla="*/ 4393 w 4510"/>
                <a:gd name="T81" fmla="*/ 4591 h 5443"/>
                <a:gd name="T82" fmla="*/ 4026 w 4510"/>
                <a:gd name="T83" fmla="*/ 5033 h 5443"/>
                <a:gd name="T84" fmla="*/ 3366 w 4510"/>
                <a:gd name="T85" fmla="*/ 5333 h 5443"/>
                <a:gd name="T86" fmla="*/ 2369 w 4510"/>
                <a:gd name="T87" fmla="*/ 5443 h 5443"/>
                <a:gd name="T88" fmla="*/ 1255 w 4510"/>
                <a:gd name="T89" fmla="*/ 5341 h 5443"/>
                <a:gd name="T90" fmla="*/ 536 w 4510"/>
                <a:gd name="T91" fmla="*/ 5038 h 5443"/>
                <a:gd name="T92" fmla="*/ 134 w 4510"/>
                <a:gd name="T93" fmla="*/ 4578 h 5443"/>
                <a:gd name="T94" fmla="*/ 0 w 4510"/>
                <a:gd name="T95" fmla="*/ 4011 h 5443"/>
                <a:gd name="T96" fmla="*/ 86 w 4510"/>
                <a:gd name="T97" fmla="*/ 3385 h 5443"/>
                <a:gd name="T98" fmla="*/ 341 w 4510"/>
                <a:gd name="T99" fmla="*/ 2750 h 5443"/>
                <a:gd name="T100" fmla="*/ 718 w 4510"/>
                <a:gd name="T101" fmla="*/ 2156 h 5443"/>
                <a:gd name="T102" fmla="*/ 1166 w 4510"/>
                <a:gd name="T103" fmla="*/ 1651 h 5443"/>
                <a:gd name="T104" fmla="*/ 1635 w 4510"/>
                <a:gd name="T105" fmla="*/ 1286 h 5443"/>
                <a:gd name="T106" fmla="*/ 1476 w 4510"/>
                <a:gd name="T107" fmla="*/ 953 h 5443"/>
                <a:gd name="T108" fmla="*/ 1209 w 4510"/>
                <a:gd name="T109" fmla="*/ 505 h 5443"/>
                <a:gd name="T110" fmla="*/ 1161 w 4510"/>
                <a:gd name="T111" fmla="*/ 134 h 54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4510" h="5443">
                  <a:moveTo>
                    <a:pt x="2230" y="2164"/>
                  </a:moveTo>
                  <a:lnTo>
                    <a:pt x="2201" y="2167"/>
                  </a:lnTo>
                  <a:lnTo>
                    <a:pt x="2173" y="2179"/>
                  </a:lnTo>
                  <a:lnTo>
                    <a:pt x="2146" y="2197"/>
                  </a:lnTo>
                  <a:lnTo>
                    <a:pt x="2128" y="2219"/>
                  </a:lnTo>
                  <a:lnTo>
                    <a:pt x="2113" y="2242"/>
                  </a:lnTo>
                  <a:lnTo>
                    <a:pt x="2105" y="2268"/>
                  </a:lnTo>
                  <a:lnTo>
                    <a:pt x="2101" y="2297"/>
                  </a:lnTo>
                  <a:lnTo>
                    <a:pt x="2101" y="2445"/>
                  </a:lnTo>
                  <a:lnTo>
                    <a:pt x="2035" y="2457"/>
                  </a:lnTo>
                  <a:lnTo>
                    <a:pt x="1971" y="2475"/>
                  </a:lnTo>
                  <a:lnTo>
                    <a:pt x="1908" y="2498"/>
                  </a:lnTo>
                  <a:lnTo>
                    <a:pt x="1848" y="2528"/>
                  </a:lnTo>
                  <a:lnTo>
                    <a:pt x="1792" y="2563"/>
                  </a:lnTo>
                  <a:lnTo>
                    <a:pt x="1741" y="2606"/>
                  </a:lnTo>
                  <a:lnTo>
                    <a:pt x="1698" y="2651"/>
                  </a:lnTo>
                  <a:lnTo>
                    <a:pt x="1660" y="2702"/>
                  </a:lnTo>
                  <a:lnTo>
                    <a:pt x="1630" y="2756"/>
                  </a:lnTo>
                  <a:lnTo>
                    <a:pt x="1612" y="2803"/>
                  </a:lnTo>
                  <a:lnTo>
                    <a:pt x="1600" y="2851"/>
                  </a:lnTo>
                  <a:lnTo>
                    <a:pt x="1592" y="2900"/>
                  </a:lnTo>
                  <a:lnTo>
                    <a:pt x="1591" y="2950"/>
                  </a:lnTo>
                  <a:lnTo>
                    <a:pt x="1594" y="3000"/>
                  </a:lnTo>
                  <a:lnTo>
                    <a:pt x="1600" y="3048"/>
                  </a:lnTo>
                  <a:lnTo>
                    <a:pt x="1614" y="3096"/>
                  </a:lnTo>
                  <a:lnTo>
                    <a:pt x="1632" y="3142"/>
                  </a:lnTo>
                  <a:lnTo>
                    <a:pt x="1655" y="3183"/>
                  </a:lnTo>
                  <a:lnTo>
                    <a:pt x="1683" y="3220"/>
                  </a:lnTo>
                  <a:lnTo>
                    <a:pt x="1715" y="3254"/>
                  </a:lnTo>
                  <a:lnTo>
                    <a:pt x="1751" y="3284"/>
                  </a:lnTo>
                  <a:lnTo>
                    <a:pt x="1802" y="3321"/>
                  </a:lnTo>
                  <a:lnTo>
                    <a:pt x="1858" y="3352"/>
                  </a:lnTo>
                  <a:lnTo>
                    <a:pt x="1918" y="3379"/>
                  </a:lnTo>
                  <a:lnTo>
                    <a:pt x="1977" y="3400"/>
                  </a:lnTo>
                  <a:lnTo>
                    <a:pt x="2040" y="3420"/>
                  </a:lnTo>
                  <a:lnTo>
                    <a:pt x="2101" y="3436"/>
                  </a:lnTo>
                  <a:lnTo>
                    <a:pt x="2101" y="3966"/>
                  </a:lnTo>
                  <a:lnTo>
                    <a:pt x="2055" y="3951"/>
                  </a:lnTo>
                  <a:lnTo>
                    <a:pt x="2010" y="3930"/>
                  </a:lnTo>
                  <a:lnTo>
                    <a:pt x="1969" y="3905"/>
                  </a:lnTo>
                  <a:lnTo>
                    <a:pt x="1931" y="3873"/>
                  </a:lnTo>
                  <a:lnTo>
                    <a:pt x="1898" y="3837"/>
                  </a:lnTo>
                  <a:lnTo>
                    <a:pt x="1872" y="3797"/>
                  </a:lnTo>
                  <a:lnTo>
                    <a:pt x="1852" y="3754"/>
                  </a:lnTo>
                  <a:lnTo>
                    <a:pt x="1843" y="3731"/>
                  </a:lnTo>
                  <a:lnTo>
                    <a:pt x="1837" y="3708"/>
                  </a:lnTo>
                  <a:lnTo>
                    <a:pt x="1824" y="3680"/>
                  </a:lnTo>
                  <a:lnTo>
                    <a:pt x="1805" y="3655"/>
                  </a:lnTo>
                  <a:lnTo>
                    <a:pt x="1781" y="3635"/>
                  </a:lnTo>
                  <a:lnTo>
                    <a:pt x="1753" y="3622"/>
                  </a:lnTo>
                  <a:lnTo>
                    <a:pt x="1723" y="3617"/>
                  </a:lnTo>
                  <a:lnTo>
                    <a:pt x="1690" y="3617"/>
                  </a:lnTo>
                  <a:lnTo>
                    <a:pt x="1660" y="3625"/>
                  </a:lnTo>
                  <a:lnTo>
                    <a:pt x="1634" y="3640"/>
                  </a:lnTo>
                  <a:lnTo>
                    <a:pt x="1610" y="3662"/>
                  </a:lnTo>
                  <a:lnTo>
                    <a:pt x="1592" y="3688"/>
                  </a:lnTo>
                  <a:lnTo>
                    <a:pt x="1582" y="3711"/>
                  </a:lnTo>
                  <a:lnTo>
                    <a:pt x="1577" y="3738"/>
                  </a:lnTo>
                  <a:lnTo>
                    <a:pt x="1577" y="3762"/>
                  </a:lnTo>
                  <a:lnTo>
                    <a:pt x="1581" y="3786"/>
                  </a:lnTo>
                  <a:lnTo>
                    <a:pt x="1587" y="3809"/>
                  </a:lnTo>
                  <a:lnTo>
                    <a:pt x="1604" y="3857"/>
                  </a:lnTo>
                  <a:lnTo>
                    <a:pt x="1632" y="3916"/>
                  </a:lnTo>
                  <a:lnTo>
                    <a:pt x="1665" y="3973"/>
                  </a:lnTo>
                  <a:lnTo>
                    <a:pt x="1705" y="4024"/>
                  </a:lnTo>
                  <a:lnTo>
                    <a:pt x="1751" y="4070"/>
                  </a:lnTo>
                  <a:lnTo>
                    <a:pt x="1801" y="4113"/>
                  </a:lnTo>
                  <a:lnTo>
                    <a:pt x="1853" y="4148"/>
                  </a:lnTo>
                  <a:lnTo>
                    <a:pt x="1911" y="4179"/>
                  </a:lnTo>
                  <a:lnTo>
                    <a:pt x="1971" y="4206"/>
                  </a:lnTo>
                  <a:lnTo>
                    <a:pt x="2032" y="4226"/>
                  </a:lnTo>
                  <a:lnTo>
                    <a:pt x="2101" y="4241"/>
                  </a:lnTo>
                  <a:lnTo>
                    <a:pt x="2101" y="4396"/>
                  </a:lnTo>
                  <a:lnTo>
                    <a:pt x="2105" y="4428"/>
                  </a:lnTo>
                  <a:lnTo>
                    <a:pt x="2115" y="4456"/>
                  </a:lnTo>
                  <a:lnTo>
                    <a:pt x="2131" y="4481"/>
                  </a:lnTo>
                  <a:lnTo>
                    <a:pt x="2153" y="4502"/>
                  </a:lnTo>
                  <a:lnTo>
                    <a:pt x="2179" y="4519"/>
                  </a:lnTo>
                  <a:lnTo>
                    <a:pt x="2209" y="4528"/>
                  </a:lnTo>
                  <a:lnTo>
                    <a:pt x="2239" y="4530"/>
                  </a:lnTo>
                  <a:lnTo>
                    <a:pt x="2270" y="4525"/>
                  </a:lnTo>
                  <a:lnTo>
                    <a:pt x="2298" y="4515"/>
                  </a:lnTo>
                  <a:lnTo>
                    <a:pt x="2323" y="4497"/>
                  </a:lnTo>
                  <a:lnTo>
                    <a:pt x="2343" y="4476"/>
                  </a:lnTo>
                  <a:lnTo>
                    <a:pt x="2356" y="4452"/>
                  </a:lnTo>
                  <a:lnTo>
                    <a:pt x="2366" y="4424"/>
                  </a:lnTo>
                  <a:lnTo>
                    <a:pt x="2369" y="4396"/>
                  </a:lnTo>
                  <a:lnTo>
                    <a:pt x="2369" y="4254"/>
                  </a:lnTo>
                  <a:lnTo>
                    <a:pt x="2435" y="4246"/>
                  </a:lnTo>
                  <a:lnTo>
                    <a:pt x="2503" y="4234"/>
                  </a:lnTo>
                  <a:lnTo>
                    <a:pt x="2568" y="4214"/>
                  </a:lnTo>
                  <a:lnTo>
                    <a:pt x="2630" y="4189"/>
                  </a:lnTo>
                  <a:lnTo>
                    <a:pt x="2690" y="4160"/>
                  </a:lnTo>
                  <a:lnTo>
                    <a:pt x="2746" y="4120"/>
                  </a:lnTo>
                  <a:lnTo>
                    <a:pt x="2794" y="4078"/>
                  </a:lnTo>
                  <a:lnTo>
                    <a:pt x="2837" y="4030"/>
                  </a:lnTo>
                  <a:lnTo>
                    <a:pt x="2872" y="3978"/>
                  </a:lnTo>
                  <a:lnTo>
                    <a:pt x="2900" y="3920"/>
                  </a:lnTo>
                  <a:lnTo>
                    <a:pt x="2920" y="3858"/>
                  </a:lnTo>
                  <a:lnTo>
                    <a:pt x="2931" y="3796"/>
                  </a:lnTo>
                  <a:lnTo>
                    <a:pt x="2935" y="3738"/>
                  </a:lnTo>
                  <a:lnTo>
                    <a:pt x="2930" y="3678"/>
                  </a:lnTo>
                  <a:lnTo>
                    <a:pt x="2920" y="3620"/>
                  </a:lnTo>
                  <a:lnTo>
                    <a:pt x="2902" y="3564"/>
                  </a:lnTo>
                  <a:lnTo>
                    <a:pt x="2877" y="3511"/>
                  </a:lnTo>
                  <a:lnTo>
                    <a:pt x="2878" y="3514"/>
                  </a:lnTo>
                  <a:lnTo>
                    <a:pt x="2882" y="3518"/>
                  </a:lnTo>
                  <a:lnTo>
                    <a:pt x="2883" y="3521"/>
                  </a:lnTo>
                  <a:lnTo>
                    <a:pt x="2885" y="3524"/>
                  </a:lnTo>
                  <a:lnTo>
                    <a:pt x="2887" y="3527"/>
                  </a:lnTo>
                  <a:lnTo>
                    <a:pt x="2887" y="3527"/>
                  </a:lnTo>
                  <a:lnTo>
                    <a:pt x="2887" y="3529"/>
                  </a:lnTo>
                  <a:lnTo>
                    <a:pt x="2887" y="3527"/>
                  </a:lnTo>
                  <a:lnTo>
                    <a:pt x="2885" y="3526"/>
                  </a:lnTo>
                  <a:lnTo>
                    <a:pt x="2883" y="3523"/>
                  </a:lnTo>
                  <a:lnTo>
                    <a:pt x="2880" y="3516"/>
                  </a:lnTo>
                  <a:lnTo>
                    <a:pt x="2877" y="3509"/>
                  </a:lnTo>
                  <a:lnTo>
                    <a:pt x="2872" y="3503"/>
                  </a:lnTo>
                  <a:lnTo>
                    <a:pt x="2869" y="3496"/>
                  </a:lnTo>
                  <a:lnTo>
                    <a:pt x="2867" y="3493"/>
                  </a:lnTo>
                  <a:lnTo>
                    <a:pt x="2865" y="3491"/>
                  </a:lnTo>
                  <a:lnTo>
                    <a:pt x="2865" y="3489"/>
                  </a:lnTo>
                  <a:lnTo>
                    <a:pt x="2865" y="3491"/>
                  </a:lnTo>
                  <a:lnTo>
                    <a:pt x="2867" y="3491"/>
                  </a:lnTo>
                  <a:lnTo>
                    <a:pt x="2869" y="3494"/>
                  </a:lnTo>
                  <a:lnTo>
                    <a:pt x="2870" y="3498"/>
                  </a:lnTo>
                  <a:lnTo>
                    <a:pt x="2872" y="3501"/>
                  </a:lnTo>
                  <a:lnTo>
                    <a:pt x="2874" y="3504"/>
                  </a:lnTo>
                  <a:lnTo>
                    <a:pt x="2877" y="3509"/>
                  </a:lnTo>
                  <a:lnTo>
                    <a:pt x="2847" y="3466"/>
                  </a:lnTo>
                  <a:lnTo>
                    <a:pt x="2814" y="3427"/>
                  </a:lnTo>
                  <a:lnTo>
                    <a:pt x="2776" y="3392"/>
                  </a:lnTo>
                  <a:lnTo>
                    <a:pt x="2735" y="3362"/>
                  </a:lnTo>
                  <a:lnTo>
                    <a:pt x="2692" y="3334"/>
                  </a:lnTo>
                  <a:lnTo>
                    <a:pt x="2645" y="3311"/>
                  </a:lnTo>
                  <a:lnTo>
                    <a:pt x="2597" y="3291"/>
                  </a:lnTo>
                  <a:lnTo>
                    <a:pt x="2523" y="3264"/>
                  </a:lnTo>
                  <a:lnTo>
                    <a:pt x="2445" y="3241"/>
                  </a:lnTo>
                  <a:lnTo>
                    <a:pt x="2369" y="3223"/>
                  </a:lnTo>
                  <a:lnTo>
                    <a:pt x="2369" y="2715"/>
                  </a:lnTo>
                  <a:lnTo>
                    <a:pt x="2417" y="2727"/>
                  </a:lnTo>
                  <a:lnTo>
                    <a:pt x="2465" y="2742"/>
                  </a:lnTo>
                  <a:lnTo>
                    <a:pt x="2510" y="2761"/>
                  </a:lnTo>
                  <a:lnTo>
                    <a:pt x="2553" y="2788"/>
                  </a:lnTo>
                  <a:lnTo>
                    <a:pt x="2587" y="2818"/>
                  </a:lnTo>
                  <a:lnTo>
                    <a:pt x="2616" y="2854"/>
                  </a:lnTo>
                  <a:lnTo>
                    <a:pt x="2627" y="2874"/>
                  </a:lnTo>
                  <a:lnTo>
                    <a:pt x="2637" y="2895"/>
                  </a:lnTo>
                  <a:lnTo>
                    <a:pt x="2645" y="2919"/>
                  </a:lnTo>
                  <a:lnTo>
                    <a:pt x="2652" y="2940"/>
                  </a:lnTo>
                  <a:lnTo>
                    <a:pt x="2667" y="2968"/>
                  </a:lnTo>
                  <a:lnTo>
                    <a:pt x="2687" y="2991"/>
                  </a:lnTo>
                  <a:lnTo>
                    <a:pt x="2711" y="3010"/>
                  </a:lnTo>
                  <a:lnTo>
                    <a:pt x="2740" y="3021"/>
                  </a:lnTo>
                  <a:lnTo>
                    <a:pt x="2771" y="3026"/>
                  </a:lnTo>
                  <a:lnTo>
                    <a:pt x="2802" y="3025"/>
                  </a:lnTo>
                  <a:lnTo>
                    <a:pt x="2832" y="3015"/>
                  </a:lnTo>
                  <a:lnTo>
                    <a:pt x="2859" y="2998"/>
                  </a:lnTo>
                  <a:lnTo>
                    <a:pt x="2880" y="2977"/>
                  </a:lnTo>
                  <a:lnTo>
                    <a:pt x="2898" y="2948"/>
                  </a:lnTo>
                  <a:lnTo>
                    <a:pt x="2907" y="2925"/>
                  </a:lnTo>
                  <a:lnTo>
                    <a:pt x="2910" y="2899"/>
                  </a:lnTo>
                  <a:lnTo>
                    <a:pt x="2908" y="2872"/>
                  </a:lnTo>
                  <a:lnTo>
                    <a:pt x="2903" y="2849"/>
                  </a:lnTo>
                  <a:lnTo>
                    <a:pt x="2897" y="2824"/>
                  </a:lnTo>
                  <a:lnTo>
                    <a:pt x="2877" y="2776"/>
                  </a:lnTo>
                  <a:lnTo>
                    <a:pt x="2849" y="2720"/>
                  </a:lnTo>
                  <a:lnTo>
                    <a:pt x="2812" y="2669"/>
                  </a:lnTo>
                  <a:lnTo>
                    <a:pt x="2771" y="2622"/>
                  </a:lnTo>
                  <a:lnTo>
                    <a:pt x="2721" y="2579"/>
                  </a:lnTo>
                  <a:lnTo>
                    <a:pt x="2667" y="2541"/>
                  </a:lnTo>
                  <a:lnTo>
                    <a:pt x="2609" y="2512"/>
                  </a:lnTo>
                  <a:lnTo>
                    <a:pt x="2548" y="2487"/>
                  </a:lnTo>
                  <a:lnTo>
                    <a:pt x="2485" y="2467"/>
                  </a:lnTo>
                  <a:lnTo>
                    <a:pt x="2421" y="2452"/>
                  </a:lnTo>
                  <a:lnTo>
                    <a:pt x="2369" y="2444"/>
                  </a:lnTo>
                  <a:lnTo>
                    <a:pt x="2369" y="2297"/>
                  </a:lnTo>
                  <a:lnTo>
                    <a:pt x="2366" y="2267"/>
                  </a:lnTo>
                  <a:lnTo>
                    <a:pt x="2354" y="2239"/>
                  </a:lnTo>
                  <a:lnTo>
                    <a:pt x="2338" y="2212"/>
                  </a:lnTo>
                  <a:lnTo>
                    <a:pt x="2316" y="2192"/>
                  </a:lnTo>
                  <a:lnTo>
                    <a:pt x="2292" y="2176"/>
                  </a:lnTo>
                  <a:lnTo>
                    <a:pt x="2262" y="2166"/>
                  </a:lnTo>
                  <a:lnTo>
                    <a:pt x="2230" y="2164"/>
                  </a:lnTo>
                  <a:close/>
                  <a:moveTo>
                    <a:pt x="1346" y="0"/>
                  </a:moveTo>
                  <a:lnTo>
                    <a:pt x="1389" y="2"/>
                  </a:lnTo>
                  <a:lnTo>
                    <a:pt x="1433" y="10"/>
                  </a:lnTo>
                  <a:lnTo>
                    <a:pt x="1480" y="23"/>
                  </a:lnTo>
                  <a:lnTo>
                    <a:pt x="1528" y="40"/>
                  </a:lnTo>
                  <a:lnTo>
                    <a:pt x="1577" y="58"/>
                  </a:lnTo>
                  <a:lnTo>
                    <a:pt x="1627" y="79"/>
                  </a:lnTo>
                  <a:lnTo>
                    <a:pt x="1680" y="103"/>
                  </a:lnTo>
                  <a:lnTo>
                    <a:pt x="1731" y="126"/>
                  </a:lnTo>
                  <a:lnTo>
                    <a:pt x="1784" y="147"/>
                  </a:lnTo>
                  <a:lnTo>
                    <a:pt x="1837" y="167"/>
                  </a:lnTo>
                  <a:lnTo>
                    <a:pt x="1891" y="185"/>
                  </a:lnTo>
                  <a:lnTo>
                    <a:pt x="1944" y="199"/>
                  </a:lnTo>
                  <a:lnTo>
                    <a:pt x="1999" y="207"/>
                  </a:lnTo>
                  <a:lnTo>
                    <a:pt x="2052" y="212"/>
                  </a:lnTo>
                  <a:lnTo>
                    <a:pt x="2106" y="208"/>
                  </a:lnTo>
                  <a:lnTo>
                    <a:pt x="2153" y="200"/>
                  </a:lnTo>
                  <a:lnTo>
                    <a:pt x="2206" y="189"/>
                  </a:lnTo>
                  <a:lnTo>
                    <a:pt x="2263" y="174"/>
                  </a:lnTo>
                  <a:lnTo>
                    <a:pt x="2323" y="157"/>
                  </a:lnTo>
                  <a:lnTo>
                    <a:pt x="2387" y="139"/>
                  </a:lnTo>
                  <a:lnTo>
                    <a:pt x="2452" y="121"/>
                  </a:lnTo>
                  <a:lnTo>
                    <a:pt x="2520" y="103"/>
                  </a:lnTo>
                  <a:lnTo>
                    <a:pt x="2587" y="83"/>
                  </a:lnTo>
                  <a:lnTo>
                    <a:pt x="2655" y="66"/>
                  </a:lnTo>
                  <a:lnTo>
                    <a:pt x="2721" y="50"/>
                  </a:lnTo>
                  <a:lnTo>
                    <a:pt x="2786" y="35"/>
                  </a:lnTo>
                  <a:lnTo>
                    <a:pt x="2849" y="25"/>
                  </a:lnTo>
                  <a:lnTo>
                    <a:pt x="2908" y="17"/>
                  </a:lnTo>
                  <a:lnTo>
                    <a:pt x="2964" y="13"/>
                  </a:lnTo>
                  <a:lnTo>
                    <a:pt x="3016" y="13"/>
                  </a:lnTo>
                  <a:lnTo>
                    <a:pt x="3060" y="18"/>
                  </a:lnTo>
                  <a:lnTo>
                    <a:pt x="3079" y="26"/>
                  </a:lnTo>
                  <a:lnTo>
                    <a:pt x="3093" y="43"/>
                  </a:lnTo>
                  <a:lnTo>
                    <a:pt x="3103" y="65"/>
                  </a:lnTo>
                  <a:lnTo>
                    <a:pt x="3110" y="93"/>
                  </a:lnTo>
                  <a:lnTo>
                    <a:pt x="3112" y="127"/>
                  </a:lnTo>
                  <a:lnTo>
                    <a:pt x="3108" y="167"/>
                  </a:lnTo>
                  <a:lnTo>
                    <a:pt x="3103" y="210"/>
                  </a:lnTo>
                  <a:lnTo>
                    <a:pt x="3093" y="260"/>
                  </a:lnTo>
                  <a:lnTo>
                    <a:pt x="3080" y="311"/>
                  </a:lnTo>
                  <a:lnTo>
                    <a:pt x="3062" y="366"/>
                  </a:lnTo>
                  <a:lnTo>
                    <a:pt x="3042" y="424"/>
                  </a:lnTo>
                  <a:lnTo>
                    <a:pt x="3019" y="485"/>
                  </a:lnTo>
                  <a:lnTo>
                    <a:pt x="2993" y="546"/>
                  </a:lnTo>
                  <a:lnTo>
                    <a:pt x="2963" y="609"/>
                  </a:lnTo>
                  <a:lnTo>
                    <a:pt x="2931" y="672"/>
                  </a:lnTo>
                  <a:lnTo>
                    <a:pt x="2897" y="736"/>
                  </a:lnTo>
                  <a:lnTo>
                    <a:pt x="2860" y="799"/>
                  </a:lnTo>
                  <a:lnTo>
                    <a:pt x="2821" y="860"/>
                  </a:lnTo>
                  <a:lnTo>
                    <a:pt x="2778" y="922"/>
                  </a:lnTo>
                  <a:lnTo>
                    <a:pt x="2735" y="979"/>
                  </a:lnTo>
                  <a:lnTo>
                    <a:pt x="2688" y="1036"/>
                  </a:lnTo>
                  <a:lnTo>
                    <a:pt x="2640" y="1089"/>
                  </a:lnTo>
                  <a:lnTo>
                    <a:pt x="2591" y="1138"/>
                  </a:lnTo>
                  <a:lnTo>
                    <a:pt x="2540" y="1185"/>
                  </a:lnTo>
                  <a:lnTo>
                    <a:pt x="2606" y="1214"/>
                  </a:lnTo>
                  <a:lnTo>
                    <a:pt x="2673" y="1246"/>
                  </a:lnTo>
                  <a:lnTo>
                    <a:pt x="2741" y="1284"/>
                  </a:lnTo>
                  <a:lnTo>
                    <a:pt x="2809" y="1324"/>
                  </a:lnTo>
                  <a:lnTo>
                    <a:pt x="2878" y="1367"/>
                  </a:lnTo>
                  <a:lnTo>
                    <a:pt x="2946" y="1413"/>
                  </a:lnTo>
                  <a:lnTo>
                    <a:pt x="3016" y="1463"/>
                  </a:lnTo>
                  <a:lnTo>
                    <a:pt x="3084" y="1516"/>
                  </a:lnTo>
                  <a:lnTo>
                    <a:pt x="3153" y="1572"/>
                  </a:lnTo>
                  <a:lnTo>
                    <a:pt x="3221" y="1631"/>
                  </a:lnTo>
                  <a:lnTo>
                    <a:pt x="3289" y="1693"/>
                  </a:lnTo>
                  <a:lnTo>
                    <a:pt x="3356" y="1755"/>
                  </a:lnTo>
                  <a:lnTo>
                    <a:pt x="3422" y="1822"/>
                  </a:lnTo>
                  <a:lnTo>
                    <a:pt x="3489" y="1891"/>
                  </a:lnTo>
                  <a:lnTo>
                    <a:pt x="3553" y="1961"/>
                  </a:lnTo>
                  <a:lnTo>
                    <a:pt x="3618" y="2033"/>
                  </a:lnTo>
                  <a:lnTo>
                    <a:pt x="3680" y="2108"/>
                  </a:lnTo>
                  <a:lnTo>
                    <a:pt x="3742" y="2184"/>
                  </a:lnTo>
                  <a:lnTo>
                    <a:pt x="3803" y="2262"/>
                  </a:lnTo>
                  <a:lnTo>
                    <a:pt x="3861" y="2341"/>
                  </a:lnTo>
                  <a:lnTo>
                    <a:pt x="3917" y="2422"/>
                  </a:lnTo>
                  <a:lnTo>
                    <a:pt x="3973" y="2505"/>
                  </a:lnTo>
                  <a:lnTo>
                    <a:pt x="4026" y="2588"/>
                  </a:lnTo>
                  <a:lnTo>
                    <a:pt x="4077" y="2672"/>
                  </a:lnTo>
                  <a:lnTo>
                    <a:pt x="4125" y="2756"/>
                  </a:lnTo>
                  <a:lnTo>
                    <a:pt x="4171" y="2843"/>
                  </a:lnTo>
                  <a:lnTo>
                    <a:pt x="4216" y="2929"/>
                  </a:lnTo>
                  <a:lnTo>
                    <a:pt x="4257" y="3016"/>
                  </a:lnTo>
                  <a:lnTo>
                    <a:pt x="4297" y="3102"/>
                  </a:lnTo>
                  <a:lnTo>
                    <a:pt x="4333" y="3190"/>
                  </a:lnTo>
                  <a:lnTo>
                    <a:pt x="4367" y="3278"/>
                  </a:lnTo>
                  <a:lnTo>
                    <a:pt x="4396" y="3365"/>
                  </a:lnTo>
                  <a:lnTo>
                    <a:pt x="4423" y="3453"/>
                  </a:lnTo>
                  <a:lnTo>
                    <a:pt x="4446" y="3541"/>
                  </a:lnTo>
                  <a:lnTo>
                    <a:pt x="4467" y="3627"/>
                  </a:lnTo>
                  <a:lnTo>
                    <a:pt x="4484" y="3713"/>
                  </a:lnTo>
                  <a:lnTo>
                    <a:pt x="4495" y="3799"/>
                  </a:lnTo>
                  <a:lnTo>
                    <a:pt x="4505" y="3883"/>
                  </a:lnTo>
                  <a:lnTo>
                    <a:pt x="4510" y="3968"/>
                  </a:lnTo>
                  <a:lnTo>
                    <a:pt x="4510" y="4050"/>
                  </a:lnTo>
                  <a:lnTo>
                    <a:pt x="4509" y="4133"/>
                  </a:lnTo>
                  <a:lnTo>
                    <a:pt x="4500" y="4212"/>
                  </a:lnTo>
                  <a:lnTo>
                    <a:pt x="4489" y="4292"/>
                  </a:lnTo>
                  <a:lnTo>
                    <a:pt x="4472" y="4370"/>
                  </a:lnTo>
                  <a:lnTo>
                    <a:pt x="4451" y="4446"/>
                  </a:lnTo>
                  <a:lnTo>
                    <a:pt x="4424" y="4520"/>
                  </a:lnTo>
                  <a:lnTo>
                    <a:pt x="4393" y="4591"/>
                  </a:lnTo>
                  <a:lnTo>
                    <a:pt x="4357" y="4663"/>
                  </a:lnTo>
                  <a:lnTo>
                    <a:pt x="4315" y="4730"/>
                  </a:lnTo>
                  <a:lnTo>
                    <a:pt x="4269" y="4797"/>
                  </a:lnTo>
                  <a:lnTo>
                    <a:pt x="4216" y="4859"/>
                  </a:lnTo>
                  <a:lnTo>
                    <a:pt x="4158" y="4921"/>
                  </a:lnTo>
                  <a:lnTo>
                    <a:pt x="4095" y="4979"/>
                  </a:lnTo>
                  <a:lnTo>
                    <a:pt x="4026" y="5033"/>
                  </a:lnTo>
                  <a:lnTo>
                    <a:pt x="3950" y="5086"/>
                  </a:lnTo>
                  <a:lnTo>
                    <a:pt x="3869" y="5136"/>
                  </a:lnTo>
                  <a:lnTo>
                    <a:pt x="3781" y="5182"/>
                  </a:lnTo>
                  <a:lnTo>
                    <a:pt x="3687" y="5225"/>
                  </a:lnTo>
                  <a:lnTo>
                    <a:pt x="3586" y="5263"/>
                  </a:lnTo>
                  <a:lnTo>
                    <a:pt x="3480" y="5300"/>
                  </a:lnTo>
                  <a:lnTo>
                    <a:pt x="3366" y="5333"/>
                  </a:lnTo>
                  <a:lnTo>
                    <a:pt x="3246" y="5361"/>
                  </a:lnTo>
                  <a:lnTo>
                    <a:pt x="3117" y="5386"/>
                  </a:lnTo>
                  <a:lnTo>
                    <a:pt x="2983" y="5405"/>
                  </a:lnTo>
                  <a:lnTo>
                    <a:pt x="2840" y="5422"/>
                  </a:lnTo>
                  <a:lnTo>
                    <a:pt x="2692" y="5434"/>
                  </a:lnTo>
                  <a:lnTo>
                    <a:pt x="2535" y="5442"/>
                  </a:lnTo>
                  <a:lnTo>
                    <a:pt x="2369" y="5443"/>
                  </a:lnTo>
                  <a:lnTo>
                    <a:pt x="2197" y="5442"/>
                  </a:lnTo>
                  <a:lnTo>
                    <a:pt x="2017" y="5435"/>
                  </a:lnTo>
                  <a:lnTo>
                    <a:pt x="1829" y="5424"/>
                  </a:lnTo>
                  <a:lnTo>
                    <a:pt x="1673" y="5410"/>
                  </a:lnTo>
                  <a:lnTo>
                    <a:pt x="1526" y="5392"/>
                  </a:lnTo>
                  <a:lnTo>
                    <a:pt x="1387" y="5369"/>
                  </a:lnTo>
                  <a:lnTo>
                    <a:pt x="1255" y="5341"/>
                  </a:lnTo>
                  <a:lnTo>
                    <a:pt x="1131" y="5309"/>
                  </a:lnTo>
                  <a:lnTo>
                    <a:pt x="1015" y="5273"/>
                  </a:lnTo>
                  <a:lnTo>
                    <a:pt x="904" y="5233"/>
                  </a:lnTo>
                  <a:lnTo>
                    <a:pt x="802" y="5190"/>
                  </a:lnTo>
                  <a:lnTo>
                    <a:pt x="706" y="5142"/>
                  </a:lnTo>
                  <a:lnTo>
                    <a:pt x="618" y="5093"/>
                  </a:lnTo>
                  <a:lnTo>
                    <a:pt x="536" y="5038"/>
                  </a:lnTo>
                  <a:lnTo>
                    <a:pt x="460" y="4982"/>
                  </a:lnTo>
                  <a:lnTo>
                    <a:pt x="390" y="4921"/>
                  </a:lnTo>
                  <a:lnTo>
                    <a:pt x="327" y="4858"/>
                  </a:lnTo>
                  <a:lnTo>
                    <a:pt x="269" y="4792"/>
                  </a:lnTo>
                  <a:lnTo>
                    <a:pt x="218" y="4724"/>
                  </a:lnTo>
                  <a:lnTo>
                    <a:pt x="174" y="4653"/>
                  </a:lnTo>
                  <a:lnTo>
                    <a:pt x="134" y="4578"/>
                  </a:lnTo>
                  <a:lnTo>
                    <a:pt x="99" y="4504"/>
                  </a:lnTo>
                  <a:lnTo>
                    <a:pt x="69" y="4426"/>
                  </a:lnTo>
                  <a:lnTo>
                    <a:pt x="46" y="4345"/>
                  </a:lnTo>
                  <a:lnTo>
                    <a:pt x="26" y="4264"/>
                  </a:lnTo>
                  <a:lnTo>
                    <a:pt x="13" y="4181"/>
                  </a:lnTo>
                  <a:lnTo>
                    <a:pt x="5" y="4097"/>
                  </a:lnTo>
                  <a:lnTo>
                    <a:pt x="0" y="4011"/>
                  </a:lnTo>
                  <a:lnTo>
                    <a:pt x="0" y="3925"/>
                  </a:lnTo>
                  <a:lnTo>
                    <a:pt x="3" y="3835"/>
                  </a:lnTo>
                  <a:lnTo>
                    <a:pt x="13" y="3748"/>
                  </a:lnTo>
                  <a:lnTo>
                    <a:pt x="25" y="3657"/>
                  </a:lnTo>
                  <a:lnTo>
                    <a:pt x="41" y="3567"/>
                  </a:lnTo>
                  <a:lnTo>
                    <a:pt x="61" y="3476"/>
                  </a:lnTo>
                  <a:lnTo>
                    <a:pt x="86" y="3385"/>
                  </a:lnTo>
                  <a:lnTo>
                    <a:pt x="112" y="3294"/>
                  </a:lnTo>
                  <a:lnTo>
                    <a:pt x="144" y="3203"/>
                  </a:lnTo>
                  <a:lnTo>
                    <a:pt x="177" y="3111"/>
                  </a:lnTo>
                  <a:lnTo>
                    <a:pt x="215" y="3020"/>
                  </a:lnTo>
                  <a:lnTo>
                    <a:pt x="255" y="2930"/>
                  </a:lnTo>
                  <a:lnTo>
                    <a:pt x="296" y="2839"/>
                  </a:lnTo>
                  <a:lnTo>
                    <a:pt x="341" y="2750"/>
                  </a:lnTo>
                  <a:lnTo>
                    <a:pt x="389" y="2662"/>
                  </a:lnTo>
                  <a:lnTo>
                    <a:pt x="438" y="2574"/>
                  </a:lnTo>
                  <a:lnTo>
                    <a:pt x="491" y="2487"/>
                  </a:lnTo>
                  <a:lnTo>
                    <a:pt x="546" y="2402"/>
                  </a:lnTo>
                  <a:lnTo>
                    <a:pt x="600" y="2318"/>
                  </a:lnTo>
                  <a:lnTo>
                    <a:pt x="658" y="2237"/>
                  </a:lnTo>
                  <a:lnTo>
                    <a:pt x="718" y="2156"/>
                  </a:lnTo>
                  <a:lnTo>
                    <a:pt x="779" y="2076"/>
                  </a:lnTo>
                  <a:lnTo>
                    <a:pt x="840" y="2000"/>
                  </a:lnTo>
                  <a:lnTo>
                    <a:pt x="904" y="1926"/>
                  </a:lnTo>
                  <a:lnTo>
                    <a:pt x="969" y="1853"/>
                  </a:lnTo>
                  <a:lnTo>
                    <a:pt x="1033" y="1784"/>
                  </a:lnTo>
                  <a:lnTo>
                    <a:pt x="1099" y="1716"/>
                  </a:lnTo>
                  <a:lnTo>
                    <a:pt x="1166" y="1651"/>
                  </a:lnTo>
                  <a:lnTo>
                    <a:pt x="1232" y="1588"/>
                  </a:lnTo>
                  <a:lnTo>
                    <a:pt x="1300" y="1530"/>
                  </a:lnTo>
                  <a:lnTo>
                    <a:pt x="1367" y="1474"/>
                  </a:lnTo>
                  <a:lnTo>
                    <a:pt x="1435" y="1421"/>
                  </a:lnTo>
                  <a:lnTo>
                    <a:pt x="1501" y="1373"/>
                  </a:lnTo>
                  <a:lnTo>
                    <a:pt x="1569" y="1327"/>
                  </a:lnTo>
                  <a:lnTo>
                    <a:pt x="1635" y="1286"/>
                  </a:lnTo>
                  <a:lnTo>
                    <a:pt x="1701" y="1248"/>
                  </a:lnTo>
                  <a:lnTo>
                    <a:pt x="1766" y="1214"/>
                  </a:lnTo>
                  <a:lnTo>
                    <a:pt x="1703" y="1170"/>
                  </a:lnTo>
                  <a:lnTo>
                    <a:pt x="1642" y="1122"/>
                  </a:lnTo>
                  <a:lnTo>
                    <a:pt x="1584" y="1069"/>
                  </a:lnTo>
                  <a:lnTo>
                    <a:pt x="1529" y="1013"/>
                  </a:lnTo>
                  <a:lnTo>
                    <a:pt x="1476" y="953"/>
                  </a:lnTo>
                  <a:lnTo>
                    <a:pt x="1427" y="892"/>
                  </a:lnTo>
                  <a:lnTo>
                    <a:pt x="1382" y="829"/>
                  </a:lnTo>
                  <a:lnTo>
                    <a:pt x="1339" y="764"/>
                  </a:lnTo>
                  <a:lnTo>
                    <a:pt x="1301" y="698"/>
                  </a:lnTo>
                  <a:lnTo>
                    <a:pt x="1266" y="634"/>
                  </a:lnTo>
                  <a:lnTo>
                    <a:pt x="1235" y="569"/>
                  </a:lnTo>
                  <a:lnTo>
                    <a:pt x="1209" y="505"/>
                  </a:lnTo>
                  <a:lnTo>
                    <a:pt x="1187" y="443"/>
                  </a:lnTo>
                  <a:lnTo>
                    <a:pt x="1171" y="382"/>
                  </a:lnTo>
                  <a:lnTo>
                    <a:pt x="1157" y="326"/>
                  </a:lnTo>
                  <a:lnTo>
                    <a:pt x="1151" y="271"/>
                  </a:lnTo>
                  <a:lnTo>
                    <a:pt x="1149" y="222"/>
                  </a:lnTo>
                  <a:lnTo>
                    <a:pt x="1152" y="175"/>
                  </a:lnTo>
                  <a:lnTo>
                    <a:pt x="1161" y="134"/>
                  </a:lnTo>
                  <a:lnTo>
                    <a:pt x="1176" y="99"/>
                  </a:lnTo>
                  <a:lnTo>
                    <a:pt x="1197" y="69"/>
                  </a:lnTo>
                  <a:lnTo>
                    <a:pt x="1230" y="38"/>
                  </a:lnTo>
                  <a:lnTo>
                    <a:pt x="1266" y="18"/>
                  </a:lnTo>
                  <a:lnTo>
                    <a:pt x="1306" y="5"/>
                  </a:lnTo>
                  <a:lnTo>
                    <a:pt x="134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2" name="Freeform 1141"/>
            <p:cNvSpPr>
              <a:spLocks/>
            </p:cNvSpPr>
            <p:nvPr/>
          </p:nvSpPr>
          <p:spPr bwMode="auto">
            <a:xfrm>
              <a:off x="4031" y="2718"/>
              <a:ext cx="0" cy="1"/>
            </a:xfrm>
            <a:custGeom>
              <a:avLst/>
              <a:gdLst>
                <a:gd name="T0" fmla="*/ 2 w 2"/>
                <a:gd name="T1" fmla="*/ 0 h 3"/>
                <a:gd name="T2" fmla="*/ 2 w 2"/>
                <a:gd name="T3" fmla="*/ 2 h 3"/>
                <a:gd name="T4" fmla="*/ 0 w 2"/>
                <a:gd name="T5" fmla="*/ 3 h 3"/>
                <a:gd name="T6" fmla="*/ 2 w 2"/>
                <a:gd name="T7" fmla="*/ 2 h 3"/>
                <a:gd name="T8" fmla="*/ 2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lnTo>
                    <a:pt x="2" y="2"/>
                  </a:lnTo>
                  <a:lnTo>
                    <a:pt x="0" y="3"/>
                  </a:lnTo>
                  <a:lnTo>
                    <a:pt x="2" y="2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03" name="TextBox 102"/>
          <p:cNvSpPr txBox="1"/>
          <p:nvPr/>
        </p:nvSpPr>
        <p:spPr>
          <a:xfrm>
            <a:off x="1228703" y="4812049"/>
            <a:ext cx="21570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bg1">
                    <a:lumMod val="65000"/>
                  </a:schemeClr>
                </a:solidFill>
              </a:rPr>
              <a:t>Lorem ipsum dolor sit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</a:rPr>
              <a:t>amet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</a:rPr>
              <a:t>consectetur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</a:rPr>
              <a:t>adipiscing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</a:rPr>
              <a:t>elit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</a:rPr>
              <a:t>, sed.</a:t>
            </a:r>
          </a:p>
        </p:txBody>
      </p:sp>
      <p:sp>
        <p:nvSpPr>
          <p:cNvPr id="104" name="TextBox 103"/>
          <p:cNvSpPr txBox="1"/>
          <p:nvPr/>
        </p:nvSpPr>
        <p:spPr>
          <a:xfrm>
            <a:off x="1228702" y="4504272"/>
            <a:ext cx="11478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>
                <a:solidFill>
                  <a:schemeClr val="bg1">
                    <a:lumMod val="50000"/>
                  </a:schemeClr>
                </a:solidFill>
              </a:rPr>
              <a:t>SUBTITLE HERE</a:t>
            </a:r>
          </a:p>
        </p:txBody>
      </p:sp>
      <p:sp>
        <p:nvSpPr>
          <p:cNvPr id="105" name="Oval 104"/>
          <p:cNvSpPr/>
          <p:nvPr/>
        </p:nvSpPr>
        <p:spPr>
          <a:xfrm>
            <a:off x="706350" y="4565881"/>
            <a:ext cx="492336" cy="492336"/>
          </a:xfrm>
          <a:prstGeom prst="ellipse">
            <a:avLst/>
          </a:prstGeom>
          <a:solidFill>
            <a:schemeClr val="accent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6" name="TextBox 105"/>
          <p:cNvSpPr txBox="1"/>
          <p:nvPr/>
        </p:nvSpPr>
        <p:spPr>
          <a:xfrm>
            <a:off x="4266305" y="3369058"/>
            <a:ext cx="21570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bg1">
                    <a:lumMod val="65000"/>
                  </a:schemeClr>
                </a:solidFill>
              </a:rPr>
              <a:t>Lorem ipsum dolor sit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</a:rPr>
              <a:t>amet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</a:rPr>
              <a:t>consectetur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</a:rPr>
              <a:t>adipiscing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</a:rPr>
              <a:t>elit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</a:rPr>
              <a:t>, sed.</a:t>
            </a:r>
          </a:p>
        </p:txBody>
      </p:sp>
      <p:sp>
        <p:nvSpPr>
          <p:cNvPr id="107" name="TextBox 106"/>
          <p:cNvSpPr txBox="1"/>
          <p:nvPr/>
        </p:nvSpPr>
        <p:spPr>
          <a:xfrm>
            <a:off x="4266304" y="3061281"/>
            <a:ext cx="11478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>
                <a:solidFill>
                  <a:schemeClr val="bg1">
                    <a:lumMod val="50000"/>
                  </a:schemeClr>
                </a:solidFill>
              </a:rPr>
              <a:t>SUBTITLE HERE</a:t>
            </a:r>
          </a:p>
        </p:txBody>
      </p:sp>
      <p:sp>
        <p:nvSpPr>
          <p:cNvPr id="108" name="Oval 107"/>
          <p:cNvSpPr/>
          <p:nvPr/>
        </p:nvSpPr>
        <p:spPr>
          <a:xfrm>
            <a:off x="3743952" y="3122890"/>
            <a:ext cx="492336" cy="492336"/>
          </a:xfrm>
          <a:prstGeom prst="ellipse">
            <a:avLst/>
          </a:prstGeom>
          <a:solidFill>
            <a:schemeClr val="accent3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9" name="TextBox 108"/>
          <p:cNvSpPr txBox="1"/>
          <p:nvPr/>
        </p:nvSpPr>
        <p:spPr>
          <a:xfrm>
            <a:off x="706350" y="2120869"/>
            <a:ext cx="457048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bg1">
                    <a:lumMod val="50000"/>
                  </a:schemeClr>
                </a:solidFill>
              </a:rPr>
              <a:t>Your Amazing Subtitle Goes Right Here</a:t>
            </a:r>
          </a:p>
        </p:txBody>
      </p:sp>
      <p:sp>
        <p:nvSpPr>
          <p:cNvPr id="110" name="TextBox 109"/>
          <p:cNvSpPr txBox="1"/>
          <p:nvPr/>
        </p:nvSpPr>
        <p:spPr>
          <a:xfrm>
            <a:off x="4266305" y="4859846"/>
            <a:ext cx="21570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bg1">
                    <a:lumMod val="65000"/>
                  </a:schemeClr>
                </a:solidFill>
              </a:rPr>
              <a:t>Lorem ipsum dolor sit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</a:rPr>
              <a:t>amet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</a:rPr>
              <a:t>consectetur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</a:rPr>
              <a:t>adipiscing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</a:rPr>
              <a:t>elit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</a:rPr>
              <a:t>sed</a:t>
            </a:r>
            <a:endParaRPr lang="en-US" sz="12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11" name="TextBox 110"/>
          <p:cNvSpPr txBox="1"/>
          <p:nvPr/>
        </p:nvSpPr>
        <p:spPr>
          <a:xfrm>
            <a:off x="4266304" y="4552069"/>
            <a:ext cx="11478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>
                <a:solidFill>
                  <a:schemeClr val="bg1">
                    <a:lumMod val="50000"/>
                  </a:schemeClr>
                </a:solidFill>
              </a:rPr>
              <a:t>SUBTITLE HERE</a:t>
            </a:r>
          </a:p>
        </p:txBody>
      </p:sp>
      <p:sp>
        <p:nvSpPr>
          <p:cNvPr id="112" name="Oval 111"/>
          <p:cNvSpPr/>
          <p:nvPr/>
        </p:nvSpPr>
        <p:spPr>
          <a:xfrm>
            <a:off x="3743952" y="4613678"/>
            <a:ext cx="492336" cy="492336"/>
          </a:xfrm>
          <a:prstGeom prst="ellipse">
            <a:avLst/>
          </a:prstGeom>
          <a:solidFill>
            <a:schemeClr val="accent4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13" name="Group 19"/>
          <p:cNvGrpSpPr>
            <a:grpSpLocks noChangeAspect="1"/>
          </p:cNvGrpSpPr>
          <p:nvPr/>
        </p:nvGrpSpPr>
        <p:grpSpPr bwMode="auto">
          <a:xfrm>
            <a:off x="810420" y="4675361"/>
            <a:ext cx="309316" cy="263150"/>
            <a:chOff x="2284" y="243"/>
            <a:chExt cx="268" cy="228"/>
          </a:xfrm>
          <a:solidFill>
            <a:schemeClr val="bg1"/>
          </a:solidFill>
        </p:grpSpPr>
        <p:sp>
          <p:nvSpPr>
            <p:cNvPr id="125" name="Freeform 21"/>
            <p:cNvSpPr>
              <a:spLocks/>
            </p:cNvSpPr>
            <p:nvPr/>
          </p:nvSpPr>
          <p:spPr bwMode="auto">
            <a:xfrm>
              <a:off x="2307" y="270"/>
              <a:ext cx="126" cy="197"/>
            </a:xfrm>
            <a:custGeom>
              <a:avLst/>
              <a:gdLst>
                <a:gd name="T0" fmla="*/ 835 w 1636"/>
                <a:gd name="T1" fmla="*/ 4 h 2554"/>
                <a:gd name="T2" fmla="*/ 922 w 1636"/>
                <a:gd name="T3" fmla="*/ 28 h 2554"/>
                <a:gd name="T4" fmla="*/ 986 w 1636"/>
                <a:gd name="T5" fmla="*/ 62 h 2554"/>
                <a:gd name="T6" fmla="*/ 1024 w 1636"/>
                <a:gd name="T7" fmla="*/ 93 h 2554"/>
                <a:gd name="T8" fmla="*/ 1036 w 1636"/>
                <a:gd name="T9" fmla="*/ 105 h 2554"/>
                <a:gd name="T10" fmla="*/ 1165 w 1636"/>
                <a:gd name="T11" fmla="*/ 115 h 2554"/>
                <a:gd name="T12" fmla="*/ 1269 w 1636"/>
                <a:gd name="T13" fmla="*/ 164 h 2554"/>
                <a:gd name="T14" fmla="*/ 1347 w 1636"/>
                <a:gd name="T15" fmla="*/ 249 h 2554"/>
                <a:gd name="T16" fmla="*/ 1402 w 1636"/>
                <a:gd name="T17" fmla="*/ 364 h 2554"/>
                <a:gd name="T18" fmla="*/ 1434 w 1636"/>
                <a:gd name="T19" fmla="*/ 503 h 2554"/>
                <a:gd name="T20" fmla="*/ 1449 w 1636"/>
                <a:gd name="T21" fmla="*/ 661 h 2554"/>
                <a:gd name="T22" fmla="*/ 1444 w 1636"/>
                <a:gd name="T23" fmla="*/ 832 h 2554"/>
                <a:gd name="T24" fmla="*/ 1434 w 1636"/>
                <a:gd name="T25" fmla="*/ 1000 h 2554"/>
                <a:gd name="T26" fmla="*/ 1448 w 1636"/>
                <a:gd name="T27" fmla="*/ 1133 h 2554"/>
                <a:gd name="T28" fmla="*/ 1480 w 1636"/>
                <a:gd name="T29" fmla="*/ 1235 h 2554"/>
                <a:gd name="T30" fmla="*/ 1522 w 1636"/>
                <a:gd name="T31" fmla="*/ 1306 h 2554"/>
                <a:gd name="T32" fmla="*/ 1566 w 1636"/>
                <a:gd name="T33" fmla="*/ 1353 h 2554"/>
                <a:gd name="T34" fmla="*/ 1605 w 1636"/>
                <a:gd name="T35" fmla="*/ 1380 h 2554"/>
                <a:gd name="T36" fmla="*/ 1631 w 1636"/>
                <a:gd name="T37" fmla="*/ 1392 h 2554"/>
                <a:gd name="T38" fmla="*/ 1605 w 1636"/>
                <a:gd name="T39" fmla="*/ 1422 h 2554"/>
                <a:gd name="T40" fmla="*/ 1497 w 1636"/>
                <a:gd name="T41" fmla="*/ 1485 h 2554"/>
                <a:gd name="T42" fmla="*/ 1377 w 1636"/>
                <a:gd name="T43" fmla="*/ 1524 h 2554"/>
                <a:gd name="T44" fmla="*/ 1264 w 1636"/>
                <a:gd name="T45" fmla="*/ 1543 h 2554"/>
                <a:gd name="T46" fmla="*/ 1176 w 1636"/>
                <a:gd name="T47" fmla="*/ 1550 h 2554"/>
                <a:gd name="T48" fmla="*/ 1129 w 1636"/>
                <a:gd name="T49" fmla="*/ 1551 h 2554"/>
                <a:gd name="T50" fmla="*/ 1126 w 1636"/>
                <a:gd name="T51" fmla="*/ 1669 h 2554"/>
                <a:gd name="T52" fmla="*/ 518 w 1636"/>
                <a:gd name="T53" fmla="*/ 1555 h 2554"/>
                <a:gd name="T54" fmla="*/ 349 w 1636"/>
                <a:gd name="T55" fmla="*/ 1544 h 2554"/>
                <a:gd name="T56" fmla="*/ 218 w 1636"/>
                <a:gd name="T57" fmla="*/ 1516 h 2554"/>
                <a:gd name="T58" fmla="*/ 122 w 1636"/>
                <a:gd name="T59" fmla="*/ 1479 h 2554"/>
                <a:gd name="T60" fmla="*/ 57 w 1636"/>
                <a:gd name="T61" fmla="*/ 1439 h 2554"/>
                <a:gd name="T62" fmla="*/ 18 w 1636"/>
                <a:gd name="T63" fmla="*/ 1406 h 2554"/>
                <a:gd name="T64" fmla="*/ 1 w 1636"/>
                <a:gd name="T65" fmla="*/ 1388 h 2554"/>
                <a:gd name="T66" fmla="*/ 4 w 1636"/>
                <a:gd name="T67" fmla="*/ 1386 h 2554"/>
                <a:gd name="T68" fmla="*/ 24 w 1636"/>
                <a:gd name="T69" fmla="*/ 1382 h 2554"/>
                <a:gd name="T70" fmla="*/ 55 w 1636"/>
                <a:gd name="T71" fmla="*/ 1366 h 2554"/>
                <a:gd name="T72" fmla="*/ 93 w 1636"/>
                <a:gd name="T73" fmla="*/ 1334 h 2554"/>
                <a:gd name="T74" fmla="*/ 133 w 1636"/>
                <a:gd name="T75" fmla="*/ 1278 h 2554"/>
                <a:gd name="T76" fmla="*/ 170 w 1636"/>
                <a:gd name="T77" fmla="*/ 1194 h 2554"/>
                <a:gd name="T78" fmla="*/ 198 w 1636"/>
                <a:gd name="T79" fmla="*/ 1074 h 2554"/>
                <a:gd name="T80" fmla="*/ 214 w 1636"/>
                <a:gd name="T81" fmla="*/ 914 h 2554"/>
                <a:gd name="T82" fmla="*/ 215 w 1636"/>
                <a:gd name="T83" fmla="*/ 707 h 2554"/>
                <a:gd name="T84" fmla="*/ 230 w 1636"/>
                <a:gd name="T85" fmla="*/ 518 h 2554"/>
                <a:gd name="T86" fmla="*/ 266 w 1636"/>
                <a:gd name="T87" fmla="*/ 370 h 2554"/>
                <a:gd name="T88" fmla="*/ 315 w 1636"/>
                <a:gd name="T89" fmla="*/ 256 h 2554"/>
                <a:gd name="T90" fmla="*/ 374 w 1636"/>
                <a:gd name="T91" fmla="*/ 173 h 2554"/>
                <a:gd name="T92" fmla="*/ 438 w 1636"/>
                <a:gd name="T93" fmla="*/ 114 h 2554"/>
                <a:gd name="T94" fmla="*/ 499 w 1636"/>
                <a:gd name="T95" fmla="*/ 74 h 2554"/>
                <a:gd name="T96" fmla="*/ 553 w 1636"/>
                <a:gd name="T97" fmla="*/ 49 h 2554"/>
                <a:gd name="T98" fmla="*/ 631 w 1636"/>
                <a:gd name="T99" fmla="*/ 21 h 2554"/>
                <a:gd name="T100" fmla="*/ 762 w 1636"/>
                <a:gd name="T101" fmla="*/ 0 h 25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636" h="2554">
                  <a:moveTo>
                    <a:pt x="762" y="0"/>
                  </a:moveTo>
                  <a:lnTo>
                    <a:pt x="799" y="1"/>
                  </a:lnTo>
                  <a:lnTo>
                    <a:pt x="835" y="4"/>
                  </a:lnTo>
                  <a:lnTo>
                    <a:pt x="866" y="10"/>
                  </a:lnTo>
                  <a:lnTo>
                    <a:pt x="896" y="19"/>
                  </a:lnTo>
                  <a:lnTo>
                    <a:pt x="922" y="28"/>
                  </a:lnTo>
                  <a:lnTo>
                    <a:pt x="947" y="39"/>
                  </a:lnTo>
                  <a:lnTo>
                    <a:pt x="968" y="50"/>
                  </a:lnTo>
                  <a:lnTo>
                    <a:pt x="986" y="62"/>
                  </a:lnTo>
                  <a:lnTo>
                    <a:pt x="1001" y="74"/>
                  </a:lnTo>
                  <a:lnTo>
                    <a:pt x="1013" y="83"/>
                  </a:lnTo>
                  <a:lnTo>
                    <a:pt x="1024" y="93"/>
                  </a:lnTo>
                  <a:lnTo>
                    <a:pt x="1030" y="99"/>
                  </a:lnTo>
                  <a:lnTo>
                    <a:pt x="1034" y="103"/>
                  </a:lnTo>
                  <a:lnTo>
                    <a:pt x="1036" y="105"/>
                  </a:lnTo>
                  <a:lnTo>
                    <a:pt x="1082" y="103"/>
                  </a:lnTo>
                  <a:lnTo>
                    <a:pt x="1125" y="106"/>
                  </a:lnTo>
                  <a:lnTo>
                    <a:pt x="1165" y="115"/>
                  </a:lnTo>
                  <a:lnTo>
                    <a:pt x="1202" y="126"/>
                  </a:lnTo>
                  <a:lnTo>
                    <a:pt x="1237" y="143"/>
                  </a:lnTo>
                  <a:lnTo>
                    <a:pt x="1269" y="164"/>
                  </a:lnTo>
                  <a:lnTo>
                    <a:pt x="1297" y="189"/>
                  </a:lnTo>
                  <a:lnTo>
                    <a:pt x="1323" y="217"/>
                  </a:lnTo>
                  <a:lnTo>
                    <a:pt x="1347" y="249"/>
                  </a:lnTo>
                  <a:lnTo>
                    <a:pt x="1367" y="285"/>
                  </a:lnTo>
                  <a:lnTo>
                    <a:pt x="1386" y="323"/>
                  </a:lnTo>
                  <a:lnTo>
                    <a:pt x="1402" y="364"/>
                  </a:lnTo>
                  <a:lnTo>
                    <a:pt x="1414" y="408"/>
                  </a:lnTo>
                  <a:lnTo>
                    <a:pt x="1426" y="455"/>
                  </a:lnTo>
                  <a:lnTo>
                    <a:pt x="1434" y="503"/>
                  </a:lnTo>
                  <a:lnTo>
                    <a:pt x="1442" y="554"/>
                  </a:lnTo>
                  <a:lnTo>
                    <a:pt x="1446" y="607"/>
                  </a:lnTo>
                  <a:lnTo>
                    <a:pt x="1449" y="661"/>
                  </a:lnTo>
                  <a:lnTo>
                    <a:pt x="1449" y="716"/>
                  </a:lnTo>
                  <a:lnTo>
                    <a:pt x="1448" y="773"/>
                  </a:lnTo>
                  <a:lnTo>
                    <a:pt x="1444" y="832"/>
                  </a:lnTo>
                  <a:lnTo>
                    <a:pt x="1440" y="891"/>
                  </a:lnTo>
                  <a:lnTo>
                    <a:pt x="1435" y="948"/>
                  </a:lnTo>
                  <a:lnTo>
                    <a:pt x="1434" y="1000"/>
                  </a:lnTo>
                  <a:lnTo>
                    <a:pt x="1437" y="1049"/>
                  </a:lnTo>
                  <a:lnTo>
                    <a:pt x="1442" y="1093"/>
                  </a:lnTo>
                  <a:lnTo>
                    <a:pt x="1448" y="1133"/>
                  </a:lnTo>
                  <a:lnTo>
                    <a:pt x="1458" y="1171"/>
                  </a:lnTo>
                  <a:lnTo>
                    <a:pt x="1468" y="1204"/>
                  </a:lnTo>
                  <a:lnTo>
                    <a:pt x="1480" y="1235"/>
                  </a:lnTo>
                  <a:lnTo>
                    <a:pt x="1494" y="1261"/>
                  </a:lnTo>
                  <a:lnTo>
                    <a:pt x="1507" y="1285"/>
                  </a:lnTo>
                  <a:lnTo>
                    <a:pt x="1522" y="1306"/>
                  </a:lnTo>
                  <a:lnTo>
                    <a:pt x="1537" y="1325"/>
                  </a:lnTo>
                  <a:lnTo>
                    <a:pt x="1552" y="1339"/>
                  </a:lnTo>
                  <a:lnTo>
                    <a:pt x="1566" y="1353"/>
                  </a:lnTo>
                  <a:lnTo>
                    <a:pt x="1580" y="1364"/>
                  </a:lnTo>
                  <a:lnTo>
                    <a:pt x="1594" y="1373"/>
                  </a:lnTo>
                  <a:lnTo>
                    <a:pt x="1605" y="1380"/>
                  </a:lnTo>
                  <a:lnTo>
                    <a:pt x="1616" y="1386"/>
                  </a:lnTo>
                  <a:lnTo>
                    <a:pt x="1624" y="1390"/>
                  </a:lnTo>
                  <a:lnTo>
                    <a:pt x="1631" y="1392"/>
                  </a:lnTo>
                  <a:lnTo>
                    <a:pt x="1635" y="1394"/>
                  </a:lnTo>
                  <a:lnTo>
                    <a:pt x="1636" y="1394"/>
                  </a:lnTo>
                  <a:lnTo>
                    <a:pt x="1605" y="1422"/>
                  </a:lnTo>
                  <a:lnTo>
                    <a:pt x="1572" y="1446"/>
                  </a:lnTo>
                  <a:lnTo>
                    <a:pt x="1535" y="1467"/>
                  </a:lnTo>
                  <a:lnTo>
                    <a:pt x="1497" y="1485"/>
                  </a:lnTo>
                  <a:lnTo>
                    <a:pt x="1458" y="1501"/>
                  </a:lnTo>
                  <a:lnTo>
                    <a:pt x="1418" y="1513"/>
                  </a:lnTo>
                  <a:lnTo>
                    <a:pt x="1377" y="1524"/>
                  </a:lnTo>
                  <a:lnTo>
                    <a:pt x="1338" y="1532"/>
                  </a:lnTo>
                  <a:lnTo>
                    <a:pt x="1300" y="1539"/>
                  </a:lnTo>
                  <a:lnTo>
                    <a:pt x="1264" y="1543"/>
                  </a:lnTo>
                  <a:lnTo>
                    <a:pt x="1232" y="1547"/>
                  </a:lnTo>
                  <a:lnTo>
                    <a:pt x="1202" y="1549"/>
                  </a:lnTo>
                  <a:lnTo>
                    <a:pt x="1176" y="1550"/>
                  </a:lnTo>
                  <a:lnTo>
                    <a:pt x="1155" y="1551"/>
                  </a:lnTo>
                  <a:lnTo>
                    <a:pt x="1139" y="1551"/>
                  </a:lnTo>
                  <a:lnTo>
                    <a:pt x="1129" y="1551"/>
                  </a:lnTo>
                  <a:lnTo>
                    <a:pt x="1125" y="1551"/>
                  </a:lnTo>
                  <a:lnTo>
                    <a:pt x="1125" y="1661"/>
                  </a:lnTo>
                  <a:lnTo>
                    <a:pt x="1126" y="1669"/>
                  </a:lnTo>
                  <a:lnTo>
                    <a:pt x="823" y="2554"/>
                  </a:lnTo>
                  <a:lnTo>
                    <a:pt x="518" y="1667"/>
                  </a:lnTo>
                  <a:lnTo>
                    <a:pt x="518" y="1555"/>
                  </a:lnTo>
                  <a:lnTo>
                    <a:pt x="457" y="1554"/>
                  </a:lnTo>
                  <a:lnTo>
                    <a:pt x="401" y="1549"/>
                  </a:lnTo>
                  <a:lnTo>
                    <a:pt x="349" y="1544"/>
                  </a:lnTo>
                  <a:lnTo>
                    <a:pt x="302" y="1537"/>
                  </a:lnTo>
                  <a:lnTo>
                    <a:pt x="257" y="1527"/>
                  </a:lnTo>
                  <a:lnTo>
                    <a:pt x="218" y="1516"/>
                  </a:lnTo>
                  <a:lnTo>
                    <a:pt x="182" y="1504"/>
                  </a:lnTo>
                  <a:lnTo>
                    <a:pt x="151" y="1491"/>
                  </a:lnTo>
                  <a:lnTo>
                    <a:pt x="122" y="1479"/>
                  </a:lnTo>
                  <a:lnTo>
                    <a:pt x="97" y="1465"/>
                  </a:lnTo>
                  <a:lnTo>
                    <a:pt x="75" y="1451"/>
                  </a:lnTo>
                  <a:lnTo>
                    <a:pt x="57" y="1439"/>
                  </a:lnTo>
                  <a:lnTo>
                    <a:pt x="41" y="1427"/>
                  </a:lnTo>
                  <a:lnTo>
                    <a:pt x="27" y="1415"/>
                  </a:lnTo>
                  <a:lnTo>
                    <a:pt x="18" y="1406"/>
                  </a:lnTo>
                  <a:lnTo>
                    <a:pt x="9" y="1397"/>
                  </a:lnTo>
                  <a:lnTo>
                    <a:pt x="4" y="1392"/>
                  </a:lnTo>
                  <a:lnTo>
                    <a:pt x="1" y="1388"/>
                  </a:lnTo>
                  <a:lnTo>
                    <a:pt x="0" y="1387"/>
                  </a:lnTo>
                  <a:lnTo>
                    <a:pt x="1" y="1387"/>
                  </a:lnTo>
                  <a:lnTo>
                    <a:pt x="4" y="1386"/>
                  </a:lnTo>
                  <a:lnTo>
                    <a:pt x="9" y="1385"/>
                  </a:lnTo>
                  <a:lnTo>
                    <a:pt x="16" y="1384"/>
                  </a:lnTo>
                  <a:lnTo>
                    <a:pt x="24" y="1382"/>
                  </a:lnTo>
                  <a:lnTo>
                    <a:pt x="33" y="1377"/>
                  </a:lnTo>
                  <a:lnTo>
                    <a:pt x="44" y="1372"/>
                  </a:lnTo>
                  <a:lnTo>
                    <a:pt x="55" y="1366"/>
                  </a:lnTo>
                  <a:lnTo>
                    <a:pt x="67" y="1357"/>
                  </a:lnTo>
                  <a:lnTo>
                    <a:pt x="80" y="1347"/>
                  </a:lnTo>
                  <a:lnTo>
                    <a:pt x="93" y="1334"/>
                  </a:lnTo>
                  <a:lnTo>
                    <a:pt x="106" y="1318"/>
                  </a:lnTo>
                  <a:lnTo>
                    <a:pt x="119" y="1299"/>
                  </a:lnTo>
                  <a:lnTo>
                    <a:pt x="133" y="1278"/>
                  </a:lnTo>
                  <a:lnTo>
                    <a:pt x="145" y="1254"/>
                  </a:lnTo>
                  <a:lnTo>
                    <a:pt x="158" y="1225"/>
                  </a:lnTo>
                  <a:lnTo>
                    <a:pt x="170" y="1194"/>
                  </a:lnTo>
                  <a:lnTo>
                    <a:pt x="180" y="1159"/>
                  </a:lnTo>
                  <a:lnTo>
                    <a:pt x="190" y="1119"/>
                  </a:lnTo>
                  <a:lnTo>
                    <a:pt x="198" y="1074"/>
                  </a:lnTo>
                  <a:lnTo>
                    <a:pt x="204" y="1026"/>
                  </a:lnTo>
                  <a:lnTo>
                    <a:pt x="210" y="972"/>
                  </a:lnTo>
                  <a:lnTo>
                    <a:pt x="214" y="914"/>
                  </a:lnTo>
                  <a:lnTo>
                    <a:pt x="215" y="849"/>
                  </a:lnTo>
                  <a:lnTo>
                    <a:pt x="215" y="780"/>
                  </a:lnTo>
                  <a:lnTo>
                    <a:pt x="215" y="707"/>
                  </a:lnTo>
                  <a:lnTo>
                    <a:pt x="217" y="639"/>
                  </a:lnTo>
                  <a:lnTo>
                    <a:pt x="222" y="576"/>
                  </a:lnTo>
                  <a:lnTo>
                    <a:pt x="230" y="518"/>
                  </a:lnTo>
                  <a:lnTo>
                    <a:pt x="239" y="464"/>
                  </a:lnTo>
                  <a:lnTo>
                    <a:pt x="252" y="416"/>
                  </a:lnTo>
                  <a:lnTo>
                    <a:pt x="266" y="370"/>
                  </a:lnTo>
                  <a:lnTo>
                    <a:pt x="280" y="328"/>
                  </a:lnTo>
                  <a:lnTo>
                    <a:pt x="297" y="290"/>
                  </a:lnTo>
                  <a:lnTo>
                    <a:pt x="315" y="256"/>
                  </a:lnTo>
                  <a:lnTo>
                    <a:pt x="334" y="226"/>
                  </a:lnTo>
                  <a:lnTo>
                    <a:pt x="354" y="197"/>
                  </a:lnTo>
                  <a:lnTo>
                    <a:pt x="374" y="173"/>
                  </a:lnTo>
                  <a:lnTo>
                    <a:pt x="396" y="151"/>
                  </a:lnTo>
                  <a:lnTo>
                    <a:pt x="417" y="131"/>
                  </a:lnTo>
                  <a:lnTo>
                    <a:pt x="438" y="114"/>
                  </a:lnTo>
                  <a:lnTo>
                    <a:pt x="459" y="99"/>
                  </a:lnTo>
                  <a:lnTo>
                    <a:pt x="479" y="85"/>
                  </a:lnTo>
                  <a:lnTo>
                    <a:pt x="499" y="74"/>
                  </a:lnTo>
                  <a:lnTo>
                    <a:pt x="518" y="64"/>
                  </a:lnTo>
                  <a:lnTo>
                    <a:pt x="536" y="56"/>
                  </a:lnTo>
                  <a:lnTo>
                    <a:pt x="553" y="49"/>
                  </a:lnTo>
                  <a:lnTo>
                    <a:pt x="569" y="43"/>
                  </a:lnTo>
                  <a:lnTo>
                    <a:pt x="582" y="38"/>
                  </a:lnTo>
                  <a:lnTo>
                    <a:pt x="631" y="21"/>
                  </a:lnTo>
                  <a:lnTo>
                    <a:pt x="677" y="9"/>
                  </a:lnTo>
                  <a:lnTo>
                    <a:pt x="721" y="3"/>
                  </a:lnTo>
                  <a:lnTo>
                    <a:pt x="76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6" name="Freeform 22"/>
            <p:cNvSpPr>
              <a:spLocks/>
            </p:cNvSpPr>
            <p:nvPr/>
          </p:nvSpPr>
          <p:spPr bwMode="auto">
            <a:xfrm>
              <a:off x="2284" y="405"/>
              <a:ext cx="172" cy="66"/>
            </a:xfrm>
            <a:custGeom>
              <a:avLst/>
              <a:gdLst>
                <a:gd name="T0" fmla="*/ 701 w 2238"/>
                <a:gd name="T1" fmla="*/ 0 h 862"/>
                <a:gd name="T2" fmla="*/ 579 w 2238"/>
                <a:gd name="T3" fmla="*/ 356 h 862"/>
                <a:gd name="T4" fmla="*/ 746 w 2238"/>
                <a:gd name="T5" fmla="*/ 343 h 862"/>
                <a:gd name="T6" fmla="*/ 1119 w 2238"/>
                <a:gd name="T7" fmla="*/ 801 h 862"/>
                <a:gd name="T8" fmla="*/ 1491 w 2238"/>
                <a:gd name="T9" fmla="*/ 343 h 862"/>
                <a:gd name="T10" fmla="*/ 1660 w 2238"/>
                <a:gd name="T11" fmla="*/ 356 h 862"/>
                <a:gd name="T12" fmla="*/ 1539 w 2238"/>
                <a:gd name="T13" fmla="*/ 0 h 862"/>
                <a:gd name="T14" fmla="*/ 1571 w 2238"/>
                <a:gd name="T15" fmla="*/ 18 h 862"/>
                <a:gd name="T16" fmla="*/ 1604 w 2238"/>
                <a:gd name="T17" fmla="*/ 35 h 862"/>
                <a:gd name="T18" fmla="*/ 1986 w 2238"/>
                <a:gd name="T19" fmla="*/ 224 h 862"/>
                <a:gd name="T20" fmla="*/ 2022 w 2238"/>
                <a:gd name="T21" fmla="*/ 245 h 862"/>
                <a:gd name="T22" fmla="*/ 2056 w 2238"/>
                <a:gd name="T23" fmla="*/ 269 h 862"/>
                <a:gd name="T24" fmla="*/ 2085 w 2238"/>
                <a:gd name="T25" fmla="*/ 297 h 862"/>
                <a:gd name="T26" fmla="*/ 2112 w 2238"/>
                <a:gd name="T27" fmla="*/ 327 h 862"/>
                <a:gd name="T28" fmla="*/ 2134 w 2238"/>
                <a:gd name="T29" fmla="*/ 361 h 862"/>
                <a:gd name="T30" fmla="*/ 2153 w 2238"/>
                <a:gd name="T31" fmla="*/ 398 h 862"/>
                <a:gd name="T32" fmla="*/ 2166 w 2238"/>
                <a:gd name="T33" fmla="*/ 436 h 862"/>
                <a:gd name="T34" fmla="*/ 2177 w 2238"/>
                <a:gd name="T35" fmla="*/ 476 h 862"/>
                <a:gd name="T36" fmla="*/ 2238 w 2238"/>
                <a:gd name="T37" fmla="*/ 814 h 862"/>
                <a:gd name="T38" fmla="*/ 2238 w 2238"/>
                <a:gd name="T39" fmla="*/ 828 h 862"/>
                <a:gd name="T40" fmla="*/ 2233 w 2238"/>
                <a:gd name="T41" fmla="*/ 841 h 862"/>
                <a:gd name="T42" fmla="*/ 2225 w 2238"/>
                <a:gd name="T43" fmla="*/ 852 h 862"/>
                <a:gd name="T44" fmla="*/ 2213 w 2238"/>
                <a:gd name="T45" fmla="*/ 858 h 862"/>
                <a:gd name="T46" fmla="*/ 2198 w 2238"/>
                <a:gd name="T47" fmla="*/ 862 h 862"/>
                <a:gd name="T48" fmla="*/ 39 w 2238"/>
                <a:gd name="T49" fmla="*/ 862 h 862"/>
                <a:gd name="T50" fmla="*/ 25 w 2238"/>
                <a:gd name="T51" fmla="*/ 858 h 862"/>
                <a:gd name="T52" fmla="*/ 14 w 2238"/>
                <a:gd name="T53" fmla="*/ 852 h 862"/>
                <a:gd name="T54" fmla="*/ 4 w 2238"/>
                <a:gd name="T55" fmla="*/ 841 h 862"/>
                <a:gd name="T56" fmla="*/ 0 w 2238"/>
                <a:gd name="T57" fmla="*/ 828 h 862"/>
                <a:gd name="T58" fmla="*/ 0 w 2238"/>
                <a:gd name="T59" fmla="*/ 814 h 862"/>
                <a:gd name="T60" fmla="*/ 60 w 2238"/>
                <a:gd name="T61" fmla="*/ 476 h 862"/>
                <a:gd name="T62" fmla="*/ 71 w 2238"/>
                <a:gd name="T63" fmla="*/ 435 h 862"/>
                <a:gd name="T64" fmla="*/ 85 w 2238"/>
                <a:gd name="T65" fmla="*/ 397 h 862"/>
                <a:gd name="T66" fmla="*/ 104 w 2238"/>
                <a:gd name="T67" fmla="*/ 361 h 862"/>
                <a:gd name="T68" fmla="*/ 126 w 2238"/>
                <a:gd name="T69" fmla="*/ 327 h 862"/>
                <a:gd name="T70" fmla="*/ 152 w 2238"/>
                <a:gd name="T71" fmla="*/ 296 h 862"/>
                <a:gd name="T72" fmla="*/ 183 w 2238"/>
                <a:gd name="T73" fmla="*/ 268 h 862"/>
                <a:gd name="T74" fmla="*/ 215 w 2238"/>
                <a:gd name="T75" fmla="*/ 244 h 862"/>
                <a:gd name="T76" fmla="*/ 251 w 2238"/>
                <a:gd name="T77" fmla="*/ 224 h 862"/>
                <a:gd name="T78" fmla="*/ 625 w 2238"/>
                <a:gd name="T79" fmla="*/ 39 h 862"/>
                <a:gd name="T80" fmla="*/ 701 w 2238"/>
                <a:gd name="T81" fmla="*/ 0 h 8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238" h="862">
                  <a:moveTo>
                    <a:pt x="701" y="0"/>
                  </a:moveTo>
                  <a:lnTo>
                    <a:pt x="579" y="356"/>
                  </a:lnTo>
                  <a:lnTo>
                    <a:pt x="746" y="343"/>
                  </a:lnTo>
                  <a:lnTo>
                    <a:pt x="1119" y="801"/>
                  </a:lnTo>
                  <a:lnTo>
                    <a:pt x="1491" y="343"/>
                  </a:lnTo>
                  <a:lnTo>
                    <a:pt x="1660" y="356"/>
                  </a:lnTo>
                  <a:lnTo>
                    <a:pt x="1539" y="0"/>
                  </a:lnTo>
                  <a:lnTo>
                    <a:pt x="1571" y="18"/>
                  </a:lnTo>
                  <a:lnTo>
                    <a:pt x="1604" y="35"/>
                  </a:lnTo>
                  <a:lnTo>
                    <a:pt x="1986" y="224"/>
                  </a:lnTo>
                  <a:lnTo>
                    <a:pt x="2022" y="245"/>
                  </a:lnTo>
                  <a:lnTo>
                    <a:pt x="2056" y="269"/>
                  </a:lnTo>
                  <a:lnTo>
                    <a:pt x="2085" y="297"/>
                  </a:lnTo>
                  <a:lnTo>
                    <a:pt x="2112" y="327"/>
                  </a:lnTo>
                  <a:lnTo>
                    <a:pt x="2134" y="361"/>
                  </a:lnTo>
                  <a:lnTo>
                    <a:pt x="2153" y="398"/>
                  </a:lnTo>
                  <a:lnTo>
                    <a:pt x="2166" y="436"/>
                  </a:lnTo>
                  <a:lnTo>
                    <a:pt x="2177" y="476"/>
                  </a:lnTo>
                  <a:lnTo>
                    <a:pt x="2238" y="814"/>
                  </a:lnTo>
                  <a:lnTo>
                    <a:pt x="2238" y="828"/>
                  </a:lnTo>
                  <a:lnTo>
                    <a:pt x="2233" y="841"/>
                  </a:lnTo>
                  <a:lnTo>
                    <a:pt x="2225" y="852"/>
                  </a:lnTo>
                  <a:lnTo>
                    <a:pt x="2213" y="858"/>
                  </a:lnTo>
                  <a:lnTo>
                    <a:pt x="2198" y="862"/>
                  </a:lnTo>
                  <a:lnTo>
                    <a:pt x="39" y="862"/>
                  </a:lnTo>
                  <a:lnTo>
                    <a:pt x="25" y="858"/>
                  </a:lnTo>
                  <a:lnTo>
                    <a:pt x="14" y="852"/>
                  </a:lnTo>
                  <a:lnTo>
                    <a:pt x="4" y="841"/>
                  </a:lnTo>
                  <a:lnTo>
                    <a:pt x="0" y="828"/>
                  </a:lnTo>
                  <a:lnTo>
                    <a:pt x="0" y="814"/>
                  </a:lnTo>
                  <a:lnTo>
                    <a:pt x="60" y="476"/>
                  </a:lnTo>
                  <a:lnTo>
                    <a:pt x="71" y="435"/>
                  </a:lnTo>
                  <a:lnTo>
                    <a:pt x="85" y="397"/>
                  </a:lnTo>
                  <a:lnTo>
                    <a:pt x="104" y="361"/>
                  </a:lnTo>
                  <a:lnTo>
                    <a:pt x="126" y="327"/>
                  </a:lnTo>
                  <a:lnTo>
                    <a:pt x="152" y="296"/>
                  </a:lnTo>
                  <a:lnTo>
                    <a:pt x="183" y="268"/>
                  </a:lnTo>
                  <a:lnTo>
                    <a:pt x="215" y="244"/>
                  </a:lnTo>
                  <a:lnTo>
                    <a:pt x="251" y="224"/>
                  </a:lnTo>
                  <a:lnTo>
                    <a:pt x="625" y="39"/>
                  </a:lnTo>
                  <a:lnTo>
                    <a:pt x="70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7" name="Freeform 23"/>
            <p:cNvSpPr>
              <a:spLocks noEditPoints="1"/>
            </p:cNvSpPr>
            <p:nvPr/>
          </p:nvSpPr>
          <p:spPr bwMode="auto">
            <a:xfrm>
              <a:off x="2436" y="243"/>
              <a:ext cx="116" cy="116"/>
            </a:xfrm>
            <a:custGeom>
              <a:avLst/>
              <a:gdLst>
                <a:gd name="T0" fmla="*/ 564 w 1509"/>
                <a:gd name="T1" fmla="*/ 597 h 1510"/>
                <a:gd name="T2" fmla="*/ 548 w 1509"/>
                <a:gd name="T3" fmla="*/ 628 h 1510"/>
                <a:gd name="T4" fmla="*/ 582 w 1509"/>
                <a:gd name="T5" fmla="*/ 653 h 1510"/>
                <a:gd name="T6" fmla="*/ 638 w 1509"/>
                <a:gd name="T7" fmla="*/ 666 h 1510"/>
                <a:gd name="T8" fmla="*/ 651 w 1509"/>
                <a:gd name="T9" fmla="*/ 712 h 1510"/>
                <a:gd name="T10" fmla="*/ 589 w 1509"/>
                <a:gd name="T11" fmla="*/ 1083 h 1510"/>
                <a:gd name="T12" fmla="*/ 619 w 1509"/>
                <a:gd name="T13" fmla="*/ 1172 h 1510"/>
                <a:gd name="T14" fmla="*/ 692 w 1509"/>
                <a:gd name="T15" fmla="*/ 1216 h 1510"/>
                <a:gd name="T16" fmla="*/ 843 w 1509"/>
                <a:gd name="T17" fmla="*/ 1212 h 1510"/>
                <a:gd name="T18" fmla="*/ 944 w 1509"/>
                <a:gd name="T19" fmla="*/ 1149 h 1510"/>
                <a:gd name="T20" fmla="*/ 959 w 1509"/>
                <a:gd name="T21" fmla="*/ 1100 h 1510"/>
                <a:gd name="T22" fmla="*/ 922 w 1509"/>
                <a:gd name="T23" fmla="*/ 1101 h 1510"/>
                <a:gd name="T24" fmla="*/ 853 w 1509"/>
                <a:gd name="T25" fmla="*/ 1126 h 1510"/>
                <a:gd name="T26" fmla="*/ 816 w 1509"/>
                <a:gd name="T27" fmla="*/ 1099 h 1510"/>
                <a:gd name="T28" fmla="*/ 827 w 1509"/>
                <a:gd name="T29" fmla="*/ 969 h 1510"/>
                <a:gd name="T30" fmla="*/ 884 w 1509"/>
                <a:gd name="T31" fmla="*/ 634 h 1510"/>
                <a:gd name="T32" fmla="*/ 852 w 1509"/>
                <a:gd name="T33" fmla="*/ 592 h 1510"/>
                <a:gd name="T34" fmla="*/ 758 w 1509"/>
                <a:gd name="T35" fmla="*/ 292 h 1510"/>
                <a:gd name="T36" fmla="*/ 675 w 1509"/>
                <a:gd name="T37" fmla="*/ 357 h 1510"/>
                <a:gd name="T38" fmla="*/ 672 w 1509"/>
                <a:gd name="T39" fmla="*/ 459 h 1510"/>
                <a:gd name="T40" fmla="*/ 737 w 1509"/>
                <a:gd name="T41" fmla="*/ 526 h 1510"/>
                <a:gd name="T42" fmla="*/ 839 w 1509"/>
                <a:gd name="T43" fmla="*/ 524 h 1510"/>
                <a:gd name="T44" fmla="*/ 905 w 1509"/>
                <a:gd name="T45" fmla="*/ 441 h 1510"/>
                <a:gd name="T46" fmla="*/ 882 w 1509"/>
                <a:gd name="T47" fmla="*/ 336 h 1510"/>
                <a:gd name="T48" fmla="*/ 787 w 1509"/>
                <a:gd name="T49" fmla="*/ 288 h 1510"/>
                <a:gd name="T50" fmla="*/ 966 w 1509"/>
                <a:gd name="T51" fmla="*/ 30 h 1510"/>
                <a:gd name="T52" fmla="*/ 1190 w 1509"/>
                <a:gd name="T53" fmla="*/ 137 h 1510"/>
                <a:gd name="T54" fmla="*/ 1371 w 1509"/>
                <a:gd name="T55" fmla="*/ 320 h 1510"/>
                <a:gd name="T56" fmla="*/ 1480 w 1509"/>
                <a:gd name="T57" fmla="*/ 544 h 1510"/>
                <a:gd name="T58" fmla="*/ 1509 w 1509"/>
                <a:gd name="T59" fmla="*/ 786 h 1510"/>
                <a:gd name="T60" fmla="*/ 1460 w 1509"/>
                <a:gd name="T61" fmla="*/ 1025 h 1510"/>
                <a:gd name="T62" fmla="*/ 1332 w 1509"/>
                <a:gd name="T63" fmla="*/ 1242 h 1510"/>
                <a:gd name="T64" fmla="*/ 1137 w 1509"/>
                <a:gd name="T65" fmla="*/ 1407 h 1510"/>
                <a:gd name="T66" fmla="*/ 906 w 1509"/>
                <a:gd name="T67" fmla="*/ 1495 h 1510"/>
                <a:gd name="T68" fmla="*/ 663 w 1509"/>
                <a:gd name="T69" fmla="*/ 1506 h 1510"/>
                <a:gd name="T70" fmla="*/ 428 w 1509"/>
                <a:gd name="T71" fmla="*/ 1437 h 1510"/>
                <a:gd name="T72" fmla="*/ 284 w 1509"/>
                <a:gd name="T73" fmla="*/ 1458 h 1510"/>
                <a:gd name="T74" fmla="*/ 119 w 1509"/>
                <a:gd name="T75" fmla="*/ 1497 h 1510"/>
                <a:gd name="T76" fmla="*/ 31 w 1509"/>
                <a:gd name="T77" fmla="*/ 1482 h 1510"/>
                <a:gd name="T78" fmla="*/ 32 w 1509"/>
                <a:gd name="T79" fmla="*/ 1444 h 1510"/>
                <a:gd name="T80" fmla="*/ 126 w 1509"/>
                <a:gd name="T81" fmla="*/ 1373 h 1510"/>
                <a:gd name="T82" fmla="*/ 196 w 1509"/>
                <a:gd name="T83" fmla="*/ 1262 h 1510"/>
                <a:gd name="T84" fmla="*/ 80 w 1509"/>
                <a:gd name="T85" fmla="*/ 1096 h 1510"/>
                <a:gd name="T86" fmla="*/ 6 w 1509"/>
                <a:gd name="T87" fmla="*/ 857 h 1510"/>
                <a:gd name="T88" fmla="*/ 14 w 1509"/>
                <a:gd name="T89" fmla="*/ 610 h 1510"/>
                <a:gd name="T90" fmla="*/ 101 w 1509"/>
                <a:gd name="T91" fmla="*/ 376 h 1510"/>
                <a:gd name="T92" fmla="*/ 268 w 1509"/>
                <a:gd name="T93" fmla="*/ 178 h 1510"/>
                <a:gd name="T94" fmla="*/ 485 w 1509"/>
                <a:gd name="T95" fmla="*/ 50 h 1510"/>
                <a:gd name="T96" fmla="*/ 724 w 1509"/>
                <a:gd name="T97" fmla="*/ 0 h 15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509" h="1510">
                  <a:moveTo>
                    <a:pt x="603" y="591"/>
                  </a:moveTo>
                  <a:lnTo>
                    <a:pt x="589" y="591"/>
                  </a:lnTo>
                  <a:lnTo>
                    <a:pt x="575" y="594"/>
                  </a:lnTo>
                  <a:lnTo>
                    <a:pt x="564" y="597"/>
                  </a:lnTo>
                  <a:lnTo>
                    <a:pt x="555" y="602"/>
                  </a:lnTo>
                  <a:lnTo>
                    <a:pt x="550" y="609"/>
                  </a:lnTo>
                  <a:lnTo>
                    <a:pt x="548" y="619"/>
                  </a:lnTo>
                  <a:lnTo>
                    <a:pt x="548" y="628"/>
                  </a:lnTo>
                  <a:lnTo>
                    <a:pt x="552" y="637"/>
                  </a:lnTo>
                  <a:lnTo>
                    <a:pt x="559" y="644"/>
                  </a:lnTo>
                  <a:lnTo>
                    <a:pt x="569" y="649"/>
                  </a:lnTo>
                  <a:lnTo>
                    <a:pt x="582" y="653"/>
                  </a:lnTo>
                  <a:lnTo>
                    <a:pt x="595" y="655"/>
                  </a:lnTo>
                  <a:lnTo>
                    <a:pt x="609" y="657"/>
                  </a:lnTo>
                  <a:lnTo>
                    <a:pt x="626" y="661"/>
                  </a:lnTo>
                  <a:lnTo>
                    <a:pt x="638" y="666"/>
                  </a:lnTo>
                  <a:lnTo>
                    <a:pt x="646" y="676"/>
                  </a:lnTo>
                  <a:lnTo>
                    <a:pt x="650" y="687"/>
                  </a:lnTo>
                  <a:lnTo>
                    <a:pt x="651" y="704"/>
                  </a:lnTo>
                  <a:lnTo>
                    <a:pt x="651" y="712"/>
                  </a:lnTo>
                  <a:lnTo>
                    <a:pt x="650" y="720"/>
                  </a:lnTo>
                  <a:lnTo>
                    <a:pt x="609" y="950"/>
                  </a:lnTo>
                  <a:lnTo>
                    <a:pt x="599" y="1017"/>
                  </a:lnTo>
                  <a:lnTo>
                    <a:pt x="589" y="1083"/>
                  </a:lnTo>
                  <a:lnTo>
                    <a:pt x="589" y="1108"/>
                  </a:lnTo>
                  <a:lnTo>
                    <a:pt x="594" y="1131"/>
                  </a:lnTo>
                  <a:lnTo>
                    <a:pt x="605" y="1152"/>
                  </a:lnTo>
                  <a:lnTo>
                    <a:pt x="619" y="1172"/>
                  </a:lnTo>
                  <a:lnTo>
                    <a:pt x="636" y="1189"/>
                  </a:lnTo>
                  <a:lnTo>
                    <a:pt x="654" y="1202"/>
                  </a:lnTo>
                  <a:lnTo>
                    <a:pt x="673" y="1211"/>
                  </a:lnTo>
                  <a:lnTo>
                    <a:pt x="692" y="1216"/>
                  </a:lnTo>
                  <a:lnTo>
                    <a:pt x="737" y="1221"/>
                  </a:lnTo>
                  <a:lnTo>
                    <a:pt x="781" y="1222"/>
                  </a:lnTo>
                  <a:lnTo>
                    <a:pt x="813" y="1220"/>
                  </a:lnTo>
                  <a:lnTo>
                    <a:pt x="843" y="1212"/>
                  </a:lnTo>
                  <a:lnTo>
                    <a:pt x="870" y="1202"/>
                  </a:lnTo>
                  <a:lnTo>
                    <a:pt x="896" y="1188"/>
                  </a:lnTo>
                  <a:lnTo>
                    <a:pt x="922" y="1170"/>
                  </a:lnTo>
                  <a:lnTo>
                    <a:pt x="944" y="1149"/>
                  </a:lnTo>
                  <a:lnTo>
                    <a:pt x="954" y="1135"/>
                  </a:lnTo>
                  <a:lnTo>
                    <a:pt x="962" y="1119"/>
                  </a:lnTo>
                  <a:lnTo>
                    <a:pt x="962" y="1109"/>
                  </a:lnTo>
                  <a:lnTo>
                    <a:pt x="959" y="1100"/>
                  </a:lnTo>
                  <a:lnTo>
                    <a:pt x="952" y="1095"/>
                  </a:lnTo>
                  <a:lnTo>
                    <a:pt x="944" y="1093"/>
                  </a:lnTo>
                  <a:lnTo>
                    <a:pt x="933" y="1095"/>
                  </a:lnTo>
                  <a:lnTo>
                    <a:pt x="922" y="1101"/>
                  </a:lnTo>
                  <a:lnTo>
                    <a:pt x="910" y="1108"/>
                  </a:lnTo>
                  <a:lnTo>
                    <a:pt x="898" y="1113"/>
                  </a:lnTo>
                  <a:lnTo>
                    <a:pt x="876" y="1121"/>
                  </a:lnTo>
                  <a:lnTo>
                    <a:pt x="853" y="1126"/>
                  </a:lnTo>
                  <a:lnTo>
                    <a:pt x="839" y="1125"/>
                  </a:lnTo>
                  <a:lnTo>
                    <a:pt x="829" y="1120"/>
                  </a:lnTo>
                  <a:lnTo>
                    <a:pt x="821" y="1112"/>
                  </a:lnTo>
                  <a:lnTo>
                    <a:pt x="816" y="1099"/>
                  </a:lnTo>
                  <a:lnTo>
                    <a:pt x="812" y="1078"/>
                  </a:lnTo>
                  <a:lnTo>
                    <a:pt x="812" y="1057"/>
                  </a:lnTo>
                  <a:lnTo>
                    <a:pt x="819" y="1013"/>
                  </a:lnTo>
                  <a:lnTo>
                    <a:pt x="827" y="969"/>
                  </a:lnTo>
                  <a:lnTo>
                    <a:pt x="851" y="837"/>
                  </a:lnTo>
                  <a:lnTo>
                    <a:pt x="875" y="705"/>
                  </a:lnTo>
                  <a:lnTo>
                    <a:pt x="882" y="670"/>
                  </a:lnTo>
                  <a:lnTo>
                    <a:pt x="884" y="634"/>
                  </a:lnTo>
                  <a:lnTo>
                    <a:pt x="881" y="618"/>
                  </a:lnTo>
                  <a:lnTo>
                    <a:pt x="874" y="606"/>
                  </a:lnTo>
                  <a:lnTo>
                    <a:pt x="865" y="598"/>
                  </a:lnTo>
                  <a:lnTo>
                    <a:pt x="852" y="592"/>
                  </a:lnTo>
                  <a:lnTo>
                    <a:pt x="836" y="591"/>
                  </a:lnTo>
                  <a:lnTo>
                    <a:pt x="603" y="591"/>
                  </a:lnTo>
                  <a:close/>
                  <a:moveTo>
                    <a:pt x="787" y="288"/>
                  </a:moveTo>
                  <a:lnTo>
                    <a:pt x="758" y="292"/>
                  </a:lnTo>
                  <a:lnTo>
                    <a:pt x="732" y="301"/>
                  </a:lnTo>
                  <a:lnTo>
                    <a:pt x="710" y="316"/>
                  </a:lnTo>
                  <a:lnTo>
                    <a:pt x="689" y="335"/>
                  </a:lnTo>
                  <a:lnTo>
                    <a:pt x="675" y="357"/>
                  </a:lnTo>
                  <a:lnTo>
                    <a:pt x="665" y="383"/>
                  </a:lnTo>
                  <a:lnTo>
                    <a:pt x="662" y="411"/>
                  </a:lnTo>
                  <a:lnTo>
                    <a:pt x="664" y="436"/>
                  </a:lnTo>
                  <a:lnTo>
                    <a:pt x="672" y="459"/>
                  </a:lnTo>
                  <a:lnTo>
                    <a:pt x="683" y="481"/>
                  </a:lnTo>
                  <a:lnTo>
                    <a:pt x="698" y="499"/>
                  </a:lnTo>
                  <a:lnTo>
                    <a:pt x="716" y="514"/>
                  </a:lnTo>
                  <a:lnTo>
                    <a:pt x="737" y="526"/>
                  </a:lnTo>
                  <a:lnTo>
                    <a:pt x="760" y="533"/>
                  </a:lnTo>
                  <a:lnTo>
                    <a:pt x="786" y="537"/>
                  </a:lnTo>
                  <a:lnTo>
                    <a:pt x="814" y="533"/>
                  </a:lnTo>
                  <a:lnTo>
                    <a:pt x="839" y="524"/>
                  </a:lnTo>
                  <a:lnTo>
                    <a:pt x="862" y="510"/>
                  </a:lnTo>
                  <a:lnTo>
                    <a:pt x="881" y="490"/>
                  </a:lnTo>
                  <a:lnTo>
                    <a:pt x="895" y="468"/>
                  </a:lnTo>
                  <a:lnTo>
                    <a:pt x="905" y="441"/>
                  </a:lnTo>
                  <a:lnTo>
                    <a:pt x="908" y="413"/>
                  </a:lnTo>
                  <a:lnTo>
                    <a:pt x="905" y="384"/>
                  </a:lnTo>
                  <a:lnTo>
                    <a:pt x="896" y="359"/>
                  </a:lnTo>
                  <a:lnTo>
                    <a:pt x="882" y="336"/>
                  </a:lnTo>
                  <a:lnTo>
                    <a:pt x="863" y="316"/>
                  </a:lnTo>
                  <a:lnTo>
                    <a:pt x="840" y="301"/>
                  </a:lnTo>
                  <a:lnTo>
                    <a:pt x="814" y="293"/>
                  </a:lnTo>
                  <a:lnTo>
                    <a:pt x="787" y="288"/>
                  </a:lnTo>
                  <a:close/>
                  <a:moveTo>
                    <a:pt x="786" y="0"/>
                  </a:moveTo>
                  <a:lnTo>
                    <a:pt x="846" y="6"/>
                  </a:lnTo>
                  <a:lnTo>
                    <a:pt x="906" y="15"/>
                  </a:lnTo>
                  <a:lnTo>
                    <a:pt x="966" y="30"/>
                  </a:lnTo>
                  <a:lnTo>
                    <a:pt x="1024" y="50"/>
                  </a:lnTo>
                  <a:lnTo>
                    <a:pt x="1081" y="74"/>
                  </a:lnTo>
                  <a:lnTo>
                    <a:pt x="1136" y="104"/>
                  </a:lnTo>
                  <a:lnTo>
                    <a:pt x="1190" y="137"/>
                  </a:lnTo>
                  <a:lnTo>
                    <a:pt x="1241" y="178"/>
                  </a:lnTo>
                  <a:lnTo>
                    <a:pt x="1288" y="221"/>
                  </a:lnTo>
                  <a:lnTo>
                    <a:pt x="1332" y="269"/>
                  </a:lnTo>
                  <a:lnTo>
                    <a:pt x="1371" y="320"/>
                  </a:lnTo>
                  <a:lnTo>
                    <a:pt x="1406" y="373"/>
                  </a:lnTo>
                  <a:lnTo>
                    <a:pt x="1436" y="429"/>
                  </a:lnTo>
                  <a:lnTo>
                    <a:pt x="1460" y="486"/>
                  </a:lnTo>
                  <a:lnTo>
                    <a:pt x="1480" y="544"/>
                  </a:lnTo>
                  <a:lnTo>
                    <a:pt x="1495" y="604"/>
                  </a:lnTo>
                  <a:lnTo>
                    <a:pt x="1504" y="664"/>
                  </a:lnTo>
                  <a:lnTo>
                    <a:pt x="1509" y="725"/>
                  </a:lnTo>
                  <a:lnTo>
                    <a:pt x="1509" y="786"/>
                  </a:lnTo>
                  <a:lnTo>
                    <a:pt x="1504" y="847"/>
                  </a:lnTo>
                  <a:lnTo>
                    <a:pt x="1495" y="907"/>
                  </a:lnTo>
                  <a:lnTo>
                    <a:pt x="1480" y="967"/>
                  </a:lnTo>
                  <a:lnTo>
                    <a:pt x="1460" y="1025"/>
                  </a:lnTo>
                  <a:lnTo>
                    <a:pt x="1436" y="1082"/>
                  </a:lnTo>
                  <a:lnTo>
                    <a:pt x="1406" y="1138"/>
                  </a:lnTo>
                  <a:lnTo>
                    <a:pt x="1371" y="1191"/>
                  </a:lnTo>
                  <a:lnTo>
                    <a:pt x="1332" y="1242"/>
                  </a:lnTo>
                  <a:lnTo>
                    <a:pt x="1288" y="1290"/>
                  </a:lnTo>
                  <a:lnTo>
                    <a:pt x="1241" y="1334"/>
                  </a:lnTo>
                  <a:lnTo>
                    <a:pt x="1190" y="1374"/>
                  </a:lnTo>
                  <a:lnTo>
                    <a:pt x="1137" y="1407"/>
                  </a:lnTo>
                  <a:lnTo>
                    <a:pt x="1081" y="1437"/>
                  </a:lnTo>
                  <a:lnTo>
                    <a:pt x="1024" y="1461"/>
                  </a:lnTo>
                  <a:lnTo>
                    <a:pt x="966" y="1481"/>
                  </a:lnTo>
                  <a:lnTo>
                    <a:pt x="906" y="1495"/>
                  </a:lnTo>
                  <a:lnTo>
                    <a:pt x="846" y="1506"/>
                  </a:lnTo>
                  <a:lnTo>
                    <a:pt x="784" y="1510"/>
                  </a:lnTo>
                  <a:lnTo>
                    <a:pt x="723" y="1510"/>
                  </a:lnTo>
                  <a:lnTo>
                    <a:pt x="663" y="1506"/>
                  </a:lnTo>
                  <a:lnTo>
                    <a:pt x="603" y="1495"/>
                  </a:lnTo>
                  <a:lnTo>
                    <a:pt x="543" y="1480"/>
                  </a:lnTo>
                  <a:lnTo>
                    <a:pt x="485" y="1461"/>
                  </a:lnTo>
                  <a:lnTo>
                    <a:pt x="428" y="1437"/>
                  </a:lnTo>
                  <a:lnTo>
                    <a:pt x="372" y="1407"/>
                  </a:lnTo>
                  <a:lnTo>
                    <a:pt x="371" y="1405"/>
                  </a:lnTo>
                  <a:lnTo>
                    <a:pt x="327" y="1435"/>
                  </a:lnTo>
                  <a:lnTo>
                    <a:pt x="284" y="1458"/>
                  </a:lnTo>
                  <a:lnTo>
                    <a:pt x="242" y="1475"/>
                  </a:lnTo>
                  <a:lnTo>
                    <a:pt x="200" y="1487"/>
                  </a:lnTo>
                  <a:lnTo>
                    <a:pt x="158" y="1494"/>
                  </a:lnTo>
                  <a:lnTo>
                    <a:pt x="119" y="1497"/>
                  </a:lnTo>
                  <a:lnTo>
                    <a:pt x="82" y="1497"/>
                  </a:lnTo>
                  <a:lnTo>
                    <a:pt x="50" y="1493"/>
                  </a:lnTo>
                  <a:lnTo>
                    <a:pt x="38" y="1490"/>
                  </a:lnTo>
                  <a:lnTo>
                    <a:pt x="31" y="1482"/>
                  </a:lnTo>
                  <a:lnTo>
                    <a:pt x="25" y="1474"/>
                  </a:lnTo>
                  <a:lnTo>
                    <a:pt x="24" y="1463"/>
                  </a:lnTo>
                  <a:lnTo>
                    <a:pt x="26" y="1454"/>
                  </a:lnTo>
                  <a:lnTo>
                    <a:pt x="32" y="1444"/>
                  </a:lnTo>
                  <a:lnTo>
                    <a:pt x="40" y="1438"/>
                  </a:lnTo>
                  <a:lnTo>
                    <a:pt x="73" y="1419"/>
                  </a:lnTo>
                  <a:lnTo>
                    <a:pt x="100" y="1397"/>
                  </a:lnTo>
                  <a:lnTo>
                    <a:pt x="126" y="1373"/>
                  </a:lnTo>
                  <a:lnTo>
                    <a:pt x="148" y="1345"/>
                  </a:lnTo>
                  <a:lnTo>
                    <a:pt x="167" y="1318"/>
                  </a:lnTo>
                  <a:lnTo>
                    <a:pt x="183" y="1289"/>
                  </a:lnTo>
                  <a:lnTo>
                    <a:pt x="196" y="1262"/>
                  </a:lnTo>
                  <a:lnTo>
                    <a:pt x="189" y="1255"/>
                  </a:lnTo>
                  <a:lnTo>
                    <a:pt x="148" y="1205"/>
                  </a:lnTo>
                  <a:lnTo>
                    <a:pt x="111" y="1152"/>
                  </a:lnTo>
                  <a:lnTo>
                    <a:pt x="80" y="1096"/>
                  </a:lnTo>
                  <a:lnTo>
                    <a:pt x="54" y="1038"/>
                  </a:lnTo>
                  <a:lnTo>
                    <a:pt x="33" y="979"/>
                  </a:lnTo>
                  <a:lnTo>
                    <a:pt x="17" y="919"/>
                  </a:lnTo>
                  <a:lnTo>
                    <a:pt x="6" y="857"/>
                  </a:lnTo>
                  <a:lnTo>
                    <a:pt x="0" y="796"/>
                  </a:lnTo>
                  <a:lnTo>
                    <a:pt x="0" y="734"/>
                  </a:lnTo>
                  <a:lnTo>
                    <a:pt x="4" y="672"/>
                  </a:lnTo>
                  <a:lnTo>
                    <a:pt x="14" y="610"/>
                  </a:lnTo>
                  <a:lnTo>
                    <a:pt x="27" y="549"/>
                  </a:lnTo>
                  <a:lnTo>
                    <a:pt x="48" y="490"/>
                  </a:lnTo>
                  <a:lnTo>
                    <a:pt x="72" y="432"/>
                  </a:lnTo>
                  <a:lnTo>
                    <a:pt x="101" y="376"/>
                  </a:lnTo>
                  <a:lnTo>
                    <a:pt x="136" y="322"/>
                  </a:lnTo>
                  <a:lnTo>
                    <a:pt x="175" y="270"/>
                  </a:lnTo>
                  <a:lnTo>
                    <a:pt x="221" y="221"/>
                  </a:lnTo>
                  <a:lnTo>
                    <a:pt x="268" y="178"/>
                  </a:lnTo>
                  <a:lnTo>
                    <a:pt x="319" y="137"/>
                  </a:lnTo>
                  <a:lnTo>
                    <a:pt x="373" y="104"/>
                  </a:lnTo>
                  <a:lnTo>
                    <a:pt x="428" y="74"/>
                  </a:lnTo>
                  <a:lnTo>
                    <a:pt x="485" y="50"/>
                  </a:lnTo>
                  <a:lnTo>
                    <a:pt x="544" y="30"/>
                  </a:lnTo>
                  <a:lnTo>
                    <a:pt x="603" y="15"/>
                  </a:lnTo>
                  <a:lnTo>
                    <a:pt x="663" y="6"/>
                  </a:lnTo>
                  <a:lnTo>
                    <a:pt x="724" y="0"/>
                  </a:lnTo>
                  <a:lnTo>
                    <a:pt x="78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48" name="Group 198"/>
          <p:cNvGrpSpPr>
            <a:grpSpLocks noChangeAspect="1"/>
          </p:cNvGrpSpPr>
          <p:nvPr/>
        </p:nvGrpSpPr>
        <p:grpSpPr bwMode="auto">
          <a:xfrm>
            <a:off x="3860129" y="4733419"/>
            <a:ext cx="265330" cy="265497"/>
            <a:chOff x="3337" y="860"/>
            <a:chExt cx="1592" cy="1593"/>
          </a:xfrm>
          <a:solidFill>
            <a:schemeClr val="bg1"/>
          </a:solidFill>
        </p:grpSpPr>
        <p:sp>
          <p:nvSpPr>
            <p:cNvPr id="149" name="Freeform 200"/>
            <p:cNvSpPr>
              <a:spLocks/>
            </p:cNvSpPr>
            <p:nvPr/>
          </p:nvSpPr>
          <p:spPr bwMode="auto">
            <a:xfrm>
              <a:off x="3337" y="860"/>
              <a:ext cx="1133" cy="743"/>
            </a:xfrm>
            <a:custGeom>
              <a:avLst/>
              <a:gdLst>
                <a:gd name="T0" fmla="*/ 2544 w 3399"/>
                <a:gd name="T1" fmla="*/ 5 h 2228"/>
                <a:gd name="T2" fmla="*/ 2828 w 3399"/>
                <a:gd name="T3" fmla="*/ 45 h 2228"/>
                <a:gd name="T4" fmla="*/ 3113 w 3399"/>
                <a:gd name="T5" fmla="*/ 118 h 2228"/>
                <a:gd name="T6" fmla="*/ 3399 w 3399"/>
                <a:gd name="T7" fmla="*/ 222 h 2228"/>
                <a:gd name="T8" fmla="*/ 3264 w 3399"/>
                <a:gd name="T9" fmla="*/ 513 h 2228"/>
                <a:gd name="T10" fmla="*/ 3065 w 3399"/>
                <a:gd name="T11" fmla="*/ 601 h 2228"/>
                <a:gd name="T12" fmla="*/ 2797 w 3399"/>
                <a:gd name="T13" fmla="*/ 524 h 2228"/>
                <a:gd name="T14" fmla="*/ 2532 w 3399"/>
                <a:gd name="T15" fmla="*/ 484 h 2228"/>
                <a:gd name="T16" fmla="*/ 2272 w 3399"/>
                <a:gd name="T17" fmla="*/ 483 h 2228"/>
                <a:gd name="T18" fmla="*/ 2019 w 3399"/>
                <a:gd name="T19" fmla="*/ 516 h 2228"/>
                <a:gd name="T20" fmla="*/ 1777 w 3399"/>
                <a:gd name="T21" fmla="*/ 582 h 2228"/>
                <a:gd name="T22" fmla="*/ 1547 w 3399"/>
                <a:gd name="T23" fmla="*/ 678 h 2228"/>
                <a:gd name="T24" fmla="*/ 1332 w 3399"/>
                <a:gd name="T25" fmla="*/ 800 h 2228"/>
                <a:gd name="T26" fmla="*/ 1136 w 3399"/>
                <a:gd name="T27" fmla="*/ 949 h 2228"/>
                <a:gd name="T28" fmla="*/ 960 w 3399"/>
                <a:gd name="T29" fmla="*/ 1119 h 2228"/>
                <a:gd name="T30" fmla="*/ 807 w 3399"/>
                <a:gd name="T31" fmla="*/ 1311 h 2228"/>
                <a:gd name="T32" fmla="*/ 679 w 3399"/>
                <a:gd name="T33" fmla="*/ 1519 h 2228"/>
                <a:gd name="T34" fmla="*/ 580 w 3399"/>
                <a:gd name="T35" fmla="*/ 1743 h 2228"/>
                <a:gd name="T36" fmla="*/ 512 w 3399"/>
                <a:gd name="T37" fmla="*/ 1981 h 2228"/>
                <a:gd name="T38" fmla="*/ 475 w 3399"/>
                <a:gd name="T39" fmla="*/ 2228 h 2228"/>
                <a:gd name="T40" fmla="*/ 162 w 3399"/>
                <a:gd name="T41" fmla="*/ 2202 h 2228"/>
                <a:gd name="T42" fmla="*/ 20 w 3399"/>
                <a:gd name="T43" fmla="*/ 2046 h 2228"/>
                <a:gd name="T44" fmla="*/ 78 w 3399"/>
                <a:gd name="T45" fmla="*/ 1777 h 2228"/>
                <a:gd name="T46" fmla="*/ 160 w 3399"/>
                <a:gd name="T47" fmla="*/ 1524 h 2228"/>
                <a:gd name="T48" fmla="*/ 264 w 3399"/>
                <a:gd name="T49" fmla="*/ 1285 h 2228"/>
                <a:gd name="T50" fmla="*/ 394 w 3399"/>
                <a:gd name="T51" fmla="*/ 1062 h 2228"/>
                <a:gd name="T52" fmla="*/ 548 w 3399"/>
                <a:gd name="T53" fmla="*/ 857 h 2228"/>
                <a:gd name="T54" fmla="*/ 728 w 3399"/>
                <a:gd name="T55" fmla="*/ 668 h 2228"/>
                <a:gd name="T56" fmla="*/ 934 w 3399"/>
                <a:gd name="T57" fmla="*/ 496 h 2228"/>
                <a:gd name="T58" fmla="*/ 1165 w 3399"/>
                <a:gd name="T59" fmla="*/ 342 h 2228"/>
                <a:gd name="T60" fmla="*/ 1435 w 3399"/>
                <a:gd name="T61" fmla="*/ 200 h 2228"/>
                <a:gd name="T62" fmla="*/ 1709 w 3399"/>
                <a:gd name="T63" fmla="*/ 97 h 2228"/>
                <a:gd name="T64" fmla="*/ 1985 w 3399"/>
                <a:gd name="T65" fmla="*/ 32 h 2228"/>
                <a:gd name="T66" fmla="*/ 2263 w 3399"/>
                <a:gd name="T67" fmla="*/ 1 h 2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399" h="2228">
                  <a:moveTo>
                    <a:pt x="2403" y="0"/>
                  </a:moveTo>
                  <a:lnTo>
                    <a:pt x="2544" y="5"/>
                  </a:lnTo>
                  <a:lnTo>
                    <a:pt x="2685" y="21"/>
                  </a:lnTo>
                  <a:lnTo>
                    <a:pt x="2828" y="45"/>
                  </a:lnTo>
                  <a:lnTo>
                    <a:pt x="2970" y="77"/>
                  </a:lnTo>
                  <a:lnTo>
                    <a:pt x="3113" y="118"/>
                  </a:lnTo>
                  <a:lnTo>
                    <a:pt x="3255" y="166"/>
                  </a:lnTo>
                  <a:lnTo>
                    <a:pt x="3399" y="222"/>
                  </a:lnTo>
                  <a:lnTo>
                    <a:pt x="3331" y="371"/>
                  </a:lnTo>
                  <a:lnTo>
                    <a:pt x="3264" y="513"/>
                  </a:lnTo>
                  <a:lnTo>
                    <a:pt x="3197" y="656"/>
                  </a:lnTo>
                  <a:lnTo>
                    <a:pt x="3065" y="601"/>
                  </a:lnTo>
                  <a:lnTo>
                    <a:pt x="2931" y="557"/>
                  </a:lnTo>
                  <a:lnTo>
                    <a:pt x="2797" y="524"/>
                  </a:lnTo>
                  <a:lnTo>
                    <a:pt x="2663" y="499"/>
                  </a:lnTo>
                  <a:lnTo>
                    <a:pt x="2532" y="484"/>
                  </a:lnTo>
                  <a:lnTo>
                    <a:pt x="2401" y="478"/>
                  </a:lnTo>
                  <a:lnTo>
                    <a:pt x="2272" y="483"/>
                  </a:lnTo>
                  <a:lnTo>
                    <a:pt x="2144" y="494"/>
                  </a:lnTo>
                  <a:lnTo>
                    <a:pt x="2019" y="516"/>
                  </a:lnTo>
                  <a:lnTo>
                    <a:pt x="1897" y="545"/>
                  </a:lnTo>
                  <a:lnTo>
                    <a:pt x="1777" y="582"/>
                  </a:lnTo>
                  <a:lnTo>
                    <a:pt x="1659" y="625"/>
                  </a:lnTo>
                  <a:lnTo>
                    <a:pt x="1547" y="678"/>
                  </a:lnTo>
                  <a:lnTo>
                    <a:pt x="1437" y="736"/>
                  </a:lnTo>
                  <a:lnTo>
                    <a:pt x="1332" y="800"/>
                  </a:lnTo>
                  <a:lnTo>
                    <a:pt x="1232" y="871"/>
                  </a:lnTo>
                  <a:lnTo>
                    <a:pt x="1136" y="949"/>
                  </a:lnTo>
                  <a:lnTo>
                    <a:pt x="1046" y="1032"/>
                  </a:lnTo>
                  <a:lnTo>
                    <a:pt x="960" y="1119"/>
                  </a:lnTo>
                  <a:lnTo>
                    <a:pt x="880" y="1212"/>
                  </a:lnTo>
                  <a:lnTo>
                    <a:pt x="807" y="1311"/>
                  </a:lnTo>
                  <a:lnTo>
                    <a:pt x="739" y="1413"/>
                  </a:lnTo>
                  <a:lnTo>
                    <a:pt x="679" y="1519"/>
                  </a:lnTo>
                  <a:lnTo>
                    <a:pt x="625" y="1630"/>
                  </a:lnTo>
                  <a:lnTo>
                    <a:pt x="580" y="1743"/>
                  </a:lnTo>
                  <a:lnTo>
                    <a:pt x="541" y="1861"/>
                  </a:lnTo>
                  <a:lnTo>
                    <a:pt x="512" y="1981"/>
                  </a:lnTo>
                  <a:lnTo>
                    <a:pt x="490" y="2103"/>
                  </a:lnTo>
                  <a:lnTo>
                    <a:pt x="475" y="2228"/>
                  </a:lnTo>
                  <a:lnTo>
                    <a:pt x="320" y="2215"/>
                  </a:lnTo>
                  <a:lnTo>
                    <a:pt x="162" y="2202"/>
                  </a:lnTo>
                  <a:lnTo>
                    <a:pt x="0" y="2187"/>
                  </a:lnTo>
                  <a:lnTo>
                    <a:pt x="20" y="2046"/>
                  </a:lnTo>
                  <a:lnTo>
                    <a:pt x="46" y="1909"/>
                  </a:lnTo>
                  <a:lnTo>
                    <a:pt x="78" y="1777"/>
                  </a:lnTo>
                  <a:lnTo>
                    <a:pt x="116" y="1649"/>
                  </a:lnTo>
                  <a:lnTo>
                    <a:pt x="160" y="1524"/>
                  </a:lnTo>
                  <a:lnTo>
                    <a:pt x="209" y="1401"/>
                  </a:lnTo>
                  <a:lnTo>
                    <a:pt x="264" y="1285"/>
                  </a:lnTo>
                  <a:lnTo>
                    <a:pt x="325" y="1171"/>
                  </a:lnTo>
                  <a:lnTo>
                    <a:pt x="394" y="1062"/>
                  </a:lnTo>
                  <a:lnTo>
                    <a:pt x="468" y="957"/>
                  </a:lnTo>
                  <a:lnTo>
                    <a:pt x="548" y="857"/>
                  </a:lnTo>
                  <a:lnTo>
                    <a:pt x="635" y="761"/>
                  </a:lnTo>
                  <a:lnTo>
                    <a:pt x="728" y="668"/>
                  </a:lnTo>
                  <a:lnTo>
                    <a:pt x="827" y="580"/>
                  </a:lnTo>
                  <a:lnTo>
                    <a:pt x="934" y="496"/>
                  </a:lnTo>
                  <a:lnTo>
                    <a:pt x="1047" y="417"/>
                  </a:lnTo>
                  <a:lnTo>
                    <a:pt x="1165" y="342"/>
                  </a:lnTo>
                  <a:lnTo>
                    <a:pt x="1300" y="266"/>
                  </a:lnTo>
                  <a:lnTo>
                    <a:pt x="1435" y="200"/>
                  </a:lnTo>
                  <a:lnTo>
                    <a:pt x="1572" y="145"/>
                  </a:lnTo>
                  <a:lnTo>
                    <a:pt x="1709" y="97"/>
                  </a:lnTo>
                  <a:lnTo>
                    <a:pt x="1847" y="59"/>
                  </a:lnTo>
                  <a:lnTo>
                    <a:pt x="1985" y="32"/>
                  </a:lnTo>
                  <a:lnTo>
                    <a:pt x="2124" y="11"/>
                  </a:lnTo>
                  <a:lnTo>
                    <a:pt x="2263" y="1"/>
                  </a:lnTo>
                  <a:lnTo>
                    <a:pt x="240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5" name="Freeform 201"/>
            <p:cNvSpPr>
              <a:spLocks/>
            </p:cNvSpPr>
            <p:nvPr/>
          </p:nvSpPr>
          <p:spPr bwMode="auto">
            <a:xfrm>
              <a:off x="4188" y="1520"/>
              <a:ext cx="741" cy="930"/>
            </a:xfrm>
            <a:custGeom>
              <a:avLst/>
              <a:gdLst>
                <a:gd name="T0" fmla="*/ 2189 w 2223"/>
                <a:gd name="T1" fmla="*/ 0 h 2790"/>
                <a:gd name="T2" fmla="*/ 2208 w 2223"/>
                <a:gd name="T3" fmla="*/ 147 h 2790"/>
                <a:gd name="T4" fmla="*/ 2220 w 2223"/>
                <a:gd name="T5" fmla="*/ 292 h 2790"/>
                <a:gd name="T6" fmla="*/ 2223 w 2223"/>
                <a:gd name="T7" fmla="*/ 433 h 2790"/>
                <a:gd name="T8" fmla="*/ 2218 w 2223"/>
                <a:gd name="T9" fmla="*/ 572 h 2790"/>
                <a:gd name="T10" fmla="*/ 2205 w 2223"/>
                <a:gd name="T11" fmla="*/ 708 h 2790"/>
                <a:gd name="T12" fmla="*/ 2186 w 2223"/>
                <a:gd name="T13" fmla="*/ 841 h 2790"/>
                <a:gd name="T14" fmla="*/ 2159 w 2223"/>
                <a:gd name="T15" fmla="*/ 970 h 2790"/>
                <a:gd name="T16" fmla="*/ 2125 w 2223"/>
                <a:gd name="T17" fmla="*/ 1097 h 2790"/>
                <a:gd name="T18" fmla="*/ 2086 w 2223"/>
                <a:gd name="T19" fmla="*/ 1219 h 2790"/>
                <a:gd name="T20" fmla="*/ 2039 w 2223"/>
                <a:gd name="T21" fmla="*/ 1339 h 2790"/>
                <a:gd name="T22" fmla="*/ 1987 w 2223"/>
                <a:gd name="T23" fmla="*/ 1455 h 2790"/>
                <a:gd name="T24" fmla="*/ 1929 w 2223"/>
                <a:gd name="T25" fmla="*/ 1566 h 2790"/>
                <a:gd name="T26" fmla="*/ 1866 w 2223"/>
                <a:gd name="T27" fmla="*/ 1673 h 2790"/>
                <a:gd name="T28" fmla="*/ 1798 w 2223"/>
                <a:gd name="T29" fmla="*/ 1778 h 2790"/>
                <a:gd name="T30" fmla="*/ 1725 w 2223"/>
                <a:gd name="T31" fmla="*/ 1877 h 2790"/>
                <a:gd name="T32" fmla="*/ 1646 w 2223"/>
                <a:gd name="T33" fmla="*/ 1972 h 2790"/>
                <a:gd name="T34" fmla="*/ 1565 w 2223"/>
                <a:gd name="T35" fmla="*/ 2062 h 2790"/>
                <a:gd name="T36" fmla="*/ 1481 w 2223"/>
                <a:gd name="T37" fmla="*/ 2148 h 2790"/>
                <a:gd name="T38" fmla="*/ 1390 w 2223"/>
                <a:gd name="T39" fmla="*/ 2229 h 2790"/>
                <a:gd name="T40" fmla="*/ 1299 w 2223"/>
                <a:gd name="T41" fmla="*/ 2305 h 2790"/>
                <a:gd name="T42" fmla="*/ 1203 w 2223"/>
                <a:gd name="T43" fmla="*/ 2376 h 2790"/>
                <a:gd name="T44" fmla="*/ 1105 w 2223"/>
                <a:gd name="T45" fmla="*/ 2442 h 2790"/>
                <a:gd name="T46" fmla="*/ 1005 w 2223"/>
                <a:gd name="T47" fmla="*/ 2503 h 2790"/>
                <a:gd name="T48" fmla="*/ 903 w 2223"/>
                <a:gd name="T49" fmla="*/ 2558 h 2790"/>
                <a:gd name="T50" fmla="*/ 798 w 2223"/>
                <a:gd name="T51" fmla="*/ 2608 h 2790"/>
                <a:gd name="T52" fmla="*/ 692 w 2223"/>
                <a:gd name="T53" fmla="*/ 2651 h 2790"/>
                <a:gd name="T54" fmla="*/ 584 w 2223"/>
                <a:gd name="T55" fmla="*/ 2691 h 2790"/>
                <a:gd name="T56" fmla="*/ 477 w 2223"/>
                <a:gd name="T57" fmla="*/ 2723 h 2790"/>
                <a:gd name="T58" fmla="*/ 368 w 2223"/>
                <a:gd name="T59" fmla="*/ 2749 h 2790"/>
                <a:gd name="T60" fmla="*/ 259 w 2223"/>
                <a:gd name="T61" fmla="*/ 2769 h 2790"/>
                <a:gd name="T62" fmla="*/ 150 w 2223"/>
                <a:gd name="T63" fmla="*/ 2782 h 2790"/>
                <a:gd name="T64" fmla="*/ 40 w 2223"/>
                <a:gd name="T65" fmla="*/ 2790 h 2790"/>
                <a:gd name="T66" fmla="*/ 20 w 2223"/>
                <a:gd name="T67" fmla="*/ 2558 h 2790"/>
                <a:gd name="T68" fmla="*/ 0 w 2223"/>
                <a:gd name="T69" fmla="*/ 2324 h 2790"/>
                <a:gd name="T70" fmla="*/ 126 w 2223"/>
                <a:gd name="T71" fmla="*/ 2306 h 2790"/>
                <a:gd name="T72" fmla="*/ 248 w 2223"/>
                <a:gd name="T73" fmla="*/ 2283 h 2790"/>
                <a:gd name="T74" fmla="*/ 368 w 2223"/>
                <a:gd name="T75" fmla="*/ 2253 h 2790"/>
                <a:gd name="T76" fmla="*/ 483 w 2223"/>
                <a:gd name="T77" fmla="*/ 2216 h 2790"/>
                <a:gd name="T78" fmla="*/ 595 w 2223"/>
                <a:gd name="T79" fmla="*/ 2173 h 2790"/>
                <a:gd name="T80" fmla="*/ 702 w 2223"/>
                <a:gd name="T81" fmla="*/ 2123 h 2790"/>
                <a:gd name="T82" fmla="*/ 806 w 2223"/>
                <a:gd name="T83" fmla="*/ 2066 h 2790"/>
                <a:gd name="T84" fmla="*/ 906 w 2223"/>
                <a:gd name="T85" fmla="*/ 2002 h 2790"/>
                <a:gd name="T86" fmla="*/ 1002 w 2223"/>
                <a:gd name="T87" fmla="*/ 1932 h 2790"/>
                <a:gd name="T88" fmla="*/ 1094 w 2223"/>
                <a:gd name="T89" fmla="*/ 1855 h 2790"/>
                <a:gd name="T90" fmla="*/ 1182 w 2223"/>
                <a:gd name="T91" fmla="*/ 1772 h 2790"/>
                <a:gd name="T92" fmla="*/ 1267 w 2223"/>
                <a:gd name="T93" fmla="*/ 1681 h 2790"/>
                <a:gd name="T94" fmla="*/ 1347 w 2223"/>
                <a:gd name="T95" fmla="*/ 1583 h 2790"/>
                <a:gd name="T96" fmla="*/ 1422 w 2223"/>
                <a:gd name="T97" fmla="*/ 1481 h 2790"/>
                <a:gd name="T98" fmla="*/ 1488 w 2223"/>
                <a:gd name="T99" fmla="*/ 1376 h 2790"/>
                <a:gd name="T100" fmla="*/ 1548 w 2223"/>
                <a:gd name="T101" fmla="*/ 1269 h 2790"/>
                <a:gd name="T102" fmla="*/ 1598 w 2223"/>
                <a:gd name="T103" fmla="*/ 1160 h 2790"/>
                <a:gd name="T104" fmla="*/ 1642 w 2223"/>
                <a:gd name="T105" fmla="*/ 1047 h 2790"/>
                <a:gd name="T106" fmla="*/ 1677 w 2223"/>
                <a:gd name="T107" fmla="*/ 934 h 2790"/>
                <a:gd name="T108" fmla="*/ 1706 w 2223"/>
                <a:gd name="T109" fmla="*/ 819 h 2790"/>
                <a:gd name="T110" fmla="*/ 1726 w 2223"/>
                <a:gd name="T111" fmla="*/ 701 h 2790"/>
                <a:gd name="T112" fmla="*/ 1740 w 2223"/>
                <a:gd name="T113" fmla="*/ 582 h 2790"/>
                <a:gd name="T114" fmla="*/ 1745 w 2223"/>
                <a:gd name="T115" fmla="*/ 459 h 2790"/>
                <a:gd name="T116" fmla="*/ 1744 w 2223"/>
                <a:gd name="T117" fmla="*/ 336 h 2790"/>
                <a:gd name="T118" fmla="*/ 1735 w 2223"/>
                <a:gd name="T119" fmla="*/ 211 h 2790"/>
                <a:gd name="T120" fmla="*/ 1721 w 2223"/>
                <a:gd name="T121" fmla="*/ 82 h 2790"/>
                <a:gd name="T122" fmla="*/ 1956 w 2223"/>
                <a:gd name="T123" fmla="*/ 40 h 2790"/>
                <a:gd name="T124" fmla="*/ 2189 w 2223"/>
                <a:gd name="T125" fmla="*/ 0 h 27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223" h="2790">
                  <a:moveTo>
                    <a:pt x="2189" y="0"/>
                  </a:moveTo>
                  <a:lnTo>
                    <a:pt x="2208" y="147"/>
                  </a:lnTo>
                  <a:lnTo>
                    <a:pt x="2220" y="292"/>
                  </a:lnTo>
                  <a:lnTo>
                    <a:pt x="2223" y="433"/>
                  </a:lnTo>
                  <a:lnTo>
                    <a:pt x="2218" y="572"/>
                  </a:lnTo>
                  <a:lnTo>
                    <a:pt x="2205" y="708"/>
                  </a:lnTo>
                  <a:lnTo>
                    <a:pt x="2186" y="841"/>
                  </a:lnTo>
                  <a:lnTo>
                    <a:pt x="2159" y="970"/>
                  </a:lnTo>
                  <a:lnTo>
                    <a:pt x="2125" y="1097"/>
                  </a:lnTo>
                  <a:lnTo>
                    <a:pt x="2086" y="1219"/>
                  </a:lnTo>
                  <a:lnTo>
                    <a:pt x="2039" y="1339"/>
                  </a:lnTo>
                  <a:lnTo>
                    <a:pt x="1987" y="1455"/>
                  </a:lnTo>
                  <a:lnTo>
                    <a:pt x="1929" y="1566"/>
                  </a:lnTo>
                  <a:lnTo>
                    <a:pt x="1866" y="1673"/>
                  </a:lnTo>
                  <a:lnTo>
                    <a:pt x="1798" y="1778"/>
                  </a:lnTo>
                  <a:lnTo>
                    <a:pt x="1725" y="1877"/>
                  </a:lnTo>
                  <a:lnTo>
                    <a:pt x="1646" y="1972"/>
                  </a:lnTo>
                  <a:lnTo>
                    <a:pt x="1565" y="2062"/>
                  </a:lnTo>
                  <a:lnTo>
                    <a:pt x="1481" y="2148"/>
                  </a:lnTo>
                  <a:lnTo>
                    <a:pt x="1390" y="2229"/>
                  </a:lnTo>
                  <a:lnTo>
                    <a:pt x="1299" y="2305"/>
                  </a:lnTo>
                  <a:lnTo>
                    <a:pt x="1203" y="2376"/>
                  </a:lnTo>
                  <a:lnTo>
                    <a:pt x="1105" y="2442"/>
                  </a:lnTo>
                  <a:lnTo>
                    <a:pt x="1005" y="2503"/>
                  </a:lnTo>
                  <a:lnTo>
                    <a:pt x="903" y="2558"/>
                  </a:lnTo>
                  <a:lnTo>
                    <a:pt x="798" y="2608"/>
                  </a:lnTo>
                  <a:lnTo>
                    <a:pt x="692" y="2651"/>
                  </a:lnTo>
                  <a:lnTo>
                    <a:pt x="584" y="2691"/>
                  </a:lnTo>
                  <a:lnTo>
                    <a:pt x="477" y="2723"/>
                  </a:lnTo>
                  <a:lnTo>
                    <a:pt x="368" y="2749"/>
                  </a:lnTo>
                  <a:lnTo>
                    <a:pt x="259" y="2769"/>
                  </a:lnTo>
                  <a:lnTo>
                    <a:pt x="150" y="2782"/>
                  </a:lnTo>
                  <a:lnTo>
                    <a:pt x="40" y="2790"/>
                  </a:lnTo>
                  <a:lnTo>
                    <a:pt x="20" y="2558"/>
                  </a:lnTo>
                  <a:lnTo>
                    <a:pt x="0" y="2324"/>
                  </a:lnTo>
                  <a:lnTo>
                    <a:pt x="126" y="2306"/>
                  </a:lnTo>
                  <a:lnTo>
                    <a:pt x="248" y="2283"/>
                  </a:lnTo>
                  <a:lnTo>
                    <a:pt x="368" y="2253"/>
                  </a:lnTo>
                  <a:lnTo>
                    <a:pt x="483" y="2216"/>
                  </a:lnTo>
                  <a:lnTo>
                    <a:pt x="595" y="2173"/>
                  </a:lnTo>
                  <a:lnTo>
                    <a:pt x="702" y="2123"/>
                  </a:lnTo>
                  <a:lnTo>
                    <a:pt x="806" y="2066"/>
                  </a:lnTo>
                  <a:lnTo>
                    <a:pt x="906" y="2002"/>
                  </a:lnTo>
                  <a:lnTo>
                    <a:pt x="1002" y="1932"/>
                  </a:lnTo>
                  <a:lnTo>
                    <a:pt x="1094" y="1855"/>
                  </a:lnTo>
                  <a:lnTo>
                    <a:pt x="1182" y="1772"/>
                  </a:lnTo>
                  <a:lnTo>
                    <a:pt x="1267" y="1681"/>
                  </a:lnTo>
                  <a:lnTo>
                    <a:pt x="1347" y="1583"/>
                  </a:lnTo>
                  <a:lnTo>
                    <a:pt x="1422" y="1481"/>
                  </a:lnTo>
                  <a:lnTo>
                    <a:pt x="1488" y="1376"/>
                  </a:lnTo>
                  <a:lnTo>
                    <a:pt x="1548" y="1269"/>
                  </a:lnTo>
                  <a:lnTo>
                    <a:pt x="1598" y="1160"/>
                  </a:lnTo>
                  <a:lnTo>
                    <a:pt x="1642" y="1047"/>
                  </a:lnTo>
                  <a:lnTo>
                    <a:pt x="1677" y="934"/>
                  </a:lnTo>
                  <a:lnTo>
                    <a:pt x="1706" y="819"/>
                  </a:lnTo>
                  <a:lnTo>
                    <a:pt x="1726" y="701"/>
                  </a:lnTo>
                  <a:lnTo>
                    <a:pt x="1740" y="582"/>
                  </a:lnTo>
                  <a:lnTo>
                    <a:pt x="1745" y="459"/>
                  </a:lnTo>
                  <a:lnTo>
                    <a:pt x="1744" y="336"/>
                  </a:lnTo>
                  <a:lnTo>
                    <a:pt x="1735" y="211"/>
                  </a:lnTo>
                  <a:lnTo>
                    <a:pt x="1721" y="82"/>
                  </a:lnTo>
                  <a:lnTo>
                    <a:pt x="1956" y="40"/>
                  </a:lnTo>
                  <a:lnTo>
                    <a:pt x="218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6" name="Freeform 202"/>
            <p:cNvSpPr>
              <a:spLocks/>
            </p:cNvSpPr>
            <p:nvPr/>
          </p:nvSpPr>
          <p:spPr bwMode="auto">
            <a:xfrm>
              <a:off x="3341" y="1714"/>
              <a:ext cx="736" cy="739"/>
            </a:xfrm>
            <a:custGeom>
              <a:avLst/>
              <a:gdLst>
                <a:gd name="T0" fmla="*/ 455 w 2207"/>
                <a:gd name="T1" fmla="*/ 0 h 2215"/>
                <a:gd name="T2" fmla="*/ 483 w 2207"/>
                <a:gd name="T3" fmla="*/ 141 h 2215"/>
                <a:gd name="T4" fmla="*/ 515 w 2207"/>
                <a:gd name="T5" fmla="*/ 276 h 2215"/>
                <a:gd name="T6" fmla="*/ 552 w 2207"/>
                <a:gd name="T7" fmla="*/ 404 h 2215"/>
                <a:gd name="T8" fmla="*/ 596 w 2207"/>
                <a:gd name="T9" fmla="*/ 528 h 2215"/>
                <a:gd name="T10" fmla="*/ 646 w 2207"/>
                <a:gd name="T11" fmla="*/ 646 h 2215"/>
                <a:gd name="T12" fmla="*/ 701 w 2207"/>
                <a:gd name="T13" fmla="*/ 758 h 2215"/>
                <a:gd name="T14" fmla="*/ 762 w 2207"/>
                <a:gd name="T15" fmla="*/ 864 h 2215"/>
                <a:gd name="T16" fmla="*/ 829 w 2207"/>
                <a:gd name="T17" fmla="*/ 965 h 2215"/>
                <a:gd name="T18" fmla="*/ 900 w 2207"/>
                <a:gd name="T19" fmla="*/ 1059 h 2215"/>
                <a:gd name="T20" fmla="*/ 977 w 2207"/>
                <a:gd name="T21" fmla="*/ 1148 h 2215"/>
                <a:gd name="T22" fmla="*/ 1062 w 2207"/>
                <a:gd name="T23" fmla="*/ 1231 h 2215"/>
                <a:gd name="T24" fmla="*/ 1150 w 2207"/>
                <a:gd name="T25" fmla="*/ 1308 h 2215"/>
                <a:gd name="T26" fmla="*/ 1245 w 2207"/>
                <a:gd name="T27" fmla="*/ 1381 h 2215"/>
                <a:gd name="T28" fmla="*/ 1345 w 2207"/>
                <a:gd name="T29" fmla="*/ 1446 h 2215"/>
                <a:gd name="T30" fmla="*/ 1451 w 2207"/>
                <a:gd name="T31" fmla="*/ 1508 h 2215"/>
                <a:gd name="T32" fmla="*/ 1562 w 2207"/>
                <a:gd name="T33" fmla="*/ 1563 h 2215"/>
                <a:gd name="T34" fmla="*/ 1680 w 2207"/>
                <a:gd name="T35" fmla="*/ 1611 h 2215"/>
                <a:gd name="T36" fmla="*/ 1802 w 2207"/>
                <a:gd name="T37" fmla="*/ 1655 h 2215"/>
                <a:gd name="T38" fmla="*/ 1932 w 2207"/>
                <a:gd name="T39" fmla="*/ 1692 h 2215"/>
                <a:gd name="T40" fmla="*/ 2065 w 2207"/>
                <a:gd name="T41" fmla="*/ 1726 h 2215"/>
                <a:gd name="T42" fmla="*/ 2207 w 2207"/>
                <a:gd name="T43" fmla="*/ 1752 h 2215"/>
                <a:gd name="T44" fmla="*/ 2186 w 2207"/>
                <a:gd name="T45" fmla="*/ 1981 h 2215"/>
                <a:gd name="T46" fmla="*/ 2166 w 2207"/>
                <a:gd name="T47" fmla="*/ 2215 h 2215"/>
                <a:gd name="T48" fmla="*/ 2030 w 2207"/>
                <a:gd name="T49" fmla="*/ 2199 h 2215"/>
                <a:gd name="T50" fmla="*/ 1898 w 2207"/>
                <a:gd name="T51" fmla="*/ 2177 h 2215"/>
                <a:gd name="T52" fmla="*/ 1769 w 2207"/>
                <a:gd name="T53" fmla="*/ 2148 h 2215"/>
                <a:gd name="T54" fmla="*/ 1645 w 2207"/>
                <a:gd name="T55" fmla="*/ 2112 h 2215"/>
                <a:gd name="T56" fmla="*/ 1523 w 2207"/>
                <a:gd name="T57" fmla="*/ 2069 h 2215"/>
                <a:gd name="T58" fmla="*/ 1405 w 2207"/>
                <a:gd name="T59" fmla="*/ 2021 h 2215"/>
                <a:gd name="T60" fmla="*/ 1291 w 2207"/>
                <a:gd name="T61" fmla="*/ 1967 h 2215"/>
                <a:gd name="T62" fmla="*/ 1182 w 2207"/>
                <a:gd name="T63" fmla="*/ 1908 h 2215"/>
                <a:gd name="T64" fmla="*/ 1078 w 2207"/>
                <a:gd name="T65" fmla="*/ 1844 h 2215"/>
                <a:gd name="T66" fmla="*/ 976 w 2207"/>
                <a:gd name="T67" fmla="*/ 1774 h 2215"/>
                <a:gd name="T68" fmla="*/ 880 w 2207"/>
                <a:gd name="T69" fmla="*/ 1700 h 2215"/>
                <a:gd name="T70" fmla="*/ 787 w 2207"/>
                <a:gd name="T71" fmla="*/ 1621 h 2215"/>
                <a:gd name="T72" fmla="*/ 699 w 2207"/>
                <a:gd name="T73" fmla="*/ 1540 h 2215"/>
                <a:gd name="T74" fmla="*/ 616 w 2207"/>
                <a:gd name="T75" fmla="*/ 1454 h 2215"/>
                <a:gd name="T76" fmla="*/ 538 w 2207"/>
                <a:gd name="T77" fmla="*/ 1363 h 2215"/>
                <a:gd name="T78" fmla="*/ 464 w 2207"/>
                <a:gd name="T79" fmla="*/ 1272 h 2215"/>
                <a:gd name="T80" fmla="*/ 395 w 2207"/>
                <a:gd name="T81" fmla="*/ 1177 h 2215"/>
                <a:gd name="T82" fmla="*/ 333 w 2207"/>
                <a:gd name="T83" fmla="*/ 1080 h 2215"/>
                <a:gd name="T84" fmla="*/ 275 w 2207"/>
                <a:gd name="T85" fmla="*/ 981 h 2215"/>
                <a:gd name="T86" fmla="*/ 221 w 2207"/>
                <a:gd name="T87" fmla="*/ 879 h 2215"/>
                <a:gd name="T88" fmla="*/ 173 w 2207"/>
                <a:gd name="T89" fmla="*/ 775 h 2215"/>
                <a:gd name="T90" fmla="*/ 131 w 2207"/>
                <a:gd name="T91" fmla="*/ 672 h 2215"/>
                <a:gd name="T92" fmla="*/ 94 w 2207"/>
                <a:gd name="T93" fmla="*/ 567 h 2215"/>
                <a:gd name="T94" fmla="*/ 64 w 2207"/>
                <a:gd name="T95" fmla="*/ 461 h 2215"/>
                <a:gd name="T96" fmla="*/ 39 w 2207"/>
                <a:gd name="T97" fmla="*/ 356 h 2215"/>
                <a:gd name="T98" fmla="*/ 20 w 2207"/>
                <a:gd name="T99" fmla="*/ 250 h 2215"/>
                <a:gd name="T100" fmla="*/ 7 w 2207"/>
                <a:gd name="T101" fmla="*/ 145 h 2215"/>
                <a:gd name="T102" fmla="*/ 0 w 2207"/>
                <a:gd name="T103" fmla="*/ 40 h 2215"/>
                <a:gd name="T104" fmla="*/ 229 w 2207"/>
                <a:gd name="T105" fmla="*/ 20 h 2215"/>
                <a:gd name="T106" fmla="*/ 455 w 2207"/>
                <a:gd name="T107" fmla="*/ 0 h 2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207" h="2215">
                  <a:moveTo>
                    <a:pt x="455" y="0"/>
                  </a:moveTo>
                  <a:lnTo>
                    <a:pt x="483" y="141"/>
                  </a:lnTo>
                  <a:lnTo>
                    <a:pt x="515" y="276"/>
                  </a:lnTo>
                  <a:lnTo>
                    <a:pt x="552" y="404"/>
                  </a:lnTo>
                  <a:lnTo>
                    <a:pt x="596" y="528"/>
                  </a:lnTo>
                  <a:lnTo>
                    <a:pt x="646" y="646"/>
                  </a:lnTo>
                  <a:lnTo>
                    <a:pt x="701" y="758"/>
                  </a:lnTo>
                  <a:lnTo>
                    <a:pt x="762" y="864"/>
                  </a:lnTo>
                  <a:lnTo>
                    <a:pt x="829" y="965"/>
                  </a:lnTo>
                  <a:lnTo>
                    <a:pt x="900" y="1059"/>
                  </a:lnTo>
                  <a:lnTo>
                    <a:pt x="977" y="1148"/>
                  </a:lnTo>
                  <a:lnTo>
                    <a:pt x="1062" y="1231"/>
                  </a:lnTo>
                  <a:lnTo>
                    <a:pt x="1150" y="1308"/>
                  </a:lnTo>
                  <a:lnTo>
                    <a:pt x="1245" y="1381"/>
                  </a:lnTo>
                  <a:lnTo>
                    <a:pt x="1345" y="1446"/>
                  </a:lnTo>
                  <a:lnTo>
                    <a:pt x="1451" y="1508"/>
                  </a:lnTo>
                  <a:lnTo>
                    <a:pt x="1562" y="1563"/>
                  </a:lnTo>
                  <a:lnTo>
                    <a:pt x="1680" y="1611"/>
                  </a:lnTo>
                  <a:lnTo>
                    <a:pt x="1802" y="1655"/>
                  </a:lnTo>
                  <a:lnTo>
                    <a:pt x="1932" y="1692"/>
                  </a:lnTo>
                  <a:lnTo>
                    <a:pt x="2065" y="1726"/>
                  </a:lnTo>
                  <a:lnTo>
                    <a:pt x="2207" y="1752"/>
                  </a:lnTo>
                  <a:lnTo>
                    <a:pt x="2186" y="1981"/>
                  </a:lnTo>
                  <a:lnTo>
                    <a:pt x="2166" y="2215"/>
                  </a:lnTo>
                  <a:lnTo>
                    <a:pt x="2030" y="2199"/>
                  </a:lnTo>
                  <a:lnTo>
                    <a:pt x="1898" y="2177"/>
                  </a:lnTo>
                  <a:lnTo>
                    <a:pt x="1769" y="2148"/>
                  </a:lnTo>
                  <a:lnTo>
                    <a:pt x="1645" y="2112"/>
                  </a:lnTo>
                  <a:lnTo>
                    <a:pt x="1523" y="2069"/>
                  </a:lnTo>
                  <a:lnTo>
                    <a:pt x="1405" y="2021"/>
                  </a:lnTo>
                  <a:lnTo>
                    <a:pt x="1291" y="1967"/>
                  </a:lnTo>
                  <a:lnTo>
                    <a:pt x="1182" y="1908"/>
                  </a:lnTo>
                  <a:lnTo>
                    <a:pt x="1078" y="1844"/>
                  </a:lnTo>
                  <a:lnTo>
                    <a:pt x="976" y="1774"/>
                  </a:lnTo>
                  <a:lnTo>
                    <a:pt x="880" y="1700"/>
                  </a:lnTo>
                  <a:lnTo>
                    <a:pt x="787" y="1621"/>
                  </a:lnTo>
                  <a:lnTo>
                    <a:pt x="699" y="1540"/>
                  </a:lnTo>
                  <a:lnTo>
                    <a:pt x="616" y="1454"/>
                  </a:lnTo>
                  <a:lnTo>
                    <a:pt x="538" y="1363"/>
                  </a:lnTo>
                  <a:lnTo>
                    <a:pt x="464" y="1272"/>
                  </a:lnTo>
                  <a:lnTo>
                    <a:pt x="395" y="1177"/>
                  </a:lnTo>
                  <a:lnTo>
                    <a:pt x="333" y="1080"/>
                  </a:lnTo>
                  <a:lnTo>
                    <a:pt x="275" y="981"/>
                  </a:lnTo>
                  <a:lnTo>
                    <a:pt x="221" y="879"/>
                  </a:lnTo>
                  <a:lnTo>
                    <a:pt x="173" y="775"/>
                  </a:lnTo>
                  <a:lnTo>
                    <a:pt x="131" y="672"/>
                  </a:lnTo>
                  <a:lnTo>
                    <a:pt x="94" y="567"/>
                  </a:lnTo>
                  <a:lnTo>
                    <a:pt x="64" y="461"/>
                  </a:lnTo>
                  <a:lnTo>
                    <a:pt x="39" y="356"/>
                  </a:lnTo>
                  <a:lnTo>
                    <a:pt x="20" y="250"/>
                  </a:lnTo>
                  <a:lnTo>
                    <a:pt x="7" y="145"/>
                  </a:lnTo>
                  <a:lnTo>
                    <a:pt x="0" y="40"/>
                  </a:lnTo>
                  <a:lnTo>
                    <a:pt x="229" y="20"/>
                  </a:lnTo>
                  <a:lnTo>
                    <a:pt x="45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7" name="Freeform 203"/>
            <p:cNvSpPr>
              <a:spLocks/>
            </p:cNvSpPr>
            <p:nvPr/>
          </p:nvSpPr>
          <p:spPr bwMode="auto">
            <a:xfrm>
              <a:off x="4498" y="1005"/>
              <a:ext cx="384" cy="435"/>
            </a:xfrm>
            <a:custGeom>
              <a:avLst/>
              <a:gdLst>
                <a:gd name="T0" fmla="*/ 274 w 1151"/>
                <a:gd name="T1" fmla="*/ 0 h 1305"/>
                <a:gd name="T2" fmla="*/ 383 w 1151"/>
                <a:gd name="T3" fmla="*/ 83 h 1305"/>
                <a:gd name="T4" fmla="*/ 486 w 1151"/>
                <a:gd name="T5" fmla="*/ 169 h 1305"/>
                <a:gd name="T6" fmla="*/ 582 w 1151"/>
                <a:gd name="T7" fmla="*/ 260 h 1305"/>
                <a:gd name="T8" fmla="*/ 674 w 1151"/>
                <a:gd name="T9" fmla="*/ 355 h 1305"/>
                <a:gd name="T10" fmla="*/ 760 w 1151"/>
                <a:gd name="T11" fmla="*/ 454 h 1305"/>
                <a:gd name="T12" fmla="*/ 838 w 1151"/>
                <a:gd name="T13" fmla="*/ 557 h 1305"/>
                <a:gd name="T14" fmla="*/ 912 w 1151"/>
                <a:gd name="T15" fmla="*/ 665 h 1305"/>
                <a:gd name="T16" fmla="*/ 981 w 1151"/>
                <a:gd name="T17" fmla="*/ 777 h 1305"/>
                <a:gd name="T18" fmla="*/ 1043 w 1151"/>
                <a:gd name="T19" fmla="*/ 895 h 1305"/>
                <a:gd name="T20" fmla="*/ 1100 w 1151"/>
                <a:gd name="T21" fmla="*/ 1016 h 1305"/>
                <a:gd name="T22" fmla="*/ 1151 w 1151"/>
                <a:gd name="T23" fmla="*/ 1142 h 1305"/>
                <a:gd name="T24" fmla="*/ 998 w 1151"/>
                <a:gd name="T25" fmla="*/ 1198 h 1305"/>
                <a:gd name="T26" fmla="*/ 850 w 1151"/>
                <a:gd name="T27" fmla="*/ 1252 h 1305"/>
                <a:gd name="T28" fmla="*/ 701 w 1151"/>
                <a:gd name="T29" fmla="*/ 1305 h 1305"/>
                <a:gd name="T30" fmla="*/ 656 w 1151"/>
                <a:gd name="T31" fmla="*/ 1195 h 1305"/>
                <a:gd name="T32" fmla="*/ 605 w 1151"/>
                <a:gd name="T33" fmla="*/ 1089 h 1305"/>
                <a:gd name="T34" fmla="*/ 549 w 1151"/>
                <a:gd name="T35" fmla="*/ 987 h 1305"/>
                <a:gd name="T36" fmla="*/ 486 w 1151"/>
                <a:gd name="T37" fmla="*/ 888 h 1305"/>
                <a:gd name="T38" fmla="*/ 418 w 1151"/>
                <a:gd name="T39" fmla="*/ 793 h 1305"/>
                <a:gd name="T40" fmla="*/ 343 w 1151"/>
                <a:gd name="T41" fmla="*/ 703 h 1305"/>
                <a:gd name="T42" fmla="*/ 265 w 1151"/>
                <a:gd name="T43" fmla="*/ 618 h 1305"/>
                <a:gd name="T44" fmla="*/ 181 w 1151"/>
                <a:gd name="T45" fmla="*/ 538 h 1305"/>
                <a:gd name="T46" fmla="*/ 93 w 1151"/>
                <a:gd name="T47" fmla="*/ 463 h 1305"/>
                <a:gd name="T48" fmla="*/ 0 w 1151"/>
                <a:gd name="T49" fmla="*/ 391 h 1305"/>
                <a:gd name="T50" fmla="*/ 92 w 1151"/>
                <a:gd name="T51" fmla="*/ 260 h 1305"/>
                <a:gd name="T52" fmla="*/ 183 w 1151"/>
                <a:gd name="T53" fmla="*/ 129 h 1305"/>
                <a:gd name="T54" fmla="*/ 274 w 1151"/>
                <a:gd name="T55" fmla="*/ 0 h 13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151" h="1305">
                  <a:moveTo>
                    <a:pt x="274" y="0"/>
                  </a:moveTo>
                  <a:lnTo>
                    <a:pt x="383" y="83"/>
                  </a:lnTo>
                  <a:lnTo>
                    <a:pt x="486" y="169"/>
                  </a:lnTo>
                  <a:lnTo>
                    <a:pt x="582" y="260"/>
                  </a:lnTo>
                  <a:lnTo>
                    <a:pt x="674" y="355"/>
                  </a:lnTo>
                  <a:lnTo>
                    <a:pt x="760" y="454"/>
                  </a:lnTo>
                  <a:lnTo>
                    <a:pt x="838" y="557"/>
                  </a:lnTo>
                  <a:lnTo>
                    <a:pt x="912" y="665"/>
                  </a:lnTo>
                  <a:lnTo>
                    <a:pt x="981" y="777"/>
                  </a:lnTo>
                  <a:lnTo>
                    <a:pt x="1043" y="895"/>
                  </a:lnTo>
                  <a:lnTo>
                    <a:pt x="1100" y="1016"/>
                  </a:lnTo>
                  <a:lnTo>
                    <a:pt x="1151" y="1142"/>
                  </a:lnTo>
                  <a:lnTo>
                    <a:pt x="998" y="1198"/>
                  </a:lnTo>
                  <a:lnTo>
                    <a:pt x="850" y="1252"/>
                  </a:lnTo>
                  <a:lnTo>
                    <a:pt x="701" y="1305"/>
                  </a:lnTo>
                  <a:lnTo>
                    <a:pt x="656" y="1195"/>
                  </a:lnTo>
                  <a:lnTo>
                    <a:pt x="605" y="1089"/>
                  </a:lnTo>
                  <a:lnTo>
                    <a:pt x="549" y="987"/>
                  </a:lnTo>
                  <a:lnTo>
                    <a:pt x="486" y="888"/>
                  </a:lnTo>
                  <a:lnTo>
                    <a:pt x="418" y="793"/>
                  </a:lnTo>
                  <a:lnTo>
                    <a:pt x="343" y="703"/>
                  </a:lnTo>
                  <a:lnTo>
                    <a:pt x="265" y="618"/>
                  </a:lnTo>
                  <a:lnTo>
                    <a:pt x="181" y="538"/>
                  </a:lnTo>
                  <a:lnTo>
                    <a:pt x="93" y="463"/>
                  </a:lnTo>
                  <a:lnTo>
                    <a:pt x="0" y="391"/>
                  </a:lnTo>
                  <a:lnTo>
                    <a:pt x="92" y="260"/>
                  </a:lnTo>
                  <a:lnTo>
                    <a:pt x="183" y="129"/>
                  </a:lnTo>
                  <a:lnTo>
                    <a:pt x="27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8" name="Freeform 204"/>
            <p:cNvSpPr>
              <a:spLocks noEditPoints="1"/>
            </p:cNvSpPr>
            <p:nvPr/>
          </p:nvSpPr>
          <p:spPr bwMode="auto">
            <a:xfrm>
              <a:off x="4303" y="1444"/>
              <a:ext cx="229" cy="565"/>
            </a:xfrm>
            <a:custGeom>
              <a:avLst/>
              <a:gdLst>
                <a:gd name="T0" fmla="*/ 156 w 688"/>
                <a:gd name="T1" fmla="*/ 157 h 1695"/>
                <a:gd name="T2" fmla="*/ 156 w 688"/>
                <a:gd name="T3" fmla="*/ 1539 h 1695"/>
                <a:gd name="T4" fmla="*/ 532 w 688"/>
                <a:gd name="T5" fmla="*/ 1539 h 1695"/>
                <a:gd name="T6" fmla="*/ 532 w 688"/>
                <a:gd name="T7" fmla="*/ 157 h 1695"/>
                <a:gd name="T8" fmla="*/ 156 w 688"/>
                <a:gd name="T9" fmla="*/ 157 h 1695"/>
                <a:gd name="T10" fmla="*/ 77 w 688"/>
                <a:gd name="T11" fmla="*/ 0 h 1695"/>
                <a:gd name="T12" fmla="*/ 609 w 688"/>
                <a:gd name="T13" fmla="*/ 0 h 1695"/>
                <a:gd name="T14" fmla="*/ 634 w 688"/>
                <a:gd name="T15" fmla="*/ 4 h 1695"/>
                <a:gd name="T16" fmla="*/ 656 w 688"/>
                <a:gd name="T17" fmla="*/ 14 h 1695"/>
                <a:gd name="T18" fmla="*/ 673 w 688"/>
                <a:gd name="T19" fmla="*/ 32 h 1695"/>
                <a:gd name="T20" fmla="*/ 684 w 688"/>
                <a:gd name="T21" fmla="*/ 52 h 1695"/>
                <a:gd name="T22" fmla="*/ 688 w 688"/>
                <a:gd name="T23" fmla="*/ 77 h 1695"/>
                <a:gd name="T24" fmla="*/ 688 w 688"/>
                <a:gd name="T25" fmla="*/ 1618 h 1695"/>
                <a:gd name="T26" fmla="*/ 684 w 688"/>
                <a:gd name="T27" fmla="*/ 1643 h 1695"/>
                <a:gd name="T28" fmla="*/ 673 w 688"/>
                <a:gd name="T29" fmla="*/ 1663 h 1695"/>
                <a:gd name="T30" fmla="*/ 656 w 688"/>
                <a:gd name="T31" fmla="*/ 1681 h 1695"/>
                <a:gd name="T32" fmla="*/ 634 w 688"/>
                <a:gd name="T33" fmla="*/ 1691 h 1695"/>
                <a:gd name="T34" fmla="*/ 609 w 688"/>
                <a:gd name="T35" fmla="*/ 1695 h 1695"/>
                <a:gd name="T36" fmla="*/ 77 w 688"/>
                <a:gd name="T37" fmla="*/ 1695 h 1695"/>
                <a:gd name="T38" fmla="*/ 52 w 688"/>
                <a:gd name="T39" fmla="*/ 1691 h 1695"/>
                <a:gd name="T40" fmla="*/ 30 w 688"/>
                <a:gd name="T41" fmla="*/ 1681 h 1695"/>
                <a:gd name="T42" fmla="*/ 14 w 688"/>
                <a:gd name="T43" fmla="*/ 1663 h 1695"/>
                <a:gd name="T44" fmla="*/ 3 w 688"/>
                <a:gd name="T45" fmla="*/ 1643 h 1695"/>
                <a:gd name="T46" fmla="*/ 0 w 688"/>
                <a:gd name="T47" fmla="*/ 1618 h 1695"/>
                <a:gd name="T48" fmla="*/ 0 w 688"/>
                <a:gd name="T49" fmla="*/ 77 h 1695"/>
                <a:gd name="T50" fmla="*/ 3 w 688"/>
                <a:gd name="T51" fmla="*/ 52 h 1695"/>
                <a:gd name="T52" fmla="*/ 14 w 688"/>
                <a:gd name="T53" fmla="*/ 32 h 1695"/>
                <a:gd name="T54" fmla="*/ 30 w 688"/>
                <a:gd name="T55" fmla="*/ 14 h 1695"/>
                <a:gd name="T56" fmla="*/ 52 w 688"/>
                <a:gd name="T57" fmla="*/ 4 h 1695"/>
                <a:gd name="T58" fmla="*/ 77 w 688"/>
                <a:gd name="T59" fmla="*/ 0 h 16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688" h="1695">
                  <a:moveTo>
                    <a:pt x="156" y="157"/>
                  </a:moveTo>
                  <a:lnTo>
                    <a:pt x="156" y="1539"/>
                  </a:lnTo>
                  <a:lnTo>
                    <a:pt x="532" y="1539"/>
                  </a:lnTo>
                  <a:lnTo>
                    <a:pt x="532" y="157"/>
                  </a:lnTo>
                  <a:lnTo>
                    <a:pt x="156" y="157"/>
                  </a:lnTo>
                  <a:close/>
                  <a:moveTo>
                    <a:pt x="77" y="0"/>
                  </a:moveTo>
                  <a:lnTo>
                    <a:pt x="609" y="0"/>
                  </a:lnTo>
                  <a:lnTo>
                    <a:pt x="634" y="4"/>
                  </a:lnTo>
                  <a:lnTo>
                    <a:pt x="656" y="14"/>
                  </a:lnTo>
                  <a:lnTo>
                    <a:pt x="673" y="32"/>
                  </a:lnTo>
                  <a:lnTo>
                    <a:pt x="684" y="52"/>
                  </a:lnTo>
                  <a:lnTo>
                    <a:pt x="688" y="77"/>
                  </a:lnTo>
                  <a:lnTo>
                    <a:pt x="688" y="1618"/>
                  </a:lnTo>
                  <a:lnTo>
                    <a:pt x="684" y="1643"/>
                  </a:lnTo>
                  <a:lnTo>
                    <a:pt x="673" y="1663"/>
                  </a:lnTo>
                  <a:lnTo>
                    <a:pt x="656" y="1681"/>
                  </a:lnTo>
                  <a:lnTo>
                    <a:pt x="634" y="1691"/>
                  </a:lnTo>
                  <a:lnTo>
                    <a:pt x="609" y="1695"/>
                  </a:lnTo>
                  <a:lnTo>
                    <a:pt x="77" y="1695"/>
                  </a:lnTo>
                  <a:lnTo>
                    <a:pt x="52" y="1691"/>
                  </a:lnTo>
                  <a:lnTo>
                    <a:pt x="30" y="1681"/>
                  </a:lnTo>
                  <a:lnTo>
                    <a:pt x="14" y="1663"/>
                  </a:lnTo>
                  <a:lnTo>
                    <a:pt x="3" y="1643"/>
                  </a:lnTo>
                  <a:lnTo>
                    <a:pt x="0" y="1618"/>
                  </a:lnTo>
                  <a:lnTo>
                    <a:pt x="0" y="77"/>
                  </a:lnTo>
                  <a:lnTo>
                    <a:pt x="3" y="52"/>
                  </a:lnTo>
                  <a:lnTo>
                    <a:pt x="14" y="32"/>
                  </a:lnTo>
                  <a:lnTo>
                    <a:pt x="30" y="14"/>
                  </a:lnTo>
                  <a:lnTo>
                    <a:pt x="52" y="4"/>
                  </a:lnTo>
                  <a:lnTo>
                    <a:pt x="7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9" name="Freeform 205"/>
            <p:cNvSpPr>
              <a:spLocks noEditPoints="1"/>
            </p:cNvSpPr>
            <p:nvPr/>
          </p:nvSpPr>
          <p:spPr bwMode="auto">
            <a:xfrm>
              <a:off x="3733" y="1580"/>
              <a:ext cx="230" cy="429"/>
            </a:xfrm>
            <a:custGeom>
              <a:avLst/>
              <a:gdLst>
                <a:gd name="T0" fmla="*/ 155 w 688"/>
                <a:gd name="T1" fmla="*/ 1010 h 1286"/>
                <a:gd name="T2" fmla="*/ 155 w 688"/>
                <a:gd name="T3" fmla="*/ 1130 h 1286"/>
                <a:gd name="T4" fmla="*/ 276 w 688"/>
                <a:gd name="T5" fmla="*/ 1130 h 1286"/>
                <a:gd name="T6" fmla="*/ 155 w 688"/>
                <a:gd name="T7" fmla="*/ 1010 h 1286"/>
                <a:gd name="T8" fmla="*/ 155 w 688"/>
                <a:gd name="T9" fmla="*/ 764 h 1286"/>
                <a:gd name="T10" fmla="*/ 155 w 688"/>
                <a:gd name="T11" fmla="*/ 886 h 1286"/>
                <a:gd name="T12" fmla="*/ 400 w 688"/>
                <a:gd name="T13" fmla="*/ 1130 h 1286"/>
                <a:gd name="T14" fmla="*/ 400 w 688"/>
                <a:gd name="T15" fmla="*/ 1132 h 1286"/>
                <a:gd name="T16" fmla="*/ 523 w 688"/>
                <a:gd name="T17" fmla="*/ 1132 h 1286"/>
                <a:gd name="T18" fmla="*/ 155 w 688"/>
                <a:gd name="T19" fmla="*/ 764 h 1286"/>
                <a:gd name="T20" fmla="*/ 155 w 688"/>
                <a:gd name="T21" fmla="*/ 516 h 1286"/>
                <a:gd name="T22" fmla="*/ 155 w 688"/>
                <a:gd name="T23" fmla="*/ 638 h 1286"/>
                <a:gd name="T24" fmla="*/ 532 w 688"/>
                <a:gd name="T25" fmla="*/ 1017 h 1286"/>
                <a:gd name="T26" fmla="*/ 532 w 688"/>
                <a:gd name="T27" fmla="*/ 893 h 1286"/>
                <a:gd name="T28" fmla="*/ 155 w 688"/>
                <a:gd name="T29" fmla="*/ 516 h 1286"/>
                <a:gd name="T30" fmla="*/ 155 w 688"/>
                <a:gd name="T31" fmla="*/ 269 h 1286"/>
                <a:gd name="T32" fmla="*/ 155 w 688"/>
                <a:gd name="T33" fmla="*/ 393 h 1286"/>
                <a:gd name="T34" fmla="*/ 532 w 688"/>
                <a:gd name="T35" fmla="*/ 769 h 1286"/>
                <a:gd name="T36" fmla="*/ 532 w 688"/>
                <a:gd name="T37" fmla="*/ 647 h 1286"/>
                <a:gd name="T38" fmla="*/ 155 w 688"/>
                <a:gd name="T39" fmla="*/ 269 h 1286"/>
                <a:gd name="T40" fmla="*/ 165 w 688"/>
                <a:gd name="T41" fmla="*/ 157 h 1286"/>
                <a:gd name="T42" fmla="*/ 532 w 688"/>
                <a:gd name="T43" fmla="*/ 524 h 1286"/>
                <a:gd name="T44" fmla="*/ 532 w 688"/>
                <a:gd name="T45" fmla="*/ 400 h 1286"/>
                <a:gd name="T46" fmla="*/ 289 w 688"/>
                <a:gd name="T47" fmla="*/ 157 h 1286"/>
                <a:gd name="T48" fmla="*/ 165 w 688"/>
                <a:gd name="T49" fmla="*/ 157 h 1286"/>
                <a:gd name="T50" fmla="*/ 411 w 688"/>
                <a:gd name="T51" fmla="*/ 155 h 1286"/>
                <a:gd name="T52" fmla="*/ 532 w 688"/>
                <a:gd name="T53" fmla="*/ 276 h 1286"/>
                <a:gd name="T54" fmla="*/ 532 w 688"/>
                <a:gd name="T55" fmla="*/ 155 h 1286"/>
                <a:gd name="T56" fmla="*/ 411 w 688"/>
                <a:gd name="T57" fmla="*/ 155 h 1286"/>
                <a:gd name="T58" fmla="*/ 78 w 688"/>
                <a:gd name="T59" fmla="*/ 0 h 1286"/>
                <a:gd name="T60" fmla="*/ 611 w 688"/>
                <a:gd name="T61" fmla="*/ 0 h 1286"/>
                <a:gd name="T62" fmla="*/ 635 w 688"/>
                <a:gd name="T63" fmla="*/ 4 h 1286"/>
                <a:gd name="T64" fmla="*/ 657 w 688"/>
                <a:gd name="T65" fmla="*/ 14 h 1286"/>
                <a:gd name="T66" fmla="*/ 673 w 688"/>
                <a:gd name="T67" fmla="*/ 32 h 1286"/>
                <a:gd name="T68" fmla="*/ 685 w 688"/>
                <a:gd name="T69" fmla="*/ 52 h 1286"/>
                <a:gd name="T70" fmla="*/ 688 w 688"/>
                <a:gd name="T71" fmla="*/ 77 h 1286"/>
                <a:gd name="T72" fmla="*/ 688 w 688"/>
                <a:gd name="T73" fmla="*/ 1209 h 1286"/>
                <a:gd name="T74" fmla="*/ 685 w 688"/>
                <a:gd name="T75" fmla="*/ 1234 h 1286"/>
                <a:gd name="T76" fmla="*/ 673 w 688"/>
                <a:gd name="T77" fmla="*/ 1254 h 1286"/>
                <a:gd name="T78" fmla="*/ 657 w 688"/>
                <a:gd name="T79" fmla="*/ 1272 h 1286"/>
                <a:gd name="T80" fmla="*/ 635 w 688"/>
                <a:gd name="T81" fmla="*/ 1282 h 1286"/>
                <a:gd name="T82" fmla="*/ 611 w 688"/>
                <a:gd name="T83" fmla="*/ 1286 h 1286"/>
                <a:gd name="T84" fmla="*/ 78 w 688"/>
                <a:gd name="T85" fmla="*/ 1286 h 1286"/>
                <a:gd name="T86" fmla="*/ 53 w 688"/>
                <a:gd name="T87" fmla="*/ 1282 h 1286"/>
                <a:gd name="T88" fmla="*/ 32 w 688"/>
                <a:gd name="T89" fmla="*/ 1272 h 1286"/>
                <a:gd name="T90" fmla="*/ 14 w 688"/>
                <a:gd name="T91" fmla="*/ 1254 h 1286"/>
                <a:gd name="T92" fmla="*/ 4 w 688"/>
                <a:gd name="T93" fmla="*/ 1234 h 1286"/>
                <a:gd name="T94" fmla="*/ 0 w 688"/>
                <a:gd name="T95" fmla="*/ 1209 h 1286"/>
                <a:gd name="T96" fmla="*/ 0 w 688"/>
                <a:gd name="T97" fmla="*/ 77 h 1286"/>
                <a:gd name="T98" fmla="*/ 4 w 688"/>
                <a:gd name="T99" fmla="*/ 52 h 1286"/>
                <a:gd name="T100" fmla="*/ 14 w 688"/>
                <a:gd name="T101" fmla="*/ 32 h 1286"/>
                <a:gd name="T102" fmla="*/ 32 w 688"/>
                <a:gd name="T103" fmla="*/ 14 h 1286"/>
                <a:gd name="T104" fmla="*/ 53 w 688"/>
                <a:gd name="T105" fmla="*/ 4 h 1286"/>
                <a:gd name="T106" fmla="*/ 78 w 688"/>
                <a:gd name="T107" fmla="*/ 0 h 1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688" h="1286">
                  <a:moveTo>
                    <a:pt x="155" y="1010"/>
                  </a:moveTo>
                  <a:lnTo>
                    <a:pt x="155" y="1130"/>
                  </a:lnTo>
                  <a:lnTo>
                    <a:pt x="276" y="1130"/>
                  </a:lnTo>
                  <a:lnTo>
                    <a:pt x="155" y="1010"/>
                  </a:lnTo>
                  <a:close/>
                  <a:moveTo>
                    <a:pt x="155" y="764"/>
                  </a:moveTo>
                  <a:lnTo>
                    <a:pt x="155" y="886"/>
                  </a:lnTo>
                  <a:lnTo>
                    <a:pt x="400" y="1130"/>
                  </a:lnTo>
                  <a:lnTo>
                    <a:pt x="400" y="1132"/>
                  </a:lnTo>
                  <a:lnTo>
                    <a:pt x="523" y="1132"/>
                  </a:lnTo>
                  <a:lnTo>
                    <a:pt x="155" y="764"/>
                  </a:lnTo>
                  <a:close/>
                  <a:moveTo>
                    <a:pt x="155" y="516"/>
                  </a:moveTo>
                  <a:lnTo>
                    <a:pt x="155" y="638"/>
                  </a:lnTo>
                  <a:lnTo>
                    <a:pt x="532" y="1017"/>
                  </a:lnTo>
                  <a:lnTo>
                    <a:pt x="532" y="893"/>
                  </a:lnTo>
                  <a:lnTo>
                    <a:pt x="155" y="516"/>
                  </a:lnTo>
                  <a:close/>
                  <a:moveTo>
                    <a:pt x="155" y="269"/>
                  </a:moveTo>
                  <a:lnTo>
                    <a:pt x="155" y="393"/>
                  </a:lnTo>
                  <a:lnTo>
                    <a:pt x="532" y="769"/>
                  </a:lnTo>
                  <a:lnTo>
                    <a:pt x="532" y="647"/>
                  </a:lnTo>
                  <a:lnTo>
                    <a:pt x="155" y="269"/>
                  </a:lnTo>
                  <a:close/>
                  <a:moveTo>
                    <a:pt x="165" y="157"/>
                  </a:moveTo>
                  <a:lnTo>
                    <a:pt x="532" y="524"/>
                  </a:lnTo>
                  <a:lnTo>
                    <a:pt x="532" y="400"/>
                  </a:lnTo>
                  <a:lnTo>
                    <a:pt x="289" y="157"/>
                  </a:lnTo>
                  <a:lnTo>
                    <a:pt x="165" y="157"/>
                  </a:lnTo>
                  <a:close/>
                  <a:moveTo>
                    <a:pt x="411" y="155"/>
                  </a:moveTo>
                  <a:lnTo>
                    <a:pt x="532" y="276"/>
                  </a:lnTo>
                  <a:lnTo>
                    <a:pt x="532" y="155"/>
                  </a:lnTo>
                  <a:lnTo>
                    <a:pt x="411" y="155"/>
                  </a:lnTo>
                  <a:close/>
                  <a:moveTo>
                    <a:pt x="78" y="0"/>
                  </a:moveTo>
                  <a:lnTo>
                    <a:pt x="611" y="0"/>
                  </a:lnTo>
                  <a:lnTo>
                    <a:pt x="635" y="4"/>
                  </a:lnTo>
                  <a:lnTo>
                    <a:pt x="657" y="14"/>
                  </a:lnTo>
                  <a:lnTo>
                    <a:pt x="673" y="32"/>
                  </a:lnTo>
                  <a:lnTo>
                    <a:pt x="685" y="52"/>
                  </a:lnTo>
                  <a:lnTo>
                    <a:pt x="688" y="77"/>
                  </a:lnTo>
                  <a:lnTo>
                    <a:pt x="688" y="1209"/>
                  </a:lnTo>
                  <a:lnTo>
                    <a:pt x="685" y="1234"/>
                  </a:lnTo>
                  <a:lnTo>
                    <a:pt x="673" y="1254"/>
                  </a:lnTo>
                  <a:lnTo>
                    <a:pt x="657" y="1272"/>
                  </a:lnTo>
                  <a:lnTo>
                    <a:pt x="635" y="1282"/>
                  </a:lnTo>
                  <a:lnTo>
                    <a:pt x="611" y="1286"/>
                  </a:lnTo>
                  <a:lnTo>
                    <a:pt x="78" y="1286"/>
                  </a:lnTo>
                  <a:lnTo>
                    <a:pt x="53" y="1282"/>
                  </a:lnTo>
                  <a:lnTo>
                    <a:pt x="32" y="1272"/>
                  </a:lnTo>
                  <a:lnTo>
                    <a:pt x="14" y="1254"/>
                  </a:lnTo>
                  <a:lnTo>
                    <a:pt x="4" y="1234"/>
                  </a:lnTo>
                  <a:lnTo>
                    <a:pt x="0" y="1209"/>
                  </a:lnTo>
                  <a:lnTo>
                    <a:pt x="0" y="77"/>
                  </a:lnTo>
                  <a:lnTo>
                    <a:pt x="4" y="52"/>
                  </a:lnTo>
                  <a:lnTo>
                    <a:pt x="14" y="32"/>
                  </a:lnTo>
                  <a:lnTo>
                    <a:pt x="32" y="14"/>
                  </a:lnTo>
                  <a:lnTo>
                    <a:pt x="53" y="4"/>
                  </a:lnTo>
                  <a:lnTo>
                    <a:pt x="7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0" name="Freeform 206"/>
            <p:cNvSpPr>
              <a:spLocks/>
            </p:cNvSpPr>
            <p:nvPr/>
          </p:nvSpPr>
          <p:spPr bwMode="auto">
            <a:xfrm>
              <a:off x="4018" y="1235"/>
              <a:ext cx="229" cy="774"/>
            </a:xfrm>
            <a:custGeom>
              <a:avLst/>
              <a:gdLst>
                <a:gd name="T0" fmla="*/ 79 w 689"/>
                <a:gd name="T1" fmla="*/ 0 h 2321"/>
                <a:gd name="T2" fmla="*/ 611 w 689"/>
                <a:gd name="T3" fmla="*/ 0 h 2321"/>
                <a:gd name="T4" fmla="*/ 636 w 689"/>
                <a:gd name="T5" fmla="*/ 4 h 2321"/>
                <a:gd name="T6" fmla="*/ 657 w 689"/>
                <a:gd name="T7" fmla="*/ 14 h 2321"/>
                <a:gd name="T8" fmla="*/ 674 w 689"/>
                <a:gd name="T9" fmla="*/ 32 h 2321"/>
                <a:gd name="T10" fmla="*/ 686 w 689"/>
                <a:gd name="T11" fmla="*/ 54 h 2321"/>
                <a:gd name="T12" fmla="*/ 689 w 689"/>
                <a:gd name="T13" fmla="*/ 78 h 2321"/>
                <a:gd name="T14" fmla="*/ 689 w 689"/>
                <a:gd name="T15" fmla="*/ 2244 h 2321"/>
                <a:gd name="T16" fmla="*/ 686 w 689"/>
                <a:gd name="T17" fmla="*/ 2269 h 2321"/>
                <a:gd name="T18" fmla="*/ 674 w 689"/>
                <a:gd name="T19" fmla="*/ 2289 h 2321"/>
                <a:gd name="T20" fmla="*/ 657 w 689"/>
                <a:gd name="T21" fmla="*/ 2307 h 2321"/>
                <a:gd name="T22" fmla="*/ 636 w 689"/>
                <a:gd name="T23" fmla="*/ 2317 h 2321"/>
                <a:gd name="T24" fmla="*/ 611 w 689"/>
                <a:gd name="T25" fmla="*/ 2321 h 2321"/>
                <a:gd name="T26" fmla="*/ 79 w 689"/>
                <a:gd name="T27" fmla="*/ 2321 h 2321"/>
                <a:gd name="T28" fmla="*/ 54 w 689"/>
                <a:gd name="T29" fmla="*/ 2317 h 2321"/>
                <a:gd name="T30" fmla="*/ 32 w 689"/>
                <a:gd name="T31" fmla="*/ 2307 h 2321"/>
                <a:gd name="T32" fmla="*/ 15 w 689"/>
                <a:gd name="T33" fmla="*/ 2289 h 2321"/>
                <a:gd name="T34" fmla="*/ 5 w 689"/>
                <a:gd name="T35" fmla="*/ 2269 h 2321"/>
                <a:gd name="T36" fmla="*/ 0 w 689"/>
                <a:gd name="T37" fmla="*/ 2244 h 2321"/>
                <a:gd name="T38" fmla="*/ 0 w 689"/>
                <a:gd name="T39" fmla="*/ 78 h 2321"/>
                <a:gd name="T40" fmla="*/ 5 w 689"/>
                <a:gd name="T41" fmla="*/ 54 h 2321"/>
                <a:gd name="T42" fmla="*/ 15 w 689"/>
                <a:gd name="T43" fmla="*/ 32 h 2321"/>
                <a:gd name="T44" fmla="*/ 32 w 689"/>
                <a:gd name="T45" fmla="*/ 14 h 2321"/>
                <a:gd name="T46" fmla="*/ 54 w 689"/>
                <a:gd name="T47" fmla="*/ 4 h 2321"/>
                <a:gd name="T48" fmla="*/ 79 w 689"/>
                <a:gd name="T49" fmla="*/ 0 h 2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89" h="2321">
                  <a:moveTo>
                    <a:pt x="79" y="0"/>
                  </a:moveTo>
                  <a:lnTo>
                    <a:pt x="611" y="0"/>
                  </a:lnTo>
                  <a:lnTo>
                    <a:pt x="636" y="4"/>
                  </a:lnTo>
                  <a:lnTo>
                    <a:pt x="657" y="14"/>
                  </a:lnTo>
                  <a:lnTo>
                    <a:pt x="674" y="32"/>
                  </a:lnTo>
                  <a:lnTo>
                    <a:pt x="686" y="54"/>
                  </a:lnTo>
                  <a:lnTo>
                    <a:pt x="689" y="78"/>
                  </a:lnTo>
                  <a:lnTo>
                    <a:pt x="689" y="2244"/>
                  </a:lnTo>
                  <a:lnTo>
                    <a:pt x="686" y="2269"/>
                  </a:lnTo>
                  <a:lnTo>
                    <a:pt x="674" y="2289"/>
                  </a:lnTo>
                  <a:lnTo>
                    <a:pt x="657" y="2307"/>
                  </a:lnTo>
                  <a:lnTo>
                    <a:pt x="636" y="2317"/>
                  </a:lnTo>
                  <a:lnTo>
                    <a:pt x="611" y="2321"/>
                  </a:lnTo>
                  <a:lnTo>
                    <a:pt x="79" y="2321"/>
                  </a:lnTo>
                  <a:lnTo>
                    <a:pt x="54" y="2317"/>
                  </a:lnTo>
                  <a:lnTo>
                    <a:pt x="32" y="2307"/>
                  </a:lnTo>
                  <a:lnTo>
                    <a:pt x="15" y="2289"/>
                  </a:lnTo>
                  <a:lnTo>
                    <a:pt x="5" y="2269"/>
                  </a:lnTo>
                  <a:lnTo>
                    <a:pt x="0" y="2244"/>
                  </a:lnTo>
                  <a:lnTo>
                    <a:pt x="0" y="78"/>
                  </a:lnTo>
                  <a:lnTo>
                    <a:pt x="5" y="54"/>
                  </a:lnTo>
                  <a:lnTo>
                    <a:pt x="15" y="32"/>
                  </a:lnTo>
                  <a:lnTo>
                    <a:pt x="32" y="14"/>
                  </a:lnTo>
                  <a:lnTo>
                    <a:pt x="54" y="4"/>
                  </a:lnTo>
                  <a:lnTo>
                    <a:pt x="7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71" name="Group 738"/>
          <p:cNvGrpSpPr>
            <a:grpSpLocks noChangeAspect="1"/>
          </p:cNvGrpSpPr>
          <p:nvPr/>
        </p:nvGrpSpPr>
        <p:grpSpPr bwMode="auto">
          <a:xfrm>
            <a:off x="3896798" y="3238700"/>
            <a:ext cx="185957" cy="273120"/>
            <a:chOff x="2182" y="634"/>
            <a:chExt cx="1295" cy="1902"/>
          </a:xfrm>
          <a:solidFill>
            <a:schemeClr val="bg1"/>
          </a:solidFill>
        </p:grpSpPr>
        <p:sp>
          <p:nvSpPr>
            <p:cNvPr id="172" name="Freeform 740"/>
            <p:cNvSpPr>
              <a:spLocks/>
            </p:cNvSpPr>
            <p:nvPr/>
          </p:nvSpPr>
          <p:spPr bwMode="auto">
            <a:xfrm>
              <a:off x="2534" y="2191"/>
              <a:ext cx="591" cy="58"/>
            </a:xfrm>
            <a:custGeom>
              <a:avLst/>
              <a:gdLst>
                <a:gd name="T0" fmla="*/ 0 w 1180"/>
                <a:gd name="T1" fmla="*/ 0 h 116"/>
                <a:gd name="T2" fmla="*/ 1180 w 1180"/>
                <a:gd name="T3" fmla="*/ 0 h 116"/>
                <a:gd name="T4" fmla="*/ 1178 w 1180"/>
                <a:gd name="T5" fmla="*/ 42 h 116"/>
                <a:gd name="T6" fmla="*/ 1175 w 1180"/>
                <a:gd name="T7" fmla="*/ 80 h 116"/>
                <a:gd name="T8" fmla="*/ 1173 w 1180"/>
                <a:gd name="T9" fmla="*/ 116 h 116"/>
                <a:gd name="T10" fmla="*/ 7 w 1180"/>
                <a:gd name="T11" fmla="*/ 116 h 116"/>
                <a:gd name="T12" fmla="*/ 4 w 1180"/>
                <a:gd name="T13" fmla="*/ 80 h 116"/>
                <a:gd name="T14" fmla="*/ 2 w 1180"/>
                <a:gd name="T15" fmla="*/ 42 h 116"/>
                <a:gd name="T16" fmla="*/ 0 w 1180"/>
                <a:gd name="T17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80" h="116">
                  <a:moveTo>
                    <a:pt x="0" y="0"/>
                  </a:moveTo>
                  <a:lnTo>
                    <a:pt x="1180" y="0"/>
                  </a:lnTo>
                  <a:lnTo>
                    <a:pt x="1178" y="42"/>
                  </a:lnTo>
                  <a:lnTo>
                    <a:pt x="1175" y="80"/>
                  </a:lnTo>
                  <a:lnTo>
                    <a:pt x="1173" y="116"/>
                  </a:lnTo>
                  <a:lnTo>
                    <a:pt x="7" y="116"/>
                  </a:lnTo>
                  <a:lnTo>
                    <a:pt x="4" y="80"/>
                  </a:lnTo>
                  <a:lnTo>
                    <a:pt x="2" y="42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3" name="Freeform 741"/>
            <p:cNvSpPr>
              <a:spLocks/>
            </p:cNvSpPr>
            <p:nvPr/>
          </p:nvSpPr>
          <p:spPr bwMode="auto">
            <a:xfrm>
              <a:off x="2686" y="1380"/>
              <a:ext cx="287" cy="733"/>
            </a:xfrm>
            <a:custGeom>
              <a:avLst/>
              <a:gdLst>
                <a:gd name="T0" fmla="*/ 87 w 574"/>
                <a:gd name="T1" fmla="*/ 0 h 1467"/>
                <a:gd name="T2" fmla="*/ 234 w 574"/>
                <a:gd name="T3" fmla="*/ 110 h 1467"/>
                <a:gd name="T4" fmla="*/ 253 w 574"/>
                <a:gd name="T5" fmla="*/ 120 h 1467"/>
                <a:gd name="T6" fmla="*/ 275 w 574"/>
                <a:gd name="T7" fmla="*/ 126 h 1467"/>
                <a:gd name="T8" fmla="*/ 299 w 574"/>
                <a:gd name="T9" fmla="*/ 126 h 1467"/>
                <a:gd name="T10" fmla="*/ 321 w 574"/>
                <a:gd name="T11" fmla="*/ 120 h 1467"/>
                <a:gd name="T12" fmla="*/ 340 w 574"/>
                <a:gd name="T13" fmla="*/ 110 h 1467"/>
                <a:gd name="T14" fmla="*/ 487 w 574"/>
                <a:gd name="T15" fmla="*/ 0 h 1467"/>
                <a:gd name="T16" fmla="*/ 509 w 574"/>
                <a:gd name="T17" fmla="*/ 7 h 1467"/>
                <a:gd name="T18" fmla="*/ 531 w 574"/>
                <a:gd name="T19" fmla="*/ 17 h 1467"/>
                <a:gd name="T20" fmla="*/ 549 w 574"/>
                <a:gd name="T21" fmla="*/ 32 h 1467"/>
                <a:gd name="T22" fmla="*/ 563 w 574"/>
                <a:gd name="T23" fmla="*/ 52 h 1467"/>
                <a:gd name="T24" fmla="*/ 571 w 574"/>
                <a:gd name="T25" fmla="*/ 74 h 1467"/>
                <a:gd name="T26" fmla="*/ 574 w 574"/>
                <a:gd name="T27" fmla="*/ 97 h 1467"/>
                <a:gd name="T28" fmla="*/ 574 w 574"/>
                <a:gd name="T29" fmla="*/ 477 h 1467"/>
                <a:gd name="T30" fmla="*/ 440 w 574"/>
                <a:gd name="T31" fmla="*/ 683 h 1467"/>
                <a:gd name="T32" fmla="*/ 432 w 574"/>
                <a:gd name="T33" fmla="*/ 698 h 1467"/>
                <a:gd name="T34" fmla="*/ 427 w 574"/>
                <a:gd name="T35" fmla="*/ 715 h 1467"/>
                <a:gd name="T36" fmla="*/ 425 w 574"/>
                <a:gd name="T37" fmla="*/ 732 h 1467"/>
                <a:gd name="T38" fmla="*/ 425 w 574"/>
                <a:gd name="T39" fmla="*/ 1467 h 1467"/>
                <a:gd name="T40" fmla="*/ 149 w 574"/>
                <a:gd name="T41" fmla="*/ 1467 h 1467"/>
                <a:gd name="T42" fmla="*/ 149 w 574"/>
                <a:gd name="T43" fmla="*/ 732 h 1467"/>
                <a:gd name="T44" fmla="*/ 147 w 574"/>
                <a:gd name="T45" fmla="*/ 715 h 1467"/>
                <a:gd name="T46" fmla="*/ 142 w 574"/>
                <a:gd name="T47" fmla="*/ 698 h 1467"/>
                <a:gd name="T48" fmla="*/ 134 w 574"/>
                <a:gd name="T49" fmla="*/ 683 h 1467"/>
                <a:gd name="T50" fmla="*/ 0 w 574"/>
                <a:gd name="T51" fmla="*/ 477 h 1467"/>
                <a:gd name="T52" fmla="*/ 0 w 574"/>
                <a:gd name="T53" fmla="*/ 97 h 1467"/>
                <a:gd name="T54" fmla="*/ 2 w 574"/>
                <a:gd name="T55" fmla="*/ 74 h 1467"/>
                <a:gd name="T56" fmla="*/ 12 w 574"/>
                <a:gd name="T57" fmla="*/ 52 h 1467"/>
                <a:gd name="T58" fmla="*/ 25 w 574"/>
                <a:gd name="T59" fmla="*/ 32 h 1467"/>
                <a:gd name="T60" fmla="*/ 43 w 574"/>
                <a:gd name="T61" fmla="*/ 17 h 1467"/>
                <a:gd name="T62" fmla="*/ 65 w 574"/>
                <a:gd name="T63" fmla="*/ 7 h 1467"/>
                <a:gd name="T64" fmla="*/ 87 w 574"/>
                <a:gd name="T65" fmla="*/ 0 h 14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4" h="1467">
                  <a:moveTo>
                    <a:pt x="87" y="0"/>
                  </a:moveTo>
                  <a:lnTo>
                    <a:pt x="234" y="110"/>
                  </a:lnTo>
                  <a:lnTo>
                    <a:pt x="253" y="120"/>
                  </a:lnTo>
                  <a:lnTo>
                    <a:pt x="275" y="126"/>
                  </a:lnTo>
                  <a:lnTo>
                    <a:pt x="299" y="126"/>
                  </a:lnTo>
                  <a:lnTo>
                    <a:pt x="321" y="120"/>
                  </a:lnTo>
                  <a:lnTo>
                    <a:pt x="340" y="110"/>
                  </a:lnTo>
                  <a:lnTo>
                    <a:pt x="487" y="0"/>
                  </a:lnTo>
                  <a:lnTo>
                    <a:pt x="509" y="7"/>
                  </a:lnTo>
                  <a:lnTo>
                    <a:pt x="531" y="17"/>
                  </a:lnTo>
                  <a:lnTo>
                    <a:pt x="549" y="32"/>
                  </a:lnTo>
                  <a:lnTo>
                    <a:pt x="563" y="52"/>
                  </a:lnTo>
                  <a:lnTo>
                    <a:pt x="571" y="74"/>
                  </a:lnTo>
                  <a:lnTo>
                    <a:pt x="574" y="97"/>
                  </a:lnTo>
                  <a:lnTo>
                    <a:pt x="574" y="477"/>
                  </a:lnTo>
                  <a:lnTo>
                    <a:pt x="440" y="683"/>
                  </a:lnTo>
                  <a:lnTo>
                    <a:pt x="432" y="698"/>
                  </a:lnTo>
                  <a:lnTo>
                    <a:pt x="427" y="715"/>
                  </a:lnTo>
                  <a:lnTo>
                    <a:pt x="425" y="732"/>
                  </a:lnTo>
                  <a:lnTo>
                    <a:pt x="425" y="1467"/>
                  </a:lnTo>
                  <a:lnTo>
                    <a:pt x="149" y="1467"/>
                  </a:lnTo>
                  <a:lnTo>
                    <a:pt x="149" y="732"/>
                  </a:lnTo>
                  <a:lnTo>
                    <a:pt x="147" y="715"/>
                  </a:lnTo>
                  <a:lnTo>
                    <a:pt x="142" y="698"/>
                  </a:lnTo>
                  <a:lnTo>
                    <a:pt x="134" y="683"/>
                  </a:lnTo>
                  <a:lnTo>
                    <a:pt x="0" y="477"/>
                  </a:lnTo>
                  <a:lnTo>
                    <a:pt x="0" y="97"/>
                  </a:lnTo>
                  <a:lnTo>
                    <a:pt x="2" y="74"/>
                  </a:lnTo>
                  <a:lnTo>
                    <a:pt x="12" y="52"/>
                  </a:lnTo>
                  <a:lnTo>
                    <a:pt x="25" y="32"/>
                  </a:lnTo>
                  <a:lnTo>
                    <a:pt x="43" y="17"/>
                  </a:lnTo>
                  <a:lnTo>
                    <a:pt x="65" y="7"/>
                  </a:lnTo>
                  <a:lnTo>
                    <a:pt x="8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4" name="Freeform 742"/>
            <p:cNvSpPr>
              <a:spLocks/>
            </p:cNvSpPr>
            <p:nvPr/>
          </p:nvSpPr>
          <p:spPr bwMode="auto">
            <a:xfrm>
              <a:off x="2543" y="2325"/>
              <a:ext cx="574" cy="211"/>
            </a:xfrm>
            <a:custGeom>
              <a:avLst/>
              <a:gdLst>
                <a:gd name="T0" fmla="*/ 0 w 1148"/>
                <a:gd name="T1" fmla="*/ 0 h 423"/>
                <a:gd name="T2" fmla="*/ 1148 w 1148"/>
                <a:gd name="T3" fmla="*/ 0 h 423"/>
                <a:gd name="T4" fmla="*/ 1140 w 1148"/>
                <a:gd name="T5" fmla="*/ 56 h 423"/>
                <a:gd name="T6" fmla="*/ 1130 w 1148"/>
                <a:gd name="T7" fmla="*/ 106 h 423"/>
                <a:gd name="T8" fmla="*/ 1116 w 1148"/>
                <a:gd name="T9" fmla="*/ 151 h 423"/>
                <a:gd name="T10" fmla="*/ 1099 w 1148"/>
                <a:gd name="T11" fmla="*/ 192 h 423"/>
                <a:gd name="T12" fmla="*/ 1080 w 1148"/>
                <a:gd name="T13" fmla="*/ 228 h 423"/>
                <a:gd name="T14" fmla="*/ 1058 w 1148"/>
                <a:gd name="T15" fmla="*/ 260 h 423"/>
                <a:gd name="T16" fmla="*/ 1035 w 1148"/>
                <a:gd name="T17" fmla="*/ 289 h 423"/>
                <a:gd name="T18" fmla="*/ 1008 w 1148"/>
                <a:gd name="T19" fmla="*/ 314 h 423"/>
                <a:gd name="T20" fmla="*/ 980 w 1148"/>
                <a:gd name="T21" fmla="*/ 336 h 423"/>
                <a:gd name="T22" fmla="*/ 951 w 1148"/>
                <a:gd name="T23" fmla="*/ 354 h 423"/>
                <a:gd name="T24" fmla="*/ 921 w 1148"/>
                <a:gd name="T25" fmla="*/ 370 h 423"/>
                <a:gd name="T26" fmla="*/ 890 w 1148"/>
                <a:gd name="T27" fmla="*/ 383 h 423"/>
                <a:gd name="T28" fmla="*/ 858 w 1148"/>
                <a:gd name="T29" fmla="*/ 394 h 423"/>
                <a:gd name="T30" fmla="*/ 825 w 1148"/>
                <a:gd name="T31" fmla="*/ 403 h 423"/>
                <a:gd name="T32" fmla="*/ 792 w 1148"/>
                <a:gd name="T33" fmla="*/ 409 h 423"/>
                <a:gd name="T34" fmla="*/ 759 w 1148"/>
                <a:gd name="T35" fmla="*/ 414 h 423"/>
                <a:gd name="T36" fmla="*/ 727 w 1148"/>
                <a:gd name="T37" fmla="*/ 418 h 423"/>
                <a:gd name="T38" fmla="*/ 694 w 1148"/>
                <a:gd name="T39" fmla="*/ 420 h 423"/>
                <a:gd name="T40" fmla="*/ 662 w 1148"/>
                <a:gd name="T41" fmla="*/ 421 h 423"/>
                <a:gd name="T42" fmla="*/ 632 w 1148"/>
                <a:gd name="T43" fmla="*/ 423 h 423"/>
                <a:gd name="T44" fmla="*/ 602 w 1148"/>
                <a:gd name="T45" fmla="*/ 423 h 423"/>
                <a:gd name="T46" fmla="*/ 574 w 1148"/>
                <a:gd name="T47" fmla="*/ 423 h 423"/>
                <a:gd name="T48" fmla="*/ 546 w 1148"/>
                <a:gd name="T49" fmla="*/ 423 h 423"/>
                <a:gd name="T50" fmla="*/ 516 w 1148"/>
                <a:gd name="T51" fmla="*/ 423 h 423"/>
                <a:gd name="T52" fmla="*/ 486 w 1148"/>
                <a:gd name="T53" fmla="*/ 421 h 423"/>
                <a:gd name="T54" fmla="*/ 454 w 1148"/>
                <a:gd name="T55" fmla="*/ 420 h 423"/>
                <a:gd name="T56" fmla="*/ 421 w 1148"/>
                <a:gd name="T57" fmla="*/ 418 h 423"/>
                <a:gd name="T58" fmla="*/ 389 w 1148"/>
                <a:gd name="T59" fmla="*/ 414 h 423"/>
                <a:gd name="T60" fmla="*/ 356 w 1148"/>
                <a:gd name="T61" fmla="*/ 409 h 423"/>
                <a:gd name="T62" fmla="*/ 323 w 1148"/>
                <a:gd name="T63" fmla="*/ 403 h 423"/>
                <a:gd name="T64" fmla="*/ 291 w 1148"/>
                <a:gd name="T65" fmla="*/ 394 h 423"/>
                <a:gd name="T66" fmla="*/ 258 w 1148"/>
                <a:gd name="T67" fmla="*/ 383 h 423"/>
                <a:gd name="T68" fmla="*/ 227 w 1148"/>
                <a:gd name="T69" fmla="*/ 370 h 423"/>
                <a:gd name="T70" fmla="*/ 197 w 1148"/>
                <a:gd name="T71" fmla="*/ 354 h 423"/>
                <a:gd name="T72" fmla="*/ 168 w 1148"/>
                <a:gd name="T73" fmla="*/ 336 h 423"/>
                <a:gd name="T74" fmla="*/ 140 w 1148"/>
                <a:gd name="T75" fmla="*/ 314 h 423"/>
                <a:gd name="T76" fmla="*/ 113 w 1148"/>
                <a:gd name="T77" fmla="*/ 289 h 423"/>
                <a:gd name="T78" fmla="*/ 90 w 1148"/>
                <a:gd name="T79" fmla="*/ 260 h 423"/>
                <a:gd name="T80" fmla="*/ 68 w 1148"/>
                <a:gd name="T81" fmla="*/ 228 h 423"/>
                <a:gd name="T82" fmla="*/ 49 w 1148"/>
                <a:gd name="T83" fmla="*/ 192 h 423"/>
                <a:gd name="T84" fmla="*/ 32 w 1148"/>
                <a:gd name="T85" fmla="*/ 151 h 423"/>
                <a:gd name="T86" fmla="*/ 19 w 1148"/>
                <a:gd name="T87" fmla="*/ 106 h 423"/>
                <a:gd name="T88" fmla="*/ 8 w 1148"/>
                <a:gd name="T89" fmla="*/ 56 h 423"/>
                <a:gd name="T90" fmla="*/ 0 w 1148"/>
                <a:gd name="T91" fmla="*/ 0 h 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148" h="423">
                  <a:moveTo>
                    <a:pt x="0" y="0"/>
                  </a:moveTo>
                  <a:lnTo>
                    <a:pt x="1148" y="0"/>
                  </a:lnTo>
                  <a:lnTo>
                    <a:pt x="1140" y="56"/>
                  </a:lnTo>
                  <a:lnTo>
                    <a:pt x="1130" y="106"/>
                  </a:lnTo>
                  <a:lnTo>
                    <a:pt x="1116" y="151"/>
                  </a:lnTo>
                  <a:lnTo>
                    <a:pt x="1099" y="192"/>
                  </a:lnTo>
                  <a:lnTo>
                    <a:pt x="1080" y="228"/>
                  </a:lnTo>
                  <a:lnTo>
                    <a:pt x="1058" y="260"/>
                  </a:lnTo>
                  <a:lnTo>
                    <a:pt x="1035" y="289"/>
                  </a:lnTo>
                  <a:lnTo>
                    <a:pt x="1008" y="314"/>
                  </a:lnTo>
                  <a:lnTo>
                    <a:pt x="980" y="336"/>
                  </a:lnTo>
                  <a:lnTo>
                    <a:pt x="951" y="354"/>
                  </a:lnTo>
                  <a:lnTo>
                    <a:pt x="921" y="370"/>
                  </a:lnTo>
                  <a:lnTo>
                    <a:pt x="890" y="383"/>
                  </a:lnTo>
                  <a:lnTo>
                    <a:pt x="858" y="394"/>
                  </a:lnTo>
                  <a:lnTo>
                    <a:pt x="825" y="403"/>
                  </a:lnTo>
                  <a:lnTo>
                    <a:pt x="792" y="409"/>
                  </a:lnTo>
                  <a:lnTo>
                    <a:pt x="759" y="414"/>
                  </a:lnTo>
                  <a:lnTo>
                    <a:pt x="727" y="418"/>
                  </a:lnTo>
                  <a:lnTo>
                    <a:pt x="694" y="420"/>
                  </a:lnTo>
                  <a:lnTo>
                    <a:pt x="662" y="421"/>
                  </a:lnTo>
                  <a:lnTo>
                    <a:pt x="632" y="423"/>
                  </a:lnTo>
                  <a:lnTo>
                    <a:pt x="602" y="423"/>
                  </a:lnTo>
                  <a:lnTo>
                    <a:pt x="574" y="423"/>
                  </a:lnTo>
                  <a:lnTo>
                    <a:pt x="546" y="423"/>
                  </a:lnTo>
                  <a:lnTo>
                    <a:pt x="516" y="423"/>
                  </a:lnTo>
                  <a:lnTo>
                    <a:pt x="486" y="421"/>
                  </a:lnTo>
                  <a:lnTo>
                    <a:pt x="454" y="420"/>
                  </a:lnTo>
                  <a:lnTo>
                    <a:pt x="421" y="418"/>
                  </a:lnTo>
                  <a:lnTo>
                    <a:pt x="389" y="414"/>
                  </a:lnTo>
                  <a:lnTo>
                    <a:pt x="356" y="409"/>
                  </a:lnTo>
                  <a:lnTo>
                    <a:pt x="323" y="403"/>
                  </a:lnTo>
                  <a:lnTo>
                    <a:pt x="291" y="394"/>
                  </a:lnTo>
                  <a:lnTo>
                    <a:pt x="258" y="383"/>
                  </a:lnTo>
                  <a:lnTo>
                    <a:pt x="227" y="370"/>
                  </a:lnTo>
                  <a:lnTo>
                    <a:pt x="197" y="354"/>
                  </a:lnTo>
                  <a:lnTo>
                    <a:pt x="168" y="336"/>
                  </a:lnTo>
                  <a:lnTo>
                    <a:pt x="140" y="314"/>
                  </a:lnTo>
                  <a:lnTo>
                    <a:pt x="113" y="289"/>
                  </a:lnTo>
                  <a:lnTo>
                    <a:pt x="90" y="260"/>
                  </a:lnTo>
                  <a:lnTo>
                    <a:pt x="68" y="228"/>
                  </a:lnTo>
                  <a:lnTo>
                    <a:pt x="49" y="192"/>
                  </a:lnTo>
                  <a:lnTo>
                    <a:pt x="32" y="151"/>
                  </a:lnTo>
                  <a:lnTo>
                    <a:pt x="19" y="106"/>
                  </a:lnTo>
                  <a:lnTo>
                    <a:pt x="8" y="56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5" name="Freeform 743"/>
            <p:cNvSpPr>
              <a:spLocks/>
            </p:cNvSpPr>
            <p:nvPr/>
          </p:nvSpPr>
          <p:spPr bwMode="auto">
            <a:xfrm>
              <a:off x="2780" y="1074"/>
              <a:ext cx="99" cy="99"/>
            </a:xfrm>
            <a:custGeom>
              <a:avLst/>
              <a:gdLst>
                <a:gd name="T0" fmla="*/ 98 w 196"/>
                <a:gd name="T1" fmla="*/ 0 h 198"/>
                <a:gd name="T2" fmla="*/ 125 w 196"/>
                <a:gd name="T3" fmla="*/ 4 h 198"/>
                <a:gd name="T4" fmla="*/ 148 w 196"/>
                <a:gd name="T5" fmla="*/ 13 h 198"/>
                <a:gd name="T6" fmla="*/ 167 w 196"/>
                <a:gd name="T7" fmla="*/ 29 h 198"/>
                <a:gd name="T8" fmla="*/ 184 w 196"/>
                <a:gd name="T9" fmla="*/ 49 h 198"/>
                <a:gd name="T10" fmla="*/ 193 w 196"/>
                <a:gd name="T11" fmla="*/ 72 h 198"/>
                <a:gd name="T12" fmla="*/ 196 w 196"/>
                <a:gd name="T13" fmla="*/ 99 h 198"/>
                <a:gd name="T14" fmla="*/ 193 w 196"/>
                <a:gd name="T15" fmla="*/ 125 h 198"/>
                <a:gd name="T16" fmla="*/ 184 w 196"/>
                <a:gd name="T17" fmla="*/ 149 h 198"/>
                <a:gd name="T18" fmla="*/ 167 w 196"/>
                <a:gd name="T19" fmla="*/ 169 h 198"/>
                <a:gd name="T20" fmla="*/ 148 w 196"/>
                <a:gd name="T21" fmla="*/ 185 h 198"/>
                <a:gd name="T22" fmla="*/ 125 w 196"/>
                <a:gd name="T23" fmla="*/ 195 h 198"/>
                <a:gd name="T24" fmla="*/ 98 w 196"/>
                <a:gd name="T25" fmla="*/ 198 h 198"/>
                <a:gd name="T26" fmla="*/ 71 w 196"/>
                <a:gd name="T27" fmla="*/ 195 h 198"/>
                <a:gd name="T28" fmla="*/ 48 w 196"/>
                <a:gd name="T29" fmla="*/ 185 h 198"/>
                <a:gd name="T30" fmla="*/ 29 w 196"/>
                <a:gd name="T31" fmla="*/ 169 h 198"/>
                <a:gd name="T32" fmla="*/ 12 w 196"/>
                <a:gd name="T33" fmla="*/ 149 h 198"/>
                <a:gd name="T34" fmla="*/ 3 w 196"/>
                <a:gd name="T35" fmla="*/ 125 h 198"/>
                <a:gd name="T36" fmla="*/ 0 w 196"/>
                <a:gd name="T37" fmla="*/ 99 h 198"/>
                <a:gd name="T38" fmla="*/ 3 w 196"/>
                <a:gd name="T39" fmla="*/ 72 h 198"/>
                <a:gd name="T40" fmla="*/ 12 w 196"/>
                <a:gd name="T41" fmla="*/ 49 h 198"/>
                <a:gd name="T42" fmla="*/ 29 w 196"/>
                <a:gd name="T43" fmla="*/ 29 h 198"/>
                <a:gd name="T44" fmla="*/ 48 w 196"/>
                <a:gd name="T45" fmla="*/ 13 h 198"/>
                <a:gd name="T46" fmla="*/ 71 w 196"/>
                <a:gd name="T47" fmla="*/ 4 h 198"/>
                <a:gd name="T48" fmla="*/ 98 w 196"/>
                <a:gd name="T49" fmla="*/ 0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96" h="198">
                  <a:moveTo>
                    <a:pt x="98" y="0"/>
                  </a:moveTo>
                  <a:lnTo>
                    <a:pt x="125" y="4"/>
                  </a:lnTo>
                  <a:lnTo>
                    <a:pt x="148" y="13"/>
                  </a:lnTo>
                  <a:lnTo>
                    <a:pt x="167" y="29"/>
                  </a:lnTo>
                  <a:lnTo>
                    <a:pt x="184" y="49"/>
                  </a:lnTo>
                  <a:lnTo>
                    <a:pt x="193" y="72"/>
                  </a:lnTo>
                  <a:lnTo>
                    <a:pt x="196" y="99"/>
                  </a:lnTo>
                  <a:lnTo>
                    <a:pt x="193" y="125"/>
                  </a:lnTo>
                  <a:lnTo>
                    <a:pt x="184" y="149"/>
                  </a:lnTo>
                  <a:lnTo>
                    <a:pt x="167" y="169"/>
                  </a:lnTo>
                  <a:lnTo>
                    <a:pt x="148" y="185"/>
                  </a:lnTo>
                  <a:lnTo>
                    <a:pt x="125" y="195"/>
                  </a:lnTo>
                  <a:lnTo>
                    <a:pt x="98" y="198"/>
                  </a:lnTo>
                  <a:lnTo>
                    <a:pt x="71" y="195"/>
                  </a:lnTo>
                  <a:lnTo>
                    <a:pt x="48" y="185"/>
                  </a:lnTo>
                  <a:lnTo>
                    <a:pt x="29" y="169"/>
                  </a:lnTo>
                  <a:lnTo>
                    <a:pt x="12" y="149"/>
                  </a:lnTo>
                  <a:lnTo>
                    <a:pt x="3" y="125"/>
                  </a:lnTo>
                  <a:lnTo>
                    <a:pt x="0" y="99"/>
                  </a:lnTo>
                  <a:lnTo>
                    <a:pt x="3" y="72"/>
                  </a:lnTo>
                  <a:lnTo>
                    <a:pt x="12" y="49"/>
                  </a:lnTo>
                  <a:lnTo>
                    <a:pt x="29" y="29"/>
                  </a:lnTo>
                  <a:lnTo>
                    <a:pt x="48" y="13"/>
                  </a:lnTo>
                  <a:lnTo>
                    <a:pt x="71" y="4"/>
                  </a:lnTo>
                  <a:lnTo>
                    <a:pt x="9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6" name="Freeform 744"/>
            <p:cNvSpPr>
              <a:spLocks noEditPoints="1"/>
            </p:cNvSpPr>
            <p:nvPr/>
          </p:nvSpPr>
          <p:spPr bwMode="auto">
            <a:xfrm>
              <a:off x="2182" y="634"/>
              <a:ext cx="1295" cy="1479"/>
            </a:xfrm>
            <a:custGeom>
              <a:avLst/>
              <a:gdLst>
                <a:gd name="T0" fmla="*/ 1168 w 2590"/>
                <a:gd name="T1" fmla="*/ 731 h 2959"/>
                <a:gd name="T2" fmla="*/ 1049 w 2590"/>
                <a:gd name="T3" fmla="*/ 850 h 2959"/>
                <a:gd name="T4" fmla="*/ 1021 w 2590"/>
                <a:gd name="T5" fmla="*/ 1023 h 2959"/>
                <a:gd name="T6" fmla="*/ 1098 w 2590"/>
                <a:gd name="T7" fmla="*/ 1175 h 2959"/>
                <a:gd name="T8" fmla="*/ 1250 w 2590"/>
                <a:gd name="T9" fmla="*/ 1253 h 2959"/>
                <a:gd name="T10" fmla="*/ 1422 w 2590"/>
                <a:gd name="T11" fmla="*/ 1225 h 2959"/>
                <a:gd name="T12" fmla="*/ 1542 w 2590"/>
                <a:gd name="T13" fmla="*/ 1105 h 2959"/>
                <a:gd name="T14" fmla="*/ 1569 w 2590"/>
                <a:gd name="T15" fmla="*/ 932 h 2959"/>
                <a:gd name="T16" fmla="*/ 1491 w 2590"/>
                <a:gd name="T17" fmla="*/ 782 h 2959"/>
                <a:gd name="T18" fmla="*/ 1340 w 2590"/>
                <a:gd name="T19" fmla="*/ 703 h 2959"/>
                <a:gd name="T20" fmla="*/ 1486 w 2590"/>
                <a:gd name="T21" fmla="*/ 14 h 2959"/>
                <a:gd name="T22" fmla="*/ 1840 w 2590"/>
                <a:gd name="T23" fmla="*/ 120 h 2959"/>
                <a:gd name="T24" fmla="*/ 2145 w 2590"/>
                <a:gd name="T25" fmla="*/ 318 h 2959"/>
                <a:gd name="T26" fmla="*/ 2382 w 2590"/>
                <a:gd name="T27" fmla="*/ 591 h 2959"/>
                <a:gd name="T28" fmla="*/ 2536 w 2590"/>
                <a:gd name="T29" fmla="*/ 923 h 2959"/>
                <a:gd name="T30" fmla="*/ 2590 w 2590"/>
                <a:gd name="T31" fmla="*/ 1298 h 2959"/>
                <a:gd name="T32" fmla="*/ 2552 w 2590"/>
                <a:gd name="T33" fmla="*/ 1574 h 2959"/>
                <a:gd name="T34" fmla="*/ 2451 w 2590"/>
                <a:gd name="T35" fmla="*/ 1811 h 2959"/>
                <a:gd name="T36" fmla="*/ 2311 w 2590"/>
                <a:gd name="T37" fmla="*/ 2019 h 2959"/>
                <a:gd name="T38" fmla="*/ 2135 w 2590"/>
                <a:gd name="T39" fmla="*/ 2242 h 2959"/>
                <a:gd name="T40" fmla="*/ 1985 w 2590"/>
                <a:gd name="T41" fmla="*/ 2466 h 2959"/>
                <a:gd name="T42" fmla="*/ 1936 w 2590"/>
                <a:gd name="T43" fmla="*/ 2661 h 2959"/>
                <a:gd name="T44" fmla="*/ 1904 w 2590"/>
                <a:gd name="T45" fmla="*/ 2899 h 2959"/>
                <a:gd name="T46" fmla="*/ 1746 w 2590"/>
                <a:gd name="T47" fmla="*/ 2046 h 2959"/>
                <a:gd name="T48" fmla="*/ 1760 w 2590"/>
                <a:gd name="T49" fmla="*/ 1589 h 2959"/>
                <a:gd name="T50" fmla="*/ 1720 w 2590"/>
                <a:gd name="T51" fmla="*/ 1444 h 2959"/>
                <a:gd name="T52" fmla="*/ 1609 w 2590"/>
                <a:gd name="T53" fmla="*/ 1343 h 2959"/>
                <a:gd name="T54" fmla="*/ 1551 w 2590"/>
                <a:gd name="T55" fmla="*/ 1321 h 2959"/>
                <a:gd name="T56" fmla="*/ 1507 w 2590"/>
                <a:gd name="T57" fmla="*/ 1307 h 2959"/>
                <a:gd name="T58" fmla="*/ 1443 w 2590"/>
                <a:gd name="T59" fmla="*/ 1311 h 2959"/>
                <a:gd name="T60" fmla="*/ 1147 w 2590"/>
                <a:gd name="T61" fmla="*/ 1311 h 2959"/>
                <a:gd name="T62" fmla="*/ 1083 w 2590"/>
                <a:gd name="T63" fmla="*/ 1307 h 2959"/>
                <a:gd name="T64" fmla="*/ 1039 w 2590"/>
                <a:gd name="T65" fmla="*/ 1321 h 2959"/>
                <a:gd name="T66" fmla="*/ 981 w 2590"/>
                <a:gd name="T67" fmla="*/ 1343 h 2959"/>
                <a:gd name="T68" fmla="*/ 870 w 2590"/>
                <a:gd name="T69" fmla="*/ 1444 h 2959"/>
                <a:gd name="T70" fmla="*/ 829 w 2590"/>
                <a:gd name="T71" fmla="*/ 1589 h 2959"/>
                <a:gd name="T72" fmla="*/ 844 w 2590"/>
                <a:gd name="T73" fmla="*/ 2046 h 2959"/>
                <a:gd name="T74" fmla="*/ 686 w 2590"/>
                <a:gd name="T75" fmla="*/ 2899 h 2959"/>
                <a:gd name="T76" fmla="*/ 654 w 2590"/>
                <a:gd name="T77" fmla="*/ 2661 h 2959"/>
                <a:gd name="T78" fmla="*/ 605 w 2590"/>
                <a:gd name="T79" fmla="*/ 2466 h 2959"/>
                <a:gd name="T80" fmla="*/ 455 w 2590"/>
                <a:gd name="T81" fmla="*/ 2242 h 2959"/>
                <a:gd name="T82" fmla="*/ 279 w 2590"/>
                <a:gd name="T83" fmla="*/ 2019 h 2959"/>
                <a:gd name="T84" fmla="*/ 139 w 2590"/>
                <a:gd name="T85" fmla="*/ 1811 h 2959"/>
                <a:gd name="T86" fmla="*/ 38 w 2590"/>
                <a:gd name="T87" fmla="*/ 1574 h 2959"/>
                <a:gd name="T88" fmla="*/ 0 w 2590"/>
                <a:gd name="T89" fmla="*/ 1298 h 2959"/>
                <a:gd name="T90" fmla="*/ 54 w 2590"/>
                <a:gd name="T91" fmla="*/ 923 h 2959"/>
                <a:gd name="T92" fmla="*/ 208 w 2590"/>
                <a:gd name="T93" fmla="*/ 591 h 2959"/>
                <a:gd name="T94" fmla="*/ 446 w 2590"/>
                <a:gd name="T95" fmla="*/ 318 h 2959"/>
                <a:gd name="T96" fmla="*/ 750 w 2590"/>
                <a:gd name="T97" fmla="*/ 120 h 2959"/>
                <a:gd name="T98" fmla="*/ 1104 w 2590"/>
                <a:gd name="T99" fmla="*/ 14 h 29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590" h="2959">
                  <a:moveTo>
                    <a:pt x="1295" y="699"/>
                  </a:moveTo>
                  <a:lnTo>
                    <a:pt x="1250" y="703"/>
                  </a:lnTo>
                  <a:lnTo>
                    <a:pt x="1207" y="714"/>
                  </a:lnTo>
                  <a:lnTo>
                    <a:pt x="1168" y="731"/>
                  </a:lnTo>
                  <a:lnTo>
                    <a:pt x="1131" y="754"/>
                  </a:lnTo>
                  <a:lnTo>
                    <a:pt x="1098" y="782"/>
                  </a:lnTo>
                  <a:lnTo>
                    <a:pt x="1071" y="814"/>
                  </a:lnTo>
                  <a:lnTo>
                    <a:pt x="1049" y="850"/>
                  </a:lnTo>
                  <a:lnTo>
                    <a:pt x="1031" y="890"/>
                  </a:lnTo>
                  <a:lnTo>
                    <a:pt x="1021" y="932"/>
                  </a:lnTo>
                  <a:lnTo>
                    <a:pt x="1017" y="978"/>
                  </a:lnTo>
                  <a:lnTo>
                    <a:pt x="1021" y="1023"/>
                  </a:lnTo>
                  <a:lnTo>
                    <a:pt x="1031" y="1066"/>
                  </a:lnTo>
                  <a:lnTo>
                    <a:pt x="1049" y="1105"/>
                  </a:lnTo>
                  <a:lnTo>
                    <a:pt x="1071" y="1142"/>
                  </a:lnTo>
                  <a:lnTo>
                    <a:pt x="1098" y="1175"/>
                  </a:lnTo>
                  <a:lnTo>
                    <a:pt x="1131" y="1203"/>
                  </a:lnTo>
                  <a:lnTo>
                    <a:pt x="1168" y="1225"/>
                  </a:lnTo>
                  <a:lnTo>
                    <a:pt x="1207" y="1242"/>
                  </a:lnTo>
                  <a:lnTo>
                    <a:pt x="1250" y="1253"/>
                  </a:lnTo>
                  <a:lnTo>
                    <a:pt x="1295" y="1256"/>
                  </a:lnTo>
                  <a:lnTo>
                    <a:pt x="1340" y="1253"/>
                  </a:lnTo>
                  <a:lnTo>
                    <a:pt x="1383" y="1242"/>
                  </a:lnTo>
                  <a:lnTo>
                    <a:pt x="1422" y="1225"/>
                  </a:lnTo>
                  <a:lnTo>
                    <a:pt x="1459" y="1203"/>
                  </a:lnTo>
                  <a:lnTo>
                    <a:pt x="1491" y="1175"/>
                  </a:lnTo>
                  <a:lnTo>
                    <a:pt x="1518" y="1142"/>
                  </a:lnTo>
                  <a:lnTo>
                    <a:pt x="1542" y="1105"/>
                  </a:lnTo>
                  <a:lnTo>
                    <a:pt x="1559" y="1066"/>
                  </a:lnTo>
                  <a:lnTo>
                    <a:pt x="1569" y="1023"/>
                  </a:lnTo>
                  <a:lnTo>
                    <a:pt x="1573" y="978"/>
                  </a:lnTo>
                  <a:lnTo>
                    <a:pt x="1569" y="932"/>
                  </a:lnTo>
                  <a:lnTo>
                    <a:pt x="1559" y="890"/>
                  </a:lnTo>
                  <a:lnTo>
                    <a:pt x="1542" y="850"/>
                  </a:lnTo>
                  <a:lnTo>
                    <a:pt x="1518" y="814"/>
                  </a:lnTo>
                  <a:lnTo>
                    <a:pt x="1491" y="782"/>
                  </a:lnTo>
                  <a:lnTo>
                    <a:pt x="1459" y="754"/>
                  </a:lnTo>
                  <a:lnTo>
                    <a:pt x="1422" y="731"/>
                  </a:lnTo>
                  <a:lnTo>
                    <a:pt x="1383" y="714"/>
                  </a:lnTo>
                  <a:lnTo>
                    <a:pt x="1340" y="703"/>
                  </a:lnTo>
                  <a:lnTo>
                    <a:pt x="1295" y="699"/>
                  </a:lnTo>
                  <a:close/>
                  <a:moveTo>
                    <a:pt x="1295" y="0"/>
                  </a:moveTo>
                  <a:lnTo>
                    <a:pt x="1391" y="3"/>
                  </a:lnTo>
                  <a:lnTo>
                    <a:pt x="1486" y="14"/>
                  </a:lnTo>
                  <a:lnTo>
                    <a:pt x="1579" y="31"/>
                  </a:lnTo>
                  <a:lnTo>
                    <a:pt x="1669" y="54"/>
                  </a:lnTo>
                  <a:lnTo>
                    <a:pt x="1756" y="84"/>
                  </a:lnTo>
                  <a:lnTo>
                    <a:pt x="1840" y="120"/>
                  </a:lnTo>
                  <a:lnTo>
                    <a:pt x="1922" y="162"/>
                  </a:lnTo>
                  <a:lnTo>
                    <a:pt x="2000" y="209"/>
                  </a:lnTo>
                  <a:lnTo>
                    <a:pt x="2074" y="261"/>
                  </a:lnTo>
                  <a:lnTo>
                    <a:pt x="2145" y="318"/>
                  </a:lnTo>
                  <a:lnTo>
                    <a:pt x="2211" y="380"/>
                  </a:lnTo>
                  <a:lnTo>
                    <a:pt x="2272" y="446"/>
                  </a:lnTo>
                  <a:lnTo>
                    <a:pt x="2330" y="517"/>
                  </a:lnTo>
                  <a:lnTo>
                    <a:pt x="2382" y="591"/>
                  </a:lnTo>
                  <a:lnTo>
                    <a:pt x="2428" y="669"/>
                  </a:lnTo>
                  <a:lnTo>
                    <a:pt x="2470" y="750"/>
                  </a:lnTo>
                  <a:lnTo>
                    <a:pt x="2506" y="835"/>
                  </a:lnTo>
                  <a:lnTo>
                    <a:pt x="2536" y="923"/>
                  </a:lnTo>
                  <a:lnTo>
                    <a:pt x="2559" y="1014"/>
                  </a:lnTo>
                  <a:lnTo>
                    <a:pt x="2576" y="1106"/>
                  </a:lnTo>
                  <a:lnTo>
                    <a:pt x="2587" y="1200"/>
                  </a:lnTo>
                  <a:lnTo>
                    <a:pt x="2590" y="1298"/>
                  </a:lnTo>
                  <a:lnTo>
                    <a:pt x="2588" y="1371"/>
                  </a:lnTo>
                  <a:lnTo>
                    <a:pt x="2580" y="1442"/>
                  </a:lnTo>
                  <a:lnTo>
                    <a:pt x="2568" y="1509"/>
                  </a:lnTo>
                  <a:lnTo>
                    <a:pt x="2552" y="1574"/>
                  </a:lnTo>
                  <a:lnTo>
                    <a:pt x="2531" y="1637"/>
                  </a:lnTo>
                  <a:lnTo>
                    <a:pt x="2508" y="1696"/>
                  </a:lnTo>
                  <a:lnTo>
                    <a:pt x="2480" y="1754"/>
                  </a:lnTo>
                  <a:lnTo>
                    <a:pt x="2451" y="1811"/>
                  </a:lnTo>
                  <a:lnTo>
                    <a:pt x="2419" y="1864"/>
                  </a:lnTo>
                  <a:lnTo>
                    <a:pt x="2384" y="1917"/>
                  </a:lnTo>
                  <a:lnTo>
                    <a:pt x="2348" y="1968"/>
                  </a:lnTo>
                  <a:lnTo>
                    <a:pt x="2311" y="2019"/>
                  </a:lnTo>
                  <a:lnTo>
                    <a:pt x="2273" y="2068"/>
                  </a:lnTo>
                  <a:lnTo>
                    <a:pt x="2235" y="2118"/>
                  </a:lnTo>
                  <a:lnTo>
                    <a:pt x="2197" y="2166"/>
                  </a:lnTo>
                  <a:lnTo>
                    <a:pt x="2135" y="2242"/>
                  </a:lnTo>
                  <a:lnTo>
                    <a:pt x="2074" y="2321"/>
                  </a:lnTo>
                  <a:lnTo>
                    <a:pt x="2016" y="2402"/>
                  </a:lnTo>
                  <a:lnTo>
                    <a:pt x="2000" y="2431"/>
                  </a:lnTo>
                  <a:lnTo>
                    <a:pt x="1985" y="2466"/>
                  </a:lnTo>
                  <a:lnTo>
                    <a:pt x="1971" y="2508"/>
                  </a:lnTo>
                  <a:lnTo>
                    <a:pt x="1958" y="2554"/>
                  </a:lnTo>
                  <a:lnTo>
                    <a:pt x="1947" y="2606"/>
                  </a:lnTo>
                  <a:lnTo>
                    <a:pt x="1936" y="2661"/>
                  </a:lnTo>
                  <a:lnTo>
                    <a:pt x="1926" y="2718"/>
                  </a:lnTo>
                  <a:lnTo>
                    <a:pt x="1918" y="2778"/>
                  </a:lnTo>
                  <a:lnTo>
                    <a:pt x="1911" y="2838"/>
                  </a:lnTo>
                  <a:lnTo>
                    <a:pt x="1904" y="2899"/>
                  </a:lnTo>
                  <a:lnTo>
                    <a:pt x="1898" y="2959"/>
                  </a:lnTo>
                  <a:lnTo>
                    <a:pt x="1611" y="2959"/>
                  </a:lnTo>
                  <a:lnTo>
                    <a:pt x="1611" y="2251"/>
                  </a:lnTo>
                  <a:lnTo>
                    <a:pt x="1746" y="2046"/>
                  </a:lnTo>
                  <a:lnTo>
                    <a:pt x="1755" y="2030"/>
                  </a:lnTo>
                  <a:lnTo>
                    <a:pt x="1759" y="2014"/>
                  </a:lnTo>
                  <a:lnTo>
                    <a:pt x="1760" y="1996"/>
                  </a:lnTo>
                  <a:lnTo>
                    <a:pt x="1760" y="1589"/>
                  </a:lnTo>
                  <a:lnTo>
                    <a:pt x="1758" y="1551"/>
                  </a:lnTo>
                  <a:lnTo>
                    <a:pt x="1750" y="1512"/>
                  </a:lnTo>
                  <a:lnTo>
                    <a:pt x="1737" y="1478"/>
                  </a:lnTo>
                  <a:lnTo>
                    <a:pt x="1720" y="1444"/>
                  </a:lnTo>
                  <a:lnTo>
                    <a:pt x="1698" y="1414"/>
                  </a:lnTo>
                  <a:lnTo>
                    <a:pt x="1671" y="1386"/>
                  </a:lnTo>
                  <a:lnTo>
                    <a:pt x="1642" y="1363"/>
                  </a:lnTo>
                  <a:lnTo>
                    <a:pt x="1609" y="1343"/>
                  </a:lnTo>
                  <a:lnTo>
                    <a:pt x="1573" y="1328"/>
                  </a:lnTo>
                  <a:lnTo>
                    <a:pt x="1569" y="1327"/>
                  </a:lnTo>
                  <a:lnTo>
                    <a:pt x="1561" y="1325"/>
                  </a:lnTo>
                  <a:lnTo>
                    <a:pt x="1551" y="1321"/>
                  </a:lnTo>
                  <a:lnTo>
                    <a:pt x="1538" y="1318"/>
                  </a:lnTo>
                  <a:lnTo>
                    <a:pt x="1525" y="1313"/>
                  </a:lnTo>
                  <a:lnTo>
                    <a:pt x="1515" y="1309"/>
                  </a:lnTo>
                  <a:lnTo>
                    <a:pt x="1507" y="1307"/>
                  </a:lnTo>
                  <a:lnTo>
                    <a:pt x="1505" y="1307"/>
                  </a:lnTo>
                  <a:lnTo>
                    <a:pt x="1484" y="1302"/>
                  </a:lnTo>
                  <a:lnTo>
                    <a:pt x="1463" y="1304"/>
                  </a:lnTo>
                  <a:lnTo>
                    <a:pt x="1443" y="1311"/>
                  </a:lnTo>
                  <a:lnTo>
                    <a:pt x="1425" y="1321"/>
                  </a:lnTo>
                  <a:lnTo>
                    <a:pt x="1295" y="1417"/>
                  </a:lnTo>
                  <a:lnTo>
                    <a:pt x="1165" y="1321"/>
                  </a:lnTo>
                  <a:lnTo>
                    <a:pt x="1147" y="1311"/>
                  </a:lnTo>
                  <a:lnTo>
                    <a:pt x="1127" y="1304"/>
                  </a:lnTo>
                  <a:lnTo>
                    <a:pt x="1106" y="1302"/>
                  </a:lnTo>
                  <a:lnTo>
                    <a:pt x="1086" y="1307"/>
                  </a:lnTo>
                  <a:lnTo>
                    <a:pt x="1083" y="1307"/>
                  </a:lnTo>
                  <a:lnTo>
                    <a:pt x="1075" y="1309"/>
                  </a:lnTo>
                  <a:lnTo>
                    <a:pt x="1065" y="1313"/>
                  </a:lnTo>
                  <a:lnTo>
                    <a:pt x="1052" y="1318"/>
                  </a:lnTo>
                  <a:lnTo>
                    <a:pt x="1039" y="1321"/>
                  </a:lnTo>
                  <a:lnTo>
                    <a:pt x="1029" y="1325"/>
                  </a:lnTo>
                  <a:lnTo>
                    <a:pt x="1021" y="1327"/>
                  </a:lnTo>
                  <a:lnTo>
                    <a:pt x="1017" y="1328"/>
                  </a:lnTo>
                  <a:lnTo>
                    <a:pt x="981" y="1343"/>
                  </a:lnTo>
                  <a:lnTo>
                    <a:pt x="948" y="1363"/>
                  </a:lnTo>
                  <a:lnTo>
                    <a:pt x="919" y="1386"/>
                  </a:lnTo>
                  <a:lnTo>
                    <a:pt x="892" y="1414"/>
                  </a:lnTo>
                  <a:lnTo>
                    <a:pt x="870" y="1444"/>
                  </a:lnTo>
                  <a:lnTo>
                    <a:pt x="853" y="1478"/>
                  </a:lnTo>
                  <a:lnTo>
                    <a:pt x="840" y="1512"/>
                  </a:lnTo>
                  <a:lnTo>
                    <a:pt x="832" y="1551"/>
                  </a:lnTo>
                  <a:lnTo>
                    <a:pt x="829" y="1589"/>
                  </a:lnTo>
                  <a:lnTo>
                    <a:pt x="829" y="1996"/>
                  </a:lnTo>
                  <a:lnTo>
                    <a:pt x="831" y="2014"/>
                  </a:lnTo>
                  <a:lnTo>
                    <a:pt x="836" y="2030"/>
                  </a:lnTo>
                  <a:lnTo>
                    <a:pt x="844" y="2046"/>
                  </a:lnTo>
                  <a:lnTo>
                    <a:pt x="978" y="2251"/>
                  </a:lnTo>
                  <a:lnTo>
                    <a:pt x="978" y="2959"/>
                  </a:lnTo>
                  <a:lnTo>
                    <a:pt x="692" y="2959"/>
                  </a:lnTo>
                  <a:lnTo>
                    <a:pt x="686" y="2899"/>
                  </a:lnTo>
                  <a:lnTo>
                    <a:pt x="679" y="2838"/>
                  </a:lnTo>
                  <a:lnTo>
                    <a:pt x="672" y="2778"/>
                  </a:lnTo>
                  <a:lnTo>
                    <a:pt x="663" y="2718"/>
                  </a:lnTo>
                  <a:lnTo>
                    <a:pt x="654" y="2661"/>
                  </a:lnTo>
                  <a:lnTo>
                    <a:pt x="643" y="2606"/>
                  </a:lnTo>
                  <a:lnTo>
                    <a:pt x="632" y="2554"/>
                  </a:lnTo>
                  <a:lnTo>
                    <a:pt x="619" y="2508"/>
                  </a:lnTo>
                  <a:lnTo>
                    <a:pt x="605" y="2466"/>
                  </a:lnTo>
                  <a:lnTo>
                    <a:pt x="590" y="2431"/>
                  </a:lnTo>
                  <a:lnTo>
                    <a:pt x="574" y="2402"/>
                  </a:lnTo>
                  <a:lnTo>
                    <a:pt x="516" y="2321"/>
                  </a:lnTo>
                  <a:lnTo>
                    <a:pt x="455" y="2242"/>
                  </a:lnTo>
                  <a:lnTo>
                    <a:pt x="393" y="2166"/>
                  </a:lnTo>
                  <a:lnTo>
                    <a:pt x="355" y="2118"/>
                  </a:lnTo>
                  <a:lnTo>
                    <a:pt x="316" y="2068"/>
                  </a:lnTo>
                  <a:lnTo>
                    <a:pt x="279" y="2019"/>
                  </a:lnTo>
                  <a:lnTo>
                    <a:pt x="242" y="1968"/>
                  </a:lnTo>
                  <a:lnTo>
                    <a:pt x="206" y="1917"/>
                  </a:lnTo>
                  <a:lnTo>
                    <a:pt x="171" y="1864"/>
                  </a:lnTo>
                  <a:lnTo>
                    <a:pt x="139" y="1811"/>
                  </a:lnTo>
                  <a:lnTo>
                    <a:pt x="110" y="1754"/>
                  </a:lnTo>
                  <a:lnTo>
                    <a:pt x="82" y="1696"/>
                  </a:lnTo>
                  <a:lnTo>
                    <a:pt x="59" y="1637"/>
                  </a:lnTo>
                  <a:lnTo>
                    <a:pt x="38" y="1574"/>
                  </a:lnTo>
                  <a:lnTo>
                    <a:pt x="22" y="1509"/>
                  </a:lnTo>
                  <a:lnTo>
                    <a:pt x="9" y="1442"/>
                  </a:lnTo>
                  <a:lnTo>
                    <a:pt x="2" y="1371"/>
                  </a:lnTo>
                  <a:lnTo>
                    <a:pt x="0" y="1298"/>
                  </a:lnTo>
                  <a:lnTo>
                    <a:pt x="3" y="1200"/>
                  </a:lnTo>
                  <a:lnTo>
                    <a:pt x="14" y="1106"/>
                  </a:lnTo>
                  <a:lnTo>
                    <a:pt x="31" y="1014"/>
                  </a:lnTo>
                  <a:lnTo>
                    <a:pt x="54" y="923"/>
                  </a:lnTo>
                  <a:lnTo>
                    <a:pt x="84" y="835"/>
                  </a:lnTo>
                  <a:lnTo>
                    <a:pt x="120" y="750"/>
                  </a:lnTo>
                  <a:lnTo>
                    <a:pt x="162" y="669"/>
                  </a:lnTo>
                  <a:lnTo>
                    <a:pt x="208" y="591"/>
                  </a:lnTo>
                  <a:lnTo>
                    <a:pt x="260" y="517"/>
                  </a:lnTo>
                  <a:lnTo>
                    <a:pt x="318" y="446"/>
                  </a:lnTo>
                  <a:lnTo>
                    <a:pt x="380" y="380"/>
                  </a:lnTo>
                  <a:lnTo>
                    <a:pt x="446" y="318"/>
                  </a:lnTo>
                  <a:lnTo>
                    <a:pt x="516" y="261"/>
                  </a:lnTo>
                  <a:lnTo>
                    <a:pt x="590" y="209"/>
                  </a:lnTo>
                  <a:lnTo>
                    <a:pt x="668" y="162"/>
                  </a:lnTo>
                  <a:lnTo>
                    <a:pt x="750" y="120"/>
                  </a:lnTo>
                  <a:lnTo>
                    <a:pt x="834" y="84"/>
                  </a:lnTo>
                  <a:lnTo>
                    <a:pt x="921" y="54"/>
                  </a:lnTo>
                  <a:lnTo>
                    <a:pt x="1012" y="31"/>
                  </a:lnTo>
                  <a:lnTo>
                    <a:pt x="1104" y="14"/>
                  </a:lnTo>
                  <a:lnTo>
                    <a:pt x="1199" y="3"/>
                  </a:lnTo>
                  <a:lnTo>
                    <a:pt x="129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31" name="TextBox 130">
            <a:extLst>
              <a:ext uri="{FF2B5EF4-FFF2-40B4-BE49-F238E27FC236}">
                <a16:creationId xmlns:a16="http://schemas.microsoft.com/office/drawing/2014/main" id="{61429473-1A8B-4D70-BFA2-3D36E8730601}"/>
              </a:ext>
            </a:extLst>
          </p:cNvPr>
          <p:cNvSpPr txBox="1"/>
          <p:nvPr/>
        </p:nvSpPr>
        <p:spPr>
          <a:xfrm>
            <a:off x="3810757" y="418017"/>
            <a:ext cx="457048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latin typeface="Brush Script MT" panose="03060802040406070304" pitchFamily="66" charset="0"/>
              </a:rPr>
              <a:t>.</a:t>
            </a:r>
            <a:r>
              <a:rPr lang="en-US" sz="4800" dirty="0" err="1">
                <a:latin typeface="Brush Script MT" panose="03060802040406070304" pitchFamily="66" charset="0"/>
              </a:rPr>
              <a:t>Milley</a:t>
            </a:r>
            <a:r>
              <a:rPr lang="en-US" sz="4800" dirty="0">
                <a:latin typeface="Brush Script MT" panose="03060802040406070304" pitchFamily="66" charset="0"/>
              </a:rPr>
              <a:t> Presentation.</a:t>
            </a:r>
          </a:p>
        </p:txBody>
      </p:sp>
    </p:spTree>
    <p:extLst>
      <p:ext uri="{BB962C8B-B14F-4D97-AF65-F5344CB8AC3E}">
        <p14:creationId xmlns:p14="http://schemas.microsoft.com/office/powerpoint/2010/main" val="4251276292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Line 7"/>
          <p:cNvSpPr>
            <a:spLocks noChangeShapeType="1"/>
          </p:cNvSpPr>
          <p:nvPr/>
        </p:nvSpPr>
        <p:spPr bwMode="auto">
          <a:xfrm>
            <a:off x="939690" y="3518589"/>
            <a:ext cx="1950881" cy="0"/>
          </a:xfrm>
          <a:prstGeom prst="line">
            <a:avLst/>
          </a:prstGeom>
          <a:noFill/>
          <a:ln>
            <a:solidFill>
              <a:schemeClr val="tx1">
                <a:lumMod val="20000"/>
                <a:lumOff val="8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0" rtlCol="0" anchor="ctr"/>
          <a:lstStyle/>
          <a:p>
            <a:pPr algn="ctr"/>
            <a:endParaRPr lang="en-US" sz="160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9" name="Line 8"/>
          <p:cNvSpPr>
            <a:spLocks noChangeShapeType="1"/>
          </p:cNvSpPr>
          <p:nvPr/>
        </p:nvSpPr>
        <p:spPr bwMode="auto">
          <a:xfrm>
            <a:off x="939690" y="3933867"/>
            <a:ext cx="1950881" cy="0"/>
          </a:xfrm>
          <a:prstGeom prst="line">
            <a:avLst/>
          </a:prstGeom>
          <a:noFill/>
          <a:ln>
            <a:solidFill>
              <a:schemeClr val="tx1">
                <a:lumMod val="20000"/>
                <a:lumOff val="8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0" rtlCol="0" anchor="ctr"/>
          <a:lstStyle/>
          <a:p>
            <a:pPr algn="ctr"/>
            <a:endParaRPr lang="en-US" sz="160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0" name="Line 9"/>
          <p:cNvSpPr>
            <a:spLocks noChangeShapeType="1"/>
          </p:cNvSpPr>
          <p:nvPr/>
        </p:nvSpPr>
        <p:spPr bwMode="auto">
          <a:xfrm>
            <a:off x="939690" y="4350990"/>
            <a:ext cx="1950881" cy="0"/>
          </a:xfrm>
          <a:prstGeom prst="line">
            <a:avLst/>
          </a:prstGeom>
          <a:noFill/>
          <a:ln>
            <a:solidFill>
              <a:schemeClr val="tx1">
                <a:lumMod val="20000"/>
                <a:lumOff val="8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0" rtlCol="0" anchor="ctr"/>
          <a:lstStyle/>
          <a:p>
            <a:pPr algn="ctr"/>
            <a:endParaRPr lang="en-US" sz="160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1" name="Line 10"/>
          <p:cNvSpPr>
            <a:spLocks noChangeShapeType="1"/>
          </p:cNvSpPr>
          <p:nvPr/>
        </p:nvSpPr>
        <p:spPr bwMode="auto">
          <a:xfrm>
            <a:off x="939690" y="4766267"/>
            <a:ext cx="1950881" cy="0"/>
          </a:xfrm>
          <a:prstGeom prst="line">
            <a:avLst/>
          </a:prstGeom>
          <a:noFill/>
          <a:ln>
            <a:solidFill>
              <a:schemeClr val="tx1">
                <a:lumMod val="20000"/>
                <a:lumOff val="8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0" rtlCol="0" anchor="ctr"/>
          <a:lstStyle/>
          <a:p>
            <a:pPr algn="ctr"/>
            <a:endParaRPr lang="en-US" sz="160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7" name="Line 11"/>
          <p:cNvSpPr>
            <a:spLocks noChangeShapeType="1"/>
          </p:cNvSpPr>
          <p:nvPr/>
        </p:nvSpPr>
        <p:spPr bwMode="auto">
          <a:xfrm>
            <a:off x="939690" y="5181545"/>
            <a:ext cx="1950881" cy="0"/>
          </a:xfrm>
          <a:prstGeom prst="line">
            <a:avLst/>
          </a:prstGeom>
          <a:noFill/>
          <a:ln>
            <a:solidFill>
              <a:schemeClr val="tx1">
                <a:lumMod val="20000"/>
                <a:lumOff val="8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0" rtlCol="0" anchor="ctr"/>
          <a:lstStyle/>
          <a:p>
            <a:pPr algn="ctr"/>
            <a:endParaRPr lang="en-US" sz="160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8" name="Freeform 12"/>
          <p:cNvSpPr>
            <a:spLocks/>
          </p:cNvSpPr>
          <p:nvPr/>
        </p:nvSpPr>
        <p:spPr bwMode="auto">
          <a:xfrm>
            <a:off x="840023" y="2636355"/>
            <a:ext cx="2177900" cy="3163491"/>
          </a:xfrm>
          <a:custGeom>
            <a:avLst/>
            <a:gdLst>
              <a:gd name="T0" fmla="*/ 666 w 688"/>
              <a:gd name="T1" fmla="*/ 1004 h 1004"/>
              <a:gd name="T2" fmla="*/ 22 w 688"/>
              <a:gd name="T3" fmla="*/ 1004 h 1004"/>
              <a:gd name="T4" fmla="*/ 0 w 688"/>
              <a:gd name="T5" fmla="*/ 982 h 1004"/>
              <a:gd name="T6" fmla="*/ 0 w 688"/>
              <a:gd name="T7" fmla="*/ 22 h 1004"/>
              <a:gd name="T8" fmla="*/ 22 w 688"/>
              <a:gd name="T9" fmla="*/ 0 h 1004"/>
              <a:gd name="T10" fmla="*/ 666 w 688"/>
              <a:gd name="T11" fmla="*/ 0 h 1004"/>
              <a:gd name="T12" fmla="*/ 688 w 688"/>
              <a:gd name="T13" fmla="*/ 22 h 1004"/>
              <a:gd name="T14" fmla="*/ 688 w 688"/>
              <a:gd name="T15" fmla="*/ 982 h 1004"/>
              <a:gd name="T16" fmla="*/ 666 w 688"/>
              <a:gd name="T17" fmla="*/ 1004 h 10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8" h="1004">
                <a:moveTo>
                  <a:pt x="666" y="1004"/>
                </a:moveTo>
                <a:cubicBezTo>
                  <a:pt x="22" y="1004"/>
                  <a:pt x="22" y="1004"/>
                  <a:pt x="22" y="1004"/>
                </a:cubicBezTo>
                <a:cubicBezTo>
                  <a:pt x="10" y="1004"/>
                  <a:pt x="0" y="994"/>
                  <a:pt x="0" y="982"/>
                </a:cubicBezTo>
                <a:cubicBezTo>
                  <a:pt x="0" y="22"/>
                  <a:pt x="0" y="22"/>
                  <a:pt x="0" y="22"/>
                </a:cubicBezTo>
                <a:cubicBezTo>
                  <a:pt x="0" y="10"/>
                  <a:pt x="10" y="0"/>
                  <a:pt x="22" y="0"/>
                </a:cubicBezTo>
                <a:cubicBezTo>
                  <a:pt x="666" y="0"/>
                  <a:pt x="666" y="0"/>
                  <a:pt x="666" y="0"/>
                </a:cubicBezTo>
                <a:cubicBezTo>
                  <a:pt x="678" y="0"/>
                  <a:pt x="688" y="10"/>
                  <a:pt x="688" y="22"/>
                </a:cubicBezTo>
                <a:cubicBezTo>
                  <a:pt x="688" y="982"/>
                  <a:pt x="688" y="982"/>
                  <a:pt x="688" y="982"/>
                </a:cubicBezTo>
                <a:cubicBezTo>
                  <a:pt x="688" y="994"/>
                  <a:pt x="678" y="1004"/>
                  <a:pt x="666" y="1004"/>
                </a:cubicBezTo>
                <a:close/>
              </a:path>
            </a:pathLst>
          </a:custGeom>
          <a:noFill/>
          <a:ln>
            <a:solidFill>
              <a:schemeClr val="tx1">
                <a:lumMod val="20000"/>
                <a:lumOff val="8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0" rtlCol="0" anchor="ctr"/>
          <a:lstStyle/>
          <a:p>
            <a:pPr algn="ctr"/>
            <a:endParaRPr lang="en-US" sz="1600">
              <a:solidFill>
                <a:schemeClr val="lt1"/>
              </a:solidFill>
            </a:endParaRPr>
          </a:p>
        </p:txBody>
      </p:sp>
      <p:sp>
        <p:nvSpPr>
          <p:cNvPr id="59" name="Freeform 13"/>
          <p:cNvSpPr>
            <a:spLocks/>
          </p:cNvSpPr>
          <p:nvPr/>
        </p:nvSpPr>
        <p:spPr bwMode="auto">
          <a:xfrm>
            <a:off x="1218388" y="5338305"/>
            <a:ext cx="1380567" cy="328530"/>
          </a:xfrm>
          <a:custGeom>
            <a:avLst/>
            <a:gdLst>
              <a:gd name="T0" fmla="*/ 388 w 436"/>
              <a:gd name="T1" fmla="*/ 104 h 104"/>
              <a:gd name="T2" fmla="*/ 48 w 436"/>
              <a:gd name="T3" fmla="*/ 104 h 104"/>
              <a:gd name="T4" fmla="*/ 0 w 436"/>
              <a:gd name="T5" fmla="*/ 56 h 104"/>
              <a:gd name="T6" fmla="*/ 0 w 436"/>
              <a:gd name="T7" fmla="*/ 48 h 104"/>
              <a:gd name="T8" fmla="*/ 48 w 436"/>
              <a:gd name="T9" fmla="*/ 0 h 104"/>
              <a:gd name="T10" fmla="*/ 388 w 436"/>
              <a:gd name="T11" fmla="*/ 0 h 104"/>
              <a:gd name="T12" fmla="*/ 436 w 436"/>
              <a:gd name="T13" fmla="*/ 48 h 104"/>
              <a:gd name="T14" fmla="*/ 436 w 436"/>
              <a:gd name="T15" fmla="*/ 56 h 104"/>
              <a:gd name="T16" fmla="*/ 388 w 436"/>
              <a:gd name="T17" fmla="*/ 104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36" h="104">
                <a:moveTo>
                  <a:pt x="388" y="104"/>
                </a:moveTo>
                <a:cubicBezTo>
                  <a:pt x="48" y="104"/>
                  <a:pt x="48" y="104"/>
                  <a:pt x="48" y="104"/>
                </a:cubicBezTo>
                <a:cubicBezTo>
                  <a:pt x="22" y="104"/>
                  <a:pt x="0" y="82"/>
                  <a:pt x="0" y="56"/>
                </a:cubicBezTo>
                <a:cubicBezTo>
                  <a:pt x="0" y="48"/>
                  <a:pt x="0" y="48"/>
                  <a:pt x="0" y="48"/>
                </a:cubicBezTo>
                <a:cubicBezTo>
                  <a:pt x="0" y="22"/>
                  <a:pt x="22" y="0"/>
                  <a:pt x="48" y="0"/>
                </a:cubicBezTo>
                <a:cubicBezTo>
                  <a:pt x="388" y="0"/>
                  <a:pt x="388" y="0"/>
                  <a:pt x="388" y="0"/>
                </a:cubicBezTo>
                <a:cubicBezTo>
                  <a:pt x="414" y="0"/>
                  <a:pt x="436" y="22"/>
                  <a:pt x="436" y="48"/>
                </a:cubicBezTo>
                <a:cubicBezTo>
                  <a:pt x="436" y="56"/>
                  <a:pt x="436" y="56"/>
                  <a:pt x="436" y="56"/>
                </a:cubicBezTo>
                <a:cubicBezTo>
                  <a:pt x="436" y="82"/>
                  <a:pt x="414" y="104"/>
                  <a:pt x="388" y="10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200" dirty="0">
                <a:solidFill>
                  <a:srgbClr val="FFFFFF"/>
                </a:solidFill>
              </a:rPr>
              <a:t>Order now</a:t>
            </a:r>
          </a:p>
        </p:txBody>
      </p:sp>
      <p:sp>
        <p:nvSpPr>
          <p:cNvPr id="60" name="Freeform 5"/>
          <p:cNvSpPr>
            <a:spLocks/>
          </p:cNvSpPr>
          <p:nvPr/>
        </p:nvSpPr>
        <p:spPr bwMode="auto">
          <a:xfrm>
            <a:off x="699752" y="1779961"/>
            <a:ext cx="2456597" cy="4182305"/>
          </a:xfrm>
          <a:custGeom>
            <a:avLst/>
            <a:gdLst>
              <a:gd name="T0" fmla="*/ 741 w 776"/>
              <a:gd name="T1" fmla="*/ 1328 h 1328"/>
              <a:gd name="T2" fmla="*/ 35 w 776"/>
              <a:gd name="T3" fmla="*/ 1328 h 1328"/>
              <a:gd name="T4" fmla="*/ 0 w 776"/>
              <a:gd name="T5" fmla="*/ 1293 h 1328"/>
              <a:gd name="T6" fmla="*/ 0 w 776"/>
              <a:gd name="T7" fmla="*/ 35 h 1328"/>
              <a:gd name="T8" fmla="*/ 35 w 776"/>
              <a:gd name="T9" fmla="*/ 0 h 1328"/>
              <a:gd name="T10" fmla="*/ 741 w 776"/>
              <a:gd name="T11" fmla="*/ 0 h 1328"/>
              <a:gd name="T12" fmla="*/ 776 w 776"/>
              <a:gd name="T13" fmla="*/ 35 h 1328"/>
              <a:gd name="T14" fmla="*/ 776 w 776"/>
              <a:gd name="T15" fmla="*/ 1293 h 1328"/>
              <a:gd name="T16" fmla="*/ 741 w 776"/>
              <a:gd name="T17" fmla="*/ 1328 h 13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76" h="1328">
                <a:moveTo>
                  <a:pt x="741" y="1328"/>
                </a:moveTo>
                <a:cubicBezTo>
                  <a:pt x="35" y="1328"/>
                  <a:pt x="35" y="1328"/>
                  <a:pt x="35" y="1328"/>
                </a:cubicBezTo>
                <a:cubicBezTo>
                  <a:pt x="16" y="1328"/>
                  <a:pt x="0" y="1312"/>
                  <a:pt x="0" y="1293"/>
                </a:cubicBezTo>
                <a:cubicBezTo>
                  <a:pt x="0" y="35"/>
                  <a:pt x="0" y="35"/>
                  <a:pt x="0" y="35"/>
                </a:cubicBezTo>
                <a:cubicBezTo>
                  <a:pt x="0" y="16"/>
                  <a:pt x="16" y="0"/>
                  <a:pt x="35" y="0"/>
                </a:cubicBezTo>
                <a:cubicBezTo>
                  <a:pt x="741" y="0"/>
                  <a:pt x="741" y="0"/>
                  <a:pt x="741" y="0"/>
                </a:cubicBezTo>
                <a:cubicBezTo>
                  <a:pt x="760" y="0"/>
                  <a:pt x="776" y="16"/>
                  <a:pt x="776" y="35"/>
                </a:cubicBezTo>
                <a:cubicBezTo>
                  <a:pt x="776" y="1293"/>
                  <a:pt x="776" y="1293"/>
                  <a:pt x="776" y="1293"/>
                </a:cubicBezTo>
                <a:cubicBezTo>
                  <a:pt x="776" y="1312"/>
                  <a:pt x="760" y="1328"/>
                  <a:pt x="741" y="1328"/>
                </a:cubicBezTo>
                <a:close/>
              </a:path>
            </a:pathLst>
          </a:custGeom>
          <a:noFill/>
          <a:ln w="12700">
            <a:solidFill>
              <a:schemeClr val="bg1">
                <a:lumMod val="8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0" rtlCol="0" anchor="ctr"/>
          <a:lstStyle/>
          <a:p>
            <a:pPr algn="ctr"/>
            <a:endParaRPr lang="en-US" sz="1600">
              <a:solidFill>
                <a:schemeClr val="lt1"/>
              </a:solidFill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1525099" y="2783031"/>
            <a:ext cx="74090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algn="ctr">
              <a:defRPr sz="320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b="1" baseline="30000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$</a:t>
            </a:r>
            <a:r>
              <a:rPr lang="en-US" b="1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99</a:t>
            </a:r>
          </a:p>
        </p:txBody>
      </p:sp>
      <p:sp>
        <p:nvSpPr>
          <p:cNvPr id="62" name="Line 7"/>
          <p:cNvSpPr>
            <a:spLocks noChangeShapeType="1"/>
          </p:cNvSpPr>
          <p:nvPr/>
        </p:nvSpPr>
        <p:spPr bwMode="auto">
          <a:xfrm>
            <a:off x="3718323" y="3518589"/>
            <a:ext cx="1950881" cy="0"/>
          </a:xfrm>
          <a:prstGeom prst="line">
            <a:avLst/>
          </a:prstGeom>
          <a:noFill/>
          <a:ln>
            <a:solidFill>
              <a:schemeClr val="tx1">
                <a:lumMod val="20000"/>
                <a:lumOff val="8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0" rtlCol="0" anchor="ctr"/>
          <a:lstStyle/>
          <a:p>
            <a:pPr algn="ctr"/>
            <a:endParaRPr lang="en-US" sz="160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63" name="Line 8"/>
          <p:cNvSpPr>
            <a:spLocks noChangeShapeType="1"/>
          </p:cNvSpPr>
          <p:nvPr/>
        </p:nvSpPr>
        <p:spPr bwMode="auto">
          <a:xfrm>
            <a:off x="3718323" y="3933867"/>
            <a:ext cx="1950881" cy="0"/>
          </a:xfrm>
          <a:prstGeom prst="line">
            <a:avLst/>
          </a:prstGeom>
          <a:noFill/>
          <a:ln>
            <a:solidFill>
              <a:schemeClr val="tx1">
                <a:lumMod val="20000"/>
                <a:lumOff val="8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0" rtlCol="0" anchor="ctr"/>
          <a:lstStyle/>
          <a:p>
            <a:pPr algn="ctr"/>
            <a:endParaRPr lang="en-US" sz="160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64" name="Line 9"/>
          <p:cNvSpPr>
            <a:spLocks noChangeShapeType="1"/>
          </p:cNvSpPr>
          <p:nvPr/>
        </p:nvSpPr>
        <p:spPr bwMode="auto">
          <a:xfrm>
            <a:off x="3718323" y="4350990"/>
            <a:ext cx="1950881" cy="0"/>
          </a:xfrm>
          <a:prstGeom prst="line">
            <a:avLst/>
          </a:prstGeom>
          <a:noFill/>
          <a:ln>
            <a:solidFill>
              <a:schemeClr val="tx1">
                <a:lumMod val="20000"/>
                <a:lumOff val="8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0" rtlCol="0" anchor="ctr"/>
          <a:lstStyle/>
          <a:p>
            <a:pPr algn="ctr"/>
            <a:endParaRPr lang="en-US" sz="160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65" name="Line 10"/>
          <p:cNvSpPr>
            <a:spLocks noChangeShapeType="1"/>
          </p:cNvSpPr>
          <p:nvPr/>
        </p:nvSpPr>
        <p:spPr bwMode="auto">
          <a:xfrm>
            <a:off x="3718323" y="4766267"/>
            <a:ext cx="1950881" cy="0"/>
          </a:xfrm>
          <a:prstGeom prst="line">
            <a:avLst/>
          </a:prstGeom>
          <a:noFill/>
          <a:ln>
            <a:solidFill>
              <a:schemeClr val="tx1">
                <a:lumMod val="20000"/>
                <a:lumOff val="8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0" rtlCol="0" anchor="ctr"/>
          <a:lstStyle/>
          <a:p>
            <a:pPr algn="ctr"/>
            <a:endParaRPr lang="en-US" sz="160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66" name="Line 11"/>
          <p:cNvSpPr>
            <a:spLocks noChangeShapeType="1"/>
          </p:cNvSpPr>
          <p:nvPr/>
        </p:nvSpPr>
        <p:spPr bwMode="auto">
          <a:xfrm>
            <a:off x="3718323" y="5181545"/>
            <a:ext cx="1950881" cy="0"/>
          </a:xfrm>
          <a:prstGeom prst="line">
            <a:avLst/>
          </a:prstGeom>
          <a:noFill/>
          <a:ln>
            <a:solidFill>
              <a:schemeClr val="tx1">
                <a:lumMod val="20000"/>
                <a:lumOff val="8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0" rtlCol="0" anchor="ctr"/>
          <a:lstStyle/>
          <a:p>
            <a:pPr algn="ctr"/>
            <a:endParaRPr lang="en-US" sz="160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67" name="Freeform 12"/>
          <p:cNvSpPr>
            <a:spLocks/>
          </p:cNvSpPr>
          <p:nvPr/>
        </p:nvSpPr>
        <p:spPr bwMode="auto">
          <a:xfrm>
            <a:off x="3618656" y="2636355"/>
            <a:ext cx="2177900" cy="3163491"/>
          </a:xfrm>
          <a:custGeom>
            <a:avLst/>
            <a:gdLst>
              <a:gd name="T0" fmla="*/ 666 w 688"/>
              <a:gd name="T1" fmla="*/ 1004 h 1004"/>
              <a:gd name="T2" fmla="*/ 22 w 688"/>
              <a:gd name="T3" fmla="*/ 1004 h 1004"/>
              <a:gd name="T4" fmla="*/ 0 w 688"/>
              <a:gd name="T5" fmla="*/ 982 h 1004"/>
              <a:gd name="T6" fmla="*/ 0 w 688"/>
              <a:gd name="T7" fmla="*/ 22 h 1004"/>
              <a:gd name="T8" fmla="*/ 22 w 688"/>
              <a:gd name="T9" fmla="*/ 0 h 1004"/>
              <a:gd name="T10" fmla="*/ 666 w 688"/>
              <a:gd name="T11" fmla="*/ 0 h 1004"/>
              <a:gd name="T12" fmla="*/ 688 w 688"/>
              <a:gd name="T13" fmla="*/ 22 h 1004"/>
              <a:gd name="T14" fmla="*/ 688 w 688"/>
              <a:gd name="T15" fmla="*/ 982 h 1004"/>
              <a:gd name="T16" fmla="*/ 666 w 688"/>
              <a:gd name="T17" fmla="*/ 1004 h 10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8" h="1004">
                <a:moveTo>
                  <a:pt x="666" y="1004"/>
                </a:moveTo>
                <a:cubicBezTo>
                  <a:pt x="22" y="1004"/>
                  <a:pt x="22" y="1004"/>
                  <a:pt x="22" y="1004"/>
                </a:cubicBezTo>
                <a:cubicBezTo>
                  <a:pt x="10" y="1004"/>
                  <a:pt x="0" y="994"/>
                  <a:pt x="0" y="982"/>
                </a:cubicBezTo>
                <a:cubicBezTo>
                  <a:pt x="0" y="22"/>
                  <a:pt x="0" y="22"/>
                  <a:pt x="0" y="22"/>
                </a:cubicBezTo>
                <a:cubicBezTo>
                  <a:pt x="0" y="10"/>
                  <a:pt x="10" y="0"/>
                  <a:pt x="22" y="0"/>
                </a:cubicBezTo>
                <a:cubicBezTo>
                  <a:pt x="666" y="0"/>
                  <a:pt x="666" y="0"/>
                  <a:pt x="666" y="0"/>
                </a:cubicBezTo>
                <a:cubicBezTo>
                  <a:pt x="678" y="0"/>
                  <a:pt x="688" y="10"/>
                  <a:pt x="688" y="22"/>
                </a:cubicBezTo>
                <a:cubicBezTo>
                  <a:pt x="688" y="982"/>
                  <a:pt x="688" y="982"/>
                  <a:pt x="688" y="982"/>
                </a:cubicBezTo>
                <a:cubicBezTo>
                  <a:pt x="688" y="994"/>
                  <a:pt x="678" y="1004"/>
                  <a:pt x="666" y="1004"/>
                </a:cubicBezTo>
                <a:close/>
              </a:path>
            </a:pathLst>
          </a:custGeom>
          <a:noFill/>
          <a:ln>
            <a:solidFill>
              <a:schemeClr val="tx1">
                <a:lumMod val="20000"/>
                <a:lumOff val="8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0" rtlCol="0" anchor="ctr"/>
          <a:lstStyle/>
          <a:p>
            <a:pPr algn="ctr"/>
            <a:endParaRPr lang="en-US" sz="1600">
              <a:solidFill>
                <a:schemeClr val="lt1"/>
              </a:solidFill>
            </a:endParaRPr>
          </a:p>
        </p:txBody>
      </p:sp>
      <p:sp>
        <p:nvSpPr>
          <p:cNvPr id="68" name="Freeform 13"/>
          <p:cNvSpPr>
            <a:spLocks/>
          </p:cNvSpPr>
          <p:nvPr/>
        </p:nvSpPr>
        <p:spPr bwMode="auto">
          <a:xfrm>
            <a:off x="3997020" y="5338305"/>
            <a:ext cx="1380567" cy="328530"/>
          </a:xfrm>
          <a:custGeom>
            <a:avLst/>
            <a:gdLst>
              <a:gd name="T0" fmla="*/ 388 w 436"/>
              <a:gd name="T1" fmla="*/ 104 h 104"/>
              <a:gd name="T2" fmla="*/ 48 w 436"/>
              <a:gd name="T3" fmla="*/ 104 h 104"/>
              <a:gd name="T4" fmla="*/ 0 w 436"/>
              <a:gd name="T5" fmla="*/ 56 h 104"/>
              <a:gd name="T6" fmla="*/ 0 w 436"/>
              <a:gd name="T7" fmla="*/ 48 h 104"/>
              <a:gd name="T8" fmla="*/ 48 w 436"/>
              <a:gd name="T9" fmla="*/ 0 h 104"/>
              <a:gd name="T10" fmla="*/ 388 w 436"/>
              <a:gd name="T11" fmla="*/ 0 h 104"/>
              <a:gd name="T12" fmla="*/ 436 w 436"/>
              <a:gd name="T13" fmla="*/ 48 h 104"/>
              <a:gd name="T14" fmla="*/ 436 w 436"/>
              <a:gd name="T15" fmla="*/ 56 h 104"/>
              <a:gd name="T16" fmla="*/ 388 w 436"/>
              <a:gd name="T17" fmla="*/ 104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36" h="104">
                <a:moveTo>
                  <a:pt x="388" y="104"/>
                </a:moveTo>
                <a:cubicBezTo>
                  <a:pt x="48" y="104"/>
                  <a:pt x="48" y="104"/>
                  <a:pt x="48" y="104"/>
                </a:cubicBezTo>
                <a:cubicBezTo>
                  <a:pt x="22" y="104"/>
                  <a:pt x="0" y="82"/>
                  <a:pt x="0" y="56"/>
                </a:cubicBezTo>
                <a:cubicBezTo>
                  <a:pt x="0" y="48"/>
                  <a:pt x="0" y="48"/>
                  <a:pt x="0" y="48"/>
                </a:cubicBezTo>
                <a:cubicBezTo>
                  <a:pt x="0" y="22"/>
                  <a:pt x="22" y="0"/>
                  <a:pt x="48" y="0"/>
                </a:cubicBezTo>
                <a:cubicBezTo>
                  <a:pt x="388" y="0"/>
                  <a:pt x="388" y="0"/>
                  <a:pt x="388" y="0"/>
                </a:cubicBezTo>
                <a:cubicBezTo>
                  <a:pt x="414" y="0"/>
                  <a:pt x="436" y="22"/>
                  <a:pt x="436" y="48"/>
                </a:cubicBezTo>
                <a:cubicBezTo>
                  <a:pt x="436" y="56"/>
                  <a:pt x="436" y="56"/>
                  <a:pt x="436" y="56"/>
                </a:cubicBezTo>
                <a:cubicBezTo>
                  <a:pt x="436" y="82"/>
                  <a:pt x="414" y="104"/>
                  <a:pt x="388" y="104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200" dirty="0">
                <a:solidFill>
                  <a:srgbClr val="FFFFFF"/>
                </a:solidFill>
              </a:rPr>
              <a:t>Order now</a:t>
            </a:r>
          </a:p>
        </p:txBody>
      </p:sp>
      <p:sp>
        <p:nvSpPr>
          <p:cNvPr id="69" name="Freeform 5"/>
          <p:cNvSpPr>
            <a:spLocks/>
          </p:cNvSpPr>
          <p:nvPr/>
        </p:nvSpPr>
        <p:spPr bwMode="auto">
          <a:xfrm>
            <a:off x="3478385" y="1779961"/>
            <a:ext cx="2456597" cy="4182305"/>
          </a:xfrm>
          <a:custGeom>
            <a:avLst/>
            <a:gdLst>
              <a:gd name="T0" fmla="*/ 741 w 776"/>
              <a:gd name="T1" fmla="*/ 1328 h 1328"/>
              <a:gd name="T2" fmla="*/ 35 w 776"/>
              <a:gd name="T3" fmla="*/ 1328 h 1328"/>
              <a:gd name="T4" fmla="*/ 0 w 776"/>
              <a:gd name="T5" fmla="*/ 1293 h 1328"/>
              <a:gd name="T6" fmla="*/ 0 w 776"/>
              <a:gd name="T7" fmla="*/ 35 h 1328"/>
              <a:gd name="T8" fmla="*/ 35 w 776"/>
              <a:gd name="T9" fmla="*/ 0 h 1328"/>
              <a:gd name="T10" fmla="*/ 741 w 776"/>
              <a:gd name="T11" fmla="*/ 0 h 1328"/>
              <a:gd name="T12" fmla="*/ 776 w 776"/>
              <a:gd name="T13" fmla="*/ 35 h 1328"/>
              <a:gd name="T14" fmla="*/ 776 w 776"/>
              <a:gd name="T15" fmla="*/ 1293 h 1328"/>
              <a:gd name="T16" fmla="*/ 741 w 776"/>
              <a:gd name="T17" fmla="*/ 1328 h 13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76" h="1328">
                <a:moveTo>
                  <a:pt x="741" y="1328"/>
                </a:moveTo>
                <a:cubicBezTo>
                  <a:pt x="35" y="1328"/>
                  <a:pt x="35" y="1328"/>
                  <a:pt x="35" y="1328"/>
                </a:cubicBezTo>
                <a:cubicBezTo>
                  <a:pt x="16" y="1328"/>
                  <a:pt x="0" y="1312"/>
                  <a:pt x="0" y="1293"/>
                </a:cubicBezTo>
                <a:cubicBezTo>
                  <a:pt x="0" y="35"/>
                  <a:pt x="0" y="35"/>
                  <a:pt x="0" y="35"/>
                </a:cubicBezTo>
                <a:cubicBezTo>
                  <a:pt x="0" y="16"/>
                  <a:pt x="16" y="0"/>
                  <a:pt x="35" y="0"/>
                </a:cubicBezTo>
                <a:cubicBezTo>
                  <a:pt x="741" y="0"/>
                  <a:pt x="741" y="0"/>
                  <a:pt x="741" y="0"/>
                </a:cubicBezTo>
                <a:cubicBezTo>
                  <a:pt x="760" y="0"/>
                  <a:pt x="776" y="16"/>
                  <a:pt x="776" y="35"/>
                </a:cubicBezTo>
                <a:cubicBezTo>
                  <a:pt x="776" y="1293"/>
                  <a:pt x="776" y="1293"/>
                  <a:pt x="776" y="1293"/>
                </a:cubicBezTo>
                <a:cubicBezTo>
                  <a:pt x="776" y="1312"/>
                  <a:pt x="760" y="1328"/>
                  <a:pt x="741" y="1328"/>
                </a:cubicBezTo>
                <a:close/>
              </a:path>
            </a:pathLst>
          </a:custGeom>
          <a:noFill/>
          <a:ln w="12700">
            <a:solidFill>
              <a:schemeClr val="bg1">
                <a:lumMod val="8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0" rtlCol="0" anchor="ctr"/>
          <a:lstStyle/>
          <a:p>
            <a:pPr algn="ctr"/>
            <a:endParaRPr lang="en-US" sz="1600">
              <a:solidFill>
                <a:schemeClr val="lt1"/>
              </a:solidFill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4199537" y="2783031"/>
            <a:ext cx="94929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algn="ctr">
              <a:defRPr sz="320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b="1" baseline="30000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$</a:t>
            </a:r>
            <a:r>
              <a:rPr lang="en-US" b="1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199</a:t>
            </a:r>
          </a:p>
        </p:txBody>
      </p:sp>
      <p:sp>
        <p:nvSpPr>
          <p:cNvPr id="71" name="Line 7"/>
          <p:cNvSpPr>
            <a:spLocks noChangeShapeType="1"/>
          </p:cNvSpPr>
          <p:nvPr/>
        </p:nvSpPr>
        <p:spPr bwMode="auto">
          <a:xfrm>
            <a:off x="6496955" y="3518589"/>
            <a:ext cx="1950881" cy="0"/>
          </a:xfrm>
          <a:prstGeom prst="line">
            <a:avLst/>
          </a:prstGeom>
          <a:noFill/>
          <a:ln>
            <a:solidFill>
              <a:schemeClr val="tx1">
                <a:lumMod val="20000"/>
                <a:lumOff val="8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0" rtlCol="0" anchor="ctr"/>
          <a:lstStyle/>
          <a:p>
            <a:pPr algn="ctr"/>
            <a:endParaRPr lang="en-US" sz="160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72" name="Line 8"/>
          <p:cNvSpPr>
            <a:spLocks noChangeShapeType="1"/>
          </p:cNvSpPr>
          <p:nvPr/>
        </p:nvSpPr>
        <p:spPr bwMode="auto">
          <a:xfrm>
            <a:off x="6496955" y="3933867"/>
            <a:ext cx="1950881" cy="0"/>
          </a:xfrm>
          <a:prstGeom prst="line">
            <a:avLst/>
          </a:prstGeom>
          <a:noFill/>
          <a:ln>
            <a:solidFill>
              <a:schemeClr val="tx1">
                <a:lumMod val="20000"/>
                <a:lumOff val="8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0" rtlCol="0" anchor="ctr"/>
          <a:lstStyle/>
          <a:p>
            <a:pPr algn="ctr"/>
            <a:endParaRPr lang="en-US" sz="160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73" name="Line 9"/>
          <p:cNvSpPr>
            <a:spLocks noChangeShapeType="1"/>
          </p:cNvSpPr>
          <p:nvPr/>
        </p:nvSpPr>
        <p:spPr bwMode="auto">
          <a:xfrm>
            <a:off x="6496955" y="4350990"/>
            <a:ext cx="1950881" cy="0"/>
          </a:xfrm>
          <a:prstGeom prst="line">
            <a:avLst/>
          </a:prstGeom>
          <a:noFill/>
          <a:ln>
            <a:solidFill>
              <a:schemeClr val="tx1">
                <a:lumMod val="20000"/>
                <a:lumOff val="8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0" rtlCol="0" anchor="ctr"/>
          <a:lstStyle/>
          <a:p>
            <a:pPr algn="ctr"/>
            <a:endParaRPr lang="en-US" sz="160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74" name="Line 10"/>
          <p:cNvSpPr>
            <a:spLocks noChangeShapeType="1"/>
          </p:cNvSpPr>
          <p:nvPr/>
        </p:nvSpPr>
        <p:spPr bwMode="auto">
          <a:xfrm>
            <a:off x="6496955" y="4766267"/>
            <a:ext cx="1950881" cy="0"/>
          </a:xfrm>
          <a:prstGeom prst="line">
            <a:avLst/>
          </a:prstGeom>
          <a:noFill/>
          <a:ln>
            <a:solidFill>
              <a:schemeClr val="tx1">
                <a:lumMod val="20000"/>
                <a:lumOff val="8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0" rtlCol="0" anchor="ctr"/>
          <a:lstStyle/>
          <a:p>
            <a:pPr algn="ctr"/>
            <a:endParaRPr lang="en-US" sz="160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75" name="Line 11"/>
          <p:cNvSpPr>
            <a:spLocks noChangeShapeType="1"/>
          </p:cNvSpPr>
          <p:nvPr/>
        </p:nvSpPr>
        <p:spPr bwMode="auto">
          <a:xfrm>
            <a:off x="6496955" y="5181545"/>
            <a:ext cx="1950881" cy="0"/>
          </a:xfrm>
          <a:prstGeom prst="line">
            <a:avLst/>
          </a:prstGeom>
          <a:noFill/>
          <a:ln>
            <a:solidFill>
              <a:schemeClr val="tx1">
                <a:lumMod val="20000"/>
                <a:lumOff val="8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0" rtlCol="0" anchor="ctr"/>
          <a:lstStyle/>
          <a:p>
            <a:pPr algn="ctr"/>
            <a:endParaRPr lang="en-US" sz="160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76" name="Freeform 12"/>
          <p:cNvSpPr>
            <a:spLocks/>
          </p:cNvSpPr>
          <p:nvPr/>
        </p:nvSpPr>
        <p:spPr bwMode="auto">
          <a:xfrm>
            <a:off x="6397288" y="2636355"/>
            <a:ext cx="2177900" cy="3163491"/>
          </a:xfrm>
          <a:custGeom>
            <a:avLst/>
            <a:gdLst>
              <a:gd name="T0" fmla="*/ 666 w 688"/>
              <a:gd name="T1" fmla="*/ 1004 h 1004"/>
              <a:gd name="T2" fmla="*/ 22 w 688"/>
              <a:gd name="T3" fmla="*/ 1004 h 1004"/>
              <a:gd name="T4" fmla="*/ 0 w 688"/>
              <a:gd name="T5" fmla="*/ 982 h 1004"/>
              <a:gd name="T6" fmla="*/ 0 w 688"/>
              <a:gd name="T7" fmla="*/ 22 h 1004"/>
              <a:gd name="T8" fmla="*/ 22 w 688"/>
              <a:gd name="T9" fmla="*/ 0 h 1004"/>
              <a:gd name="T10" fmla="*/ 666 w 688"/>
              <a:gd name="T11" fmla="*/ 0 h 1004"/>
              <a:gd name="T12" fmla="*/ 688 w 688"/>
              <a:gd name="T13" fmla="*/ 22 h 1004"/>
              <a:gd name="T14" fmla="*/ 688 w 688"/>
              <a:gd name="T15" fmla="*/ 982 h 1004"/>
              <a:gd name="T16" fmla="*/ 666 w 688"/>
              <a:gd name="T17" fmla="*/ 1004 h 10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8" h="1004">
                <a:moveTo>
                  <a:pt x="666" y="1004"/>
                </a:moveTo>
                <a:cubicBezTo>
                  <a:pt x="22" y="1004"/>
                  <a:pt x="22" y="1004"/>
                  <a:pt x="22" y="1004"/>
                </a:cubicBezTo>
                <a:cubicBezTo>
                  <a:pt x="10" y="1004"/>
                  <a:pt x="0" y="994"/>
                  <a:pt x="0" y="982"/>
                </a:cubicBezTo>
                <a:cubicBezTo>
                  <a:pt x="0" y="22"/>
                  <a:pt x="0" y="22"/>
                  <a:pt x="0" y="22"/>
                </a:cubicBezTo>
                <a:cubicBezTo>
                  <a:pt x="0" y="10"/>
                  <a:pt x="10" y="0"/>
                  <a:pt x="22" y="0"/>
                </a:cubicBezTo>
                <a:cubicBezTo>
                  <a:pt x="666" y="0"/>
                  <a:pt x="666" y="0"/>
                  <a:pt x="666" y="0"/>
                </a:cubicBezTo>
                <a:cubicBezTo>
                  <a:pt x="678" y="0"/>
                  <a:pt x="688" y="10"/>
                  <a:pt x="688" y="22"/>
                </a:cubicBezTo>
                <a:cubicBezTo>
                  <a:pt x="688" y="982"/>
                  <a:pt x="688" y="982"/>
                  <a:pt x="688" y="982"/>
                </a:cubicBezTo>
                <a:cubicBezTo>
                  <a:pt x="688" y="994"/>
                  <a:pt x="678" y="1004"/>
                  <a:pt x="666" y="1004"/>
                </a:cubicBezTo>
                <a:close/>
              </a:path>
            </a:pathLst>
          </a:custGeom>
          <a:noFill/>
          <a:ln>
            <a:solidFill>
              <a:schemeClr val="tx1">
                <a:lumMod val="20000"/>
                <a:lumOff val="8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0" rtlCol="0" anchor="ctr"/>
          <a:lstStyle/>
          <a:p>
            <a:pPr algn="ctr"/>
            <a:endParaRPr lang="en-US" sz="1600">
              <a:solidFill>
                <a:schemeClr val="lt1"/>
              </a:solidFill>
            </a:endParaRPr>
          </a:p>
        </p:txBody>
      </p:sp>
      <p:sp>
        <p:nvSpPr>
          <p:cNvPr id="77" name="Freeform 13"/>
          <p:cNvSpPr>
            <a:spLocks/>
          </p:cNvSpPr>
          <p:nvPr/>
        </p:nvSpPr>
        <p:spPr bwMode="auto">
          <a:xfrm>
            <a:off x="6775653" y="5338305"/>
            <a:ext cx="1380567" cy="328530"/>
          </a:xfrm>
          <a:custGeom>
            <a:avLst/>
            <a:gdLst>
              <a:gd name="T0" fmla="*/ 388 w 436"/>
              <a:gd name="T1" fmla="*/ 104 h 104"/>
              <a:gd name="T2" fmla="*/ 48 w 436"/>
              <a:gd name="T3" fmla="*/ 104 h 104"/>
              <a:gd name="T4" fmla="*/ 0 w 436"/>
              <a:gd name="T5" fmla="*/ 56 h 104"/>
              <a:gd name="T6" fmla="*/ 0 w 436"/>
              <a:gd name="T7" fmla="*/ 48 h 104"/>
              <a:gd name="T8" fmla="*/ 48 w 436"/>
              <a:gd name="T9" fmla="*/ 0 h 104"/>
              <a:gd name="T10" fmla="*/ 388 w 436"/>
              <a:gd name="T11" fmla="*/ 0 h 104"/>
              <a:gd name="T12" fmla="*/ 436 w 436"/>
              <a:gd name="T13" fmla="*/ 48 h 104"/>
              <a:gd name="T14" fmla="*/ 436 w 436"/>
              <a:gd name="T15" fmla="*/ 56 h 104"/>
              <a:gd name="T16" fmla="*/ 388 w 436"/>
              <a:gd name="T17" fmla="*/ 104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36" h="104">
                <a:moveTo>
                  <a:pt x="388" y="104"/>
                </a:moveTo>
                <a:cubicBezTo>
                  <a:pt x="48" y="104"/>
                  <a:pt x="48" y="104"/>
                  <a:pt x="48" y="104"/>
                </a:cubicBezTo>
                <a:cubicBezTo>
                  <a:pt x="22" y="104"/>
                  <a:pt x="0" y="82"/>
                  <a:pt x="0" y="56"/>
                </a:cubicBezTo>
                <a:cubicBezTo>
                  <a:pt x="0" y="48"/>
                  <a:pt x="0" y="48"/>
                  <a:pt x="0" y="48"/>
                </a:cubicBezTo>
                <a:cubicBezTo>
                  <a:pt x="0" y="22"/>
                  <a:pt x="22" y="0"/>
                  <a:pt x="48" y="0"/>
                </a:cubicBezTo>
                <a:cubicBezTo>
                  <a:pt x="388" y="0"/>
                  <a:pt x="388" y="0"/>
                  <a:pt x="388" y="0"/>
                </a:cubicBezTo>
                <a:cubicBezTo>
                  <a:pt x="414" y="0"/>
                  <a:pt x="436" y="22"/>
                  <a:pt x="436" y="48"/>
                </a:cubicBezTo>
                <a:cubicBezTo>
                  <a:pt x="436" y="56"/>
                  <a:pt x="436" y="56"/>
                  <a:pt x="436" y="56"/>
                </a:cubicBezTo>
                <a:cubicBezTo>
                  <a:pt x="436" y="82"/>
                  <a:pt x="414" y="104"/>
                  <a:pt x="388" y="104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200" dirty="0">
                <a:solidFill>
                  <a:srgbClr val="FFFFFF"/>
                </a:solidFill>
              </a:rPr>
              <a:t>Order now</a:t>
            </a:r>
          </a:p>
        </p:txBody>
      </p:sp>
      <p:sp>
        <p:nvSpPr>
          <p:cNvPr id="78" name="Freeform 5"/>
          <p:cNvSpPr>
            <a:spLocks/>
          </p:cNvSpPr>
          <p:nvPr/>
        </p:nvSpPr>
        <p:spPr bwMode="auto">
          <a:xfrm>
            <a:off x="6257017" y="1779961"/>
            <a:ext cx="2456597" cy="4182305"/>
          </a:xfrm>
          <a:custGeom>
            <a:avLst/>
            <a:gdLst>
              <a:gd name="T0" fmla="*/ 741 w 776"/>
              <a:gd name="T1" fmla="*/ 1328 h 1328"/>
              <a:gd name="T2" fmla="*/ 35 w 776"/>
              <a:gd name="T3" fmla="*/ 1328 h 1328"/>
              <a:gd name="T4" fmla="*/ 0 w 776"/>
              <a:gd name="T5" fmla="*/ 1293 h 1328"/>
              <a:gd name="T6" fmla="*/ 0 w 776"/>
              <a:gd name="T7" fmla="*/ 35 h 1328"/>
              <a:gd name="T8" fmla="*/ 35 w 776"/>
              <a:gd name="T9" fmla="*/ 0 h 1328"/>
              <a:gd name="T10" fmla="*/ 741 w 776"/>
              <a:gd name="T11" fmla="*/ 0 h 1328"/>
              <a:gd name="T12" fmla="*/ 776 w 776"/>
              <a:gd name="T13" fmla="*/ 35 h 1328"/>
              <a:gd name="T14" fmla="*/ 776 w 776"/>
              <a:gd name="T15" fmla="*/ 1293 h 1328"/>
              <a:gd name="T16" fmla="*/ 741 w 776"/>
              <a:gd name="T17" fmla="*/ 1328 h 13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76" h="1328">
                <a:moveTo>
                  <a:pt x="741" y="1328"/>
                </a:moveTo>
                <a:cubicBezTo>
                  <a:pt x="35" y="1328"/>
                  <a:pt x="35" y="1328"/>
                  <a:pt x="35" y="1328"/>
                </a:cubicBezTo>
                <a:cubicBezTo>
                  <a:pt x="16" y="1328"/>
                  <a:pt x="0" y="1312"/>
                  <a:pt x="0" y="1293"/>
                </a:cubicBezTo>
                <a:cubicBezTo>
                  <a:pt x="0" y="35"/>
                  <a:pt x="0" y="35"/>
                  <a:pt x="0" y="35"/>
                </a:cubicBezTo>
                <a:cubicBezTo>
                  <a:pt x="0" y="16"/>
                  <a:pt x="16" y="0"/>
                  <a:pt x="35" y="0"/>
                </a:cubicBezTo>
                <a:cubicBezTo>
                  <a:pt x="741" y="0"/>
                  <a:pt x="741" y="0"/>
                  <a:pt x="741" y="0"/>
                </a:cubicBezTo>
                <a:cubicBezTo>
                  <a:pt x="760" y="0"/>
                  <a:pt x="776" y="16"/>
                  <a:pt x="776" y="35"/>
                </a:cubicBezTo>
                <a:cubicBezTo>
                  <a:pt x="776" y="1293"/>
                  <a:pt x="776" y="1293"/>
                  <a:pt x="776" y="1293"/>
                </a:cubicBezTo>
                <a:cubicBezTo>
                  <a:pt x="776" y="1312"/>
                  <a:pt x="760" y="1328"/>
                  <a:pt x="741" y="1328"/>
                </a:cubicBezTo>
                <a:close/>
              </a:path>
            </a:pathLst>
          </a:custGeom>
          <a:noFill/>
          <a:ln w="12700">
            <a:solidFill>
              <a:schemeClr val="bg1">
                <a:lumMod val="8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0" rtlCol="0" anchor="ctr"/>
          <a:lstStyle/>
          <a:p>
            <a:pPr algn="ctr"/>
            <a:endParaRPr lang="en-US" sz="1600">
              <a:solidFill>
                <a:schemeClr val="lt1"/>
              </a:solidFill>
            </a:endParaRPr>
          </a:p>
        </p:txBody>
      </p:sp>
      <p:sp>
        <p:nvSpPr>
          <p:cNvPr id="79" name="TextBox 78"/>
          <p:cNvSpPr txBox="1"/>
          <p:nvPr/>
        </p:nvSpPr>
        <p:spPr>
          <a:xfrm>
            <a:off x="6978169" y="2783031"/>
            <a:ext cx="94929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algn="ctr">
              <a:defRPr sz="320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b="1" baseline="30000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$</a:t>
            </a:r>
            <a:r>
              <a:rPr lang="en-US" b="1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299</a:t>
            </a:r>
          </a:p>
        </p:txBody>
      </p:sp>
      <p:sp>
        <p:nvSpPr>
          <p:cNvPr id="80" name="Line 7"/>
          <p:cNvSpPr>
            <a:spLocks noChangeShapeType="1"/>
          </p:cNvSpPr>
          <p:nvPr/>
        </p:nvSpPr>
        <p:spPr bwMode="auto">
          <a:xfrm>
            <a:off x="9275589" y="3518589"/>
            <a:ext cx="1950881" cy="0"/>
          </a:xfrm>
          <a:prstGeom prst="line">
            <a:avLst/>
          </a:prstGeom>
          <a:noFill/>
          <a:ln>
            <a:solidFill>
              <a:schemeClr val="tx1">
                <a:lumMod val="20000"/>
                <a:lumOff val="8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0" rtlCol="0" anchor="ctr"/>
          <a:lstStyle/>
          <a:p>
            <a:pPr algn="ctr"/>
            <a:endParaRPr lang="en-US" sz="160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81" name="Line 8"/>
          <p:cNvSpPr>
            <a:spLocks noChangeShapeType="1"/>
          </p:cNvSpPr>
          <p:nvPr/>
        </p:nvSpPr>
        <p:spPr bwMode="auto">
          <a:xfrm>
            <a:off x="9275589" y="3933867"/>
            <a:ext cx="1950881" cy="0"/>
          </a:xfrm>
          <a:prstGeom prst="line">
            <a:avLst/>
          </a:prstGeom>
          <a:noFill/>
          <a:ln>
            <a:solidFill>
              <a:schemeClr val="tx1">
                <a:lumMod val="20000"/>
                <a:lumOff val="8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0" rtlCol="0" anchor="ctr"/>
          <a:lstStyle/>
          <a:p>
            <a:pPr algn="ctr"/>
            <a:endParaRPr lang="en-US" sz="160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09" name="Line 9"/>
          <p:cNvSpPr>
            <a:spLocks noChangeShapeType="1"/>
          </p:cNvSpPr>
          <p:nvPr/>
        </p:nvSpPr>
        <p:spPr bwMode="auto">
          <a:xfrm>
            <a:off x="9275589" y="4350990"/>
            <a:ext cx="1950881" cy="0"/>
          </a:xfrm>
          <a:prstGeom prst="line">
            <a:avLst/>
          </a:prstGeom>
          <a:noFill/>
          <a:ln>
            <a:solidFill>
              <a:schemeClr val="tx1">
                <a:lumMod val="20000"/>
                <a:lumOff val="8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0" rtlCol="0" anchor="ctr"/>
          <a:lstStyle/>
          <a:p>
            <a:pPr algn="ctr"/>
            <a:endParaRPr lang="en-US" sz="160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10" name="Line 10"/>
          <p:cNvSpPr>
            <a:spLocks noChangeShapeType="1"/>
          </p:cNvSpPr>
          <p:nvPr/>
        </p:nvSpPr>
        <p:spPr bwMode="auto">
          <a:xfrm>
            <a:off x="9275589" y="4766267"/>
            <a:ext cx="1950881" cy="0"/>
          </a:xfrm>
          <a:prstGeom prst="line">
            <a:avLst/>
          </a:prstGeom>
          <a:noFill/>
          <a:ln>
            <a:solidFill>
              <a:schemeClr val="tx1">
                <a:lumMod val="20000"/>
                <a:lumOff val="8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0" rtlCol="0" anchor="ctr"/>
          <a:lstStyle/>
          <a:p>
            <a:pPr algn="ctr"/>
            <a:endParaRPr lang="en-US" sz="160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11" name="Line 11"/>
          <p:cNvSpPr>
            <a:spLocks noChangeShapeType="1"/>
          </p:cNvSpPr>
          <p:nvPr/>
        </p:nvSpPr>
        <p:spPr bwMode="auto">
          <a:xfrm>
            <a:off x="9275589" y="5181545"/>
            <a:ext cx="1950881" cy="0"/>
          </a:xfrm>
          <a:prstGeom prst="line">
            <a:avLst/>
          </a:prstGeom>
          <a:noFill/>
          <a:ln>
            <a:solidFill>
              <a:schemeClr val="tx1">
                <a:lumMod val="20000"/>
                <a:lumOff val="8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0" rtlCol="0" anchor="ctr"/>
          <a:lstStyle/>
          <a:p>
            <a:pPr algn="ctr"/>
            <a:endParaRPr lang="en-US" sz="160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12" name="Freeform 12"/>
          <p:cNvSpPr>
            <a:spLocks/>
          </p:cNvSpPr>
          <p:nvPr/>
        </p:nvSpPr>
        <p:spPr bwMode="auto">
          <a:xfrm>
            <a:off x="9175922" y="2636355"/>
            <a:ext cx="2177900" cy="3163491"/>
          </a:xfrm>
          <a:custGeom>
            <a:avLst/>
            <a:gdLst>
              <a:gd name="T0" fmla="*/ 666 w 688"/>
              <a:gd name="T1" fmla="*/ 1004 h 1004"/>
              <a:gd name="T2" fmla="*/ 22 w 688"/>
              <a:gd name="T3" fmla="*/ 1004 h 1004"/>
              <a:gd name="T4" fmla="*/ 0 w 688"/>
              <a:gd name="T5" fmla="*/ 982 h 1004"/>
              <a:gd name="T6" fmla="*/ 0 w 688"/>
              <a:gd name="T7" fmla="*/ 22 h 1004"/>
              <a:gd name="T8" fmla="*/ 22 w 688"/>
              <a:gd name="T9" fmla="*/ 0 h 1004"/>
              <a:gd name="T10" fmla="*/ 666 w 688"/>
              <a:gd name="T11" fmla="*/ 0 h 1004"/>
              <a:gd name="T12" fmla="*/ 688 w 688"/>
              <a:gd name="T13" fmla="*/ 22 h 1004"/>
              <a:gd name="T14" fmla="*/ 688 w 688"/>
              <a:gd name="T15" fmla="*/ 982 h 1004"/>
              <a:gd name="T16" fmla="*/ 666 w 688"/>
              <a:gd name="T17" fmla="*/ 1004 h 10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8" h="1004">
                <a:moveTo>
                  <a:pt x="666" y="1004"/>
                </a:moveTo>
                <a:cubicBezTo>
                  <a:pt x="22" y="1004"/>
                  <a:pt x="22" y="1004"/>
                  <a:pt x="22" y="1004"/>
                </a:cubicBezTo>
                <a:cubicBezTo>
                  <a:pt x="10" y="1004"/>
                  <a:pt x="0" y="994"/>
                  <a:pt x="0" y="982"/>
                </a:cubicBezTo>
                <a:cubicBezTo>
                  <a:pt x="0" y="22"/>
                  <a:pt x="0" y="22"/>
                  <a:pt x="0" y="22"/>
                </a:cubicBezTo>
                <a:cubicBezTo>
                  <a:pt x="0" y="10"/>
                  <a:pt x="10" y="0"/>
                  <a:pt x="22" y="0"/>
                </a:cubicBezTo>
                <a:cubicBezTo>
                  <a:pt x="666" y="0"/>
                  <a:pt x="666" y="0"/>
                  <a:pt x="666" y="0"/>
                </a:cubicBezTo>
                <a:cubicBezTo>
                  <a:pt x="678" y="0"/>
                  <a:pt x="688" y="10"/>
                  <a:pt x="688" y="22"/>
                </a:cubicBezTo>
                <a:cubicBezTo>
                  <a:pt x="688" y="982"/>
                  <a:pt x="688" y="982"/>
                  <a:pt x="688" y="982"/>
                </a:cubicBezTo>
                <a:cubicBezTo>
                  <a:pt x="688" y="994"/>
                  <a:pt x="678" y="1004"/>
                  <a:pt x="666" y="1004"/>
                </a:cubicBezTo>
                <a:close/>
              </a:path>
            </a:pathLst>
          </a:custGeom>
          <a:noFill/>
          <a:ln>
            <a:solidFill>
              <a:schemeClr val="tx1">
                <a:lumMod val="20000"/>
                <a:lumOff val="8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0" rtlCol="0" anchor="ctr"/>
          <a:lstStyle/>
          <a:p>
            <a:pPr algn="ctr"/>
            <a:endParaRPr lang="en-US" sz="1600">
              <a:solidFill>
                <a:schemeClr val="lt1"/>
              </a:solidFill>
            </a:endParaRPr>
          </a:p>
        </p:txBody>
      </p:sp>
      <p:sp>
        <p:nvSpPr>
          <p:cNvPr id="113" name="Freeform 13"/>
          <p:cNvSpPr>
            <a:spLocks/>
          </p:cNvSpPr>
          <p:nvPr/>
        </p:nvSpPr>
        <p:spPr bwMode="auto">
          <a:xfrm>
            <a:off x="9554286" y="5338305"/>
            <a:ext cx="1380567" cy="328530"/>
          </a:xfrm>
          <a:custGeom>
            <a:avLst/>
            <a:gdLst>
              <a:gd name="T0" fmla="*/ 388 w 436"/>
              <a:gd name="T1" fmla="*/ 104 h 104"/>
              <a:gd name="T2" fmla="*/ 48 w 436"/>
              <a:gd name="T3" fmla="*/ 104 h 104"/>
              <a:gd name="T4" fmla="*/ 0 w 436"/>
              <a:gd name="T5" fmla="*/ 56 h 104"/>
              <a:gd name="T6" fmla="*/ 0 w 436"/>
              <a:gd name="T7" fmla="*/ 48 h 104"/>
              <a:gd name="T8" fmla="*/ 48 w 436"/>
              <a:gd name="T9" fmla="*/ 0 h 104"/>
              <a:gd name="T10" fmla="*/ 388 w 436"/>
              <a:gd name="T11" fmla="*/ 0 h 104"/>
              <a:gd name="T12" fmla="*/ 436 w 436"/>
              <a:gd name="T13" fmla="*/ 48 h 104"/>
              <a:gd name="T14" fmla="*/ 436 w 436"/>
              <a:gd name="T15" fmla="*/ 56 h 104"/>
              <a:gd name="T16" fmla="*/ 388 w 436"/>
              <a:gd name="T17" fmla="*/ 104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36" h="104">
                <a:moveTo>
                  <a:pt x="388" y="104"/>
                </a:moveTo>
                <a:cubicBezTo>
                  <a:pt x="48" y="104"/>
                  <a:pt x="48" y="104"/>
                  <a:pt x="48" y="104"/>
                </a:cubicBezTo>
                <a:cubicBezTo>
                  <a:pt x="22" y="104"/>
                  <a:pt x="0" y="82"/>
                  <a:pt x="0" y="56"/>
                </a:cubicBezTo>
                <a:cubicBezTo>
                  <a:pt x="0" y="48"/>
                  <a:pt x="0" y="48"/>
                  <a:pt x="0" y="48"/>
                </a:cubicBezTo>
                <a:cubicBezTo>
                  <a:pt x="0" y="22"/>
                  <a:pt x="22" y="0"/>
                  <a:pt x="48" y="0"/>
                </a:cubicBezTo>
                <a:cubicBezTo>
                  <a:pt x="388" y="0"/>
                  <a:pt x="388" y="0"/>
                  <a:pt x="388" y="0"/>
                </a:cubicBezTo>
                <a:cubicBezTo>
                  <a:pt x="414" y="0"/>
                  <a:pt x="436" y="22"/>
                  <a:pt x="436" y="48"/>
                </a:cubicBezTo>
                <a:cubicBezTo>
                  <a:pt x="436" y="56"/>
                  <a:pt x="436" y="56"/>
                  <a:pt x="436" y="56"/>
                </a:cubicBezTo>
                <a:cubicBezTo>
                  <a:pt x="436" y="82"/>
                  <a:pt x="414" y="104"/>
                  <a:pt x="388" y="104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200" dirty="0">
                <a:solidFill>
                  <a:srgbClr val="FFFFFF"/>
                </a:solidFill>
              </a:rPr>
              <a:t>Order now</a:t>
            </a:r>
          </a:p>
        </p:txBody>
      </p:sp>
      <p:sp>
        <p:nvSpPr>
          <p:cNvPr id="114" name="Freeform 5"/>
          <p:cNvSpPr>
            <a:spLocks/>
          </p:cNvSpPr>
          <p:nvPr/>
        </p:nvSpPr>
        <p:spPr bwMode="auto">
          <a:xfrm>
            <a:off x="9035651" y="1779961"/>
            <a:ext cx="2456597" cy="4182305"/>
          </a:xfrm>
          <a:custGeom>
            <a:avLst/>
            <a:gdLst>
              <a:gd name="T0" fmla="*/ 741 w 776"/>
              <a:gd name="T1" fmla="*/ 1328 h 1328"/>
              <a:gd name="T2" fmla="*/ 35 w 776"/>
              <a:gd name="T3" fmla="*/ 1328 h 1328"/>
              <a:gd name="T4" fmla="*/ 0 w 776"/>
              <a:gd name="T5" fmla="*/ 1293 h 1328"/>
              <a:gd name="T6" fmla="*/ 0 w 776"/>
              <a:gd name="T7" fmla="*/ 35 h 1328"/>
              <a:gd name="T8" fmla="*/ 35 w 776"/>
              <a:gd name="T9" fmla="*/ 0 h 1328"/>
              <a:gd name="T10" fmla="*/ 741 w 776"/>
              <a:gd name="T11" fmla="*/ 0 h 1328"/>
              <a:gd name="T12" fmla="*/ 776 w 776"/>
              <a:gd name="T13" fmla="*/ 35 h 1328"/>
              <a:gd name="T14" fmla="*/ 776 w 776"/>
              <a:gd name="T15" fmla="*/ 1293 h 1328"/>
              <a:gd name="T16" fmla="*/ 741 w 776"/>
              <a:gd name="T17" fmla="*/ 1328 h 13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76" h="1328">
                <a:moveTo>
                  <a:pt x="741" y="1328"/>
                </a:moveTo>
                <a:cubicBezTo>
                  <a:pt x="35" y="1328"/>
                  <a:pt x="35" y="1328"/>
                  <a:pt x="35" y="1328"/>
                </a:cubicBezTo>
                <a:cubicBezTo>
                  <a:pt x="16" y="1328"/>
                  <a:pt x="0" y="1312"/>
                  <a:pt x="0" y="1293"/>
                </a:cubicBezTo>
                <a:cubicBezTo>
                  <a:pt x="0" y="35"/>
                  <a:pt x="0" y="35"/>
                  <a:pt x="0" y="35"/>
                </a:cubicBezTo>
                <a:cubicBezTo>
                  <a:pt x="0" y="16"/>
                  <a:pt x="16" y="0"/>
                  <a:pt x="35" y="0"/>
                </a:cubicBezTo>
                <a:cubicBezTo>
                  <a:pt x="741" y="0"/>
                  <a:pt x="741" y="0"/>
                  <a:pt x="741" y="0"/>
                </a:cubicBezTo>
                <a:cubicBezTo>
                  <a:pt x="760" y="0"/>
                  <a:pt x="776" y="16"/>
                  <a:pt x="776" y="35"/>
                </a:cubicBezTo>
                <a:cubicBezTo>
                  <a:pt x="776" y="1293"/>
                  <a:pt x="776" y="1293"/>
                  <a:pt x="776" y="1293"/>
                </a:cubicBezTo>
                <a:cubicBezTo>
                  <a:pt x="776" y="1312"/>
                  <a:pt x="760" y="1328"/>
                  <a:pt x="741" y="1328"/>
                </a:cubicBezTo>
                <a:close/>
              </a:path>
            </a:pathLst>
          </a:custGeom>
          <a:noFill/>
          <a:ln w="12700">
            <a:solidFill>
              <a:schemeClr val="bg1">
                <a:lumMod val="8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0" rtlCol="0" anchor="ctr"/>
          <a:lstStyle/>
          <a:p>
            <a:pPr algn="ctr"/>
            <a:endParaRPr lang="en-US" sz="1600">
              <a:solidFill>
                <a:schemeClr val="lt1"/>
              </a:solidFill>
            </a:endParaRPr>
          </a:p>
        </p:txBody>
      </p:sp>
      <p:sp>
        <p:nvSpPr>
          <p:cNvPr id="115" name="TextBox 114"/>
          <p:cNvSpPr txBox="1"/>
          <p:nvPr/>
        </p:nvSpPr>
        <p:spPr>
          <a:xfrm>
            <a:off x="9756802" y="2783031"/>
            <a:ext cx="94929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algn="ctr">
              <a:defRPr sz="320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b="1" baseline="30000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$</a:t>
            </a:r>
            <a:r>
              <a:rPr lang="en-US" b="1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399</a:t>
            </a:r>
          </a:p>
        </p:txBody>
      </p:sp>
      <p:sp>
        <p:nvSpPr>
          <p:cNvPr id="116" name="TextBox 115"/>
          <p:cNvSpPr txBox="1"/>
          <p:nvPr/>
        </p:nvSpPr>
        <p:spPr>
          <a:xfrm>
            <a:off x="1453525" y="3587728"/>
            <a:ext cx="97289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algn="ctr">
              <a:defRPr sz="1200">
                <a:solidFill>
                  <a:schemeClr val="tx1">
                    <a:lumMod val="75000"/>
                  </a:schemeClr>
                </a:solidFill>
              </a:defRPr>
            </a:lvl1pPr>
          </a:lstStyle>
          <a:p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First  feature</a:t>
            </a:r>
          </a:p>
        </p:txBody>
      </p:sp>
      <p:sp>
        <p:nvSpPr>
          <p:cNvPr id="117" name="TextBox 116"/>
          <p:cNvSpPr txBox="1"/>
          <p:nvPr/>
        </p:nvSpPr>
        <p:spPr>
          <a:xfrm>
            <a:off x="4232157" y="3587728"/>
            <a:ext cx="97289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algn="ctr">
              <a:defRPr sz="1200">
                <a:solidFill>
                  <a:schemeClr val="tx1">
                    <a:lumMod val="75000"/>
                  </a:schemeClr>
                </a:solidFill>
              </a:defRPr>
            </a:lvl1pPr>
          </a:lstStyle>
          <a:p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First  feature</a:t>
            </a:r>
          </a:p>
        </p:txBody>
      </p:sp>
      <p:sp>
        <p:nvSpPr>
          <p:cNvPr id="118" name="TextBox 117"/>
          <p:cNvSpPr txBox="1"/>
          <p:nvPr/>
        </p:nvSpPr>
        <p:spPr>
          <a:xfrm>
            <a:off x="7010790" y="3587728"/>
            <a:ext cx="97289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algn="ctr">
              <a:defRPr sz="1200">
                <a:solidFill>
                  <a:schemeClr val="tx1">
                    <a:lumMod val="75000"/>
                  </a:schemeClr>
                </a:solidFill>
              </a:defRPr>
            </a:lvl1pPr>
          </a:lstStyle>
          <a:p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First  feature</a:t>
            </a:r>
          </a:p>
        </p:txBody>
      </p:sp>
      <p:sp>
        <p:nvSpPr>
          <p:cNvPr id="119" name="TextBox 118"/>
          <p:cNvSpPr txBox="1"/>
          <p:nvPr/>
        </p:nvSpPr>
        <p:spPr>
          <a:xfrm>
            <a:off x="9789423" y="3587728"/>
            <a:ext cx="97289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algn="ctr">
              <a:defRPr sz="1200">
                <a:solidFill>
                  <a:schemeClr val="tx1">
                    <a:lumMod val="75000"/>
                  </a:schemeClr>
                </a:solidFill>
              </a:defRPr>
            </a:lvl1pPr>
          </a:lstStyle>
          <a:p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First  feature</a:t>
            </a:r>
          </a:p>
        </p:txBody>
      </p:sp>
      <p:sp>
        <p:nvSpPr>
          <p:cNvPr id="120" name="TextBox 119"/>
          <p:cNvSpPr txBox="1"/>
          <p:nvPr/>
        </p:nvSpPr>
        <p:spPr>
          <a:xfrm>
            <a:off x="1359811" y="4003929"/>
            <a:ext cx="116031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algn="ctr">
              <a:defRPr sz="1200">
                <a:solidFill>
                  <a:schemeClr val="tx1">
                    <a:lumMod val="75000"/>
                  </a:schemeClr>
                </a:solidFill>
              </a:defRPr>
            </a:lvl1pPr>
          </a:lstStyle>
          <a:p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Second  feature</a:t>
            </a:r>
          </a:p>
        </p:txBody>
      </p:sp>
      <p:sp>
        <p:nvSpPr>
          <p:cNvPr id="121" name="TextBox 120"/>
          <p:cNvSpPr txBox="1"/>
          <p:nvPr/>
        </p:nvSpPr>
        <p:spPr>
          <a:xfrm>
            <a:off x="4138443" y="4003929"/>
            <a:ext cx="116031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algn="ctr">
              <a:defRPr sz="1200">
                <a:solidFill>
                  <a:schemeClr val="tx1">
                    <a:lumMod val="75000"/>
                  </a:schemeClr>
                </a:solidFill>
              </a:defRPr>
            </a:lvl1pPr>
          </a:lstStyle>
          <a:p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Second  feature</a:t>
            </a:r>
          </a:p>
        </p:txBody>
      </p:sp>
      <p:sp>
        <p:nvSpPr>
          <p:cNvPr id="122" name="TextBox 121"/>
          <p:cNvSpPr txBox="1"/>
          <p:nvPr/>
        </p:nvSpPr>
        <p:spPr>
          <a:xfrm>
            <a:off x="6917076" y="4003929"/>
            <a:ext cx="116031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algn="ctr">
              <a:defRPr sz="1200">
                <a:solidFill>
                  <a:schemeClr val="tx1">
                    <a:lumMod val="75000"/>
                  </a:schemeClr>
                </a:solidFill>
              </a:defRPr>
            </a:lvl1pPr>
          </a:lstStyle>
          <a:p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Second  feature</a:t>
            </a:r>
          </a:p>
        </p:txBody>
      </p:sp>
      <p:sp>
        <p:nvSpPr>
          <p:cNvPr id="123" name="TextBox 122"/>
          <p:cNvSpPr txBox="1"/>
          <p:nvPr/>
        </p:nvSpPr>
        <p:spPr>
          <a:xfrm>
            <a:off x="9695709" y="4003929"/>
            <a:ext cx="116031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algn="ctr">
              <a:defRPr sz="1200">
                <a:solidFill>
                  <a:schemeClr val="tx1">
                    <a:lumMod val="75000"/>
                  </a:schemeClr>
                </a:solidFill>
              </a:defRPr>
            </a:lvl1pPr>
          </a:lstStyle>
          <a:p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Second  feature</a:t>
            </a:r>
          </a:p>
        </p:txBody>
      </p:sp>
      <p:sp>
        <p:nvSpPr>
          <p:cNvPr id="124" name="TextBox 123"/>
          <p:cNvSpPr txBox="1"/>
          <p:nvPr/>
        </p:nvSpPr>
        <p:spPr>
          <a:xfrm>
            <a:off x="1425952" y="4420129"/>
            <a:ext cx="102803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algn="ctr">
              <a:defRPr sz="1200">
                <a:solidFill>
                  <a:schemeClr val="tx1">
                    <a:lumMod val="75000"/>
                  </a:schemeClr>
                </a:solidFill>
              </a:defRPr>
            </a:lvl1pPr>
          </a:lstStyle>
          <a:p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Third  feature</a:t>
            </a:r>
          </a:p>
        </p:txBody>
      </p:sp>
      <p:sp>
        <p:nvSpPr>
          <p:cNvPr id="125" name="TextBox 124"/>
          <p:cNvSpPr txBox="1"/>
          <p:nvPr/>
        </p:nvSpPr>
        <p:spPr>
          <a:xfrm>
            <a:off x="4204585" y="4420129"/>
            <a:ext cx="102803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algn="ctr">
              <a:defRPr sz="1200">
                <a:solidFill>
                  <a:schemeClr val="tx1">
                    <a:lumMod val="75000"/>
                  </a:schemeClr>
                </a:solidFill>
              </a:defRPr>
            </a:lvl1pPr>
          </a:lstStyle>
          <a:p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Third  feature</a:t>
            </a:r>
          </a:p>
        </p:txBody>
      </p:sp>
      <p:sp>
        <p:nvSpPr>
          <p:cNvPr id="126" name="TextBox 125"/>
          <p:cNvSpPr txBox="1"/>
          <p:nvPr/>
        </p:nvSpPr>
        <p:spPr>
          <a:xfrm>
            <a:off x="6983217" y="4420129"/>
            <a:ext cx="102803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algn="ctr">
              <a:defRPr sz="1200">
                <a:solidFill>
                  <a:schemeClr val="tx1">
                    <a:lumMod val="75000"/>
                  </a:schemeClr>
                </a:solidFill>
              </a:defRPr>
            </a:lvl1pPr>
          </a:lstStyle>
          <a:p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Third  feature</a:t>
            </a:r>
          </a:p>
        </p:txBody>
      </p:sp>
      <p:sp>
        <p:nvSpPr>
          <p:cNvPr id="127" name="TextBox 126"/>
          <p:cNvSpPr txBox="1"/>
          <p:nvPr/>
        </p:nvSpPr>
        <p:spPr>
          <a:xfrm>
            <a:off x="9761851" y="4420129"/>
            <a:ext cx="102803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algn="ctr">
              <a:defRPr sz="1200">
                <a:solidFill>
                  <a:schemeClr val="tx1">
                    <a:lumMod val="75000"/>
                  </a:schemeClr>
                </a:solidFill>
              </a:defRPr>
            </a:lvl1pPr>
          </a:lstStyle>
          <a:p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Third  feature</a:t>
            </a:r>
          </a:p>
        </p:txBody>
      </p:sp>
      <p:sp>
        <p:nvSpPr>
          <p:cNvPr id="128" name="TextBox 127"/>
          <p:cNvSpPr txBox="1"/>
          <p:nvPr/>
        </p:nvSpPr>
        <p:spPr>
          <a:xfrm>
            <a:off x="1419542" y="4835406"/>
            <a:ext cx="104086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algn="ctr">
              <a:defRPr sz="1200">
                <a:solidFill>
                  <a:schemeClr val="tx1">
                    <a:lumMod val="75000"/>
                  </a:schemeClr>
                </a:solidFill>
              </a:defRPr>
            </a:lvl1pPr>
          </a:lstStyle>
          <a:p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Forth  feature</a:t>
            </a:r>
          </a:p>
        </p:txBody>
      </p:sp>
      <p:sp>
        <p:nvSpPr>
          <p:cNvPr id="129" name="TextBox 128"/>
          <p:cNvSpPr txBox="1"/>
          <p:nvPr/>
        </p:nvSpPr>
        <p:spPr>
          <a:xfrm>
            <a:off x="4198174" y="4835406"/>
            <a:ext cx="104086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algn="ctr">
              <a:defRPr sz="1200">
                <a:solidFill>
                  <a:schemeClr val="tx1">
                    <a:lumMod val="75000"/>
                  </a:schemeClr>
                </a:solidFill>
              </a:defRPr>
            </a:lvl1pPr>
          </a:lstStyle>
          <a:p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Forth  feature</a:t>
            </a:r>
          </a:p>
        </p:txBody>
      </p:sp>
      <p:sp>
        <p:nvSpPr>
          <p:cNvPr id="130" name="TextBox 129"/>
          <p:cNvSpPr txBox="1"/>
          <p:nvPr/>
        </p:nvSpPr>
        <p:spPr>
          <a:xfrm>
            <a:off x="6976807" y="4835406"/>
            <a:ext cx="104086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algn="ctr">
              <a:defRPr sz="1200">
                <a:solidFill>
                  <a:schemeClr val="tx1">
                    <a:lumMod val="75000"/>
                  </a:schemeClr>
                </a:solidFill>
              </a:defRPr>
            </a:lvl1pPr>
          </a:lstStyle>
          <a:p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Forth  feature</a:t>
            </a:r>
          </a:p>
        </p:txBody>
      </p:sp>
      <p:sp>
        <p:nvSpPr>
          <p:cNvPr id="131" name="TextBox 130"/>
          <p:cNvSpPr txBox="1"/>
          <p:nvPr/>
        </p:nvSpPr>
        <p:spPr>
          <a:xfrm>
            <a:off x="9755440" y="4835406"/>
            <a:ext cx="104086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algn="ctr">
              <a:defRPr sz="1200">
                <a:solidFill>
                  <a:schemeClr val="tx1">
                    <a:lumMod val="75000"/>
                  </a:schemeClr>
                </a:solidFill>
              </a:defRPr>
            </a:lvl1pPr>
          </a:lstStyle>
          <a:p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Forth  feature</a:t>
            </a:r>
          </a:p>
        </p:txBody>
      </p:sp>
      <p:sp>
        <p:nvSpPr>
          <p:cNvPr id="132" name="Freeform 6"/>
          <p:cNvSpPr>
            <a:spLocks/>
          </p:cNvSpPr>
          <p:nvPr/>
        </p:nvSpPr>
        <p:spPr bwMode="auto">
          <a:xfrm>
            <a:off x="699752" y="1779961"/>
            <a:ext cx="2456597" cy="705048"/>
          </a:xfrm>
          <a:custGeom>
            <a:avLst/>
            <a:gdLst>
              <a:gd name="T0" fmla="*/ 776 w 776"/>
              <a:gd name="T1" fmla="*/ 35 h 224"/>
              <a:gd name="T2" fmla="*/ 741 w 776"/>
              <a:gd name="T3" fmla="*/ 0 h 224"/>
              <a:gd name="T4" fmla="*/ 35 w 776"/>
              <a:gd name="T5" fmla="*/ 0 h 224"/>
              <a:gd name="T6" fmla="*/ 0 w 776"/>
              <a:gd name="T7" fmla="*/ 35 h 224"/>
              <a:gd name="T8" fmla="*/ 0 w 776"/>
              <a:gd name="T9" fmla="*/ 224 h 224"/>
              <a:gd name="T10" fmla="*/ 776 w 776"/>
              <a:gd name="T11" fmla="*/ 224 h 224"/>
              <a:gd name="T12" fmla="*/ 776 w 776"/>
              <a:gd name="T13" fmla="*/ 35 h 2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76" h="224">
                <a:moveTo>
                  <a:pt x="776" y="35"/>
                </a:moveTo>
                <a:cubicBezTo>
                  <a:pt x="776" y="16"/>
                  <a:pt x="760" y="0"/>
                  <a:pt x="741" y="0"/>
                </a:cubicBezTo>
                <a:cubicBezTo>
                  <a:pt x="35" y="0"/>
                  <a:pt x="35" y="0"/>
                  <a:pt x="35" y="0"/>
                </a:cubicBezTo>
                <a:cubicBezTo>
                  <a:pt x="16" y="0"/>
                  <a:pt x="0" y="16"/>
                  <a:pt x="0" y="35"/>
                </a:cubicBezTo>
                <a:cubicBezTo>
                  <a:pt x="0" y="224"/>
                  <a:pt x="0" y="224"/>
                  <a:pt x="0" y="224"/>
                </a:cubicBezTo>
                <a:cubicBezTo>
                  <a:pt x="776" y="224"/>
                  <a:pt x="776" y="224"/>
                  <a:pt x="776" y="224"/>
                </a:cubicBezTo>
                <a:lnTo>
                  <a:pt x="776" y="35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bIns="0" rtlCol="0" anchor="ctr"/>
          <a:lstStyle/>
          <a:p>
            <a:pPr algn="ctr"/>
            <a:r>
              <a:rPr lang="en-US" sz="1600" dirty="0">
                <a:solidFill>
                  <a:srgbClr val="FFFFFF"/>
                </a:solidFill>
              </a:rPr>
              <a:t>Basic</a:t>
            </a:r>
          </a:p>
        </p:txBody>
      </p:sp>
      <p:sp>
        <p:nvSpPr>
          <p:cNvPr id="133" name="Freeform 6"/>
          <p:cNvSpPr>
            <a:spLocks/>
          </p:cNvSpPr>
          <p:nvPr/>
        </p:nvSpPr>
        <p:spPr bwMode="auto">
          <a:xfrm>
            <a:off x="3478385" y="1779961"/>
            <a:ext cx="2456597" cy="705048"/>
          </a:xfrm>
          <a:custGeom>
            <a:avLst/>
            <a:gdLst>
              <a:gd name="T0" fmla="*/ 776 w 776"/>
              <a:gd name="T1" fmla="*/ 35 h 224"/>
              <a:gd name="T2" fmla="*/ 741 w 776"/>
              <a:gd name="T3" fmla="*/ 0 h 224"/>
              <a:gd name="T4" fmla="*/ 35 w 776"/>
              <a:gd name="T5" fmla="*/ 0 h 224"/>
              <a:gd name="T6" fmla="*/ 0 w 776"/>
              <a:gd name="T7" fmla="*/ 35 h 224"/>
              <a:gd name="T8" fmla="*/ 0 w 776"/>
              <a:gd name="T9" fmla="*/ 224 h 224"/>
              <a:gd name="T10" fmla="*/ 776 w 776"/>
              <a:gd name="T11" fmla="*/ 224 h 224"/>
              <a:gd name="T12" fmla="*/ 776 w 776"/>
              <a:gd name="T13" fmla="*/ 35 h 2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76" h="224">
                <a:moveTo>
                  <a:pt x="776" y="35"/>
                </a:moveTo>
                <a:cubicBezTo>
                  <a:pt x="776" y="16"/>
                  <a:pt x="760" y="0"/>
                  <a:pt x="741" y="0"/>
                </a:cubicBezTo>
                <a:cubicBezTo>
                  <a:pt x="35" y="0"/>
                  <a:pt x="35" y="0"/>
                  <a:pt x="35" y="0"/>
                </a:cubicBezTo>
                <a:cubicBezTo>
                  <a:pt x="16" y="0"/>
                  <a:pt x="0" y="16"/>
                  <a:pt x="0" y="35"/>
                </a:cubicBezTo>
                <a:cubicBezTo>
                  <a:pt x="0" y="224"/>
                  <a:pt x="0" y="224"/>
                  <a:pt x="0" y="224"/>
                </a:cubicBezTo>
                <a:cubicBezTo>
                  <a:pt x="776" y="224"/>
                  <a:pt x="776" y="224"/>
                  <a:pt x="776" y="224"/>
                </a:cubicBezTo>
                <a:lnTo>
                  <a:pt x="776" y="35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bIns="0" rtlCol="0" anchor="ctr"/>
          <a:lstStyle/>
          <a:p>
            <a:pPr algn="ctr"/>
            <a:r>
              <a:rPr lang="en-US" sz="1600" dirty="0">
                <a:solidFill>
                  <a:srgbClr val="FFFFFF"/>
                </a:solidFill>
              </a:rPr>
              <a:t>Advance</a:t>
            </a:r>
          </a:p>
        </p:txBody>
      </p:sp>
      <p:sp>
        <p:nvSpPr>
          <p:cNvPr id="134" name="Freeform 6"/>
          <p:cNvSpPr>
            <a:spLocks/>
          </p:cNvSpPr>
          <p:nvPr/>
        </p:nvSpPr>
        <p:spPr bwMode="auto">
          <a:xfrm>
            <a:off x="6257017" y="1779961"/>
            <a:ext cx="2456597" cy="705048"/>
          </a:xfrm>
          <a:custGeom>
            <a:avLst/>
            <a:gdLst>
              <a:gd name="T0" fmla="*/ 776 w 776"/>
              <a:gd name="T1" fmla="*/ 35 h 224"/>
              <a:gd name="T2" fmla="*/ 741 w 776"/>
              <a:gd name="T3" fmla="*/ 0 h 224"/>
              <a:gd name="T4" fmla="*/ 35 w 776"/>
              <a:gd name="T5" fmla="*/ 0 h 224"/>
              <a:gd name="T6" fmla="*/ 0 w 776"/>
              <a:gd name="T7" fmla="*/ 35 h 224"/>
              <a:gd name="T8" fmla="*/ 0 w 776"/>
              <a:gd name="T9" fmla="*/ 224 h 224"/>
              <a:gd name="T10" fmla="*/ 776 w 776"/>
              <a:gd name="T11" fmla="*/ 224 h 224"/>
              <a:gd name="T12" fmla="*/ 776 w 776"/>
              <a:gd name="T13" fmla="*/ 35 h 2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76" h="224">
                <a:moveTo>
                  <a:pt x="776" y="35"/>
                </a:moveTo>
                <a:cubicBezTo>
                  <a:pt x="776" y="16"/>
                  <a:pt x="760" y="0"/>
                  <a:pt x="741" y="0"/>
                </a:cubicBezTo>
                <a:cubicBezTo>
                  <a:pt x="35" y="0"/>
                  <a:pt x="35" y="0"/>
                  <a:pt x="35" y="0"/>
                </a:cubicBezTo>
                <a:cubicBezTo>
                  <a:pt x="16" y="0"/>
                  <a:pt x="0" y="16"/>
                  <a:pt x="0" y="35"/>
                </a:cubicBezTo>
                <a:cubicBezTo>
                  <a:pt x="0" y="224"/>
                  <a:pt x="0" y="224"/>
                  <a:pt x="0" y="224"/>
                </a:cubicBezTo>
                <a:cubicBezTo>
                  <a:pt x="776" y="224"/>
                  <a:pt x="776" y="224"/>
                  <a:pt x="776" y="224"/>
                </a:cubicBezTo>
                <a:lnTo>
                  <a:pt x="776" y="35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bIns="0" rtlCol="0" anchor="ctr"/>
          <a:lstStyle/>
          <a:p>
            <a:pPr algn="ctr"/>
            <a:r>
              <a:rPr lang="en-US" sz="1600" dirty="0">
                <a:solidFill>
                  <a:srgbClr val="FFFFFF"/>
                </a:solidFill>
              </a:rPr>
              <a:t>Professional</a:t>
            </a:r>
          </a:p>
        </p:txBody>
      </p:sp>
      <p:sp>
        <p:nvSpPr>
          <p:cNvPr id="135" name="Freeform 6"/>
          <p:cNvSpPr>
            <a:spLocks/>
          </p:cNvSpPr>
          <p:nvPr/>
        </p:nvSpPr>
        <p:spPr bwMode="auto">
          <a:xfrm>
            <a:off x="9035651" y="1779961"/>
            <a:ext cx="2456597" cy="705048"/>
          </a:xfrm>
          <a:custGeom>
            <a:avLst/>
            <a:gdLst>
              <a:gd name="T0" fmla="*/ 776 w 776"/>
              <a:gd name="T1" fmla="*/ 35 h 224"/>
              <a:gd name="T2" fmla="*/ 741 w 776"/>
              <a:gd name="T3" fmla="*/ 0 h 224"/>
              <a:gd name="T4" fmla="*/ 35 w 776"/>
              <a:gd name="T5" fmla="*/ 0 h 224"/>
              <a:gd name="T6" fmla="*/ 0 w 776"/>
              <a:gd name="T7" fmla="*/ 35 h 224"/>
              <a:gd name="T8" fmla="*/ 0 w 776"/>
              <a:gd name="T9" fmla="*/ 224 h 224"/>
              <a:gd name="T10" fmla="*/ 776 w 776"/>
              <a:gd name="T11" fmla="*/ 224 h 224"/>
              <a:gd name="T12" fmla="*/ 776 w 776"/>
              <a:gd name="T13" fmla="*/ 35 h 2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76" h="224">
                <a:moveTo>
                  <a:pt x="776" y="35"/>
                </a:moveTo>
                <a:cubicBezTo>
                  <a:pt x="776" y="16"/>
                  <a:pt x="760" y="0"/>
                  <a:pt x="741" y="0"/>
                </a:cubicBezTo>
                <a:cubicBezTo>
                  <a:pt x="35" y="0"/>
                  <a:pt x="35" y="0"/>
                  <a:pt x="35" y="0"/>
                </a:cubicBezTo>
                <a:cubicBezTo>
                  <a:pt x="16" y="0"/>
                  <a:pt x="0" y="16"/>
                  <a:pt x="0" y="35"/>
                </a:cubicBezTo>
                <a:cubicBezTo>
                  <a:pt x="0" y="224"/>
                  <a:pt x="0" y="224"/>
                  <a:pt x="0" y="224"/>
                </a:cubicBezTo>
                <a:cubicBezTo>
                  <a:pt x="776" y="224"/>
                  <a:pt x="776" y="224"/>
                  <a:pt x="776" y="224"/>
                </a:cubicBezTo>
                <a:lnTo>
                  <a:pt x="776" y="35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bIns="0" rtlCol="0" anchor="ctr"/>
          <a:lstStyle/>
          <a:p>
            <a:pPr algn="ctr"/>
            <a:r>
              <a:rPr lang="en-US" sz="1600" dirty="0">
                <a:solidFill>
                  <a:srgbClr val="FFFFFF"/>
                </a:solidFill>
              </a:rPr>
              <a:t>Business</a:t>
            </a:r>
          </a:p>
        </p:txBody>
      </p:sp>
      <p:sp>
        <p:nvSpPr>
          <p:cNvPr id="83" name="TextBox 82">
            <a:extLst>
              <a:ext uri="{FF2B5EF4-FFF2-40B4-BE49-F238E27FC236}">
                <a16:creationId xmlns:a16="http://schemas.microsoft.com/office/drawing/2014/main" id="{A924A22B-C6C2-468B-A219-193630C2DF9E}"/>
              </a:ext>
            </a:extLst>
          </p:cNvPr>
          <p:cNvSpPr txBox="1"/>
          <p:nvPr/>
        </p:nvSpPr>
        <p:spPr>
          <a:xfrm>
            <a:off x="3810757" y="418017"/>
            <a:ext cx="457048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latin typeface="Brush Script MT" panose="03060802040406070304" pitchFamily="66" charset="0"/>
              </a:rPr>
              <a:t>.</a:t>
            </a:r>
            <a:r>
              <a:rPr lang="en-US" sz="4800" dirty="0" err="1">
                <a:latin typeface="Brush Script MT" panose="03060802040406070304" pitchFamily="66" charset="0"/>
              </a:rPr>
              <a:t>Milley</a:t>
            </a:r>
            <a:r>
              <a:rPr lang="en-US" sz="4800" dirty="0">
                <a:latin typeface="Brush Script MT" panose="03060802040406070304" pitchFamily="66" charset="0"/>
              </a:rPr>
              <a:t> Presentation.</a:t>
            </a:r>
          </a:p>
        </p:txBody>
      </p:sp>
    </p:spTree>
    <p:extLst>
      <p:ext uri="{BB962C8B-B14F-4D97-AF65-F5344CB8AC3E}">
        <p14:creationId xmlns:p14="http://schemas.microsoft.com/office/powerpoint/2010/main" val="2436781383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6024106C-6124-4A61-BFDB-4A79ED0A81D6}"/>
              </a:ext>
            </a:extLst>
          </p:cNvPr>
          <p:cNvSpPr/>
          <p:nvPr/>
        </p:nvSpPr>
        <p:spPr>
          <a:xfrm>
            <a:off x="1105315" y="5119662"/>
            <a:ext cx="2495343" cy="8436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AF57EBA1-C52C-4F62-9AFE-1795E067106D}"/>
              </a:ext>
            </a:extLst>
          </p:cNvPr>
          <p:cNvSpPr/>
          <p:nvPr/>
        </p:nvSpPr>
        <p:spPr>
          <a:xfrm>
            <a:off x="3600658" y="4275996"/>
            <a:ext cx="2495343" cy="84366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FE4265CC-3B6C-4992-8D3D-29DC04B7BEC1}"/>
              </a:ext>
            </a:extLst>
          </p:cNvPr>
          <p:cNvSpPr/>
          <p:nvPr/>
        </p:nvSpPr>
        <p:spPr>
          <a:xfrm>
            <a:off x="8591343" y="2564919"/>
            <a:ext cx="2495343" cy="843666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430BEAA8-067C-49DC-AC11-89E444CEDDA3}"/>
              </a:ext>
            </a:extLst>
          </p:cNvPr>
          <p:cNvSpPr/>
          <p:nvPr/>
        </p:nvSpPr>
        <p:spPr>
          <a:xfrm>
            <a:off x="6096000" y="3408585"/>
            <a:ext cx="2495343" cy="843666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3FBE3AF2-35E9-4CDB-BC4B-4200BFF956F8}"/>
              </a:ext>
            </a:extLst>
          </p:cNvPr>
          <p:cNvSpPr txBox="1"/>
          <p:nvPr/>
        </p:nvSpPr>
        <p:spPr>
          <a:xfrm>
            <a:off x="574625" y="5310662"/>
            <a:ext cx="35567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</a:rPr>
              <a:t>Project Here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DFE922E3-82BF-4904-8C6C-49751CE4877B}"/>
              </a:ext>
            </a:extLst>
          </p:cNvPr>
          <p:cNvSpPr txBox="1"/>
          <p:nvPr/>
        </p:nvSpPr>
        <p:spPr>
          <a:xfrm>
            <a:off x="3069968" y="4461636"/>
            <a:ext cx="35567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</a:rPr>
              <a:t>Project Here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186A68CF-389E-4E77-8EBE-7D6C291EF3E3}"/>
              </a:ext>
            </a:extLst>
          </p:cNvPr>
          <p:cNvSpPr txBox="1"/>
          <p:nvPr/>
        </p:nvSpPr>
        <p:spPr>
          <a:xfrm>
            <a:off x="5565310" y="3594225"/>
            <a:ext cx="35567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</a:rPr>
              <a:t>Project Here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D914A283-AAB8-428B-A99C-2154A13C0E3B}"/>
              </a:ext>
            </a:extLst>
          </p:cNvPr>
          <p:cNvSpPr txBox="1"/>
          <p:nvPr/>
        </p:nvSpPr>
        <p:spPr>
          <a:xfrm>
            <a:off x="8060653" y="2750018"/>
            <a:ext cx="35567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</a:rPr>
              <a:t>Project Here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8CADE734-3062-469E-8ADF-B6AF9302F8DE}"/>
              </a:ext>
            </a:extLst>
          </p:cNvPr>
          <p:cNvSpPr txBox="1"/>
          <p:nvPr/>
        </p:nvSpPr>
        <p:spPr>
          <a:xfrm>
            <a:off x="1271846" y="4353115"/>
            <a:ext cx="213071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algn="ctr">
              <a:defRPr sz="280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sz="32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Questrial" panose="02000000000000000000" pitchFamily="2" charset="0"/>
              </a:rPr>
              <a:t>$75 billions</a:t>
            </a:r>
            <a:endParaRPr lang="id-ID" sz="3200" dirty="0">
              <a:solidFill>
                <a:schemeClr val="tx1">
                  <a:lumMod val="50000"/>
                  <a:lumOff val="50000"/>
                </a:schemeClr>
              </a:solidFill>
              <a:latin typeface="+mn-lt"/>
              <a:cs typeface="Questrial" panose="02000000000000000000" pitchFamily="2" charset="0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B762C618-3F33-46D9-BEC7-AF5901B6D57E}"/>
              </a:ext>
            </a:extLst>
          </p:cNvPr>
          <p:cNvSpPr txBox="1"/>
          <p:nvPr/>
        </p:nvSpPr>
        <p:spPr>
          <a:xfrm>
            <a:off x="1643775" y="4042518"/>
            <a:ext cx="138685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algn="ctr">
              <a:defRPr sz="140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rPr>
              <a:t>Investment</a:t>
            </a:r>
            <a:endParaRPr lang="id-ID" sz="2000" dirty="0">
              <a:solidFill>
                <a:schemeClr val="tx1">
                  <a:lumMod val="50000"/>
                  <a:lumOff val="50000"/>
                </a:schemeClr>
              </a:solidFill>
              <a:latin typeface="+mn-lt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0B026119-C4BD-4559-96A6-23E60C438717}"/>
              </a:ext>
            </a:extLst>
          </p:cNvPr>
          <p:cNvSpPr txBox="1"/>
          <p:nvPr/>
        </p:nvSpPr>
        <p:spPr>
          <a:xfrm>
            <a:off x="3759417" y="3512393"/>
            <a:ext cx="213071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algn="ctr">
              <a:defRPr sz="280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sz="32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Questrial" panose="02000000000000000000" pitchFamily="2" charset="0"/>
              </a:rPr>
              <a:t>$75 billions</a:t>
            </a:r>
            <a:endParaRPr lang="id-ID" sz="3200" dirty="0">
              <a:solidFill>
                <a:schemeClr val="tx1">
                  <a:lumMod val="50000"/>
                  <a:lumOff val="50000"/>
                </a:schemeClr>
              </a:solidFill>
              <a:latin typeface="+mn-lt"/>
              <a:cs typeface="Questrial" panose="02000000000000000000" pitchFamily="2" charset="0"/>
            </a:endParaRP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418754F4-4F5C-4CAE-9859-429044BAAE8A}"/>
              </a:ext>
            </a:extLst>
          </p:cNvPr>
          <p:cNvSpPr txBox="1"/>
          <p:nvPr/>
        </p:nvSpPr>
        <p:spPr>
          <a:xfrm>
            <a:off x="4131346" y="3201796"/>
            <a:ext cx="138685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algn="ctr">
              <a:defRPr sz="140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rPr>
              <a:t>Investment</a:t>
            </a:r>
            <a:endParaRPr lang="id-ID" sz="2000" dirty="0">
              <a:solidFill>
                <a:schemeClr val="tx1">
                  <a:lumMod val="50000"/>
                  <a:lumOff val="50000"/>
                </a:schemeClr>
              </a:solidFill>
              <a:latin typeface="+mn-lt"/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B6A61B94-CCE0-47CC-AE5E-9647F6917C48}"/>
              </a:ext>
            </a:extLst>
          </p:cNvPr>
          <p:cNvSpPr txBox="1"/>
          <p:nvPr/>
        </p:nvSpPr>
        <p:spPr>
          <a:xfrm>
            <a:off x="6301869" y="2718541"/>
            <a:ext cx="213071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algn="ctr">
              <a:defRPr sz="280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sz="32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Questrial" panose="02000000000000000000" pitchFamily="2" charset="0"/>
              </a:rPr>
              <a:t>$75 billions</a:t>
            </a:r>
            <a:endParaRPr lang="id-ID" sz="3200" dirty="0">
              <a:solidFill>
                <a:schemeClr val="tx1">
                  <a:lumMod val="50000"/>
                  <a:lumOff val="50000"/>
                </a:schemeClr>
              </a:solidFill>
              <a:latin typeface="+mn-lt"/>
              <a:cs typeface="Questrial" panose="02000000000000000000" pitchFamily="2" charset="0"/>
            </a:endParaRP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C6F8245E-E847-4245-AFB2-5B799A2BBB3C}"/>
              </a:ext>
            </a:extLst>
          </p:cNvPr>
          <p:cNvSpPr txBox="1"/>
          <p:nvPr/>
        </p:nvSpPr>
        <p:spPr>
          <a:xfrm>
            <a:off x="6673798" y="2407944"/>
            <a:ext cx="138685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algn="ctr">
              <a:defRPr sz="140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rPr>
              <a:t>Investment</a:t>
            </a:r>
            <a:endParaRPr lang="id-ID" sz="2000" dirty="0">
              <a:solidFill>
                <a:schemeClr val="tx1">
                  <a:lumMod val="50000"/>
                  <a:lumOff val="50000"/>
                </a:schemeClr>
              </a:solidFill>
              <a:latin typeface="+mn-lt"/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FC97DF2D-5742-44F6-A32A-CBB6E09158D2}"/>
              </a:ext>
            </a:extLst>
          </p:cNvPr>
          <p:cNvSpPr txBox="1"/>
          <p:nvPr/>
        </p:nvSpPr>
        <p:spPr>
          <a:xfrm>
            <a:off x="8749893" y="1887085"/>
            <a:ext cx="213071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algn="ctr">
              <a:defRPr sz="280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sz="32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Questrial" panose="02000000000000000000" pitchFamily="2" charset="0"/>
              </a:rPr>
              <a:t>$75 billions</a:t>
            </a:r>
            <a:endParaRPr lang="id-ID" sz="3200" dirty="0">
              <a:solidFill>
                <a:schemeClr val="tx1">
                  <a:lumMod val="50000"/>
                  <a:lumOff val="50000"/>
                </a:schemeClr>
              </a:solidFill>
              <a:latin typeface="+mn-lt"/>
              <a:cs typeface="Questrial" panose="02000000000000000000" pitchFamily="2" charset="0"/>
            </a:endParaRP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841FAC62-5CE5-4FE5-8377-16DAAFE0E675}"/>
              </a:ext>
            </a:extLst>
          </p:cNvPr>
          <p:cNvSpPr txBox="1"/>
          <p:nvPr/>
        </p:nvSpPr>
        <p:spPr>
          <a:xfrm>
            <a:off x="9121822" y="1427237"/>
            <a:ext cx="138685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algn="ctr">
              <a:defRPr sz="140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rPr>
              <a:t>Investment</a:t>
            </a:r>
            <a:endParaRPr lang="id-ID" sz="2000" dirty="0">
              <a:solidFill>
                <a:schemeClr val="tx1">
                  <a:lumMod val="50000"/>
                  <a:lumOff val="50000"/>
                </a:schemeClr>
              </a:solidFill>
              <a:latin typeface="+mn-lt"/>
            </a:endParaRP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3902A09C-3AD4-4E8B-915F-7A161526D861}"/>
              </a:ext>
            </a:extLst>
          </p:cNvPr>
          <p:cNvSpPr txBox="1"/>
          <p:nvPr/>
        </p:nvSpPr>
        <p:spPr>
          <a:xfrm>
            <a:off x="1116207" y="1904329"/>
            <a:ext cx="239803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accent1"/>
                </a:solidFill>
              </a:rPr>
              <a:t>Subtitle Here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E79EDB4C-6E75-4C1A-9667-EE199BF145D7}"/>
              </a:ext>
            </a:extLst>
          </p:cNvPr>
          <p:cNvSpPr txBox="1"/>
          <p:nvPr/>
        </p:nvSpPr>
        <p:spPr>
          <a:xfrm>
            <a:off x="1116207" y="2326692"/>
            <a:ext cx="41144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Lorem ipsum dolor sit </a:t>
            </a:r>
            <a:r>
              <a:rPr lang="en-US" sz="14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amet</a:t>
            </a:r>
            <a:r>
              <a:rPr lang="en-US" sz="14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, cons </a:t>
            </a:r>
            <a:r>
              <a:rPr lang="en-US" sz="14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ectetur</a:t>
            </a:r>
            <a:r>
              <a:rPr lang="en-US" sz="14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4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adipis</a:t>
            </a:r>
            <a:r>
              <a:rPr lang="en-US" sz="14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4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cing</a:t>
            </a:r>
            <a:r>
              <a:rPr lang="en-US" sz="14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4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elit</a:t>
            </a:r>
            <a:r>
              <a:rPr lang="en-US" sz="14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, </a:t>
            </a:r>
            <a:r>
              <a:rPr lang="en-US" sz="14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sed</a:t>
            </a:r>
            <a:r>
              <a:rPr lang="en-US" sz="14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do </a:t>
            </a:r>
            <a:r>
              <a:rPr lang="en-US" sz="14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eiusmod</a:t>
            </a:r>
            <a:r>
              <a:rPr lang="en-US" sz="14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4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tempor</a:t>
            </a:r>
            <a:r>
              <a:rPr lang="en-US" sz="14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4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incidi</a:t>
            </a:r>
            <a:r>
              <a:rPr lang="en-US" sz="14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4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dunt</a:t>
            </a:r>
            <a:r>
              <a:rPr lang="en-US" sz="14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4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ut</a:t>
            </a:r>
            <a:r>
              <a:rPr lang="en-US" sz="14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4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labore</a:t>
            </a:r>
            <a:endParaRPr lang="en-US" sz="1400" dirty="0">
              <a:solidFill>
                <a:schemeClr val="bg1">
                  <a:lumMod val="65000"/>
                </a:schemeClr>
              </a:solidFill>
              <a:cs typeface="Aharoni" panose="02010803020104030203" pitchFamily="2" charset="-79"/>
            </a:endParaRP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2FC1B3A1-DE2F-4123-B25A-6F688E028DCF}"/>
              </a:ext>
            </a:extLst>
          </p:cNvPr>
          <p:cNvSpPr txBox="1"/>
          <p:nvPr/>
        </p:nvSpPr>
        <p:spPr>
          <a:xfrm>
            <a:off x="8688647" y="4975969"/>
            <a:ext cx="239803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400" dirty="0">
                <a:solidFill>
                  <a:schemeClr val="accent1"/>
                </a:solidFill>
              </a:rPr>
              <a:t>Subtitle Here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6DB33D50-56B0-4139-A849-2F02F084CEC7}"/>
              </a:ext>
            </a:extLst>
          </p:cNvPr>
          <p:cNvSpPr txBox="1"/>
          <p:nvPr/>
        </p:nvSpPr>
        <p:spPr>
          <a:xfrm>
            <a:off x="6972274" y="5398332"/>
            <a:ext cx="41144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4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Lorem ipsum dolor sit </a:t>
            </a:r>
            <a:r>
              <a:rPr lang="en-US" sz="14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amet</a:t>
            </a:r>
            <a:r>
              <a:rPr lang="en-US" sz="14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, cons </a:t>
            </a:r>
            <a:r>
              <a:rPr lang="en-US" sz="14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ectetur</a:t>
            </a:r>
            <a:r>
              <a:rPr lang="en-US" sz="14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4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adipis</a:t>
            </a:r>
            <a:r>
              <a:rPr lang="en-US" sz="14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4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cing</a:t>
            </a:r>
            <a:r>
              <a:rPr lang="en-US" sz="14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4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elit</a:t>
            </a:r>
            <a:r>
              <a:rPr lang="en-US" sz="14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, </a:t>
            </a:r>
            <a:r>
              <a:rPr lang="en-US" sz="14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sed</a:t>
            </a:r>
            <a:r>
              <a:rPr lang="en-US" sz="14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do </a:t>
            </a:r>
            <a:r>
              <a:rPr lang="en-US" sz="14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eiusmod</a:t>
            </a:r>
            <a:r>
              <a:rPr lang="en-US" sz="14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4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tempor</a:t>
            </a:r>
            <a:r>
              <a:rPr lang="en-US" sz="14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4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incidi</a:t>
            </a:r>
            <a:r>
              <a:rPr lang="en-US" sz="14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4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dunt</a:t>
            </a:r>
            <a:r>
              <a:rPr lang="en-US" sz="14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4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ut</a:t>
            </a:r>
            <a:r>
              <a:rPr lang="en-US" sz="14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4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labore</a:t>
            </a:r>
            <a:endParaRPr lang="en-US" sz="1400" dirty="0">
              <a:solidFill>
                <a:schemeClr val="bg1">
                  <a:lumMod val="65000"/>
                </a:schemeClr>
              </a:solidFill>
              <a:cs typeface="Aharoni" panose="02010803020104030203" pitchFamily="2" charset="-79"/>
            </a:endParaRP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1F77F9E0-9589-4AC6-8AF9-21649124552A}"/>
              </a:ext>
            </a:extLst>
          </p:cNvPr>
          <p:cNvSpPr txBox="1"/>
          <p:nvPr/>
        </p:nvSpPr>
        <p:spPr>
          <a:xfrm>
            <a:off x="3810757" y="418017"/>
            <a:ext cx="457048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latin typeface="Brush Script MT" panose="03060802040406070304" pitchFamily="66" charset="0"/>
              </a:rPr>
              <a:t>.</a:t>
            </a:r>
            <a:r>
              <a:rPr lang="en-US" sz="4800" dirty="0" err="1">
                <a:latin typeface="Brush Script MT" panose="03060802040406070304" pitchFamily="66" charset="0"/>
              </a:rPr>
              <a:t>Milley</a:t>
            </a:r>
            <a:r>
              <a:rPr lang="en-US" sz="4800" dirty="0">
                <a:latin typeface="Brush Script MT" panose="03060802040406070304" pitchFamily="66" charset="0"/>
              </a:rPr>
              <a:t> Presentation.</a:t>
            </a:r>
          </a:p>
        </p:txBody>
      </p:sp>
    </p:spTree>
    <p:extLst>
      <p:ext uri="{BB962C8B-B14F-4D97-AF65-F5344CB8AC3E}">
        <p14:creationId xmlns:p14="http://schemas.microsoft.com/office/powerpoint/2010/main" val="3070728214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hart 3"/>
          <p:cNvGraphicFramePr/>
          <p:nvPr/>
        </p:nvGraphicFramePr>
        <p:xfrm>
          <a:off x="163117" y="1796642"/>
          <a:ext cx="3499992" cy="233332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29" name="Chart 28"/>
          <p:cNvGraphicFramePr/>
          <p:nvPr/>
        </p:nvGraphicFramePr>
        <p:xfrm>
          <a:off x="2979204" y="1796642"/>
          <a:ext cx="3499992" cy="233332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30" name="Chart 29"/>
          <p:cNvGraphicFramePr/>
          <p:nvPr/>
        </p:nvGraphicFramePr>
        <p:xfrm>
          <a:off x="5792905" y="1796642"/>
          <a:ext cx="3499992" cy="233332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31" name="Chart 30"/>
          <p:cNvGraphicFramePr/>
          <p:nvPr/>
        </p:nvGraphicFramePr>
        <p:xfrm>
          <a:off x="8608992" y="1796642"/>
          <a:ext cx="3499992" cy="233332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1509478" y="2674871"/>
            <a:ext cx="81144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60%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4325565" y="2674871"/>
            <a:ext cx="81144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34%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7136880" y="2674871"/>
            <a:ext cx="81144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87%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9952967" y="2674871"/>
            <a:ext cx="81144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23%</a:t>
            </a:r>
          </a:p>
        </p:txBody>
      </p:sp>
      <p:sp>
        <p:nvSpPr>
          <p:cNvPr id="36" name="Rectangle 35"/>
          <p:cNvSpPr/>
          <p:nvPr/>
        </p:nvSpPr>
        <p:spPr>
          <a:xfrm>
            <a:off x="819250" y="5080475"/>
            <a:ext cx="216137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>
                <a:solidFill>
                  <a:schemeClr val="bg1">
                    <a:lumMod val="65000"/>
                  </a:schemeClr>
                </a:solidFill>
                <a:effectLst/>
              </a:rPr>
              <a:t>Lorem Ipsum is simply dummy text for example lorem ipsum dolor sit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effectLst/>
              </a:rPr>
              <a:t>amet</a:t>
            </a:r>
            <a:endParaRPr lang="en-US" sz="12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7" name="Rectangle 36"/>
          <p:cNvSpPr/>
          <p:nvPr/>
        </p:nvSpPr>
        <p:spPr>
          <a:xfrm>
            <a:off x="1103655" y="4598283"/>
            <a:ext cx="1620700" cy="369332"/>
          </a:xfrm>
          <a:prstGeom prst="rect">
            <a:avLst/>
          </a:prstGeom>
          <a:solidFill>
            <a:schemeClr val="accent1"/>
          </a:solidFill>
        </p:spPr>
        <p:txBody>
          <a:bodyPr wrap="none">
            <a:spAutoFit/>
          </a:bodyPr>
          <a:lstStyle/>
          <a:p>
            <a:pPr algn="ctr"/>
            <a:r>
              <a:rPr lang="en-US" b="1" dirty="0">
                <a:solidFill>
                  <a:schemeClr val="bg1"/>
                </a:solidFill>
              </a:rPr>
              <a:t>SUBTITLE HERE</a:t>
            </a:r>
          </a:p>
        </p:txBody>
      </p:sp>
      <p:sp>
        <p:nvSpPr>
          <p:cNvPr id="40" name="Rectangle 39"/>
          <p:cNvSpPr/>
          <p:nvPr/>
        </p:nvSpPr>
        <p:spPr>
          <a:xfrm>
            <a:off x="3635337" y="5080475"/>
            <a:ext cx="216137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>
                <a:solidFill>
                  <a:schemeClr val="bg1">
                    <a:lumMod val="65000"/>
                  </a:schemeClr>
                </a:solidFill>
                <a:effectLst/>
              </a:rPr>
              <a:t>Lorem Ipsum is simply dummy text for example lorem ipsum dolor sit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effectLst/>
              </a:rPr>
              <a:t>amet</a:t>
            </a:r>
            <a:endParaRPr lang="en-US" sz="12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1" name="Rectangle 40"/>
          <p:cNvSpPr/>
          <p:nvPr/>
        </p:nvSpPr>
        <p:spPr>
          <a:xfrm>
            <a:off x="3919742" y="4598283"/>
            <a:ext cx="1620700" cy="369332"/>
          </a:xfrm>
          <a:prstGeom prst="rect">
            <a:avLst/>
          </a:prstGeom>
          <a:solidFill>
            <a:schemeClr val="accent2"/>
          </a:solidFill>
        </p:spPr>
        <p:txBody>
          <a:bodyPr wrap="none">
            <a:spAutoFit/>
          </a:bodyPr>
          <a:lstStyle/>
          <a:p>
            <a:pPr algn="ctr"/>
            <a:r>
              <a:rPr lang="en-US" b="1" dirty="0">
                <a:solidFill>
                  <a:schemeClr val="bg1"/>
                </a:solidFill>
              </a:rPr>
              <a:t>SUBTITLE HERE</a:t>
            </a:r>
          </a:p>
        </p:txBody>
      </p:sp>
      <p:sp>
        <p:nvSpPr>
          <p:cNvPr id="43" name="Rectangle 42"/>
          <p:cNvSpPr/>
          <p:nvPr/>
        </p:nvSpPr>
        <p:spPr>
          <a:xfrm>
            <a:off x="6447845" y="5080475"/>
            <a:ext cx="216137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>
                <a:solidFill>
                  <a:schemeClr val="bg1">
                    <a:lumMod val="65000"/>
                  </a:schemeClr>
                </a:solidFill>
                <a:effectLst/>
              </a:rPr>
              <a:t>Lorem Ipsum is simply dummy text for example lorem ipsum dolor sit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effectLst/>
              </a:rPr>
              <a:t>amet</a:t>
            </a:r>
            <a:endParaRPr lang="en-US" sz="12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4" name="Rectangle 43"/>
          <p:cNvSpPr/>
          <p:nvPr/>
        </p:nvSpPr>
        <p:spPr>
          <a:xfrm>
            <a:off x="6732250" y="4598283"/>
            <a:ext cx="1620700" cy="369332"/>
          </a:xfrm>
          <a:prstGeom prst="rect">
            <a:avLst/>
          </a:prstGeom>
          <a:solidFill>
            <a:schemeClr val="accent3"/>
          </a:solidFill>
        </p:spPr>
        <p:txBody>
          <a:bodyPr wrap="none">
            <a:spAutoFit/>
          </a:bodyPr>
          <a:lstStyle/>
          <a:p>
            <a:pPr algn="ctr"/>
            <a:r>
              <a:rPr lang="en-US" b="1" dirty="0">
                <a:solidFill>
                  <a:schemeClr val="bg1"/>
                </a:solidFill>
              </a:rPr>
              <a:t>SUBTITLE HERE</a:t>
            </a:r>
          </a:p>
        </p:txBody>
      </p:sp>
      <p:sp>
        <p:nvSpPr>
          <p:cNvPr id="49" name="Rectangle 48"/>
          <p:cNvSpPr/>
          <p:nvPr/>
        </p:nvSpPr>
        <p:spPr>
          <a:xfrm>
            <a:off x="9263932" y="5080475"/>
            <a:ext cx="216137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>
                <a:solidFill>
                  <a:schemeClr val="bg1">
                    <a:lumMod val="65000"/>
                  </a:schemeClr>
                </a:solidFill>
                <a:effectLst/>
              </a:rPr>
              <a:t>Lorem Ipsum is simply dummy text for example lorem ipsum dolor sit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effectLst/>
              </a:rPr>
              <a:t>amet</a:t>
            </a:r>
            <a:endParaRPr lang="en-US" sz="12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57" name="Rectangle 56"/>
          <p:cNvSpPr/>
          <p:nvPr/>
        </p:nvSpPr>
        <p:spPr>
          <a:xfrm>
            <a:off x="9548337" y="4598283"/>
            <a:ext cx="1620700" cy="369332"/>
          </a:xfrm>
          <a:prstGeom prst="rect">
            <a:avLst/>
          </a:prstGeom>
          <a:solidFill>
            <a:schemeClr val="accent4"/>
          </a:solidFill>
        </p:spPr>
        <p:txBody>
          <a:bodyPr wrap="none">
            <a:spAutoFit/>
          </a:bodyPr>
          <a:lstStyle/>
          <a:p>
            <a:pPr algn="ctr"/>
            <a:r>
              <a:rPr lang="en-US" b="1" dirty="0">
                <a:solidFill>
                  <a:schemeClr val="bg1"/>
                </a:solidFill>
              </a:rPr>
              <a:t>SUBTITLE HERE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FC4D6E47-0F88-4BDD-9909-F696B924ED20}"/>
              </a:ext>
            </a:extLst>
          </p:cNvPr>
          <p:cNvSpPr txBox="1"/>
          <p:nvPr/>
        </p:nvSpPr>
        <p:spPr>
          <a:xfrm>
            <a:off x="3810757" y="418017"/>
            <a:ext cx="457048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latin typeface="Brush Script MT" panose="03060802040406070304" pitchFamily="66" charset="0"/>
              </a:rPr>
              <a:t>.</a:t>
            </a:r>
            <a:r>
              <a:rPr lang="en-US" sz="4800" dirty="0" err="1">
                <a:latin typeface="Brush Script MT" panose="03060802040406070304" pitchFamily="66" charset="0"/>
              </a:rPr>
              <a:t>Milley</a:t>
            </a:r>
            <a:r>
              <a:rPr lang="en-US" sz="4800" dirty="0">
                <a:latin typeface="Brush Script MT" panose="03060802040406070304" pitchFamily="66" charset="0"/>
              </a:rPr>
              <a:t> Presentation.</a:t>
            </a:r>
          </a:p>
        </p:txBody>
      </p:sp>
    </p:spTree>
    <p:extLst>
      <p:ext uri="{BB962C8B-B14F-4D97-AF65-F5344CB8AC3E}">
        <p14:creationId xmlns:p14="http://schemas.microsoft.com/office/powerpoint/2010/main" val="2675791405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Oval 43">
            <a:extLst>
              <a:ext uri="{FF2B5EF4-FFF2-40B4-BE49-F238E27FC236}">
                <a16:creationId xmlns:a16="http://schemas.microsoft.com/office/drawing/2014/main" id="{717ACE73-9360-4B8E-92F0-5032EEA0973A}"/>
              </a:ext>
            </a:extLst>
          </p:cNvPr>
          <p:cNvSpPr/>
          <p:nvPr/>
        </p:nvSpPr>
        <p:spPr>
          <a:xfrm>
            <a:off x="1111046" y="3108302"/>
            <a:ext cx="1322774" cy="1322773"/>
          </a:xfrm>
          <a:prstGeom prst="ellipse">
            <a:avLst/>
          </a:prstGeom>
          <a:solidFill>
            <a:schemeClr val="accent1"/>
          </a:solidFill>
          <a:ln w="571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Oval 44">
            <a:extLst>
              <a:ext uri="{FF2B5EF4-FFF2-40B4-BE49-F238E27FC236}">
                <a16:creationId xmlns:a16="http://schemas.microsoft.com/office/drawing/2014/main" id="{B337A52C-D835-4FBA-B874-E3E5445B4764}"/>
              </a:ext>
            </a:extLst>
          </p:cNvPr>
          <p:cNvSpPr/>
          <p:nvPr/>
        </p:nvSpPr>
        <p:spPr>
          <a:xfrm>
            <a:off x="3321320" y="3108301"/>
            <a:ext cx="1322774" cy="1322773"/>
          </a:xfrm>
          <a:prstGeom prst="ellipse">
            <a:avLst/>
          </a:prstGeom>
          <a:solidFill>
            <a:schemeClr val="accent2"/>
          </a:solidFill>
          <a:ln w="571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Oval 45">
            <a:extLst>
              <a:ext uri="{FF2B5EF4-FFF2-40B4-BE49-F238E27FC236}">
                <a16:creationId xmlns:a16="http://schemas.microsoft.com/office/drawing/2014/main" id="{DF308F97-277D-4D7B-9BAD-0F7D615EEF6D}"/>
              </a:ext>
            </a:extLst>
          </p:cNvPr>
          <p:cNvSpPr/>
          <p:nvPr/>
        </p:nvSpPr>
        <p:spPr>
          <a:xfrm>
            <a:off x="5531595" y="3108301"/>
            <a:ext cx="1322774" cy="1322773"/>
          </a:xfrm>
          <a:prstGeom prst="ellipse">
            <a:avLst/>
          </a:prstGeom>
          <a:solidFill>
            <a:schemeClr val="accent3"/>
          </a:solidFill>
          <a:ln w="571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Oval 46">
            <a:extLst>
              <a:ext uri="{FF2B5EF4-FFF2-40B4-BE49-F238E27FC236}">
                <a16:creationId xmlns:a16="http://schemas.microsoft.com/office/drawing/2014/main" id="{9790A3A3-D645-49BF-BC60-BA9F388F363F}"/>
              </a:ext>
            </a:extLst>
          </p:cNvPr>
          <p:cNvSpPr/>
          <p:nvPr/>
        </p:nvSpPr>
        <p:spPr>
          <a:xfrm>
            <a:off x="7741869" y="3113074"/>
            <a:ext cx="1322774" cy="1322773"/>
          </a:xfrm>
          <a:prstGeom prst="ellipse">
            <a:avLst/>
          </a:prstGeom>
          <a:solidFill>
            <a:schemeClr val="accent4"/>
          </a:solidFill>
          <a:ln w="571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Oval 47">
            <a:extLst>
              <a:ext uri="{FF2B5EF4-FFF2-40B4-BE49-F238E27FC236}">
                <a16:creationId xmlns:a16="http://schemas.microsoft.com/office/drawing/2014/main" id="{59DF5BB7-291C-42BB-B783-E6E64AEF6AD1}"/>
              </a:ext>
            </a:extLst>
          </p:cNvPr>
          <p:cNvSpPr/>
          <p:nvPr/>
        </p:nvSpPr>
        <p:spPr>
          <a:xfrm>
            <a:off x="9952143" y="3108301"/>
            <a:ext cx="1322774" cy="1322773"/>
          </a:xfrm>
          <a:prstGeom prst="ellipse">
            <a:avLst/>
          </a:prstGeom>
          <a:solidFill>
            <a:schemeClr val="accent3"/>
          </a:solidFill>
          <a:ln w="571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Oval 48">
            <a:extLst>
              <a:ext uri="{FF2B5EF4-FFF2-40B4-BE49-F238E27FC236}">
                <a16:creationId xmlns:a16="http://schemas.microsoft.com/office/drawing/2014/main" id="{FE21BD90-6A86-4E13-9E7F-BD6F117B9C33}"/>
              </a:ext>
            </a:extLst>
          </p:cNvPr>
          <p:cNvSpPr/>
          <p:nvPr/>
        </p:nvSpPr>
        <p:spPr>
          <a:xfrm>
            <a:off x="8847006" y="1533786"/>
            <a:ext cx="1322774" cy="1322773"/>
          </a:xfrm>
          <a:prstGeom prst="ellipse">
            <a:avLst/>
          </a:prstGeom>
          <a:solidFill>
            <a:schemeClr val="accent1"/>
          </a:solidFill>
          <a:ln w="571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0" name="Oval 49">
            <a:extLst>
              <a:ext uri="{FF2B5EF4-FFF2-40B4-BE49-F238E27FC236}">
                <a16:creationId xmlns:a16="http://schemas.microsoft.com/office/drawing/2014/main" id="{10D2AF2B-C62A-4D8F-94CE-B70F0988A73A}"/>
              </a:ext>
            </a:extLst>
          </p:cNvPr>
          <p:cNvSpPr/>
          <p:nvPr/>
        </p:nvSpPr>
        <p:spPr>
          <a:xfrm>
            <a:off x="8847006" y="4692362"/>
            <a:ext cx="1322774" cy="1322773"/>
          </a:xfrm>
          <a:prstGeom prst="ellipse">
            <a:avLst/>
          </a:prstGeom>
          <a:solidFill>
            <a:schemeClr val="accent2"/>
          </a:solidFill>
          <a:ln w="571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Arrow: Right 50">
            <a:extLst>
              <a:ext uri="{FF2B5EF4-FFF2-40B4-BE49-F238E27FC236}">
                <a16:creationId xmlns:a16="http://schemas.microsoft.com/office/drawing/2014/main" id="{B6DC6816-9A82-4F54-9AE6-291F09B3DF5B}"/>
              </a:ext>
            </a:extLst>
          </p:cNvPr>
          <p:cNvSpPr/>
          <p:nvPr/>
        </p:nvSpPr>
        <p:spPr>
          <a:xfrm>
            <a:off x="2646813" y="3655387"/>
            <a:ext cx="461513" cy="228600"/>
          </a:xfrm>
          <a:prstGeom prst="rightArrow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2" name="Arrow: Right 51">
            <a:extLst>
              <a:ext uri="{FF2B5EF4-FFF2-40B4-BE49-F238E27FC236}">
                <a16:creationId xmlns:a16="http://schemas.microsoft.com/office/drawing/2014/main" id="{FC5CBAFD-F0CC-457B-903B-A2CE53C4D8D1}"/>
              </a:ext>
            </a:extLst>
          </p:cNvPr>
          <p:cNvSpPr/>
          <p:nvPr/>
        </p:nvSpPr>
        <p:spPr>
          <a:xfrm>
            <a:off x="4857087" y="3650336"/>
            <a:ext cx="461513" cy="228600"/>
          </a:xfrm>
          <a:prstGeom prst="rightArrow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Arrow: Right 52">
            <a:extLst>
              <a:ext uri="{FF2B5EF4-FFF2-40B4-BE49-F238E27FC236}">
                <a16:creationId xmlns:a16="http://schemas.microsoft.com/office/drawing/2014/main" id="{BE63A023-6305-4A02-943A-AD88FBAAA1E9}"/>
              </a:ext>
            </a:extLst>
          </p:cNvPr>
          <p:cNvSpPr/>
          <p:nvPr/>
        </p:nvSpPr>
        <p:spPr>
          <a:xfrm>
            <a:off x="7067362" y="3657635"/>
            <a:ext cx="461513" cy="228600"/>
          </a:xfrm>
          <a:prstGeom prst="rightArrow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" name="Arrow: Right 60">
            <a:extLst>
              <a:ext uri="{FF2B5EF4-FFF2-40B4-BE49-F238E27FC236}">
                <a16:creationId xmlns:a16="http://schemas.microsoft.com/office/drawing/2014/main" id="{1351721A-F309-4FB9-83D1-11C36D30594B}"/>
              </a:ext>
            </a:extLst>
          </p:cNvPr>
          <p:cNvSpPr/>
          <p:nvPr/>
        </p:nvSpPr>
        <p:spPr>
          <a:xfrm>
            <a:off x="9277636" y="3652584"/>
            <a:ext cx="461513" cy="228600"/>
          </a:xfrm>
          <a:prstGeom prst="rightArrow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Arrow: Bent 61">
            <a:extLst>
              <a:ext uri="{FF2B5EF4-FFF2-40B4-BE49-F238E27FC236}">
                <a16:creationId xmlns:a16="http://schemas.microsoft.com/office/drawing/2014/main" id="{0A6EDEE4-80C2-4151-9EDD-56382AA2BEF4}"/>
              </a:ext>
            </a:extLst>
          </p:cNvPr>
          <p:cNvSpPr/>
          <p:nvPr/>
        </p:nvSpPr>
        <p:spPr>
          <a:xfrm>
            <a:off x="8241331" y="2224234"/>
            <a:ext cx="323850" cy="630833"/>
          </a:xfrm>
          <a:prstGeom prst="bentArrow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63" name="Arrow: Bent 62">
            <a:extLst>
              <a:ext uri="{FF2B5EF4-FFF2-40B4-BE49-F238E27FC236}">
                <a16:creationId xmlns:a16="http://schemas.microsoft.com/office/drawing/2014/main" id="{D38AC290-D914-459E-8D77-19EA9F7F94C0}"/>
              </a:ext>
            </a:extLst>
          </p:cNvPr>
          <p:cNvSpPr/>
          <p:nvPr/>
        </p:nvSpPr>
        <p:spPr>
          <a:xfrm flipV="1">
            <a:off x="8234012" y="4692362"/>
            <a:ext cx="323850" cy="630833"/>
          </a:xfrm>
          <a:prstGeom prst="bentArrow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B42566CB-F72F-4A6B-846C-7F70B1C5B10B}"/>
              </a:ext>
            </a:extLst>
          </p:cNvPr>
          <p:cNvSpPr txBox="1"/>
          <p:nvPr/>
        </p:nvSpPr>
        <p:spPr>
          <a:xfrm>
            <a:off x="3426484" y="3510325"/>
            <a:ext cx="11124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</a:rPr>
              <a:t>Marketing Analysis</a:t>
            </a: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52FF2BA5-2DE1-4111-8497-239D8903E882}"/>
              </a:ext>
            </a:extLst>
          </p:cNvPr>
          <p:cNvSpPr txBox="1"/>
          <p:nvPr/>
        </p:nvSpPr>
        <p:spPr>
          <a:xfrm>
            <a:off x="1254486" y="3510325"/>
            <a:ext cx="10358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</a:rPr>
              <a:t>Customer Review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B1601A8D-FCFE-4C09-B618-05B763CB63BC}"/>
              </a:ext>
            </a:extLst>
          </p:cNvPr>
          <p:cNvSpPr txBox="1"/>
          <p:nvPr/>
        </p:nvSpPr>
        <p:spPr>
          <a:xfrm>
            <a:off x="5636759" y="3501032"/>
            <a:ext cx="11124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</a:rPr>
              <a:t>Marketing Analysis</a:t>
            </a: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EB11B918-B33F-42B5-812E-024C5871EB59}"/>
              </a:ext>
            </a:extLst>
          </p:cNvPr>
          <p:cNvSpPr txBox="1"/>
          <p:nvPr/>
        </p:nvSpPr>
        <p:spPr>
          <a:xfrm>
            <a:off x="10158480" y="3501032"/>
            <a:ext cx="9101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</a:rPr>
              <a:t>Marginal Value</a:t>
            </a: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36103C03-8750-46A3-8949-A77A50F4B7A7}"/>
              </a:ext>
            </a:extLst>
          </p:cNvPr>
          <p:cNvSpPr txBox="1"/>
          <p:nvPr/>
        </p:nvSpPr>
        <p:spPr>
          <a:xfrm>
            <a:off x="7874645" y="3510325"/>
            <a:ext cx="10358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</a:rPr>
              <a:t>Customer Review</a:t>
            </a: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E5A790E0-B85D-438C-B6E7-6F7E93B6288D}"/>
              </a:ext>
            </a:extLst>
          </p:cNvPr>
          <p:cNvSpPr txBox="1"/>
          <p:nvPr/>
        </p:nvSpPr>
        <p:spPr>
          <a:xfrm>
            <a:off x="8952169" y="5092138"/>
            <a:ext cx="11124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</a:rPr>
              <a:t>Marketing Analysis</a:t>
            </a: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176AE67B-7F5A-41A0-B0ED-91FA0C4BFD60}"/>
              </a:ext>
            </a:extLst>
          </p:cNvPr>
          <p:cNvSpPr txBox="1"/>
          <p:nvPr/>
        </p:nvSpPr>
        <p:spPr>
          <a:xfrm>
            <a:off x="9053342" y="1933573"/>
            <a:ext cx="9101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</a:rPr>
              <a:t>Marginal Value</a:t>
            </a:r>
          </a:p>
        </p:txBody>
      </p:sp>
      <p:sp>
        <p:nvSpPr>
          <p:cNvPr id="71" name="Rectangle 70">
            <a:extLst>
              <a:ext uri="{FF2B5EF4-FFF2-40B4-BE49-F238E27FC236}">
                <a16:creationId xmlns:a16="http://schemas.microsoft.com/office/drawing/2014/main" id="{361565C7-9255-4C2D-9671-BB72774A6BB7}"/>
              </a:ext>
            </a:extLst>
          </p:cNvPr>
          <p:cNvSpPr/>
          <p:nvPr/>
        </p:nvSpPr>
        <p:spPr>
          <a:xfrm>
            <a:off x="1111046" y="1902464"/>
            <a:ext cx="284742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>
                <a:solidFill>
                  <a:schemeClr val="bg1">
                    <a:lumMod val="65000"/>
                  </a:schemeClr>
                </a:solidFill>
                <a:effectLst/>
              </a:rPr>
              <a:t>Lorem Ipsum is simply dummy text for example lorem ipsum dolor sit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effectLst/>
              </a:rPr>
              <a:t>amet</a:t>
            </a:r>
            <a:endParaRPr lang="en-US" sz="12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72" name="Rectangle 71">
            <a:extLst>
              <a:ext uri="{FF2B5EF4-FFF2-40B4-BE49-F238E27FC236}">
                <a16:creationId xmlns:a16="http://schemas.microsoft.com/office/drawing/2014/main" id="{04D8EC4A-16EA-4F52-A722-287D81111A47}"/>
              </a:ext>
            </a:extLst>
          </p:cNvPr>
          <p:cNvSpPr/>
          <p:nvPr/>
        </p:nvSpPr>
        <p:spPr>
          <a:xfrm>
            <a:off x="1111046" y="1526755"/>
            <a:ext cx="143635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Subtitle </a:t>
            </a:r>
            <a:r>
              <a:rPr lang="en-US" b="1" dirty="0">
                <a:solidFill>
                  <a:schemeClr val="accent3"/>
                </a:solidFill>
              </a:rPr>
              <a:t>Here</a:t>
            </a:r>
          </a:p>
        </p:txBody>
      </p:sp>
      <p:sp>
        <p:nvSpPr>
          <p:cNvPr id="73" name="Rectangle 72">
            <a:extLst>
              <a:ext uri="{FF2B5EF4-FFF2-40B4-BE49-F238E27FC236}">
                <a16:creationId xmlns:a16="http://schemas.microsoft.com/office/drawing/2014/main" id="{5E63A1A9-54D2-46F1-AD09-1720980D718B}"/>
              </a:ext>
            </a:extLst>
          </p:cNvPr>
          <p:cNvSpPr/>
          <p:nvPr/>
        </p:nvSpPr>
        <p:spPr>
          <a:xfrm>
            <a:off x="1111046" y="5556228"/>
            <a:ext cx="284742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>
                <a:solidFill>
                  <a:schemeClr val="bg1">
                    <a:lumMod val="65000"/>
                  </a:schemeClr>
                </a:solidFill>
                <a:effectLst/>
              </a:rPr>
              <a:t>Lorem Ipsum is simply dummy text for example lorem ipsum dolor sit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effectLst/>
              </a:rPr>
              <a:t>amet</a:t>
            </a:r>
            <a:endParaRPr lang="en-US" sz="12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74" name="Rectangle 73">
            <a:extLst>
              <a:ext uri="{FF2B5EF4-FFF2-40B4-BE49-F238E27FC236}">
                <a16:creationId xmlns:a16="http://schemas.microsoft.com/office/drawing/2014/main" id="{A11FD22C-3A46-4BB6-8C90-546B9728D8A4}"/>
              </a:ext>
            </a:extLst>
          </p:cNvPr>
          <p:cNvSpPr/>
          <p:nvPr/>
        </p:nvSpPr>
        <p:spPr>
          <a:xfrm>
            <a:off x="1111046" y="5180519"/>
            <a:ext cx="143635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Subtitle </a:t>
            </a:r>
            <a:r>
              <a:rPr lang="en-US" b="1" dirty="0">
                <a:solidFill>
                  <a:schemeClr val="accent3"/>
                </a:solidFill>
              </a:rPr>
              <a:t>Here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7C25790C-54D2-4DF1-AF70-A331A14FF13B}"/>
              </a:ext>
            </a:extLst>
          </p:cNvPr>
          <p:cNvSpPr txBox="1"/>
          <p:nvPr/>
        </p:nvSpPr>
        <p:spPr>
          <a:xfrm>
            <a:off x="3810757" y="418017"/>
            <a:ext cx="457048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latin typeface="Brush Script MT" panose="03060802040406070304" pitchFamily="66" charset="0"/>
              </a:rPr>
              <a:t>.</a:t>
            </a:r>
            <a:r>
              <a:rPr lang="en-US" sz="4800" dirty="0" err="1">
                <a:latin typeface="Brush Script MT" panose="03060802040406070304" pitchFamily="66" charset="0"/>
              </a:rPr>
              <a:t>Milley</a:t>
            </a:r>
            <a:r>
              <a:rPr lang="en-US" sz="4800" dirty="0">
                <a:latin typeface="Brush Script MT" panose="03060802040406070304" pitchFamily="66" charset="0"/>
              </a:rPr>
              <a:t> Presentation.</a:t>
            </a:r>
          </a:p>
        </p:txBody>
      </p:sp>
    </p:spTree>
    <p:extLst>
      <p:ext uri="{BB962C8B-B14F-4D97-AF65-F5344CB8AC3E}">
        <p14:creationId xmlns:p14="http://schemas.microsoft.com/office/powerpoint/2010/main" val="1324685253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Group 34"/>
          <p:cNvGrpSpPr/>
          <p:nvPr/>
        </p:nvGrpSpPr>
        <p:grpSpPr>
          <a:xfrm>
            <a:off x="1024597" y="3083531"/>
            <a:ext cx="10142806" cy="2916500"/>
            <a:chOff x="912845" y="3205331"/>
            <a:chExt cx="10142806" cy="2916500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12845" y="6121831"/>
              <a:ext cx="10142806" cy="0"/>
            </a:xfrm>
            <a:prstGeom prst="line">
              <a:avLst/>
            </a:prstGeom>
            <a:ln w="12700"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/>
            <p:nvPr/>
          </p:nvCxnSpPr>
          <p:spPr>
            <a:xfrm>
              <a:off x="912845" y="4615031"/>
              <a:ext cx="10142806" cy="0"/>
            </a:xfrm>
            <a:prstGeom prst="line">
              <a:avLst/>
            </a:prstGeom>
            <a:ln w="12700"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/>
            <p:nvPr/>
          </p:nvCxnSpPr>
          <p:spPr>
            <a:xfrm>
              <a:off x="912845" y="3205331"/>
              <a:ext cx="10142806" cy="0"/>
            </a:xfrm>
            <a:prstGeom prst="line">
              <a:avLst/>
            </a:prstGeom>
            <a:ln w="12700"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Rectangle 3"/>
          <p:cNvSpPr/>
          <p:nvPr/>
        </p:nvSpPr>
        <p:spPr>
          <a:xfrm>
            <a:off x="882695" y="1819355"/>
            <a:ext cx="2240909" cy="6177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b="0" i="0" dirty="0">
                <a:solidFill>
                  <a:schemeClr val="bg1">
                    <a:lumMod val="65000"/>
                  </a:schemeClr>
                </a:solidFill>
                <a:effectLst/>
              </a:rPr>
              <a:t>At </a:t>
            </a:r>
            <a:r>
              <a:rPr lang="en-US" sz="1200" b="0" i="0" dirty="0" err="1">
                <a:solidFill>
                  <a:schemeClr val="bg1">
                    <a:lumMod val="65000"/>
                  </a:schemeClr>
                </a:solidFill>
                <a:effectLst/>
              </a:rPr>
              <a:t>vero</a:t>
            </a:r>
            <a:r>
              <a:rPr lang="en-US" sz="1200" b="0" i="0" dirty="0">
                <a:solidFill>
                  <a:schemeClr val="bg1">
                    <a:lumMod val="65000"/>
                  </a:schemeClr>
                </a:solidFill>
                <a:effectLst/>
              </a:rPr>
              <a:t> </a:t>
            </a:r>
            <a:r>
              <a:rPr lang="en-US" sz="1200" b="0" i="0" dirty="0" err="1">
                <a:solidFill>
                  <a:schemeClr val="bg1">
                    <a:lumMod val="65000"/>
                  </a:schemeClr>
                </a:solidFill>
                <a:effectLst/>
              </a:rPr>
              <a:t>eos</a:t>
            </a:r>
            <a:r>
              <a:rPr lang="en-US" sz="1200" b="0" i="0" dirty="0">
                <a:solidFill>
                  <a:schemeClr val="bg1">
                    <a:lumMod val="65000"/>
                  </a:schemeClr>
                </a:solidFill>
                <a:effectLst/>
              </a:rPr>
              <a:t> et </a:t>
            </a:r>
            <a:r>
              <a:rPr lang="en-US" sz="1200" b="0" i="0" dirty="0" err="1">
                <a:solidFill>
                  <a:schemeClr val="bg1">
                    <a:lumMod val="65000"/>
                  </a:schemeClr>
                </a:solidFill>
                <a:effectLst/>
              </a:rPr>
              <a:t>accusamus</a:t>
            </a:r>
            <a:r>
              <a:rPr lang="en-US" sz="1200" b="0" i="0" dirty="0">
                <a:solidFill>
                  <a:schemeClr val="bg1">
                    <a:lumMod val="65000"/>
                  </a:schemeClr>
                </a:solidFill>
                <a:effectLst/>
              </a:rPr>
              <a:t> et </a:t>
            </a:r>
            <a:r>
              <a:rPr lang="en-US" sz="1200" b="0" i="0" dirty="0" err="1">
                <a:solidFill>
                  <a:schemeClr val="bg1">
                    <a:lumMod val="65000"/>
                  </a:schemeClr>
                </a:solidFill>
                <a:effectLst/>
              </a:rPr>
              <a:t>iusto</a:t>
            </a:r>
            <a:r>
              <a:rPr lang="en-US" sz="1200" b="0" i="0" dirty="0">
                <a:solidFill>
                  <a:schemeClr val="bg1">
                    <a:lumMod val="65000"/>
                  </a:schemeClr>
                </a:solidFill>
                <a:effectLst/>
              </a:rPr>
              <a:t> </a:t>
            </a:r>
            <a:r>
              <a:rPr lang="en-US" sz="1200" b="0" i="0" dirty="0" err="1">
                <a:solidFill>
                  <a:schemeClr val="bg1">
                    <a:lumMod val="65000"/>
                  </a:schemeClr>
                </a:solidFill>
                <a:effectLst/>
              </a:rPr>
              <a:t>odio</a:t>
            </a:r>
            <a:r>
              <a:rPr lang="en-US" sz="1200" b="0" i="0" dirty="0">
                <a:solidFill>
                  <a:schemeClr val="bg1">
                    <a:lumMod val="65000"/>
                  </a:schemeClr>
                </a:solidFill>
                <a:effectLst/>
              </a:rPr>
              <a:t> </a:t>
            </a:r>
            <a:r>
              <a:rPr lang="en-US" sz="1200" b="1" i="0" dirty="0" err="1">
                <a:solidFill>
                  <a:schemeClr val="bg1">
                    <a:lumMod val="65000"/>
                  </a:schemeClr>
                </a:solidFill>
                <a:effectLst/>
              </a:rPr>
              <a:t>dignissimos</a:t>
            </a:r>
            <a:endParaRPr lang="en-US" sz="1200" b="1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5" name="Oval 4"/>
          <p:cNvSpPr/>
          <p:nvPr/>
        </p:nvSpPr>
        <p:spPr>
          <a:xfrm>
            <a:off x="611710" y="1963165"/>
            <a:ext cx="215756" cy="215756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3721468" y="1819355"/>
            <a:ext cx="2240909" cy="6177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b="0" i="0" dirty="0">
                <a:solidFill>
                  <a:schemeClr val="bg1">
                    <a:lumMod val="65000"/>
                  </a:schemeClr>
                </a:solidFill>
                <a:effectLst/>
              </a:rPr>
              <a:t>At </a:t>
            </a:r>
            <a:r>
              <a:rPr lang="en-US" sz="1200" b="0" i="0" dirty="0" err="1">
                <a:solidFill>
                  <a:schemeClr val="bg1">
                    <a:lumMod val="65000"/>
                  </a:schemeClr>
                </a:solidFill>
                <a:effectLst/>
              </a:rPr>
              <a:t>vero</a:t>
            </a:r>
            <a:r>
              <a:rPr lang="en-US" sz="1200" b="0" i="0" dirty="0">
                <a:solidFill>
                  <a:schemeClr val="bg1">
                    <a:lumMod val="65000"/>
                  </a:schemeClr>
                </a:solidFill>
                <a:effectLst/>
              </a:rPr>
              <a:t> </a:t>
            </a:r>
            <a:r>
              <a:rPr lang="en-US" sz="1200" b="0" i="0" dirty="0" err="1">
                <a:solidFill>
                  <a:schemeClr val="bg1">
                    <a:lumMod val="65000"/>
                  </a:schemeClr>
                </a:solidFill>
                <a:effectLst/>
              </a:rPr>
              <a:t>eos</a:t>
            </a:r>
            <a:r>
              <a:rPr lang="en-US" sz="1200" b="0" i="0" dirty="0">
                <a:solidFill>
                  <a:schemeClr val="bg1">
                    <a:lumMod val="65000"/>
                  </a:schemeClr>
                </a:solidFill>
                <a:effectLst/>
              </a:rPr>
              <a:t> et </a:t>
            </a:r>
            <a:r>
              <a:rPr lang="en-US" sz="1200" b="0" i="0" dirty="0" err="1">
                <a:solidFill>
                  <a:schemeClr val="bg1">
                    <a:lumMod val="65000"/>
                  </a:schemeClr>
                </a:solidFill>
                <a:effectLst/>
              </a:rPr>
              <a:t>accusamus</a:t>
            </a:r>
            <a:r>
              <a:rPr lang="en-US" sz="1200" b="0" i="0" dirty="0">
                <a:solidFill>
                  <a:schemeClr val="bg1">
                    <a:lumMod val="65000"/>
                  </a:schemeClr>
                </a:solidFill>
                <a:effectLst/>
              </a:rPr>
              <a:t> et </a:t>
            </a:r>
            <a:r>
              <a:rPr lang="en-US" sz="1200" b="0" i="0" dirty="0" err="1">
                <a:solidFill>
                  <a:schemeClr val="bg1">
                    <a:lumMod val="65000"/>
                  </a:schemeClr>
                </a:solidFill>
                <a:effectLst/>
              </a:rPr>
              <a:t>iusto</a:t>
            </a:r>
            <a:r>
              <a:rPr lang="en-US" sz="1200" b="0" i="0" dirty="0">
                <a:solidFill>
                  <a:schemeClr val="bg1">
                    <a:lumMod val="65000"/>
                  </a:schemeClr>
                </a:solidFill>
                <a:effectLst/>
              </a:rPr>
              <a:t> </a:t>
            </a:r>
            <a:r>
              <a:rPr lang="en-US" sz="1200" b="0" i="0" dirty="0" err="1">
                <a:solidFill>
                  <a:schemeClr val="bg1">
                    <a:lumMod val="65000"/>
                  </a:schemeClr>
                </a:solidFill>
                <a:effectLst/>
              </a:rPr>
              <a:t>odio</a:t>
            </a:r>
            <a:r>
              <a:rPr lang="en-US" sz="1200" b="0" i="0" dirty="0">
                <a:solidFill>
                  <a:schemeClr val="bg1">
                    <a:lumMod val="65000"/>
                  </a:schemeClr>
                </a:solidFill>
                <a:effectLst/>
              </a:rPr>
              <a:t> </a:t>
            </a:r>
            <a:r>
              <a:rPr lang="en-US" sz="1200" b="1" i="0" dirty="0" err="1">
                <a:solidFill>
                  <a:schemeClr val="bg1">
                    <a:lumMod val="65000"/>
                  </a:schemeClr>
                </a:solidFill>
                <a:effectLst/>
              </a:rPr>
              <a:t>dignissimos</a:t>
            </a:r>
            <a:endParaRPr lang="en-US" sz="1200" b="1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9" name="Oval 8"/>
          <p:cNvSpPr/>
          <p:nvPr/>
        </p:nvSpPr>
        <p:spPr>
          <a:xfrm>
            <a:off x="3450483" y="1963165"/>
            <a:ext cx="215756" cy="21575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6560241" y="1819355"/>
            <a:ext cx="2240909" cy="6177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b="0" i="0" dirty="0">
                <a:solidFill>
                  <a:schemeClr val="bg1">
                    <a:lumMod val="65000"/>
                  </a:schemeClr>
                </a:solidFill>
                <a:effectLst/>
              </a:rPr>
              <a:t>At </a:t>
            </a:r>
            <a:r>
              <a:rPr lang="en-US" sz="1200" b="0" i="0" dirty="0" err="1">
                <a:solidFill>
                  <a:schemeClr val="bg1">
                    <a:lumMod val="65000"/>
                  </a:schemeClr>
                </a:solidFill>
                <a:effectLst/>
              </a:rPr>
              <a:t>vero</a:t>
            </a:r>
            <a:r>
              <a:rPr lang="en-US" sz="1200" b="0" i="0" dirty="0">
                <a:solidFill>
                  <a:schemeClr val="bg1">
                    <a:lumMod val="65000"/>
                  </a:schemeClr>
                </a:solidFill>
                <a:effectLst/>
              </a:rPr>
              <a:t> </a:t>
            </a:r>
            <a:r>
              <a:rPr lang="en-US" sz="1200" b="0" i="0" dirty="0" err="1">
                <a:solidFill>
                  <a:schemeClr val="bg1">
                    <a:lumMod val="65000"/>
                  </a:schemeClr>
                </a:solidFill>
                <a:effectLst/>
              </a:rPr>
              <a:t>eos</a:t>
            </a:r>
            <a:r>
              <a:rPr lang="en-US" sz="1200" b="0" i="0" dirty="0">
                <a:solidFill>
                  <a:schemeClr val="bg1">
                    <a:lumMod val="65000"/>
                  </a:schemeClr>
                </a:solidFill>
                <a:effectLst/>
              </a:rPr>
              <a:t> et </a:t>
            </a:r>
            <a:r>
              <a:rPr lang="en-US" sz="1200" b="0" i="0" dirty="0" err="1">
                <a:solidFill>
                  <a:schemeClr val="bg1">
                    <a:lumMod val="65000"/>
                  </a:schemeClr>
                </a:solidFill>
                <a:effectLst/>
              </a:rPr>
              <a:t>accusamus</a:t>
            </a:r>
            <a:r>
              <a:rPr lang="en-US" sz="1200" b="0" i="0" dirty="0">
                <a:solidFill>
                  <a:schemeClr val="bg1">
                    <a:lumMod val="65000"/>
                  </a:schemeClr>
                </a:solidFill>
                <a:effectLst/>
              </a:rPr>
              <a:t> et </a:t>
            </a:r>
            <a:r>
              <a:rPr lang="en-US" sz="1200" b="0" i="0" dirty="0" err="1">
                <a:solidFill>
                  <a:schemeClr val="bg1">
                    <a:lumMod val="65000"/>
                  </a:schemeClr>
                </a:solidFill>
                <a:effectLst/>
              </a:rPr>
              <a:t>iusto</a:t>
            </a:r>
            <a:r>
              <a:rPr lang="en-US" sz="1200" b="0" i="0" dirty="0">
                <a:solidFill>
                  <a:schemeClr val="bg1">
                    <a:lumMod val="65000"/>
                  </a:schemeClr>
                </a:solidFill>
                <a:effectLst/>
              </a:rPr>
              <a:t> </a:t>
            </a:r>
            <a:r>
              <a:rPr lang="en-US" sz="1200" b="0" i="0" dirty="0" err="1">
                <a:solidFill>
                  <a:schemeClr val="bg1">
                    <a:lumMod val="65000"/>
                  </a:schemeClr>
                </a:solidFill>
                <a:effectLst/>
              </a:rPr>
              <a:t>odio</a:t>
            </a:r>
            <a:r>
              <a:rPr lang="en-US" sz="1200" b="0" i="0" dirty="0">
                <a:solidFill>
                  <a:schemeClr val="bg1">
                    <a:lumMod val="65000"/>
                  </a:schemeClr>
                </a:solidFill>
                <a:effectLst/>
              </a:rPr>
              <a:t> </a:t>
            </a:r>
            <a:r>
              <a:rPr lang="en-US" sz="1200" b="1" i="0" dirty="0" err="1">
                <a:solidFill>
                  <a:schemeClr val="bg1">
                    <a:lumMod val="65000"/>
                  </a:schemeClr>
                </a:solidFill>
                <a:effectLst/>
              </a:rPr>
              <a:t>dignissimos</a:t>
            </a:r>
            <a:endParaRPr lang="en-US" sz="1200" b="1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2" name="Oval 11"/>
          <p:cNvSpPr/>
          <p:nvPr/>
        </p:nvSpPr>
        <p:spPr>
          <a:xfrm>
            <a:off x="6289256" y="1963165"/>
            <a:ext cx="215756" cy="215756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9399015" y="1819355"/>
            <a:ext cx="2240909" cy="6177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b="0" i="0" dirty="0">
                <a:solidFill>
                  <a:schemeClr val="bg1">
                    <a:lumMod val="65000"/>
                  </a:schemeClr>
                </a:solidFill>
                <a:effectLst/>
              </a:rPr>
              <a:t>At </a:t>
            </a:r>
            <a:r>
              <a:rPr lang="en-US" sz="1200" b="0" i="0" dirty="0" err="1">
                <a:solidFill>
                  <a:schemeClr val="bg1">
                    <a:lumMod val="65000"/>
                  </a:schemeClr>
                </a:solidFill>
                <a:effectLst/>
              </a:rPr>
              <a:t>vero</a:t>
            </a:r>
            <a:r>
              <a:rPr lang="en-US" sz="1200" b="0" i="0" dirty="0">
                <a:solidFill>
                  <a:schemeClr val="bg1">
                    <a:lumMod val="65000"/>
                  </a:schemeClr>
                </a:solidFill>
                <a:effectLst/>
              </a:rPr>
              <a:t> </a:t>
            </a:r>
            <a:r>
              <a:rPr lang="en-US" sz="1200" b="0" i="0" dirty="0" err="1">
                <a:solidFill>
                  <a:schemeClr val="bg1">
                    <a:lumMod val="65000"/>
                  </a:schemeClr>
                </a:solidFill>
                <a:effectLst/>
              </a:rPr>
              <a:t>eos</a:t>
            </a:r>
            <a:r>
              <a:rPr lang="en-US" sz="1200" b="0" i="0" dirty="0">
                <a:solidFill>
                  <a:schemeClr val="bg1">
                    <a:lumMod val="65000"/>
                  </a:schemeClr>
                </a:solidFill>
                <a:effectLst/>
              </a:rPr>
              <a:t> et </a:t>
            </a:r>
            <a:r>
              <a:rPr lang="en-US" sz="1200" b="0" i="0" dirty="0" err="1">
                <a:solidFill>
                  <a:schemeClr val="bg1">
                    <a:lumMod val="65000"/>
                  </a:schemeClr>
                </a:solidFill>
                <a:effectLst/>
              </a:rPr>
              <a:t>accusamus</a:t>
            </a:r>
            <a:r>
              <a:rPr lang="en-US" sz="1200" b="0" i="0" dirty="0">
                <a:solidFill>
                  <a:schemeClr val="bg1">
                    <a:lumMod val="65000"/>
                  </a:schemeClr>
                </a:solidFill>
                <a:effectLst/>
              </a:rPr>
              <a:t> et </a:t>
            </a:r>
            <a:r>
              <a:rPr lang="en-US" sz="1200" b="0" i="0" dirty="0" err="1">
                <a:solidFill>
                  <a:schemeClr val="bg1">
                    <a:lumMod val="65000"/>
                  </a:schemeClr>
                </a:solidFill>
                <a:effectLst/>
              </a:rPr>
              <a:t>iusto</a:t>
            </a:r>
            <a:r>
              <a:rPr lang="en-US" sz="1200" b="0" i="0" dirty="0">
                <a:solidFill>
                  <a:schemeClr val="bg1">
                    <a:lumMod val="65000"/>
                  </a:schemeClr>
                </a:solidFill>
                <a:effectLst/>
              </a:rPr>
              <a:t> </a:t>
            </a:r>
            <a:r>
              <a:rPr lang="en-US" sz="1200" b="0" i="0" dirty="0" err="1">
                <a:solidFill>
                  <a:schemeClr val="bg1">
                    <a:lumMod val="65000"/>
                  </a:schemeClr>
                </a:solidFill>
                <a:effectLst/>
              </a:rPr>
              <a:t>odio</a:t>
            </a:r>
            <a:r>
              <a:rPr lang="en-US" sz="1200" b="0" i="0" dirty="0">
                <a:solidFill>
                  <a:schemeClr val="bg1">
                    <a:lumMod val="65000"/>
                  </a:schemeClr>
                </a:solidFill>
                <a:effectLst/>
              </a:rPr>
              <a:t> </a:t>
            </a:r>
            <a:r>
              <a:rPr lang="en-US" sz="1200" b="1" i="0" dirty="0" err="1">
                <a:solidFill>
                  <a:schemeClr val="bg1">
                    <a:lumMod val="65000"/>
                  </a:schemeClr>
                </a:solidFill>
                <a:effectLst/>
              </a:rPr>
              <a:t>dignissimos</a:t>
            </a:r>
            <a:endParaRPr lang="en-US" sz="1200" b="1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5" name="Oval 14"/>
          <p:cNvSpPr/>
          <p:nvPr/>
        </p:nvSpPr>
        <p:spPr>
          <a:xfrm>
            <a:off x="9128030" y="1963165"/>
            <a:ext cx="215756" cy="215756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1331061" y="5493692"/>
            <a:ext cx="309847" cy="50633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/>
          <p:cNvSpPr/>
          <p:nvPr/>
        </p:nvSpPr>
        <p:spPr>
          <a:xfrm>
            <a:off x="2169246" y="5052628"/>
            <a:ext cx="309847" cy="94740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/>
          <p:cNvSpPr/>
          <p:nvPr/>
        </p:nvSpPr>
        <p:spPr>
          <a:xfrm>
            <a:off x="3007431" y="4493231"/>
            <a:ext cx="309847" cy="15068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/>
          <p:cNvSpPr/>
          <p:nvPr/>
        </p:nvSpPr>
        <p:spPr>
          <a:xfrm>
            <a:off x="3845616" y="4062926"/>
            <a:ext cx="309847" cy="1937106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 20"/>
          <p:cNvSpPr/>
          <p:nvPr/>
        </p:nvSpPr>
        <p:spPr>
          <a:xfrm>
            <a:off x="4683801" y="3525042"/>
            <a:ext cx="309847" cy="247498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 21"/>
          <p:cNvSpPr/>
          <p:nvPr/>
        </p:nvSpPr>
        <p:spPr>
          <a:xfrm>
            <a:off x="5521986" y="4493232"/>
            <a:ext cx="309847" cy="15068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 22"/>
          <p:cNvSpPr/>
          <p:nvPr/>
        </p:nvSpPr>
        <p:spPr>
          <a:xfrm>
            <a:off x="6360171" y="4062926"/>
            <a:ext cx="309847" cy="1937105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 23"/>
          <p:cNvSpPr/>
          <p:nvPr/>
        </p:nvSpPr>
        <p:spPr>
          <a:xfrm>
            <a:off x="7198356" y="4493232"/>
            <a:ext cx="309847" cy="15068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 24"/>
          <p:cNvSpPr/>
          <p:nvPr/>
        </p:nvSpPr>
        <p:spPr>
          <a:xfrm>
            <a:off x="8036541" y="4192016"/>
            <a:ext cx="309847" cy="180801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ectangle 25"/>
          <p:cNvSpPr/>
          <p:nvPr/>
        </p:nvSpPr>
        <p:spPr>
          <a:xfrm>
            <a:off x="8874726" y="4407170"/>
            <a:ext cx="309847" cy="159286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ectangle 26"/>
          <p:cNvSpPr/>
          <p:nvPr/>
        </p:nvSpPr>
        <p:spPr>
          <a:xfrm>
            <a:off x="9712911" y="5300054"/>
            <a:ext cx="309847" cy="699977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ectangle 27"/>
          <p:cNvSpPr/>
          <p:nvPr/>
        </p:nvSpPr>
        <p:spPr>
          <a:xfrm>
            <a:off x="10551092" y="5493692"/>
            <a:ext cx="309847" cy="506339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Rectangle 35"/>
          <p:cNvSpPr/>
          <p:nvPr/>
        </p:nvSpPr>
        <p:spPr>
          <a:xfrm>
            <a:off x="516597" y="4275723"/>
            <a:ext cx="508000" cy="3407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200" b="0" i="0" dirty="0">
                <a:solidFill>
                  <a:schemeClr val="bg1">
                    <a:lumMod val="65000"/>
                  </a:schemeClr>
                </a:solidFill>
                <a:effectLst/>
              </a:rPr>
              <a:t>50</a:t>
            </a:r>
            <a:endParaRPr lang="en-US" sz="1200" b="1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7" name="Rectangle 36"/>
          <p:cNvSpPr/>
          <p:nvPr/>
        </p:nvSpPr>
        <p:spPr>
          <a:xfrm>
            <a:off x="516597" y="2860912"/>
            <a:ext cx="508000" cy="3407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200" b="0" i="0" dirty="0">
                <a:solidFill>
                  <a:schemeClr val="bg1">
                    <a:lumMod val="65000"/>
                  </a:schemeClr>
                </a:solidFill>
                <a:effectLst/>
              </a:rPr>
              <a:t>100</a:t>
            </a:r>
            <a:endParaRPr lang="en-US" sz="1200" b="1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8" name="Rectangle 37"/>
          <p:cNvSpPr/>
          <p:nvPr/>
        </p:nvSpPr>
        <p:spPr>
          <a:xfrm>
            <a:off x="501953" y="5795271"/>
            <a:ext cx="508000" cy="3407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200" b="0" i="0" dirty="0">
                <a:solidFill>
                  <a:schemeClr val="bg1">
                    <a:lumMod val="65000"/>
                  </a:schemeClr>
                </a:solidFill>
                <a:effectLst/>
              </a:rPr>
              <a:t>0</a:t>
            </a:r>
            <a:endParaRPr lang="en-US" sz="1200" b="1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2345E964-D31C-4A49-83AB-C93C9352E9FB}"/>
              </a:ext>
            </a:extLst>
          </p:cNvPr>
          <p:cNvSpPr txBox="1"/>
          <p:nvPr/>
        </p:nvSpPr>
        <p:spPr>
          <a:xfrm>
            <a:off x="3810757" y="418017"/>
            <a:ext cx="457048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latin typeface="Brush Script MT" panose="03060802040406070304" pitchFamily="66" charset="0"/>
              </a:rPr>
              <a:t>.</a:t>
            </a:r>
            <a:r>
              <a:rPr lang="en-US" sz="4800" dirty="0" err="1">
                <a:latin typeface="Brush Script MT" panose="03060802040406070304" pitchFamily="66" charset="0"/>
              </a:rPr>
              <a:t>Milley</a:t>
            </a:r>
            <a:r>
              <a:rPr lang="en-US" sz="4800" dirty="0">
                <a:latin typeface="Brush Script MT" panose="03060802040406070304" pitchFamily="66" charset="0"/>
              </a:rPr>
              <a:t> Presentation.</a:t>
            </a:r>
          </a:p>
        </p:txBody>
      </p:sp>
    </p:spTree>
    <p:extLst>
      <p:ext uri="{BB962C8B-B14F-4D97-AF65-F5344CB8AC3E}">
        <p14:creationId xmlns:p14="http://schemas.microsoft.com/office/powerpoint/2010/main" val="1355313755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>
            <a:extLst>
              <a:ext uri="{FF2B5EF4-FFF2-40B4-BE49-F238E27FC236}">
                <a16:creationId xmlns:a16="http://schemas.microsoft.com/office/drawing/2014/main" id="{77AC0B55-287D-40CA-A4CA-A8A956E99C90}"/>
              </a:ext>
            </a:extLst>
          </p:cNvPr>
          <p:cNvGrpSpPr/>
          <p:nvPr/>
        </p:nvGrpSpPr>
        <p:grpSpPr>
          <a:xfrm>
            <a:off x="0" y="1565208"/>
            <a:ext cx="5265769" cy="4169274"/>
            <a:chOff x="0" y="2003764"/>
            <a:chExt cx="5151549" cy="4078838"/>
          </a:xfrm>
        </p:grpSpPr>
        <p:sp>
          <p:nvSpPr>
            <p:cNvPr id="10" name="AutoShape 7">
              <a:extLst>
                <a:ext uri="{FF2B5EF4-FFF2-40B4-BE49-F238E27FC236}">
                  <a16:creationId xmlns:a16="http://schemas.microsoft.com/office/drawing/2014/main" id="{8424A8B2-BB2C-42D3-9359-5CDF4DA8DE16}"/>
                </a:ext>
              </a:extLst>
            </p:cNvPr>
            <p:cNvSpPr>
              <a:spLocks/>
            </p:cNvSpPr>
            <p:nvPr/>
          </p:nvSpPr>
          <p:spPr bwMode="auto">
            <a:xfrm>
              <a:off x="2175461" y="2054925"/>
              <a:ext cx="2601758" cy="3016172"/>
            </a:xfrm>
            <a:custGeom>
              <a:avLst/>
              <a:gdLst/>
              <a:ahLst/>
              <a:cxnLst/>
              <a:rect l="0" t="0" r="r" b="b"/>
              <a:pathLst>
                <a:path w="21162" h="18992">
                  <a:moveTo>
                    <a:pt x="7050" y="4088"/>
                  </a:moveTo>
                  <a:cubicBezTo>
                    <a:pt x="10836" y="4088"/>
                    <a:pt x="17592" y="2035"/>
                    <a:pt x="19960" y="62"/>
                  </a:cubicBezTo>
                  <a:cubicBezTo>
                    <a:pt x="21600" y="-1304"/>
                    <a:pt x="21544" y="20296"/>
                    <a:pt x="19904" y="18930"/>
                  </a:cubicBezTo>
                  <a:cubicBezTo>
                    <a:pt x="17536" y="16957"/>
                    <a:pt x="10836" y="14977"/>
                    <a:pt x="7050" y="14977"/>
                  </a:cubicBezTo>
                  <a:lnTo>
                    <a:pt x="0" y="9546"/>
                  </a:lnTo>
                  <a:lnTo>
                    <a:pt x="132" y="9532"/>
                  </a:lnTo>
                  <a:lnTo>
                    <a:pt x="0" y="9519"/>
                  </a:lnTo>
                  <a:lnTo>
                    <a:pt x="7050" y="4088"/>
                  </a:lnTo>
                  <a:close/>
                  <a:moveTo>
                    <a:pt x="7050" y="4088"/>
                  </a:moveTo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>
                <a:solidFill>
                  <a:schemeClr val="lt1"/>
                </a:solidFill>
              </a:endParaRPr>
            </a:p>
          </p:txBody>
        </p:sp>
        <p:sp>
          <p:nvSpPr>
            <p:cNvPr id="11" name="AutoShape 8">
              <a:extLst>
                <a:ext uri="{FF2B5EF4-FFF2-40B4-BE49-F238E27FC236}">
                  <a16:creationId xmlns:a16="http://schemas.microsoft.com/office/drawing/2014/main" id="{82720AFA-EB38-4D51-9963-C96C545663AC}"/>
                </a:ext>
              </a:extLst>
            </p:cNvPr>
            <p:cNvSpPr>
              <a:spLocks/>
            </p:cNvSpPr>
            <p:nvPr/>
          </p:nvSpPr>
          <p:spPr bwMode="auto">
            <a:xfrm>
              <a:off x="2175461" y="2044233"/>
              <a:ext cx="2601758" cy="2625364"/>
            </a:xfrm>
            <a:custGeom>
              <a:avLst/>
              <a:gdLst/>
              <a:ahLst/>
              <a:cxnLst/>
              <a:rect l="0" t="0" r="r" b="b"/>
              <a:pathLst>
                <a:path w="21292" h="20400">
                  <a:moveTo>
                    <a:pt x="7093" y="5070"/>
                  </a:moveTo>
                  <a:cubicBezTo>
                    <a:pt x="10902" y="5070"/>
                    <a:pt x="17699" y="2524"/>
                    <a:pt x="20082" y="77"/>
                  </a:cubicBezTo>
                  <a:cubicBezTo>
                    <a:pt x="21326" y="-1200"/>
                    <a:pt x="21600" y="13712"/>
                    <a:pt x="20952" y="20400"/>
                  </a:cubicBezTo>
                  <a:cubicBezTo>
                    <a:pt x="20633" y="20394"/>
                    <a:pt x="20324" y="20225"/>
                    <a:pt x="20032" y="19916"/>
                  </a:cubicBezTo>
                  <a:cubicBezTo>
                    <a:pt x="20030" y="19914"/>
                    <a:pt x="20028" y="19913"/>
                    <a:pt x="20026" y="19911"/>
                  </a:cubicBezTo>
                  <a:cubicBezTo>
                    <a:pt x="17643" y="17465"/>
                    <a:pt x="10902" y="15009"/>
                    <a:pt x="7093" y="15009"/>
                  </a:cubicBezTo>
                  <a:lnTo>
                    <a:pt x="7026" y="14945"/>
                  </a:lnTo>
                  <a:lnTo>
                    <a:pt x="3274" y="14945"/>
                  </a:lnTo>
                  <a:lnTo>
                    <a:pt x="0" y="11837"/>
                  </a:lnTo>
                  <a:lnTo>
                    <a:pt x="133" y="11821"/>
                  </a:lnTo>
                  <a:lnTo>
                    <a:pt x="0" y="11804"/>
                  </a:lnTo>
                  <a:lnTo>
                    <a:pt x="7093" y="5070"/>
                  </a:lnTo>
                  <a:close/>
                  <a:moveTo>
                    <a:pt x="7093" y="5070"/>
                  </a:moveTo>
                </a:path>
              </a:pathLst>
            </a:custGeom>
            <a:gradFill>
              <a:gsLst>
                <a:gs pos="100000">
                  <a:srgbClr val="FFFFFF">
                    <a:alpha val="50000"/>
                  </a:srgbClr>
                </a:gs>
                <a:gs pos="50000">
                  <a:srgbClr val="FFFFFF">
                    <a:alpha val="15000"/>
                  </a:srgbClr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878787"/>
                </a:solidFill>
                <a:latin typeface="Questrial"/>
              </a:endParaRPr>
            </a:p>
          </p:txBody>
        </p:sp>
        <p:sp>
          <p:nvSpPr>
            <p:cNvPr id="12" name="AutoShape 9">
              <a:extLst>
                <a:ext uri="{FF2B5EF4-FFF2-40B4-BE49-F238E27FC236}">
                  <a16:creationId xmlns:a16="http://schemas.microsoft.com/office/drawing/2014/main" id="{72ADD4FA-F3A7-495D-B73D-48069E61B759}"/>
                </a:ext>
              </a:extLst>
            </p:cNvPr>
            <p:cNvSpPr>
              <a:spLocks/>
            </p:cNvSpPr>
            <p:nvPr/>
          </p:nvSpPr>
          <p:spPr bwMode="auto">
            <a:xfrm>
              <a:off x="4333757" y="2003764"/>
              <a:ext cx="817792" cy="3129529"/>
            </a:xfrm>
            <a:custGeom>
              <a:avLst/>
              <a:gdLst/>
              <a:ahLst/>
              <a:cxnLst/>
              <a:rect l="0" t="0" r="r" b="b"/>
              <a:pathLst>
                <a:path w="21600" h="21600">
                  <a:moveTo>
                    <a:pt x="10800" y="21600"/>
                  </a:moveTo>
                  <a:cubicBezTo>
                    <a:pt x="11520" y="21600"/>
                    <a:pt x="12240" y="21527"/>
                    <a:pt x="12939" y="21386"/>
                  </a:cubicBezTo>
                  <a:cubicBezTo>
                    <a:pt x="13637" y="21245"/>
                    <a:pt x="14315" y="21035"/>
                    <a:pt x="14954" y="20769"/>
                  </a:cubicBezTo>
                  <a:cubicBezTo>
                    <a:pt x="15593" y="20503"/>
                    <a:pt x="16194" y="20180"/>
                    <a:pt x="16745" y="19816"/>
                  </a:cubicBezTo>
                  <a:cubicBezTo>
                    <a:pt x="17297" y="19453"/>
                    <a:pt x="17799" y="19049"/>
                    <a:pt x="18248" y="18621"/>
                  </a:cubicBezTo>
                  <a:cubicBezTo>
                    <a:pt x="18698" y="18192"/>
                    <a:pt x="19094" y="17741"/>
                    <a:pt x="19440" y="17280"/>
                  </a:cubicBezTo>
                  <a:cubicBezTo>
                    <a:pt x="19786" y="16819"/>
                    <a:pt x="20080" y="16349"/>
                    <a:pt x="20329" y="15882"/>
                  </a:cubicBezTo>
                  <a:cubicBezTo>
                    <a:pt x="20579" y="15415"/>
                    <a:pt x="20782" y="14951"/>
                    <a:pt x="20948" y="14497"/>
                  </a:cubicBezTo>
                  <a:cubicBezTo>
                    <a:pt x="21113" y="14043"/>
                    <a:pt x="21240" y="13599"/>
                    <a:pt x="21337" y="13171"/>
                  </a:cubicBezTo>
                  <a:cubicBezTo>
                    <a:pt x="21433" y="12742"/>
                    <a:pt x="21499" y="12329"/>
                    <a:pt x="21540" y="11934"/>
                  </a:cubicBezTo>
                  <a:cubicBezTo>
                    <a:pt x="21582" y="11538"/>
                    <a:pt x="21600" y="11160"/>
                    <a:pt x="21600" y="10800"/>
                  </a:cubicBezTo>
                  <a:cubicBezTo>
                    <a:pt x="21600" y="10440"/>
                    <a:pt x="21582" y="10062"/>
                    <a:pt x="21540" y="9666"/>
                  </a:cubicBezTo>
                  <a:cubicBezTo>
                    <a:pt x="21499" y="9271"/>
                    <a:pt x="21433" y="8858"/>
                    <a:pt x="21337" y="8429"/>
                  </a:cubicBezTo>
                  <a:cubicBezTo>
                    <a:pt x="21240" y="8001"/>
                    <a:pt x="21113" y="7557"/>
                    <a:pt x="20948" y="7103"/>
                  </a:cubicBezTo>
                  <a:cubicBezTo>
                    <a:pt x="20782" y="6649"/>
                    <a:pt x="20579" y="6185"/>
                    <a:pt x="20329" y="5718"/>
                  </a:cubicBezTo>
                  <a:cubicBezTo>
                    <a:pt x="20080" y="5251"/>
                    <a:pt x="19786" y="4781"/>
                    <a:pt x="19440" y="4320"/>
                  </a:cubicBezTo>
                  <a:cubicBezTo>
                    <a:pt x="19094" y="3859"/>
                    <a:pt x="18698" y="3408"/>
                    <a:pt x="18248" y="2979"/>
                  </a:cubicBezTo>
                  <a:cubicBezTo>
                    <a:pt x="17799" y="2551"/>
                    <a:pt x="17297" y="2147"/>
                    <a:pt x="16745" y="1784"/>
                  </a:cubicBezTo>
                  <a:cubicBezTo>
                    <a:pt x="16194" y="1420"/>
                    <a:pt x="15593" y="1097"/>
                    <a:pt x="14954" y="831"/>
                  </a:cubicBezTo>
                  <a:cubicBezTo>
                    <a:pt x="14315" y="565"/>
                    <a:pt x="13637" y="355"/>
                    <a:pt x="12939" y="214"/>
                  </a:cubicBezTo>
                  <a:cubicBezTo>
                    <a:pt x="12240" y="73"/>
                    <a:pt x="11520" y="0"/>
                    <a:pt x="10800" y="0"/>
                  </a:cubicBezTo>
                  <a:cubicBezTo>
                    <a:pt x="10080" y="0"/>
                    <a:pt x="9360" y="73"/>
                    <a:pt x="8661" y="214"/>
                  </a:cubicBezTo>
                  <a:cubicBezTo>
                    <a:pt x="7963" y="355"/>
                    <a:pt x="7285" y="565"/>
                    <a:pt x="6646" y="831"/>
                  </a:cubicBezTo>
                  <a:cubicBezTo>
                    <a:pt x="6007" y="1097"/>
                    <a:pt x="5406" y="1420"/>
                    <a:pt x="4855" y="1784"/>
                  </a:cubicBezTo>
                  <a:cubicBezTo>
                    <a:pt x="4303" y="2147"/>
                    <a:pt x="3801" y="2551"/>
                    <a:pt x="3352" y="2979"/>
                  </a:cubicBezTo>
                  <a:cubicBezTo>
                    <a:pt x="2902" y="3408"/>
                    <a:pt x="2506" y="3859"/>
                    <a:pt x="2160" y="4320"/>
                  </a:cubicBezTo>
                  <a:cubicBezTo>
                    <a:pt x="1814" y="4781"/>
                    <a:pt x="1520" y="5251"/>
                    <a:pt x="1271" y="5718"/>
                  </a:cubicBezTo>
                  <a:cubicBezTo>
                    <a:pt x="1021" y="6185"/>
                    <a:pt x="818" y="6649"/>
                    <a:pt x="652" y="7103"/>
                  </a:cubicBezTo>
                  <a:cubicBezTo>
                    <a:pt x="487" y="7557"/>
                    <a:pt x="360" y="8001"/>
                    <a:pt x="263" y="8429"/>
                  </a:cubicBezTo>
                  <a:cubicBezTo>
                    <a:pt x="167" y="8858"/>
                    <a:pt x="101" y="9271"/>
                    <a:pt x="60" y="9666"/>
                  </a:cubicBezTo>
                  <a:cubicBezTo>
                    <a:pt x="18" y="10062"/>
                    <a:pt x="0" y="10440"/>
                    <a:pt x="0" y="10800"/>
                  </a:cubicBezTo>
                  <a:cubicBezTo>
                    <a:pt x="0" y="11160"/>
                    <a:pt x="18" y="11538"/>
                    <a:pt x="60" y="11934"/>
                  </a:cubicBezTo>
                  <a:cubicBezTo>
                    <a:pt x="101" y="12329"/>
                    <a:pt x="167" y="12742"/>
                    <a:pt x="263" y="13171"/>
                  </a:cubicBezTo>
                  <a:cubicBezTo>
                    <a:pt x="360" y="13599"/>
                    <a:pt x="487" y="14043"/>
                    <a:pt x="652" y="14497"/>
                  </a:cubicBezTo>
                  <a:cubicBezTo>
                    <a:pt x="818" y="14951"/>
                    <a:pt x="1021" y="15415"/>
                    <a:pt x="1271" y="15882"/>
                  </a:cubicBezTo>
                  <a:cubicBezTo>
                    <a:pt x="1520" y="16349"/>
                    <a:pt x="1814" y="16819"/>
                    <a:pt x="2160" y="17280"/>
                  </a:cubicBezTo>
                  <a:cubicBezTo>
                    <a:pt x="2506" y="17741"/>
                    <a:pt x="2902" y="18192"/>
                    <a:pt x="3352" y="18621"/>
                  </a:cubicBezTo>
                  <a:cubicBezTo>
                    <a:pt x="3801" y="19049"/>
                    <a:pt x="4303" y="19453"/>
                    <a:pt x="4855" y="19816"/>
                  </a:cubicBezTo>
                  <a:cubicBezTo>
                    <a:pt x="5406" y="20180"/>
                    <a:pt x="6007" y="20503"/>
                    <a:pt x="6646" y="20769"/>
                  </a:cubicBezTo>
                  <a:cubicBezTo>
                    <a:pt x="7285" y="21035"/>
                    <a:pt x="7963" y="21245"/>
                    <a:pt x="8661" y="21386"/>
                  </a:cubicBezTo>
                  <a:cubicBezTo>
                    <a:pt x="9360" y="21527"/>
                    <a:pt x="10080" y="21600"/>
                    <a:pt x="10800" y="21600"/>
                  </a:cubicBezTo>
                  <a:close/>
                  <a:moveTo>
                    <a:pt x="10800" y="21600"/>
                  </a:moveTo>
                </a:path>
              </a:pathLst>
            </a:custGeom>
            <a:solidFill>
              <a:srgbClr val="E1E9EA"/>
            </a:solidFill>
            <a:ln>
              <a:noFill/>
            </a:ln>
          </p:spPr>
          <p:txBody>
            <a:bodyPr lIns="0" tIns="0" rIns="0" bIns="0"/>
            <a:lstStyle/>
            <a:p>
              <a:pPr>
                <a:defRPr/>
              </a:pPr>
              <a:endParaRPr lang="en-US" kern="0">
                <a:solidFill>
                  <a:srgbClr val="9EACB4"/>
                </a:solidFill>
                <a:latin typeface="Questrial" charset="0"/>
              </a:endParaRPr>
            </a:p>
          </p:txBody>
        </p:sp>
        <p:sp>
          <p:nvSpPr>
            <p:cNvPr id="13" name="AutoShape 10">
              <a:extLst>
                <a:ext uri="{FF2B5EF4-FFF2-40B4-BE49-F238E27FC236}">
                  <a16:creationId xmlns:a16="http://schemas.microsoft.com/office/drawing/2014/main" id="{A3C9024B-2F2C-4CC2-A5C9-911D77C61E13}"/>
                </a:ext>
              </a:extLst>
            </p:cNvPr>
            <p:cNvSpPr>
              <a:spLocks/>
            </p:cNvSpPr>
            <p:nvPr/>
          </p:nvSpPr>
          <p:spPr bwMode="auto">
            <a:xfrm>
              <a:off x="718612" y="4836526"/>
              <a:ext cx="504164" cy="981350"/>
            </a:xfrm>
            <a:custGeom>
              <a:avLst/>
              <a:gdLst/>
              <a:ahLst/>
              <a:cxnLst/>
              <a:rect l="0" t="0" r="r" b="b"/>
              <a:pathLst>
                <a:path w="21100" h="21600">
                  <a:moveTo>
                    <a:pt x="20006" y="21600"/>
                  </a:moveTo>
                  <a:cubicBezTo>
                    <a:pt x="21487" y="10766"/>
                    <a:pt x="21600" y="4119"/>
                    <a:pt x="19495" y="0"/>
                  </a:cubicBezTo>
                  <a:lnTo>
                    <a:pt x="0" y="11075"/>
                  </a:lnTo>
                  <a:lnTo>
                    <a:pt x="20006" y="21600"/>
                  </a:lnTo>
                  <a:close/>
                  <a:moveTo>
                    <a:pt x="20006" y="21600"/>
                  </a:move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pPr>
                <a:defRPr/>
              </a:pPr>
              <a:endParaRPr lang="en-US" kern="0">
                <a:solidFill>
                  <a:srgbClr val="9EACB4"/>
                </a:solidFill>
                <a:latin typeface="Questrial" charset="0"/>
              </a:endParaRPr>
            </a:p>
          </p:txBody>
        </p:sp>
        <p:sp>
          <p:nvSpPr>
            <p:cNvPr id="14" name="AutoShape 11">
              <a:extLst>
                <a:ext uri="{FF2B5EF4-FFF2-40B4-BE49-F238E27FC236}">
                  <a16:creationId xmlns:a16="http://schemas.microsoft.com/office/drawing/2014/main" id="{7C254AD5-7C0F-4C7B-91E3-39FE0E00F02F}"/>
                </a:ext>
              </a:extLst>
            </p:cNvPr>
            <p:cNvSpPr>
              <a:spLocks/>
            </p:cNvSpPr>
            <p:nvPr/>
          </p:nvSpPr>
          <p:spPr bwMode="auto">
            <a:xfrm>
              <a:off x="759082" y="4917461"/>
              <a:ext cx="1151653" cy="799243"/>
            </a:xfrm>
            <a:custGeom>
              <a:avLst/>
              <a:gdLst/>
              <a:ahLst/>
              <a:cxnLst/>
              <a:rect l="0" t="0" r="r" b="b"/>
              <a:pathLst>
                <a:path w="21600" h="21600">
                  <a:moveTo>
                    <a:pt x="21600" y="21214"/>
                  </a:moveTo>
                  <a:lnTo>
                    <a:pt x="184" y="21600"/>
                  </a:lnTo>
                  <a:lnTo>
                    <a:pt x="0" y="386"/>
                  </a:lnTo>
                  <a:lnTo>
                    <a:pt x="21416" y="0"/>
                  </a:lnTo>
                  <a:close/>
                  <a:moveTo>
                    <a:pt x="21600" y="21214"/>
                  </a:moveTo>
                </a:path>
              </a:pathLst>
            </a:custGeom>
            <a:solidFill>
              <a:srgbClr val="FCDBBC"/>
            </a:solidFill>
            <a:ln>
              <a:noFill/>
            </a:ln>
          </p:spPr>
          <p:txBody>
            <a:bodyPr lIns="0" tIns="0" rIns="0" bIns="0"/>
            <a:lstStyle/>
            <a:p>
              <a:pPr>
                <a:defRPr/>
              </a:pPr>
              <a:endParaRPr lang="en-US" kern="0">
                <a:solidFill>
                  <a:srgbClr val="9EACB4"/>
                </a:solidFill>
                <a:latin typeface="Questrial" charset="0"/>
              </a:endParaRPr>
            </a:p>
          </p:txBody>
        </p:sp>
        <p:sp>
          <p:nvSpPr>
            <p:cNvPr id="15" name="AutoShape 12">
              <a:extLst>
                <a:ext uri="{FF2B5EF4-FFF2-40B4-BE49-F238E27FC236}">
                  <a16:creationId xmlns:a16="http://schemas.microsoft.com/office/drawing/2014/main" id="{E1C8DB04-B632-4AF2-9C21-B1F089D6BD6C}"/>
                </a:ext>
              </a:extLst>
            </p:cNvPr>
            <p:cNvSpPr>
              <a:spLocks/>
            </p:cNvSpPr>
            <p:nvPr/>
          </p:nvSpPr>
          <p:spPr bwMode="auto">
            <a:xfrm>
              <a:off x="757395" y="5618910"/>
              <a:ext cx="1153340" cy="107913"/>
            </a:xfrm>
            <a:custGeom>
              <a:avLst/>
              <a:gdLst/>
              <a:ahLst/>
              <a:cxnLst/>
              <a:rect l="0" t="0" r="r" b="b"/>
              <a:pathLst>
                <a:path w="21600" h="21600">
                  <a:moveTo>
                    <a:pt x="0" y="385"/>
                  </a:moveTo>
                  <a:lnTo>
                    <a:pt x="21417" y="0"/>
                  </a:lnTo>
                  <a:lnTo>
                    <a:pt x="21600" y="21218"/>
                  </a:lnTo>
                  <a:lnTo>
                    <a:pt x="183" y="21600"/>
                  </a:lnTo>
                  <a:close/>
                  <a:moveTo>
                    <a:pt x="0" y="385"/>
                  </a:moveTo>
                </a:path>
              </a:pathLst>
            </a:custGeom>
            <a:solidFill>
              <a:srgbClr val="FAC290"/>
            </a:solidFill>
            <a:ln>
              <a:noFill/>
            </a:ln>
          </p:spPr>
          <p:txBody>
            <a:bodyPr lIns="0" tIns="0" rIns="0" bIns="0"/>
            <a:lstStyle/>
            <a:p>
              <a:pPr>
                <a:defRPr/>
              </a:pPr>
              <a:endParaRPr lang="en-US" kern="0">
                <a:solidFill>
                  <a:srgbClr val="9EACB4"/>
                </a:solidFill>
                <a:latin typeface="Questrial" charset="0"/>
              </a:endParaRPr>
            </a:p>
          </p:txBody>
        </p:sp>
        <p:sp>
          <p:nvSpPr>
            <p:cNvPr id="16" name="AutoShape 13">
              <a:extLst>
                <a:ext uri="{FF2B5EF4-FFF2-40B4-BE49-F238E27FC236}">
                  <a16:creationId xmlns:a16="http://schemas.microsoft.com/office/drawing/2014/main" id="{D8965790-BE69-47DA-9D22-6845408FCC68}"/>
                </a:ext>
              </a:extLst>
            </p:cNvPr>
            <p:cNvSpPr>
              <a:spLocks/>
            </p:cNvSpPr>
            <p:nvPr/>
          </p:nvSpPr>
          <p:spPr bwMode="auto">
            <a:xfrm>
              <a:off x="1352612" y="4593717"/>
              <a:ext cx="1321956" cy="1271369"/>
            </a:xfrm>
            <a:custGeom>
              <a:avLst/>
              <a:gdLst/>
              <a:ahLst/>
              <a:cxnLst/>
              <a:rect l="0" t="0" r="r" b="b"/>
              <a:pathLst>
                <a:path w="20859" h="20489">
                  <a:moveTo>
                    <a:pt x="10416" y="66"/>
                  </a:moveTo>
                  <a:cubicBezTo>
                    <a:pt x="15141" y="-615"/>
                    <a:pt x="20552" y="4092"/>
                    <a:pt x="20843" y="9718"/>
                  </a:cubicBezTo>
                  <a:cubicBezTo>
                    <a:pt x="21134" y="15343"/>
                    <a:pt x="17250" y="19890"/>
                    <a:pt x="11471" y="20437"/>
                  </a:cubicBezTo>
                  <a:cubicBezTo>
                    <a:pt x="5691" y="20985"/>
                    <a:pt x="-466" y="17117"/>
                    <a:pt x="27" y="11329"/>
                  </a:cubicBezTo>
                  <a:cubicBezTo>
                    <a:pt x="521" y="5540"/>
                    <a:pt x="5691" y="746"/>
                    <a:pt x="10416" y="66"/>
                  </a:cubicBezTo>
                  <a:close/>
                  <a:moveTo>
                    <a:pt x="10416" y="66"/>
                  </a:moveTo>
                </a:path>
              </a:pathLst>
            </a:custGeom>
            <a:solidFill>
              <a:srgbClr val="FAC290"/>
            </a:solidFill>
            <a:ln>
              <a:noFill/>
            </a:ln>
          </p:spPr>
          <p:txBody>
            <a:bodyPr lIns="0" tIns="0" rIns="0" bIns="0"/>
            <a:lstStyle/>
            <a:p>
              <a:pPr>
                <a:defRPr/>
              </a:pPr>
              <a:endParaRPr lang="en-US" kern="0">
                <a:solidFill>
                  <a:srgbClr val="9EACB4"/>
                </a:solidFill>
                <a:latin typeface="Questrial" charset="0"/>
              </a:endParaRPr>
            </a:p>
          </p:txBody>
        </p:sp>
        <p:sp>
          <p:nvSpPr>
            <p:cNvPr id="17" name="AutoShape 14">
              <a:extLst>
                <a:ext uri="{FF2B5EF4-FFF2-40B4-BE49-F238E27FC236}">
                  <a16:creationId xmlns:a16="http://schemas.microsoft.com/office/drawing/2014/main" id="{17278291-B74D-4598-9284-110BF709F060}"/>
                </a:ext>
              </a:extLst>
            </p:cNvPr>
            <p:cNvSpPr>
              <a:spLocks/>
            </p:cNvSpPr>
            <p:nvPr/>
          </p:nvSpPr>
          <p:spPr bwMode="auto">
            <a:xfrm>
              <a:off x="1433547" y="4607207"/>
              <a:ext cx="1230903" cy="1237648"/>
            </a:xfrm>
            <a:custGeom>
              <a:avLst/>
              <a:gdLst/>
              <a:ahLst/>
              <a:cxnLst/>
              <a:rect l="0" t="0" r="r" b="b"/>
              <a:pathLst>
                <a:path w="20632" h="21062">
                  <a:moveTo>
                    <a:pt x="9794" y="11"/>
                  </a:moveTo>
                  <a:cubicBezTo>
                    <a:pt x="14614" y="-248"/>
                    <a:pt x="20315" y="4169"/>
                    <a:pt x="20618" y="9978"/>
                  </a:cubicBezTo>
                  <a:cubicBezTo>
                    <a:pt x="20920" y="15787"/>
                    <a:pt x="16564" y="20743"/>
                    <a:pt x="10888" y="21047"/>
                  </a:cubicBezTo>
                  <a:cubicBezTo>
                    <a:pt x="5213" y="21352"/>
                    <a:pt x="-680" y="16945"/>
                    <a:pt x="64" y="11081"/>
                  </a:cubicBezTo>
                  <a:cubicBezTo>
                    <a:pt x="808" y="5216"/>
                    <a:pt x="4973" y="270"/>
                    <a:pt x="9794" y="11"/>
                  </a:cubicBezTo>
                  <a:close/>
                  <a:moveTo>
                    <a:pt x="9794" y="11"/>
                  </a:moveTo>
                </a:path>
              </a:pathLst>
            </a:custGeom>
            <a:solidFill>
              <a:srgbClr val="FCDBBC"/>
            </a:solidFill>
            <a:ln>
              <a:noFill/>
            </a:ln>
          </p:spPr>
          <p:txBody>
            <a:bodyPr lIns="0" tIns="0" rIns="0" bIns="0"/>
            <a:lstStyle/>
            <a:p>
              <a:pPr>
                <a:defRPr/>
              </a:pPr>
              <a:endParaRPr lang="en-US" kern="0">
                <a:solidFill>
                  <a:srgbClr val="9EACB4"/>
                </a:solidFill>
                <a:latin typeface="Questrial" charset="0"/>
              </a:endParaRPr>
            </a:p>
          </p:txBody>
        </p:sp>
        <p:grpSp>
          <p:nvGrpSpPr>
            <p:cNvPr id="18" name="Group 17">
              <a:extLst>
                <a:ext uri="{FF2B5EF4-FFF2-40B4-BE49-F238E27FC236}">
                  <a16:creationId xmlns:a16="http://schemas.microsoft.com/office/drawing/2014/main" id="{9990A235-AD18-46A7-9395-2F136F0FFF1E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134993" y="4094613"/>
              <a:ext cx="719993" cy="1987989"/>
              <a:chOff x="0" y="0"/>
              <a:chExt cx="427" cy="1179"/>
            </a:xfrm>
            <a:solidFill>
              <a:srgbClr val="3F5659"/>
            </a:solidFill>
          </p:grpSpPr>
          <p:sp>
            <p:nvSpPr>
              <p:cNvPr id="48" name="AutoShape 15">
                <a:extLst>
                  <a:ext uri="{FF2B5EF4-FFF2-40B4-BE49-F238E27FC236}">
                    <a16:creationId xmlns:a16="http://schemas.microsoft.com/office/drawing/2014/main" id="{1AB676F8-CD76-46A1-972E-6403214F234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0" y="0"/>
                <a:ext cx="373" cy="1126"/>
              </a:xfrm>
              <a:custGeom>
                <a:avLst/>
                <a:gdLst/>
                <a:ahLst/>
                <a:cxnLst/>
                <a:rect l="0" t="0" r="r" b="b"/>
                <a:pathLst>
                  <a:path w="21600" h="21600">
                    <a:moveTo>
                      <a:pt x="21600" y="21236"/>
                    </a:moveTo>
                    <a:lnTo>
                      <a:pt x="4009" y="21600"/>
                    </a:lnTo>
                    <a:lnTo>
                      <a:pt x="0" y="364"/>
                    </a:lnTo>
                    <a:lnTo>
                      <a:pt x="17591" y="0"/>
                    </a:lnTo>
                    <a:close/>
                    <a:moveTo>
                      <a:pt x="21600" y="21236"/>
                    </a:moveTo>
                  </a:path>
                </a:pathLst>
              </a:custGeom>
              <a:solidFill>
                <a:srgbClr val="4F5457"/>
              </a:solidFill>
              <a:ln>
                <a:noFill/>
              </a:ln>
            </p:spPr>
            <p:txBody>
              <a:bodyPr lIns="0" tIns="0" rIns="0" bIns="0"/>
              <a:lstStyle/>
              <a:p>
                <a:endParaRPr lang="en-US" kern="0">
                  <a:solidFill>
                    <a:srgbClr val="9EACB4"/>
                  </a:solidFill>
                  <a:latin typeface="Questrial" charset="0"/>
                </a:endParaRPr>
              </a:p>
            </p:txBody>
          </p:sp>
          <p:sp>
            <p:nvSpPr>
              <p:cNvPr id="49" name="AutoShape 16">
                <a:extLst>
                  <a:ext uri="{FF2B5EF4-FFF2-40B4-BE49-F238E27FC236}">
                    <a16:creationId xmlns:a16="http://schemas.microsoft.com/office/drawing/2014/main" id="{262A22B3-B747-43E8-9054-F6E695F007E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0" y="1040"/>
                <a:ext cx="427" cy="139"/>
              </a:xfrm>
              <a:custGeom>
                <a:avLst/>
                <a:gdLst/>
                <a:ahLst/>
                <a:cxnLst/>
                <a:rect l="0" t="0" r="r" b="b"/>
                <a:pathLst>
                  <a:path w="21406" h="21016">
                    <a:moveTo>
                      <a:pt x="3188" y="20997"/>
                    </a:moveTo>
                    <a:lnTo>
                      <a:pt x="18592" y="18094"/>
                    </a:lnTo>
                    <a:cubicBezTo>
                      <a:pt x="20240" y="17783"/>
                      <a:pt x="21503" y="13462"/>
                      <a:pt x="21401" y="8492"/>
                    </a:cubicBezTo>
                    <a:lnTo>
                      <a:pt x="21401" y="8490"/>
                    </a:lnTo>
                    <a:cubicBezTo>
                      <a:pt x="21298" y="3520"/>
                      <a:pt x="19866" y="-291"/>
                      <a:pt x="18218" y="17"/>
                    </a:cubicBezTo>
                    <a:lnTo>
                      <a:pt x="2814" y="2923"/>
                    </a:lnTo>
                    <a:cubicBezTo>
                      <a:pt x="1167" y="3234"/>
                      <a:pt x="-97" y="7555"/>
                      <a:pt x="6" y="12525"/>
                    </a:cubicBezTo>
                    <a:lnTo>
                      <a:pt x="6" y="12527"/>
                    </a:lnTo>
                    <a:cubicBezTo>
                      <a:pt x="109" y="17498"/>
                      <a:pt x="1541" y="21309"/>
                      <a:pt x="3188" y="20997"/>
                    </a:cubicBezTo>
                    <a:close/>
                    <a:moveTo>
                      <a:pt x="3188" y="20997"/>
                    </a:moveTo>
                  </a:path>
                </a:pathLst>
              </a:custGeom>
              <a:solidFill>
                <a:srgbClr val="4F5457"/>
              </a:solidFill>
              <a:ln>
                <a:noFill/>
              </a:ln>
            </p:spPr>
            <p:txBody>
              <a:bodyPr lIns="0" tIns="0" rIns="0" bIns="0"/>
              <a:lstStyle/>
              <a:p>
                <a:endParaRPr lang="en-US" kern="0">
                  <a:solidFill>
                    <a:srgbClr val="9EACB4"/>
                  </a:solidFill>
                  <a:latin typeface="Questrial" charset="0"/>
                </a:endParaRPr>
              </a:p>
            </p:txBody>
          </p:sp>
        </p:grpSp>
        <p:sp>
          <p:nvSpPr>
            <p:cNvPr id="19" name="AutoShape 18">
              <a:extLst>
                <a:ext uri="{FF2B5EF4-FFF2-40B4-BE49-F238E27FC236}">
                  <a16:creationId xmlns:a16="http://schemas.microsoft.com/office/drawing/2014/main" id="{DA114D12-8418-4299-B0B9-62A1ED308767}"/>
                </a:ext>
              </a:extLst>
            </p:cNvPr>
            <p:cNvSpPr>
              <a:spLocks/>
            </p:cNvSpPr>
            <p:nvPr/>
          </p:nvSpPr>
          <p:spPr bwMode="auto">
            <a:xfrm>
              <a:off x="1312143" y="2705210"/>
              <a:ext cx="1733382" cy="1733381"/>
            </a:xfrm>
            <a:custGeom>
              <a:avLst/>
              <a:gdLst/>
              <a:ahLst/>
              <a:cxnLst/>
              <a:rect l="0" t="0" r="r" b="b"/>
              <a:pathLst>
                <a:path w="21600" h="21600">
                  <a:moveTo>
                    <a:pt x="11826" y="21551"/>
                  </a:moveTo>
                  <a:cubicBezTo>
                    <a:pt x="11488" y="21583"/>
                    <a:pt x="11146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ubicBezTo>
                    <a:pt x="0" y="4835"/>
                    <a:pt x="4835" y="0"/>
                    <a:pt x="10800" y="0"/>
                  </a:cubicBezTo>
                  <a:lnTo>
                    <a:pt x="21600" y="0"/>
                  </a:lnTo>
                  <a:lnTo>
                    <a:pt x="21600" y="10800"/>
                  </a:lnTo>
                  <a:lnTo>
                    <a:pt x="21600" y="21551"/>
                  </a:lnTo>
                  <a:lnTo>
                    <a:pt x="11826" y="21551"/>
                  </a:lnTo>
                  <a:close/>
                  <a:moveTo>
                    <a:pt x="11826" y="21551"/>
                  </a:moveTo>
                </a:path>
              </a:pathLst>
            </a:custGeom>
            <a:solidFill>
              <a:srgbClr val="4F5457"/>
            </a:solidFill>
            <a:ln>
              <a:noFill/>
            </a:ln>
          </p:spPr>
          <p:txBody>
            <a:bodyPr lIns="0" tIns="0" rIns="0" bIns="0"/>
            <a:lstStyle/>
            <a:p>
              <a:endParaRPr lang="en-US" kern="0">
                <a:solidFill>
                  <a:srgbClr val="9EACB4"/>
                </a:solidFill>
                <a:latin typeface="Questrial" charset="0"/>
              </a:endParaRPr>
            </a:p>
          </p:txBody>
        </p:sp>
        <p:sp>
          <p:nvSpPr>
            <p:cNvPr id="20" name="AutoShape 19">
              <a:extLst>
                <a:ext uri="{FF2B5EF4-FFF2-40B4-BE49-F238E27FC236}">
                  <a16:creationId xmlns:a16="http://schemas.microsoft.com/office/drawing/2014/main" id="{C3868033-0C8C-4DC8-AEC4-A49995F7149F}"/>
                </a:ext>
              </a:extLst>
            </p:cNvPr>
            <p:cNvSpPr>
              <a:spLocks/>
            </p:cNvSpPr>
            <p:nvPr/>
          </p:nvSpPr>
          <p:spPr bwMode="auto">
            <a:xfrm>
              <a:off x="1338432" y="2703522"/>
              <a:ext cx="1701343" cy="1279802"/>
            </a:xfrm>
            <a:custGeom>
              <a:avLst/>
              <a:gdLst/>
              <a:ahLst/>
              <a:cxnLst/>
              <a:rect l="0" t="0" r="r" b="b"/>
              <a:pathLst>
                <a:path w="21600" h="21600">
                  <a:moveTo>
                    <a:pt x="0" y="10764"/>
                  </a:moveTo>
                  <a:cubicBezTo>
                    <a:pt x="1275" y="4560"/>
                    <a:pt x="5540" y="0"/>
                    <a:pt x="10605" y="0"/>
                  </a:cubicBezTo>
                  <a:lnTo>
                    <a:pt x="21600" y="0"/>
                  </a:lnTo>
                  <a:lnTo>
                    <a:pt x="21600" y="14636"/>
                  </a:lnTo>
                  <a:lnTo>
                    <a:pt x="21600" y="21600"/>
                  </a:lnTo>
                  <a:lnTo>
                    <a:pt x="21496" y="21462"/>
                  </a:lnTo>
                  <a:lnTo>
                    <a:pt x="11650" y="21462"/>
                  </a:lnTo>
                  <a:cubicBezTo>
                    <a:pt x="11306" y="21505"/>
                    <a:pt x="10958" y="21528"/>
                    <a:pt x="10605" y="21528"/>
                  </a:cubicBezTo>
                  <a:cubicBezTo>
                    <a:pt x="5540" y="21528"/>
                    <a:pt x="1275" y="16968"/>
                    <a:pt x="0" y="10764"/>
                  </a:cubicBezTo>
                  <a:close/>
                  <a:moveTo>
                    <a:pt x="0" y="10764"/>
                  </a:moveTo>
                </a:path>
              </a:pathLst>
            </a:custGeom>
            <a:solidFill>
              <a:srgbClr val="6A7074"/>
            </a:solidFill>
            <a:ln>
              <a:noFill/>
            </a:ln>
          </p:spPr>
          <p:txBody>
            <a:bodyPr lIns="0" tIns="0" rIns="0" bIns="0"/>
            <a:lstStyle/>
            <a:p>
              <a:endParaRPr lang="en-US" kern="0">
                <a:solidFill>
                  <a:srgbClr val="9EACB4"/>
                </a:solidFill>
                <a:latin typeface="Questrial" charset="0"/>
              </a:endParaRPr>
            </a:p>
          </p:txBody>
        </p:sp>
        <p:sp>
          <p:nvSpPr>
            <p:cNvPr id="21" name="AutoShape 22">
              <a:extLst>
                <a:ext uri="{FF2B5EF4-FFF2-40B4-BE49-F238E27FC236}">
                  <a16:creationId xmlns:a16="http://schemas.microsoft.com/office/drawing/2014/main" id="{00795258-632F-4EFF-997C-38E560ACC52C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8183" y="3136870"/>
              <a:ext cx="445147" cy="873434"/>
            </a:xfrm>
            <a:custGeom>
              <a:avLst/>
              <a:gdLst/>
              <a:ahLst/>
              <a:cxnLst/>
              <a:rect l="0" t="0" r="r" b="b"/>
              <a:pathLst>
                <a:path w="21600" h="21600">
                  <a:moveTo>
                    <a:pt x="657" y="0"/>
                  </a:moveTo>
                  <a:cubicBezTo>
                    <a:pt x="12241" y="52"/>
                    <a:pt x="21600" y="4867"/>
                    <a:pt x="21600" y="10800"/>
                  </a:cubicBezTo>
                  <a:cubicBezTo>
                    <a:pt x="21600" y="16732"/>
                    <a:pt x="12241" y="21547"/>
                    <a:pt x="657" y="21600"/>
                  </a:cubicBezTo>
                  <a:cubicBezTo>
                    <a:pt x="230" y="18173"/>
                    <a:pt x="0" y="14549"/>
                    <a:pt x="0" y="10800"/>
                  </a:cubicBezTo>
                  <a:cubicBezTo>
                    <a:pt x="0" y="7051"/>
                    <a:pt x="230" y="3427"/>
                    <a:pt x="657" y="0"/>
                  </a:cubicBezTo>
                  <a:close/>
                  <a:moveTo>
                    <a:pt x="657" y="0"/>
                  </a:moveTo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lIns="0" tIns="0" rIns="0" bIns="0"/>
            <a:lstStyle/>
            <a:p>
              <a:pPr>
                <a:defRPr/>
              </a:pPr>
              <a:endParaRPr lang="en-US" kern="0">
                <a:solidFill>
                  <a:srgbClr val="9EACB4"/>
                </a:solidFill>
                <a:latin typeface="Questrial" charset="0"/>
              </a:endParaRPr>
            </a:p>
          </p:txBody>
        </p:sp>
        <p:sp>
          <p:nvSpPr>
            <p:cNvPr id="22" name="AutoShape 23">
              <a:extLst>
                <a:ext uri="{FF2B5EF4-FFF2-40B4-BE49-F238E27FC236}">
                  <a16:creationId xmlns:a16="http://schemas.microsoft.com/office/drawing/2014/main" id="{BC07402E-1651-4A72-A42A-BCC9BC1E3445}"/>
                </a:ext>
              </a:extLst>
            </p:cNvPr>
            <p:cNvSpPr>
              <a:spLocks/>
            </p:cNvSpPr>
            <p:nvPr/>
          </p:nvSpPr>
          <p:spPr bwMode="auto">
            <a:xfrm>
              <a:off x="4333757" y="2003764"/>
              <a:ext cx="817792" cy="3129529"/>
            </a:xfrm>
            <a:custGeom>
              <a:avLst/>
              <a:gdLst/>
              <a:ahLst/>
              <a:cxnLst/>
              <a:rect l="0" t="0" r="r" b="b"/>
              <a:pathLst>
                <a:path w="21600" h="21600">
                  <a:moveTo>
                    <a:pt x="11302" y="773"/>
                  </a:moveTo>
                  <a:cubicBezTo>
                    <a:pt x="15930" y="773"/>
                    <a:pt x="19682" y="5262"/>
                    <a:pt x="19682" y="10800"/>
                  </a:cubicBezTo>
                  <a:cubicBezTo>
                    <a:pt x="19682" y="16338"/>
                    <a:pt x="15930" y="20827"/>
                    <a:pt x="11302" y="20827"/>
                  </a:cubicBezTo>
                  <a:lnTo>
                    <a:pt x="11302" y="21588"/>
                  </a:lnTo>
                  <a:cubicBezTo>
                    <a:pt x="17034" y="21326"/>
                    <a:pt x="21600" y="16597"/>
                    <a:pt x="21600" y="10800"/>
                  </a:cubicBezTo>
                  <a:cubicBezTo>
                    <a:pt x="21600" y="5004"/>
                    <a:pt x="17034" y="274"/>
                    <a:pt x="11302" y="12"/>
                  </a:cubicBezTo>
                  <a:lnTo>
                    <a:pt x="11302" y="773"/>
                  </a:lnTo>
                  <a:close/>
                  <a:moveTo>
                    <a:pt x="11302" y="20827"/>
                  </a:moveTo>
                  <a:cubicBezTo>
                    <a:pt x="6673" y="20827"/>
                    <a:pt x="2921" y="16338"/>
                    <a:pt x="2921" y="10800"/>
                  </a:cubicBezTo>
                  <a:cubicBezTo>
                    <a:pt x="2921" y="5262"/>
                    <a:pt x="6673" y="773"/>
                    <a:pt x="11302" y="773"/>
                  </a:cubicBezTo>
                  <a:lnTo>
                    <a:pt x="11302" y="12"/>
                  </a:lnTo>
                  <a:cubicBezTo>
                    <a:pt x="11135" y="4"/>
                    <a:pt x="10968" y="0"/>
                    <a:pt x="10800" y="0"/>
                  </a:cubicBezTo>
                  <a:cubicBezTo>
                    <a:pt x="4835" y="0"/>
                    <a:pt x="0" y="4835"/>
                    <a:pt x="0" y="10800"/>
                  </a:cubicBezTo>
                  <a:cubicBezTo>
                    <a:pt x="0" y="16765"/>
                    <a:pt x="4835" y="21600"/>
                    <a:pt x="10800" y="21600"/>
                  </a:cubicBezTo>
                  <a:cubicBezTo>
                    <a:pt x="10968" y="21600"/>
                    <a:pt x="11135" y="21596"/>
                    <a:pt x="11302" y="21588"/>
                  </a:cubicBezTo>
                  <a:lnTo>
                    <a:pt x="11302" y="20827"/>
                  </a:lnTo>
                  <a:close/>
                  <a:moveTo>
                    <a:pt x="11302" y="20827"/>
                  </a:moveTo>
                </a:path>
              </a:pathLst>
            </a:custGeom>
            <a:solidFill>
              <a:srgbClr val="6A7074"/>
            </a:solidFill>
            <a:ln>
              <a:noFill/>
            </a:ln>
          </p:spPr>
          <p:txBody>
            <a:bodyPr lIns="0" tIns="0" rIns="0" bIns="0"/>
            <a:lstStyle/>
            <a:p>
              <a:endParaRPr lang="en-US" kern="0">
                <a:solidFill>
                  <a:srgbClr val="9EACB4"/>
                </a:solidFill>
                <a:latin typeface="Questrial" charset="0"/>
              </a:endParaRPr>
            </a:p>
          </p:txBody>
        </p:sp>
        <p:sp>
          <p:nvSpPr>
            <p:cNvPr id="23" name="AutoShape 24">
              <a:extLst>
                <a:ext uri="{FF2B5EF4-FFF2-40B4-BE49-F238E27FC236}">
                  <a16:creationId xmlns:a16="http://schemas.microsoft.com/office/drawing/2014/main" id="{73955829-72B0-4DBD-A282-3785AD13B2BA}"/>
                </a:ext>
              </a:extLst>
            </p:cNvPr>
            <p:cNvSpPr>
              <a:spLocks/>
            </p:cNvSpPr>
            <p:nvPr/>
          </p:nvSpPr>
          <p:spPr bwMode="auto">
            <a:xfrm>
              <a:off x="1595420" y="4566741"/>
              <a:ext cx="1040367" cy="826222"/>
            </a:xfrm>
            <a:custGeom>
              <a:avLst/>
              <a:gdLst/>
              <a:ahLst/>
              <a:cxnLst/>
              <a:rect l="0" t="0" r="r" b="b"/>
              <a:pathLst>
                <a:path w="19132" h="21424">
                  <a:moveTo>
                    <a:pt x="17797" y="3"/>
                  </a:moveTo>
                  <a:lnTo>
                    <a:pt x="7761" y="733"/>
                  </a:lnTo>
                  <a:cubicBezTo>
                    <a:pt x="-1200" y="7143"/>
                    <a:pt x="-1336" y="14163"/>
                    <a:pt x="2026" y="21424"/>
                  </a:cubicBezTo>
                  <a:cubicBezTo>
                    <a:pt x="6079" y="19714"/>
                    <a:pt x="8741" y="14533"/>
                    <a:pt x="9221" y="7261"/>
                  </a:cubicBezTo>
                  <a:lnTo>
                    <a:pt x="14745" y="6871"/>
                  </a:lnTo>
                  <a:cubicBezTo>
                    <a:pt x="19351" y="6546"/>
                    <a:pt x="20264" y="-176"/>
                    <a:pt x="17797" y="3"/>
                  </a:cubicBezTo>
                  <a:close/>
                  <a:moveTo>
                    <a:pt x="17797" y="3"/>
                  </a:moveTo>
                </a:path>
              </a:pathLst>
            </a:custGeom>
            <a:solidFill>
              <a:srgbClr val="FAC290"/>
            </a:solidFill>
            <a:ln>
              <a:noFill/>
            </a:ln>
          </p:spPr>
          <p:txBody>
            <a:bodyPr lIns="0" tIns="0" rIns="0" bIns="0"/>
            <a:lstStyle/>
            <a:p>
              <a:pPr>
                <a:defRPr/>
              </a:pPr>
              <a:endParaRPr lang="en-US" kern="0">
                <a:solidFill>
                  <a:srgbClr val="9EACB4"/>
                </a:solidFill>
                <a:latin typeface="Questrial" charset="0"/>
              </a:endParaRPr>
            </a:p>
          </p:txBody>
        </p:sp>
        <p:sp>
          <p:nvSpPr>
            <p:cNvPr id="24" name="AutoShape 25">
              <a:extLst>
                <a:ext uri="{FF2B5EF4-FFF2-40B4-BE49-F238E27FC236}">
                  <a16:creationId xmlns:a16="http://schemas.microsoft.com/office/drawing/2014/main" id="{A71D6A2A-34BF-4305-8397-E699028DD171}"/>
                </a:ext>
              </a:extLst>
            </p:cNvPr>
            <p:cNvSpPr>
              <a:spLocks/>
            </p:cNvSpPr>
            <p:nvPr/>
          </p:nvSpPr>
          <p:spPr bwMode="auto">
            <a:xfrm>
              <a:off x="2229419" y="4809550"/>
              <a:ext cx="691328" cy="268100"/>
            </a:xfrm>
            <a:custGeom>
              <a:avLst/>
              <a:gdLst/>
              <a:ahLst/>
              <a:cxnLst/>
              <a:rect l="0" t="0" r="r" b="b"/>
              <a:pathLst>
                <a:path w="19017" h="20141">
                  <a:moveTo>
                    <a:pt x="3066" y="2177"/>
                  </a:moveTo>
                  <a:lnTo>
                    <a:pt x="15532" y="23"/>
                  </a:lnTo>
                  <a:cubicBezTo>
                    <a:pt x="19890" y="-728"/>
                    <a:pt x="20308" y="17213"/>
                    <a:pt x="15950" y="17967"/>
                  </a:cubicBezTo>
                  <a:lnTo>
                    <a:pt x="3485" y="20119"/>
                  </a:lnTo>
                  <a:cubicBezTo>
                    <a:pt x="-873" y="20872"/>
                    <a:pt x="-1292" y="2931"/>
                    <a:pt x="3066" y="2177"/>
                  </a:cubicBezTo>
                  <a:close/>
                  <a:moveTo>
                    <a:pt x="3066" y="2177"/>
                  </a:moveTo>
                </a:path>
              </a:pathLst>
            </a:custGeom>
            <a:solidFill>
              <a:srgbClr val="FAC290"/>
            </a:solidFill>
            <a:ln>
              <a:noFill/>
            </a:ln>
          </p:spPr>
          <p:txBody>
            <a:bodyPr lIns="0" tIns="0" rIns="0" bIns="0"/>
            <a:lstStyle/>
            <a:p>
              <a:pPr>
                <a:defRPr/>
              </a:pPr>
              <a:endParaRPr lang="en-US" kern="0">
                <a:solidFill>
                  <a:srgbClr val="9EACB4"/>
                </a:solidFill>
                <a:latin typeface="Questrial" charset="0"/>
              </a:endParaRPr>
            </a:p>
          </p:txBody>
        </p:sp>
        <p:sp>
          <p:nvSpPr>
            <p:cNvPr id="25" name="AutoShape 26">
              <a:extLst>
                <a:ext uri="{FF2B5EF4-FFF2-40B4-BE49-F238E27FC236}">
                  <a16:creationId xmlns:a16="http://schemas.microsoft.com/office/drawing/2014/main" id="{266066EE-DCBB-4EF5-9A54-14BA14210B94}"/>
                </a:ext>
              </a:extLst>
            </p:cNvPr>
            <p:cNvSpPr>
              <a:spLocks/>
            </p:cNvSpPr>
            <p:nvPr/>
          </p:nvSpPr>
          <p:spPr bwMode="auto">
            <a:xfrm>
              <a:off x="2256398" y="5038867"/>
              <a:ext cx="738542" cy="264730"/>
            </a:xfrm>
            <a:custGeom>
              <a:avLst/>
              <a:gdLst/>
              <a:ahLst/>
              <a:cxnLst/>
              <a:rect l="0" t="0" r="r" b="b"/>
              <a:pathLst>
                <a:path w="19156" h="20432">
                  <a:moveTo>
                    <a:pt x="2903" y="1894"/>
                  </a:moveTo>
                  <a:lnTo>
                    <a:pt x="15857" y="14"/>
                  </a:lnTo>
                  <a:cubicBezTo>
                    <a:pt x="19982" y="-584"/>
                    <a:pt x="20378" y="17940"/>
                    <a:pt x="16253" y="18538"/>
                  </a:cubicBezTo>
                  <a:lnTo>
                    <a:pt x="3299" y="20418"/>
                  </a:lnTo>
                  <a:cubicBezTo>
                    <a:pt x="-826" y="21016"/>
                    <a:pt x="-1222" y="2492"/>
                    <a:pt x="2903" y="1894"/>
                  </a:cubicBezTo>
                  <a:close/>
                  <a:moveTo>
                    <a:pt x="2903" y="1894"/>
                  </a:moveTo>
                </a:path>
              </a:pathLst>
            </a:custGeom>
            <a:solidFill>
              <a:srgbClr val="FAC290"/>
            </a:solidFill>
            <a:ln>
              <a:noFill/>
            </a:ln>
          </p:spPr>
          <p:txBody>
            <a:bodyPr lIns="0" tIns="0" rIns="0" bIns="0"/>
            <a:lstStyle/>
            <a:p>
              <a:pPr>
                <a:defRPr/>
              </a:pPr>
              <a:endParaRPr lang="en-US" kern="0">
                <a:solidFill>
                  <a:srgbClr val="9EACB4"/>
                </a:solidFill>
                <a:latin typeface="Questrial" charset="0"/>
              </a:endParaRPr>
            </a:p>
          </p:txBody>
        </p:sp>
        <p:sp>
          <p:nvSpPr>
            <p:cNvPr id="26" name="AutoShape 27">
              <a:extLst>
                <a:ext uri="{FF2B5EF4-FFF2-40B4-BE49-F238E27FC236}">
                  <a16:creationId xmlns:a16="http://schemas.microsoft.com/office/drawing/2014/main" id="{61B6796A-6BCA-49A9-8F5F-60E29EEDFF76}"/>
                </a:ext>
              </a:extLst>
            </p:cNvPr>
            <p:cNvSpPr>
              <a:spLocks/>
            </p:cNvSpPr>
            <p:nvPr/>
          </p:nvSpPr>
          <p:spPr bwMode="auto">
            <a:xfrm>
              <a:off x="2269887" y="5268186"/>
              <a:ext cx="666036" cy="256296"/>
            </a:xfrm>
            <a:custGeom>
              <a:avLst/>
              <a:gdLst/>
              <a:ahLst/>
              <a:cxnLst/>
              <a:rect l="0" t="0" r="r" b="b"/>
              <a:pathLst>
                <a:path w="18960" h="20428">
                  <a:moveTo>
                    <a:pt x="3136" y="1667"/>
                  </a:moveTo>
                  <a:lnTo>
                    <a:pt x="15396" y="14"/>
                  </a:lnTo>
                  <a:cubicBezTo>
                    <a:pt x="19852" y="-586"/>
                    <a:pt x="20279" y="18160"/>
                    <a:pt x="15823" y="18761"/>
                  </a:cubicBezTo>
                  <a:lnTo>
                    <a:pt x="3563" y="20414"/>
                  </a:lnTo>
                  <a:cubicBezTo>
                    <a:pt x="-893" y="21014"/>
                    <a:pt x="-1321" y="2267"/>
                    <a:pt x="3136" y="1667"/>
                  </a:cubicBezTo>
                  <a:close/>
                  <a:moveTo>
                    <a:pt x="3136" y="1667"/>
                  </a:moveTo>
                </a:path>
              </a:pathLst>
            </a:custGeom>
            <a:solidFill>
              <a:srgbClr val="FAC290"/>
            </a:solidFill>
            <a:ln>
              <a:noFill/>
            </a:ln>
          </p:spPr>
          <p:txBody>
            <a:bodyPr lIns="0" tIns="0" rIns="0" bIns="0"/>
            <a:lstStyle/>
            <a:p>
              <a:pPr>
                <a:defRPr/>
              </a:pPr>
              <a:endParaRPr lang="en-US" kern="0">
                <a:solidFill>
                  <a:srgbClr val="9EACB4"/>
                </a:solidFill>
                <a:latin typeface="Questrial" charset="0"/>
              </a:endParaRPr>
            </a:p>
          </p:txBody>
        </p:sp>
        <p:sp>
          <p:nvSpPr>
            <p:cNvPr id="28" name="AutoShape 28">
              <a:extLst>
                <a:ext uri="{FF2B5EF4-FFF2-40B4-BE49-F238E27FC236}">
                  <a16:creationId xmlns:a16="http://schemas.microsoft.com/office/drawing/2014/main" id="{E67573E0-B094-46C9-8D30-7A77E1E9B879}"/>
                </a:ext>
              </a:extLst>
            </p:cNvPr>
            <p:cNvSpPr>
              <a:spLocks/>
            </p:cNvSpPr>
            <p:nvPr/>
          </p:nvSpPr>
          <p:spPr bwMode="auto">
            <a:xfrm>
              <a:off x="2364312" y="5497505"/>
              <a:ext cx="554749" cy="251238"/>
            </a:xfrm>
            <a:custGeom>
              <a:avLst/>
              <a:gdLst/>
              <a:ahLst/>
              <a:cxnLst/>
              <a:rect l="0" t="0" r="r" b="b"/>
              <a:pathLst>
                <a:path w="18512" h="20380">
                  <a:moveTo>
                    <a:pt x="3669" y="1300"/>
                  </a:moveTo>
                  <a:lnTo>
                    <a:pt x="14345" y="15"/>
                  </a:lnTo>
                  <a:cubicBezTo>
                    <a:pt x="19557" y="-610"/>
                    <a:pt x="20056" y="18455"/>
                    <a:pt x="14844" y="19082"/>
                  </a:cubicBezTo>
                  <a:lnTo>
                    <a:pt x="4168" y="20365"/>
                  </a:lnTo>
                  <a:cubicBezTo>
                    <a:pt x="-1043" y="20990"/>
                    <a:pt x="-1544" y="1925"/>
                    <a:pt x="3669" y="1300"/>
                  </a:cubicBezTo>
                  <a:close/>
                  <a:moveTo>
                    <a:pt x="3669" y="1300"/>
                  </a:moveTo>
                </a:path>
              </a:pathLst>
            </a:custGeom>
            <a:solidFill>
              <a:srgbClr val="FAC290"/>
            </a:solidFill>
            <a:ln>
              <a:noFill/>
            </a:ln>
          </p:spPr>
          <p:txBody>
            <a:bodyPr lIns="0" tIns="0" rIns="0" bIns="0"/>
            <a:lstStyle/>
            <a:p>
              <a:pPr>
                <a:defRPr/>
              </a:pPr>
              <a:endParaRPr lang="en-US" kern="0">
                <a:solidFill>
                  <a:srgbClr val="9EACB4"/>
                </a:solidFill>
                <a:latin typeface="Questrial" charset="0"/>
              </a:endParaRPr>
            </a:p>
          </p:txBody>
        </p:sp>
        <p:sp>
          <p:nvSpPr>
            <p:cNvPr id="30" name="AutoShape 29">
              <a:extLst>
                <a:ext uri="{FF2B5EF4-FFF2-40B4-BE49-F238E27FC236}">
                  <a16:creationId xmlns:a16="http://schemas.microsoft.com/office/drawing/2014/main" id="{9C362849-88C1-4C46-8D43-BC3D25D7F41C}"/>
                </a:ext>
              </a:extLst>
            </p:cNvPr>
            <p:cNvSpPr>
              <a:spLocks/>
            </p:cNvSpPr>
            <p:nvPr/>
          </p:nvSpPr>
          <p:spPr bwMode="auto">
            <a:xfrm>
              <a:off x="2256398" y="4823038"/>
              <a:ext cx="655919" cy="244495"/>
            </a:xfrm>
            <a:custGeom>
              <a:avLst/>
              <a:gdLst/>
              <a:ahLst/>
              <a:cxnLst/>
              <a:rect l="0" t="0" r="r" b="b"/>
              <a:pathLst>
                <a:path w="19179" h="20153">
                  <a:moveTo>
                    <a:pt x="2938" y="2342"/>
                  </a:moveTo>
                  <a:lnTo>
                    <a:pt x="15899" y="24"/>
                  </a:lnTo>
                  <a:cubicBezTo>
                    <a:pt x="20074" y="-723"/>
                    <a:pt x="20363" y="16236"/>
                    <a:pt x="16188" y="16982"/>
                  </a:cubicBezTo>
                  <a:lnTo>
                    <a:pt x="3338" y="20130"/>
                  </a:lnTo>
                  <a:cubicBezTo>
                    <a:pt x="-836" y="20877"/>
                    <a:pt x="-1237" y="3092"/>
                    <a:pt x="2938" y="2342"/>
                  </a:cubicBezTo>
                  <a:close/>
                  <a:moveTo>
                    <a:pt x="2938" y="2342"/>
                  </a:moveTo>
                </a:path>
              </a:pathLst>
            </a:custGeom>
            <a:solidFill>
              <a:srgbClr val="FCDBBC"/>
            </a:solidFill>
            <a:ln>
              <a:noFill/>
            </a:ln>
          </p:spPr>
          <p:txBody>
            <a:bodyPr lIns="0" tIns="0" rIns="0" bIns="0"/>
            <a:lstStyle/>
            <a:p>
              <a:pPr>
                <a:defRPr/>
              </a:pPr>
              <a:endParaRPr lang="en-US" kern="0">
                <a:solidFill>
                  <a:srgbClr val="9EACB4"/>
                </a:solidFill>
                <a:latin typeface="Questrial" charset="0"/>
              </a:endParaRPr>
            </a:p>
          </p:txBody>
        </p:sp>
        <p:sp>
          <p:nvSpPr>
            <p:cNvPr id="31" name="AutoShape 30">
              <a:extLst>
                <a:ext uri="{FF2B5EF4-FFF2-40B4-BE49-F238E27FC236}">
                  <a16:creationId xmlns:a16="http://schemas.microsoft.com/office/drawing/2014/main" id="{58AAE0D6-3DEF-49B2-B474-E59F2B4C4649}"/>
                </a:ext>
              </a:extLst>
            </p:cNvPr>
            <p:cNvSpPr>
              <a:spLocks/>
            </p:cNvSpPr>
            <p:nvPr/>
          </p:nvSpPr>
          <p:spPr bwMode="auto">
            <a:xfrm>
              <a:off x="2269887" y="5052357"/>
              <a:ext cx="706504" cy="234378"/>
            </a:xfrm>
            <a:custGeom>
              <a:avLst/>
              <a:gdLst/>
              <a:ahLst/>
              <a:cxnLst/>
              <a:rect l="0" t="0" r="r" b="b"/>
              <a:pathLst>
                <a:path w="19254" h="20352">
                  <a:moveTo>
                    <a:pt x="2735" y="1590"/>
                  </a:moveTo>
                  <a:lnTo>
                    <a:pt x="16094" y="9"/>
                  </a:lnTo>
                  <a:cubicBezTo>
                    <a:pt x="19985" y="-451"/>
                    <a:pt x="20446" y="16879"/>
                    <a:pt x="16558" y="17483"/>
                  </a:cubicBezTo>
                  <a:lnTo>
                    <a:pt x="3108" y="20326"/>
                  </a:lnTo>
                  <a:cubicBezTo>
                    <a:pt x="-777" y="21149"/>
                    <a:pt x="-1154" y="2194"/>
                    <a:pt x="2735" y="1590"/>
                  </a:cubicBezTo>
                  <a:close/>
                  <a:moveTo>
                    <a:pt x="2735" y="1590"/>
                  </a:moveTo>
                </a:path>
              </a:pathLst>
            </a:custGeom>
            <a:solidFill>
              <a:srgbClr val="FCDBBC"/>
            </a:solidFill>
            <a:ln>
              <a:noFill/>
            </a:ln>
          </p:spPr>
          <p:txBody>
            <a:bodyPr lIns="0" tIns="0" rIns="0" bIns="0"/>
            <a:lstStyle/>
            <a:p>
              <a:pPr>
                <a:defRPr/>
              </a:pPr>
              <a:endParaRPr lang="en-US" kern="0">
                <a:solidFill>
                  <a:srgbClr val="9EACB4"/>
                </a:solidFill>
                <a:latin typeface="Questrial" charset="0"/>
              </a:endParaRPr>
            </a:p>
          </p:txBody>
        </p:sp>
        <p:sp>
          <p:nvSpPr>
            <p:cNvPr id="32" name="AutoShape 31">
              <a:extLst>
                <a:ext uri="{FF2B5EF4-FFF2-40B4-BE49-F238E27FC236}">
                  <a16:creationId xmlns:a16="http://schemas.microsoft.com/office/drawing/2014/main" id="{49DCD832-FBBC-431B-B868-F33614AC01C1}"/>
                </a:ext>
              </a:extLst>
            </p:cNvPr>
            <p:cNvSpPr>
              <a:spLocks/>
            </p:cNvSpPr>
            <p:nvPr/>
          </p:nvSpPr>
          <p:spPr bwMode="auto">
            <a:xfrm>
              <a:off x="2296866" y="5295166"/>
              <a:ext cx="630626" cy="224262"/>
            </a:xfrm>
            <a:custGeom>
              <a:avLst/>
              <a:gdLst/>
              <a:ahLst/>
              <a:cxnLst/>
              <a:rect l="0" t="0" r="r" b="b"/>
              <a:pathLst>
                <a:path w="19186" h="20551">
                  <a:moveTo>
                    <a:pt x="3059" y="747"/>
                  </a:moveTo>
                  <a:lnTo>
                    <a:pt x="15886" y="3"/>
                  </a:lnTo>
                  <a:cubicBezTo>
                    <a:pt x="20237" y="-248"/>
                    <a:pt x="20308" y="17508"/>
                    <a:pt x="15963" y="18144"/>
                  </a:cubicBezTo>
                  <a:lnTo>
                    <a:pt x="3475" y="20526"/>
                  </a:lnTo>
                  <a:cubicBezTo>
                    <a:pt x="-866" y="21352"/>
                    <a:pt x="-1292" y="998"/>
                    <a:pt x="3059" y="747"/>
                  </a:cubicBezTo>
                  <a:close/>
                  <a:moveTo>
                    <a:pt x="3059" y="747"/>
                  </a:moveTo>
                </a:path>
              </a:pathLst>
            </a:custGeom>
            <a:solidFill>
              <a:srgbClr val="FCDBBC"/>
            </a:solidFill>
            <a:ln>
              <a:noFill/>
            </a:ln>
          </p:spPr>
          <p:txBody>
            <a:bodyPr lIns="0" tIns="0" rIns="0" bIns="0"/>
            <a:lstStyle/>
            <a:p>
              <a:pPr>
                <a:defRPr/>
              </a:pPr>
              <a:endParaRPr lang="en-US" kern="0">
                <a:solidFill>
                  <a:srgbClr val="9EACB4"/>
                </a:solidFill>
                <a:latin typeface="Questrial" charset="0"/>
              </a:endParaRPr>
            </a:p>
          </p:txBody>
        </p:sp>
        <p:sp>
          <p:nvSpPr>
            <p:cNvPr id="33" name="AutoShape 32">
              <a:extLst>
                <a:ext uri="{FF2B5EF4-FFF2-40B4-BE49-F238E27FC236}">
                  <a16:creationId xmlns:a16="http://schemas.microsoft.com/office/drawing/2014/main" id="{8BB2E263-F147-429B-8F96-CB8EE797547E}"/>
                </a:ext>
              </a:extLst>
            </p:cNvPr>
            <p:cNvSpPr>
              <a:spLocks/>
            </p:cNvSpPr>
            <p:nvPr/>
          </p:nvSpPr>
          <p:spPr bwMode="auto">
            <a:xfrm>
              <a:off x="2391292" y="5510994"/>
              <a:ext cx="524399" cy="222574"/>
            </a:xfrm>
            <a:custGeom>
              <a:avLst/>
              <a:gdLst/>
              <a:ahLst/>
              <a:cxnLst/>
              <a:rect l="0" t="0" r="r" b="b"/>
              <a:pathLst>
                <a:path w="18655" h="20542">
                  <a:moveTo>
                    <a:pt x="3572" y="718"/>
                  </a:moveTo>
                  <a:lnTo>
                    <a:pt x="14668" y="5"/>
                  </a:lnTo>
                  <a:cubicBezTo>
                    <a:pt x="19747" y="-322"/>
                    <a:pt x="20093" y="18252"/>
                    <a:pt x="15019" y="18888"/>
                  </a:cubicBezTo>
                  <a:lnTo>
                    <a:pt x="4058" y="20522"/>
                  </a:lnTo>
                  <a:cubicBezTo>
                    <a:pt x="-1012" y="21278"/>
                    <a:pt x="-1507" y="1042"/>
                    <a:pt x="3572" y="718"/>
                  </a:cubicBezTo>
                  <a:close/>
                  <a:moveTo>
                    <a:pt x="3572" y="718"/>
                  </a:moveTo>
                </a:path>
              </a:pathLst>
            </a:custGeom>
            <a:solidFill>
              <a:srgbClr val="FCDBBC"/>
            </a:solidFill>
            <a:ln>
              <a:noFill/>
            </a:ln>
          </p:spPr>
          <p:txBody>
            <a:bodyPr lIns="0" tIns="0" rIns="0" bIns="0"/>
            <a:lstStyle/>
            <a:p>
              <a:pPr>
                <a:defRPr/>
              </a:pPr>
              <a:endParaRPr lang="en-US" kern="0">
                <a:solidFill>
                  <a:srgbClr val="9EACB4"/>
                </a:solidFill>
                <a:latin typeface="Questrial" charset="0"/>
              </a:endParaRPr>
            </a:p>
          </p:txBody>
        </p:sp>
        <p:sp>
          <p:nvSpPr>
            <p:cNvPr id="35" name="AutoShape 33">
              <a:extLst>
                <a:ext uri="{FF2B5EF4-FFF2-40B4-BE49-F238E27FC236}">
                  <a16:creationId xmlns:a16="http://schemas.microsoft.com/office/drawing/2014/main" id="{41235EAE-128B-4585-82BD-651A7DF4B6A1}"/>
                </a:ext>
              </a:extLst>
            </p:cNvPr>
            <p:cNvSpPr>
              <a:spLocks/>
            </p:cNvSpPr>
            <p:nvPr/>
          </p:nvSpPr>
          <p:spPr bwMode="auto">
            <a:xfrm>
              <a:off x="1838229" y="4580231"/>
              <a:ext cx="784069" cy="256296"/>
            </a:xfrm>
            <a:custGeom>
              <a:avLst/>
              <a:gdLst/>
              <a:ahLst/>
              <a:cxnLst/>
              <a:rect l="0" t="0" r="r" b="b"/>
              <a:pathLst>
                <a:path w="19995" h="21032">
                  <a:moveTo>
                    <a:pt x="18260" y="13"/>
                  </a:moveTo>
                  <a:lnTo>
                    <a:pt x="4643" y="2205"/>
                  </a:lnTo>
                  <a:lnTo>
                    <a:pt x="0" y="21032"/>
                  </a:lnTo>
                  <a:lnTo>
                    <a:pt x="13867" y="19774"/>
                  </a:lnTo>
                  <a:cubicBezTo>
                    <a:pt x="20107" y="19210"/>
                    <a:pt x="21600" y="-568"/>
                    <a:pt x="18260" y="13"/>
                  </a:cubicBezTo>
                  <a:close/>
                  <a:moveTo>
                    <a:pt x="18260" y="13"/>
                  </a:moveTo>
                </a:path>
              </a:pathLst>
            </a:custGeom>
            <a:solidFill>
              <a:srgbClr val="FCDBBC"/>
            </a:solidFill>
            <a:ln>
              <a:noFill/>
            </a:ln>
          </p:spPr>
          <p:txBody>
            <a:bodyPr lIns="0" tIns="0" rIns="0" bIns="0"/>
            <a:lstStyle/>
            <a:p>
              <a:pPr>
                <a:defRPr/>
              </a:pPr>
              <a:endParaRPr lang="en-US" kern="0">
                <a:solidFill>
                  <a:srgbClr val="9EACB4"/>
                </a:solidFill>
                <a:latin typeface="Questrial" charset="0"/>
              </a:endParaRPr>
            </a:p>
          </p:txBody>
        </p:sp>
        <p:sp>
          <p:nvSpPr>
            <p:cNvPr id="37" name="AutoShape 34">
              <a:extLst>
                <a:ext uri="{FF2B5EF4-FFF2-40B4-BE49-F238E27FC236}">
                  <a16:creationId xmlns:a16="http://schemas.microsoft.com/office/drawing/2014/main" id="{A9181498-22BA-4E01-995F-D6B6D7FD1853}"/>
                </a:ext>
              </a:extLst>
            </p:cNvPr>
            <p:cNvSpPr>
              <a:spLocks/>
            </p:cNvSpPr>
            <p:nvPr/>
          </p:nvSpPr>
          <p:spPr bwMode="auto">
            <a:xfrm>
              <a:off x="1433547" y="4607208"/>
              <a:ext cx="714935" cy="822850"/>
            </a:xfrm>
            <a:custGeom>
              <a:avLst/>
              <a:gdLst/>
              <a:ahLst/>
              <a:cxnLst/>
              <a:rect l="0" t="0" r="r" b="b"/>
              <a:pathLst>
                <a:path w="19839" h="20094">
                  <a:moveTo>
                    <a:pt x="0" y="15916"/>
                  </a:moveTo>
                  <a:cubicBezTo>
                    <a:pt x="1161" y="8551"/>
                    <a:pt x="8127" y="1302"/>
                    <a:pt x="16095" y="37"/>
                  </a:cubicBezTo>
                  <a:cubicBezTo>
                    <a:pt x="19200" y="-456"/>
                    <a:pt x="21600" y="4101"/>
                    <a:pt x="18135" y="5580"/>
                  </a:cubicBezTo>
                  <a:cubicBezTo>
                    <a:pt x="16764" y="13432"/>
                    <a:pt x="11003" y="17841"/>
                    <a:pt x="7407" y="19127"/>
                  </a:cubicBezTo>
                  <a:cubicBezTo>
                    <a:pt x="7489" y="20496"/>
                    <a:pt x="1836" y="21144"/>
                    <a:pt x="0" y="15916"/>
                  </a:cubicBezTo>
                  <a:close/>
                  <a:moveTo>
                    <a:pt x="0" y="15916"/>
                  </a:moveTo>
                </a:path>
              </a:pathLst>
            </a:custGeom>
            <a:solidFill>
              <a:srgbClr val="FCDBBC"/>
            </a:solidFill>
            <a:ln>
              <a:noFill/>
            </a:ln>
          </p:spPr>
          <p:txBody>
            <a:bodyPr lIns="0" tIns="0" rIns="0" bIns="0"/>
            <a:lstStyle/>
            <a:p>
              <a:pPr>
                <a:defRPr/>
              </a:pPr>
              <a:endParaRPr lang="en-US" kern="0">
                <a:solidFill>
                  <a:srgbClr val="9EACB4"/>
                </a:solidFill>
                <a:latin typeface="Questrial" charset="0"/>
              </a:endParaRPr>
            </a:p>
          </p:txBody>
        </p:sp>
        <p:sp>
          <p:nvSpPr>
            <p:cNvPr id="39" name="AutoShape 35">
              <a:extLst>
                <a:ext uri="{FF2B5EF4-FFF2-40B4-BE49-F238E27FC236}">
                  <a16:creationId xmlns:a16="http://schemas.microsoft.com/office/drawing/2014/main" id="{6FC62918-5AA1-40B1-812C-8FD03744CD32}"/>
                </a:ext>
              </a:extLst>
            </p:cNvPr>
            <p:cNvSpPr>
              <a:spLocks/>
            </p:cNvSpPr>
            <p:nvPr/>
          </p:nvSpPr>
          <p:spPr bwMode="auto">
            <a:xfrm>
              <a:off x="489293" y="4742102"/>
              <a:ext cx="512596" cy="1171887"/>
            </a:xfrm>
            <a:custGeom>
              <a:avLst/>
              <a:gdLst/>
              <a:ahLst/>
              <a:cxnLst/>
              <a:rect l="0" t="0" r="r" b="b"/>
              <a:pathLst>
                <a:path w="20537" h="21600">
                  <a:moveTo>
                    <a:pt x="19189" y="21600"/>
                  </a:moveTo>
                  <a:cubicBezTo>
                    <a:pt x="21600" y="11096"/>
                    <a:pt x="20427" y="3452"/>
                    <a:pt x="18408" y="0"/>
                  </a:cubicBezTo>
                  <a:lnTo>
                    <a:pt x="0" y="12779"/>
                  </a:lnTo>
                  <a:lnTo>
                    <a:pt x="19189" y="21600"/>
                  </a:lnTo>
                  <a:close/>
                  <a:moveTo>
                    <a:pt x="19189" y="21600"/>
                  </a:moveTo>
                </a:path>
              </a:pathLst>
            </a:custGeom>
            <a:solidFill>
              <a:srgbClr val="4F5457"/>
            </a:solidFill>
            <a:ln>
              <a:noFill/>
            </a:ln>
          </p:spPr>
          <p:txBody>
            <a:bodyPr lIns="0" tIns="0" rIns="0" bIns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9EACB4"/>
                </a:solidFill>
                <a:effectLst/>
                <a:uLnTx/>
                <a:uFillTx/>
                <a:latin typeface="Questrial" charset="0"/>
              </a:endParaRPr>
            </a:p>
          </p:txBody>
        </p:sp>
        <p:sp>
          <p:nvSpPr>
            <p:cNvPr id="40" name="AutoShape 36">
              <a:extLst>
                <a:ext uri="{FF2B5EF4-FFF2-40B4-BE49-F238E27FC236}">
                  <a16:creationId xmlns:a16="http://schemas.microsoft.com/office/drawing/2014/main" id="{D443D646-2E51-421A-BD76-7D84200FCFB9}"/>
                </a:ext>
              </a:extLst>
            </p:cNvPr>
            <p:cNvSpPr>
              <a:spLocks/>
            </p:cNvSpPr>
            <p:nvPr/>
          </p:nvSpPr>
          <p:spPr bwMode="auto">
            <a:xfrm>
              <a:off x="246485" y="4836527"/>
              <a:ext cx="952685" cy="993153"/>
            </a:xfrm>
            <a:custGeom>
              <a:avLst/>
              <a:gdLst/>
              <a:ahLst/>
              <a:cxnLst/>
              <a:rect l="0" t="0" r="r" b="b"/>
              <a:pathLst>
                <a:path w="21600" h="21600">
                  <a:moveTo>
                    <a:pt x="0" y="255"/>
                  </a:moveTo>
                  <a:lnTo>
                    <a:pt x="21322" y="0"/>
                  </a:lnTo>
                  <a:cubicBezTo>
                    <a:pt x="17363" y="8893"/>
                    <a:pt x="18172" y="15692"/>
                    <a:pt x="21600" y="21342"/>
                  </a:cubicBezTo>
                  <a:lnTo>
                    <a:pt x="0" y="21600"/>
                  </a:lnTo>
                  <a:lnTo>
                    <a:pt x="0" y="255"/>
                  </a:lnTo>
                  <a:close/>
                  <a:moveTo>
                    <a:pt x="0" y="255"/>
                  </a:moveTo>
                </a:path>
              </a:pathLst>
            </a:custGeom>
            <a:solidFill>
              <a:srgbClr val="F0F3F4"/>
            </a:solidFill>
            <a:ln>
              <a:noFill/>
            </a:ln>
          </p:spPr>
          <p:txBody>
            <a:bodyPr lIns="0" tIns="0" rIns="0" bIns="0"/>
            <a:lstStyle/>
            <a:p>
              <a:pPr>
                <a:defRPr/>
              </a:pPr>
              <a:endParaRPr lang="en-US" kern="0">
                <a:solidFill>
                  <a:srgbClr val="9EACB4"/>
                </a:solidFill>
                <a:latin typeface="Questrial" charset="0"/>
              </a:endParaRPr>
            </a:p>
          </p:txBody>
        </p:sp>
        <p:sp>
          <p:nvSpPr>
            <p:cNvPr id="41" name="AutoShape 37">
              <a:extLst>
                <a:ext uri="{FF2B5EF4-FFF2-40B4-BE49-F238E27FC236}">
                  <a16:creationId xmlns:a16="http://schemas.microsoft.com/office/drawing/2014/main" id="{3222918E-7C0A-4EC0-9D93-786BBF946E0D}"/>
                </a:ext>
              </a:extLst>
            </p:cNvPr>
            <p:cNvSpPr>
              <a:spLocks/>
            </p:cNvSpPr>
            <p:nvPr/>
          </p:nvSpPr>
          <p:spPr bwMode="auto">
            <a:xfrm>
              <a:off x="1" y="4742102"/>
              <a:ext cx="968165" cy="1178632"/>
            </a:xfrm>
            <a:custGeom>
              <a:avLst/>
              <a:gdLst/>
              <a:ahLst/>
              <a:cxnLst/>
              <a:rect l="0" t="0" r="r" b="b"/>
              <a:pathLst>
                <a:path w="21600" h="21600">
                  <a:moveTo>
                    <a:pt x="0" y="161"/>
                  </a:moveTo>
                  <a:lnTo>
                    <a:pt x="21164" y="0"/>
                  </a:lnTo>
                  <a:cubicBezTo>
                    <a:pt x="16440" y="7024"/>
                    <a:pt x="15701" y="14147"/>
                    <a:pt x="21600" y="21435"/>
                  </a:cubicBezTo>
                  <a:lnTo>
                    <a:pt x="0" y="21600"/>
                  </a:lnTo>
                  <a:lnTo>
                    <a:pt x="0" y="161"/>
                  </a:lnTo>
                  <a:close/>
                  <a:moveTo>
                    <a:pt x="0" y="161"/>
                  </a:moveTo>
                </a:path>
              </a:pathLst>
            </a:custGeom>
            <a:solidFill>
              <a:srgbClr val="899297"/>
            </a:solidFill>
            <a:ln>
              <a:noFill/>
            </a:ln>
          </p:spPr>
          <p:txBody>
            <a:bodyPr lIns="0" tIns="0" rIns="0" bIns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9EACB4"/>
                </a:solidFill>
                <a:effectLst/>
                <a:uLnTx/>
                <a:uFillTx/>
                <a:latin typeface="Questrial" charset="0"/>
              </a:endParaRPr>
            </a:p>
          </p:txBody>
        </p:sp>
        <p:sp>
          <p:nvSpPr>
            <p:cNvPr id="42" name="AutoShape 38">
              <a:extLst>
                <a:ext uri="{FF2B5EF4-FFF2-40B4-BE49-F238E27FC236}">
                  <a16:creationId xmlns:a16="http://schemas.microsoft.com/office/drawing/2014/main" id="{6E2B05AA-D750-46B6-B838-49560A40EB30}"/>
                </a:ext>
              </a:extLst>
            </p:cNvPr>
            <p:cNvSpPr>
              <a:spLocks/>
            </p:cNvSpPr>
            <p:nvPr/>
          </p:nvSpPr>
          <p:spPr bwMode="auto">
            <a:xfrm>
              <a:off x="0" y="5726824"/>
              <a:ext cx="968166" cy="200655"/>
            </a:xfrm>
            <a:custGeom>
              <a:avLst/>
              <a:gdLst/>
              <a:ahLst/>
              <a:cxnLst/>
              <a:rect l="0" t="0" r="r" b="b"/>
              <a:pathLst>
                <a:path w="21600" h="21600">
                  <a:moveTo>
                    <a:pt x="19241" y="0"/>
                  </a:moveTo>
                  <a:cubicBezTo>
                    <a:pt x="19860" y="6855"/>
                    <a:pt x="20642" y="13735"/>
                    <a:pt x="21600" y="20638"/>
                  </a:cubicBezTo>
                  <a:lnTo>
                    <a:pt x="0" y="21600"/>
                  </a:lnTo>
                  <a:lnTo>
                    <a:pt x="0" y="0"/>
                  </a:lnTo>
                  <a:lnTo>
                    <a:pt x="19241" y="0"/>
                  </a:lnTo>
                  <a:close/>
                  <a:moveTo>
                    <a:pt x="19241" y="0"/>
                  </a:moveTo>
                </a:path>
              </a:pathLst>
            </a:custGeom>
            <a:solidFill>
              <a:srgbClr val="4F5457"/>
            </a:solidFill>
            <a:ln>
              <a:noFill/>
            </a:ln>
          </p:spPr>
          <p:txBody>
            <a:bodyPr lIns="0" tIns="0" rIns="0" bIns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9EACB4"/>
                </a:solidFill>
                <a:effectLst/>
                <a:uLnTx/>
                <a:uFillTx/>
                <a:latin typeface="Questrial" charset="0"/>
              </a:endParaRPr>
            </a:p>
          </p:txBody>
        </p:sp>
        <p:sp>
          <p:nvSpPr>
            <p:cNvPr id="43" name="AutoShape 39">
              <a:extLst>
                <a:ext uri="{FF2B5EF4-FFF2-40B4-BE49-F238E27FC236}">
                  <a16:creationId xmlns:a16="http://schemas.microsoft.com/office/drawing/2014/main" id="{AA81E4BB-6AF6-4E74-96C5-3AA9BBBA25D0}"/>
                </a:ext>
              </a:extLst>
            </p:cNvPr>
            <p:cNvSpPr>
              <a:spLocks/>
            </p:cNvSpPr>
            <p:nvPr/>
          </p:nvSpPr>
          <p:spPr bwMode="auto">
            <a:xfrm>
              <a:off x="840143" y="5659378"/>
              <a:ext cx="362806" cy="165244"/>
            </a:xfrm>
            <a:custGeom>
              <a:avLst/>
              <a:gdLst/>
              <a:ahLst/>
              <a:cxnLst/>
              <a:rect l="0" t="0" r="r" b="b"/>
              <a:pathLst>
                <a:path w="21600" h="21600">
                  <a:moveTo>
                    <a:pt x="0" y="0"/>
                  </a:moveTo>
                  <a:lnTo>
                    <a:pt x="16598" y="0"/>
                  </a:lnTo>
                  <a:cubicBezTo>
                    <a:pt x="17931" y="7356"/>
                    <a:pt x="19614" y="14395"/>
                    <a:pt x="21600" y="21160"/>
                  </a:cubicBezTo>
                  <a:lnTo>
                    <a:pt x="3718" y="21600"/>
                  </a:lnTo>
                  <a:cubicBezTo>
                    <a:pt x="2209" y="14378"/>
                    <a:pt x="975" y="7182"/>
                    <a:pt x="0" y="0"/>
                  </a:cubicBezTo>
                  <a:close/>
                  <a:moveTo>
                    <a:pt x="0" y="0"/>
                  </a:moveTo>
                </a:path>
              </a:pathLst>
            </a:custGeom>
            <a:solidFill>
              <a:srgbClr val="F0F3F4">
                <a:lumMod val="90000"/>
              </a:srgbClr>
            </a:solidFill>
            <a:ln>
              <a:noFill/>
            </a:ln>
          </p:spPr>
          <p:txBody>
            <a:bodyPr lIns="0" tIns="0" rIns="0" bIns="0"/>
            <a:lstStyle/>
            <a:p>
              <a:pPr>
                <a:defRPr/>
              </a:pPr>
              <a:endParaRPr lang="en-US" kern="0">
                <a:solidFill>
                  <a:srgbClr val="9EACB4"/>
                </a:solidFill>
                <a:latin typeface="Questrial" charset="0"/>
              </a:endParaRPr>
            </a:p>
          </p:txBody>
        </p:sp>
        <p:sp>
          <p:nvSpPr>
            <p:cNvPr id="44" name="AutoShape 41">
              <a:extLst>
                <a:ext uri="{FF2B5EF4-FFF2-40B4-BE49-F238E27FC236}">
                  <a16:creationId xmlns:a16="http://schemas.microsoft.com/office/drawing/2014/main" id="{0DDAD7D5-7FEB-4514-ACA1-56E0A2F31769}"/>
                </a:ext>
              </a:extLst>
            </p:cNvPr>
            <p:cNvSpPr>
              <a:spLocks/>
            </p:cNvSpPr>
            <p:nvPr/>
          </p:nvSpPr>
          <p:spPr bwMode="auto">
            <a:xfrm>
              <a:off x="2269889" y="4876996"/>
              <a:ext cx="197282" cy="168616"/>
            </a:xfrm>
            <a:custGeom>
              <a:avLst/>
              <a:gdLst/>
              <a:ahLst/>
              <a:cxnLst/>
              <a:rect l="0" t="0" r="r" b="b"/>
              <a:pathLst>
                <a:path w="15270" h="19874">
                  <a:moveTo>
                    <a:pt x="4875" y="68"/>
                  </a:moveTo>
                  <a:cubicBezTo>
                    <a:pt x="17869" y="-1305"/>
                    <a:pt x="19158" y="18826"/>
                    <a:pt x="6034" y="19868"/>
                  </a:cubicBezTo>
                  <a:cubicBezTo>
                    <a:pt x="-1085" y="20295"/>
                    <a:pt x="-2442" y="510"/>
                    <a:pt x="4875" y="68"/>
                  </a:cubicBezTo>
                  <a:close/>
                  <a:moveTo>
                    <a:pt x="4875" y="68"/>
                  </a:moveTo>
                </a:path>
              </a:pathLst>
            </a:custGeom>
            <a:solidFill>
              <a:srgbClr val="FFF0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pPr>
                <a:defRPr/>
              </a:pPr>
              <a:endParaRPr lang="en-US" kern="0">
                <a:solidFill>
                  <a:srgbClr val="9EACB4"/>
                </a:solidFill>
                <a:latin typeface="Questrial" charset="0"/>
              </a:endParaRPr>
            </a:p>
          </p:txBody>
        </p:sp>
        <p:sp>
          <p:nvSpPr>
            <p:cNvPr id="45" name="AutoShape 42">
              <a:extLst>
                <a:ext uri="{FF2B5EF4-FFF2-40B4-BE49-F238E27FC236}">
                  <a16:creationId xmlns:a16="http://schemas.microsoft.com/office/drawing/2014/main" id="{D8EB99AD-1217-4274-9B6A-43886E649EBF}"/>
                </a:ext>
              </a:extLst>
            </p:cNvPr>
            <p:cNvSpPr>
              <a:spLocks/>
            </p:cNvSpPr>
            <p:nvPr/>
          </p:nvSpPr>
          <p:spPr bwMode="auto">
            <a:xfrm>
              <a:off x="2283380" y="5106316"/>
              <a:ext cx="197282" cy="168616"/>
            </a:xfrm>
            <a:custGeom>
              <a:avLst/>
              <a:gdLst/>
              <a:ahLst/>
              <a:cxnLst/>
              <a:rect l="0" t="0" r="r" b="b"/>
              <a:pathLst>
                <a:path w="15270" h="19874">
                  <a:moveTo>
                    <a:pt x="4875" y="66"/>
                  </a:moveTo>
                  <a:cubicBezTo>
                    <a:pt x="17868" y="-1303"/>
                    <a:pt x="19158" y="18828"/>
                    <a:pt x="6034" y="19867"/>
                  </a:cubicBezTo>
                  <a:cubicBezTo>
                    <a:pt x="-1085" y="20297"/>
                    <a:pt x="-2442" y="512"/>
                    <a:pt x="4875" y="66"/>
                  </a:cubicBezTo>
                  <a:close/>
                  <a:moveTo>
                    <a:pt x="4875" y="66"/>
                  </a:moveTo>
                </a:path>
              </a:pathLst>
            </a:custGeom>
            <a:solidFill>
              <a:srgbClr val="FFF0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pPr>
                <a:defRPr/>
              </a:pPr>
              <a:endParaRPr lang="en-US" kern="0">
                <a:solidFill>
                  <a:srgbClr val="9EACB4"/>
                </a:solidFill>
                <a:latin typeface="Questrial" charset="0"/>
              </a:endParaRPr>
            </a:p>
          </p:txBody>
        </p:sp>
        <p:sp>
          <p:nvSpPr>
            <p:cNvPr id="46" name="AutoShape 43">
              <a:extLst>
                <a:ext uri="{FF2B5EF4-FFF2-40B4-BE49-F238E27FC236}">
                  <a16:creationId xmlns:a16="http://schemas.microsoft.com/office/drawing/2014/main" id="{E1C53036-AE2A-44C2-9B2D-683AE3E21CA1}"/>
                </a:ext>
              </a:extLst>
            </p:cNvPr>
            <p:cNvSpPr>
              <a:spLocks/>
            </p:cNvSpPr>
            <p:nvPr/>
          </p:nvSpPr>
          <p:spPr bwMode="auto">
            <a:xfrm>
              <a:off x="2310357" y="5335629"/>
              <a:ext cx="197282" cy="168616"/>
            </a:xfrm>
            <a:custGeom>
              <a:avLst/>
              <a:gdLst/>
              <a:ahLst/>
              <a:cxnLst/>
              <a:rect l="0" t="0" r="r" b="b"/>
              <a:pathLst>
                <a:path w="15270" h="19877">
                  <a:moveTo>
                    <a:pt x="4875" y="67"/>
                  </a:moveTo>
                  <a:cubicBezTo>
                    <a:pt x="17868" y="-1303"/>
                    <a:pt x="19158" y="18833"/>
                    <a:pt x="6034" y="19870"/>
                  </a:cubicBezTo>
                  <a:cubicBezTo>
                    <a:pt x="-1085" y="20297"/>
                    <a:pt x="-2442" y="510"/>
                    <a:pt x="4875" y="67"/>
                  </a:cubicBezTo>
                  <a:close/>
                  <a:moveTo>
                    <a:pt x="4875" y="67"/>
                  </a:moveTo>
                </a:path>
              </a:pathLst>
            </a:custGeom>
            <a:solidFill>
              <a:srgbClr val="FFF0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pPr>
                <a:defRPr/>
              </a:pPr>
              <a:endParaRPr lang="en-US" kern="0">
                <a:solidFill>
                  <a:srgbClr val="9EACB4"/>
                </a:solidFill>
                <a:latin typeface="Questrial" charset="0"/>
              </a:endParaRPr>
            </a:p>
          </p:txBody>
        </p:sp>
        <p:sp>
          <p:nvSpPr>
            <p:cNvPr id="47" name="AutoShape 44">
              <a:extLst>
                <a:ext uri="{FF2B5EF4-FFF2-40B4-BE49-F238E27FC236}">
                  <a16:creationId xmlns:a16="http://schemas.microsoft.com/office/drawing/2014/main" id="{4F2E9D5C-8C18-448A-9A9D-8A7DA34DD3E9}"/>
                </a:ext>
              </a:extLst>
            </p:cNvPr>
            <p:cNvSpPr>
              <a:spLocks/>
            </p:cNvSpPr>
            <p:nvPr/>
          </p:nvSpPr>
          <p:spPr bwMode="auto">
            <a:xfrm>
              <a:off x="2391292" y="5551458"/>
              <a:ext cx="197282" cy="168616"/>
            </a:xfrm>
            <a:custGeom>
              <a:avLst/>
              <a:gdLst/>
              <a:ahLst/>
              <a:cxnLst/>
              <a:rect l="0" t="0" r="r" b="b"/>
              <a:pathLst>
                <a:path w="15270" h="19877">
                  <a:moveTo>
                    <a:pt x="4875" y="67"/>
                  </a:moveTo>
                  <a:cubicBezTo>
                    <a:pt x="17868" y="-1303"/>
                    <a:pt x="19157" y="18831"/>
                    <a:pt x="6034" y="19870"/>
                  </a:cubicBezTo>
                  <a:cubicBezTo>
                    <a:pt x="-1084" y="20297"/>
                    <a:pt x="-2443" y="513"/>
                    <a:pt x="4875" y="67"/>
                  </a:cubicBezTo>
                  <a:close/>
                  <a:moveTo>
                    <a:pt x="4875" y="67"/>
                  </a:moveTo>
                </a:path>
              </a:pathLst>
            </a:custGeom>
            <a:solidFill>
              <a:srgbClr val="FFF0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pPr>
                <a:defRPr/>
              </a:pPr>
              <a:endParaRPr lang="en-US" kern="0">
                <a:solidFill>
                  <a:srgbClr val="9EACB4"/>
                </a:solidFill>
                <a:latin typeface="Questrial" charset="0"/>
              </a:endParaRPr>
            </a:p>
          </p:txBody>
        </p:sp>
      </p:grpSp>
      <p:sp>
        <p:nvSpPr>
          <p:cNvPr id="50" name="Oval 49">
            <a:extLst>
              <a:ext uri="{FF2B5EF4-FFF2-40B4-BE49-F238E27FC236}">
                <a16:creationId xmlns:a16="http://schemas.microsoft.com/office/drawing/2014/main" id="{92D36103-B001-4FDA-B064-94B94ABBD63E}"/>
              </a:ext>
            </a:extLst>
          </p:cNvPr>
          <p:cNvSpPr/>
          <p:nvPr/>
        </p:nvSpPr>
        <p:spPr>
          <a:xfrm>
            <a:off x="8640488" y="3076838"/>
            <a:ext cx="1650389" cy="1650389"/>
          </a:xfrm>
          <a:prstGeom prst="ellipse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Oval 50">
            <a:extLst>
              <a:ext uri="{FF2B5EF4-FFF2-40B4-BE49-F238E27FC236}">
                <a16:creationId xmlns:a16="http://schemas.microsoft.com/office/drawing/2014/main" id="{475F6848-E25E-4288-9A2E-2036130A415D}"/>
              </a:ext>
            </a:extLst>
          </p:cNvPr>
          <p:cNvSpPr/>
          <p:nvPr/>
        </p:nvSpPr>
        <p:spPr>
          <a:xfrm>
            <a:off x="7275101" y="1760075"/>
            <a:ext cx="1650389" cy="1650389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Oval 54">
            <a:extLst>
              <a:ext uri="{FF2B5EF4-FFF2-40B4-BE49-F238E27FC236}">
                <a16:creationId xmlns:a16="http://schemas.microsoft.com/office/drawing/2014/main" id="{54942639-799F-4636-A25F-C7CCE7700750}"/>
              </a:ext>
            </a:extLst>
          </p:cNvPr>
          <p:cNvSpPr/>
          <p:nvPr/>
        </p:nvSpPr>
        <p:spPr>
          <a:xfrm>
            <a:off x="6829712" y="3556395"/>
            <a:ext cx="1650389" cy="1650389"/>
          </a:xfrm>
          <a:prstGeom prst="ellipse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7" name="Oval 56">
            <a:extLst>
              <a:ext uri="{FF2B5EF4-FFF2-40B4-BE49-F238E27FC236}">
                <a16:creationId xmlns:a16="http://schemas.microsoft.com/office/drawing/2014/main" id="{4DC0B2F8-7A6A-4212-813B-E077F43A54CC}"/>
              </a:ext>
            </a:extLst>
          </p:cNvPr>
          <p:cNvSpPr/>
          <p:nvPr/>
        </p:nvSpPr>
        <p:spPr>
          <a:xfrm>
            <a:off x="6487769" y="2880380"/>
            <a:ext cx="744034" cy="744034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Oval 57">
            <a:extLst>
              <a:ext uri="{FF2B5EF4-FFF2-40B4-BE49-F238E27FC236}">
                <a16:creationId xmlns:a16="http://schemas.microsoft.com/office/drawing/2014/main" id="{FC8B49C9-9FFD-4C3B-AFF0-2A0D62F19B0A}"/>
              </a:ext>
            </a:extLst>
          </p:cNvPr>
          <p:cNvSpPr/>
          <p:nvPr/>
        </p:nvSpPr>
        <p:spPr>
          <a:xfrm>
            <a:off x="8284613" y="3537900"/>
            <a:ext cx="208095" cy="208095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Oval 58">
            <a:extLst>
              <a:ext uri="{FF2B5EF4-FFF2-40B4-BE49-F238E27FC236}">
                <a16:creationId xmlns:a16="http://schemas.microsoft.com/office/drawing/2014/main" id="{FC6EF183-126E-408A-91AA-E7973E3B050E}"/>
              </a:ext>
            </a:extLst>
          </p:cNvPr>
          <p:cNvSpPr/>
          <p:nvPr/>
        </p:nvSpPr>
        <p:spPr>
          <a:xfrm>
            <a:off x="8480101" y="4667605"/>
            <a:ext cx="744034" cy="744034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Oval 59">
            <a:extLst>
              <a:ext uri="{FF2B5EF4-FFF2-40B4-BE49-F238E27FC236}">
                <a16:creationId xmlns:a16="http://schemas.microsoft.com/office/drawing/2014/main" id="{F6752E12-E92D-4D19-B022-EA7CD065D3E1}"/>
              </a:ext>
            </a:extLst>
          </p:cNvPr>
          <p:cNvSpPr/>
          <p:nvPr/>
        </p:nvSpPr>
        <p:spPr>
          <a:xfrm>
            <a:off x="9093665" y="2131157"/>
            <a:ext cx="744034" cy="744034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Rectangle 61">
            <a:extLst>
              <a:ext uri="{FF2B5EF4-FFF2-40B4-BE49-F238E27FC236}">
                <a16:creationId xmlns:a16="http://schemas.microsoft.com/office/drawing/2014/main" id="{FBBC5472-B1D2-472C-B4CC-AEA836C1411F}"/>
              </a:ext>
            </a:extLst>
          </p:cNvPr>
          <p:cNvSpPr/>
          <p:nvPr/>
        </p:nvSpPr>
        <p:spPr>
          <a:xfrm>
            <a:off x="7607196" y="2354680"/>
            <a:ext cx="994481" cy="52322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en-US" sz="2800" b="1" i="0" dirty="0">
                <a:solidFill>
                  <a:schemeClr val="bg1"/>
                </a:solidFill>
                <a:effectLst/>
                <a:latin typeface="+mj-lt"/>
              </a:rPr>
              <a:t>5.4%</a:t>
            </a:r>
            <a:endParaRPr lang="en-US" sz="28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63" name="Rectangle 62">
            <a:extLst>
              <a:ext uri="{FF2B5EF4-FFF2-40B4-BE49-F238E27FC236}">
                <a16:creationId xmlns:a16="http://schemas.microsoft.com/office/drawing/2014/main" id="{2F2FC788-D599-4203-9A45-7C43B4DF974F}"/>
              </a:ext>
            </a:extLst>
          </p:cNvPr>
          <p:cNvSpPr/>
          <p:nvPr/>
        </p:nvSpPr>
        <p:spPr>
          <a:xfrm>
            <a:off x="7181267" y="4157608"/>
            <a:ext cx="994481" cy="52322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en-US" sz="2800" b="1" dirty="0">
                <a:solidFill>
                  <a:schemeClr val="bg1"/>
                </a:solidFill>
                <a:latin typeface="+mj-lt"/>
              </a:rPr>
              <a:t>2.5</a:t>
            </a:r>
            <a:r>
              <a:rPr lang="en-US" sz="2800" b="1" i="0" dirty="0">
                <a:solidFill>
                  <a:schemeClr val="bg1"/>
                </a:solidFill>
                <a:effectLst/>
                <a:latin typeface="+mj-lt"/>
              </a:rPr>
              <a:t>%</a:t>
            </a:r>
            <a:endParaRPr lang="en-US" sz="28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64" name="Rectangle 63">
            <a:extLst>
              <a:ext uri="{FF2B5EF4-FFF2-40B4-BE49-F238E27FC236}">
                <a16:creationId xmlns:a16="http://schemas.microsoft.com/office/drawing/2014/main" id="{70913B14-8197-42CE-8D32-436251337341}"/>
              </a:ext>
            </a:extLst>
          </p:cNvPr>
          <p:cNvSpPr/>
          <p:nvPr/>
        </p:nvSpPr>
        <p:spPr>
          <a:xfrm>
            <a:off x="8968441" y="3700831"/>
            <a:ext cx="994481" cy="52322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en-US" sz="2800" b="1" dirty="0">
                <a:solidFill>
                  <a:schemeClr val="bg1"/>
                </a:solidFill>
                <a:latin typeface="+mj-lt"/>
              </a:rPr>
              <a:t>6.7</a:t>
            </a:r>
            <a:r>
              <a:rPr lang="en-US" sz="2800" b="1" i="0" dirty="0">
                <a:solidFill>
                  <a:schemeClr val="bg1"/>
                </a:solidFill>
                <a:effectLst/>
                <a:latin typeface="+mj-lt"/>
              </a:rPr>
              <a:t>%</a:t>
            </a:r>
            <a:endParaRPr lang="en-US" sz="28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1A208954-EB89-4439-9BB1-8C4067CB3D27}"/>
              </a:ext>
            </a:extLst>
          </p:cNvPr>
          <p:cNvSpPr txBox="1"/>
          <p:nvPr/>
        </p:nvSpPr>
        <p:spPr>
          <a:xfrm>
            <a:off x="3810757" y="418017"/>
            <a:ext cx="457048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latin typeface="Brush Script MT" panose="03060802040406070304" pitchFamily="66" charset="0"/>
              </a:rPr>
              <a:t>.</a:t>
            </a:r>
            <a:r>
              <a:rPr lang="en-US" sz="4800" dirty="0" err="1">
                <a:latin typeface="Brush Script MT" panose="03060802040406070304" pitchFamily="66" charset="0"/>
              </a:rPr>
              <a:t>Milley</a:t>
            </a:r>
            <a:r>
              <a:rPr lang="en-US" sz="4800" dirty="0">
                <a:latin typeface="Brush Script MT" panose="03060802040406070304" pitchFamily="66" charset="0"/>
              </a:rPr>
              <a:t> Presentation.</a:t>
            </a:r>
          </a:p>
        </p:txBody>
      </p:sp>
    </p:spTree>
    <p:extLst>
      <p:ext uri="{BB962C8B-B14F-4D97-AF65-F5344CB8AC3E}">
        <p14:creationId xmlns:p14="http://schemas.microsoft.com/office/powerpoint/2010/main" val="3977142114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TextBox 78"/>
          <p:cNvSpPr txBox="1"/>
          <p:nvPr/>
        </p:nvSpPr>
        <p:spPr>
          <a:xfrm>
            <a:off x="1419209" y="4823309"/>
            <a:ext cx="132651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Add title here</a:t>
            </a:r>
          </a:p>
        </p:txBody>
      </p:sp>
      <p:sp>
        <p:nvSpPr>
          <p:cNvPr id="80" name="TextBox 79"/>
          <p:cNvSpPr txBox="1"/>
          <p:nvPr/>
        </p:nvSpPr>
        <p:spPr>
          <a:xfrm>
            <a:off x="955820" y="5250070"/>
            <a:ext cx="2253294" cy="4985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Sed ut perspiciatis unde omnis iste inventore veritatis.</a:t>
            </a:r>
          </a:p>
        </p:txBody>
      </p:sp>
      <p:sp>
        <p:nvSpPr>
          <p:cNvPr id="82" name="TextBox 81"/>
          <p:cNvSpPr txBox="1"/>
          <p:nvPr/>
        </p:nvSpPr>
        <p:spPr>
          <a:xfrm>
            <a:off x="4094898" y="4823309"/>
            <a:ext cx="132651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Add title here</a:t>
            </a:r>
          </a:p>
        </p:txBody>
      </p:sp>
      <p:sp>
        <p:nvSpPr>
          <p:cNvPr id="83" name="TextBox 82"/>
          <p:cNvSpPr txBox="1"/>
          <p:nvPr/>
        </p:nvSpPr>
        <p:spPr>
          <a:xfrm>
            <a:off x="3631509" y="5250070"/>
            <a:ext cx="2253294" cy="4985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Sed ut perspiciatis unde omnis iste inventore veritatis.</a:t>
            </a:r>
          </a:p>
        </p:txBody>
      </p:sp>
      <p:sp>
        <p:nvSpPr>
          <p:cNvPr id="85" name="TextBox 84"/>
          <p:cNvSpPr txBox="1"/>
          <p:nvPr/>
        </p:nvSpPr>
        <p:spPr>
          <a:xfrm>
            <a:off x="6770587" y="4823309"/>
            <a:ext cx="132651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Add title here</a:t>
            </a:r>
          </a:p>
        </p:txBody>
      </p:sp>
      <p:sp>
        <p:nvSpPr>
          <p:cNvPr id="86" name="TextBox 85"/>
          <p:cNvSpPr txBox="1"/>
          <p:nvPr/>
        </p:nvSpPr>
        <p:spPr>
          <a:xfrm>
            <a:off x="6307198" y="5250070"/>
            <a:ext cx="2253294" cy="4985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Sed ut perspiciatis unde omnis iste inventore veritatis.</a:t>
            </a:r>
          </a:p>
        </p:txBody>
      </p:sp>
      <p:sp>
        <p:nvSpPr>
          <p:cNvPr id="88" name="TextBox 87"/>
          <p:cNvSpPr txBox="1"/>
          <p:nvPr/>
        </p:nvSpPr>
        <p:spPr>
          <a:xfrm>
            <a:off x="9446275" y="4823309"/>
            <a:ext cx="132651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Add title here</a:t>
            </a:r>
          </a:p>
        </p:txBody>
      </p:sp>
      <p:sp>
        <p:nvSpPr>
          <p:cNvPr id="91" name="TextBox 90"/>
          <p:cNvSpPr txBox="1"/>
          <p:nvPr/>
        </p:nvSpPr>
        <p:spPr>
          <a:xfrm>
            <a:off x="8982886" y="5250070"/>
            <a:ext cx="2253294" cy="4985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Sed ut perspiciatis unde omnis iste inventore veritatis.</a:t>
            </a:r>
          </a:p>
        </p:txBody>
      </p:sp>
      <p:sp>
        <p:nvSpPr>
          <p:cNvPr id="50" name="Round Same Side Corner Rectangle 49"/>
          <p:cNvSpPr/>
          <p:nvPr/>
        </p:nvSpPr>
        <p:spPr>
          <a:xfrm>
            <a:off x="1051776" y="2187286"/>
            <a:ext cx="2049470" cy="607251"/>
          </a:xfrm>
          <a:prstGeom prst="round2Same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1" name="Round Same Side Corner Rectangle 50"/>
          <p:cNvSpPr/>
          <p:nvPr/>
        </p:nvSpPr>
        <p:spPr>
          <a:xfrm rot="10800000">
            <a:off x="1051776" y="2794537"/>
            <a:ext cx="2049470" cy="1518126"/>
          </a:xfrm>
          <a:prstGeom prst="round2SameRect">
            <a:avLst>
              <a:gd name="adj1" fmla="val 4584"/>
              <a:gd name="adj2" fmla="val 0"/>
            </a:avLst>
          </a:prstGeom>
          <a:solidFill>
            <a:srgbClr val="F0F4F4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2" name="Folded Corner 51"/>
          <p:cNvSpPr/>
          <p:nvPr/>
        </p:nvSpPr>
        <p:spPr>
          <a:xfrm>
            <a:off x="1108706" y="2794537"/>
            <a:ext cx="1950791" cy="1442220"/>
          </a:xfrm>
          <a:prstGeom prst="foldedCorner">
            <a:avLst>
              <a:gd name="adj" fmla="val 35049"/>
            </a:avLst>
          </a:prstGeom>
          <a:solidFill>
            <a:srgbClr val="F3F6F7"/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dir="2700000" sx="98000" sy="98000" algn="tl" rotWithShape="0">
              <a:sysClr val="windowText" lastClr="000000">
                <a:lumMod val="75000"/>
                <a:lumOff val="25000"/>
                <a:alpha val="85000"/>
              </a:sys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46" name="Text Placeholder 3"/>
          <p:cNvSpPr txBox="1">
            <a:spLocks/>
          </p:cNvSpPr>
          <p:nvPr/>
        </p:nvSpPr>
        <p:spPr>
          <a:xfrm>
            <a:off x="1679831" y="2485193"/>
            <a:ext cx="793358" cy="215444"/>
          </a:xfrm>
          <a:prstGeom prst="rect">
            <a:avLst/>
          </a:prstGeom>
        </p:spPr>
        <p:txBody>
          <a:bodyPr wrap="none" lIns="0" tIns="0" rIns="0" bIns="0" anchor="ctr" anchorCtr="0">
            <a:sp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Questrial" pitchFamily="34" charset="0"/>
              <a:buNone/>
              <a:tabLst/>
              <a:defRPr/>
            </a:pPr>
            <a:r>
              <a:rPr kumimoji="0" lang="en-US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cs typeface="Montserrat" panose="02000000000000000000" pitchFamily="2" charset="0"/>
              </a:rPr>
              <a:t>February</a:t>
            </a:r>
          </a:p>
        </p:txBody>
      </p:sp>
      <p:sp>
        <p:nvSpPr>
          <p:cNvPr id="147" name="Text Placeholder 3"/>
          <p:cNvSpPr txBox="1">
            <a:spLocks/>
          </p:cNvSpPr>
          <p:nvPr/>
        </p:nvSpPr>
        <p:spPr>
          <a:xfrm>
            <a:off x="1686981" y="2915021"/>
            <a:ext cx="779060" cy="923330"/>
          </a:xfrm>
          <a:prstGeom prst="rect">
            <a:avLst/>
          </a:prstGeom>
        </p:spPr>
        <p:txBody>
          <a:bodyPr wrap="none" lIns="0" tIns="0" rIns="0" bIns="0" anchor="ctr" anchorCtr="0">
            <a:sp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Questrial" pitchFamily="34" charset="0"/>
              <a:buNone/>
              <a:tabLst/>
              <a:defRPr/>
            </a:pPr>
            <a:r>
              <a:rPr kumimoji="0" lang="en-US" sz="60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+mj-lt"/>
                <a:cs typeface="Montserrat" panose="02000000000000000000" pitchFamily="2" charset="0"/>
              </a:rPr>
              <a:t>12</a:t>
            </a:r>
          </a:p>
        </p:txBody>
      </p:sp>
      <p:sp>
        <p:nvSpPr>
          <p:cNvPr id="89" name="Round Same Side Corner Rectangle 88"/>
          <p:cNvSpPr/>
          <p:nvPr/>
        </p:nvSpPr>
        <p:spPr>
          <a:xfrm>
            <a:off x="3731436" y="2187286"/>
            <a:ext cx="2049470" cy="607251"/>
          </a:xfrm>
          <a:prstGeom prst="round2SameRect">
            <a:avLst/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0" name="Round Same Side Corner Rectangle 89"/>
          <p:cNvSpPr/>
          <p:nvPr/>
        </p:nvSpPr>
        <p:spPr>
          <a:xfrm rot="10800000">
            <a:off x="3731436" y="2794537"/>
            <a:ext cx="2049470" cy="1518126"/>
          </a:xfrm>
          <a:prstGeom prst="round2SameRect">
            <a:avLst>
              <a:gd name="adj1" fmla="val 4584"/>
              <a:gd name="adj2" fmla="val 0"/>
            </a:avLst>
          </a:prstGeom>
          <a:solidFill>
            <a:srgbClr val="F0F4F4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2" name="Folded Corner 91"/>
          <p:cNvSpPr/>
          <p:nvPr/>
        </p:nvSpPr>
        <p:spPr>
          <a:xfrm>
            <a:off x="3788366" y="2794537"/>
            <a:ext cx="1950791" cy="1442220"/>
          </a:xfrm>
          <a:prstGeom prst="foldedCorner">
            <a:avLst>
              <a:gd name="adj" fmla="val 35049"/>
            </a:avLst>
          </a:prstGeom>
          <a:solidFill>
            <a:srgbClr val="F3F6F7"/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dir="2700000" sx="98000" sy="98000" algn="tl" rotWithShape="0">
              <a:sysClr val="windowText" lastClr="000000">
                <a:lumMod val="75000"/>
                <a:lumOff val="25000"/>
                <a:alpha val="85000"/>
              </a:sys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48" name="Text Placeholder 3"/>
          <p:cNvSpPr txBox="1">
            <a:spLocks/>
          </p:cNvSpPr>
          <p:nvPr/>
        </p:nvSpPr>
        <p:spPr>
          <a:xfrm>
            <a:off x="4359491" y="2485193"/>
            <a:ext cx="793358" cy="215444"/>
          </a:xfrm>
          <a:prstGeom prst="rect">
            <a:avLst/>
          </a:prstGeom>
        </p:spPr>
        <p:txBody>
          <a:bodyPr wrap="none" lIns="0" tIns="0" rIns="0" bIns="0" anchor="ctr" anchorCtr="0">
            <a:sp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Questrial" pitchFamily="34" charset="0"/>
              <a:buNone/>
              <a:tabLst/>
              <a:defRPr/>
            </a:pPr>
            <a:r>
              <a:rPr kumimoji="0" lang="en-US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cs typeface="Montserrat" panose="02000000000000000000" pitchFamily="2" charset="0"/>
              </a:rPr>
              <a:t>February</a:t>
            </a:r>
          </a:p>
        </p:txBody>
      </p:sp>
      <p:sp>
        <p:nvSpPr>
          <p:cNvPr id="149" name="Text Placeholder 3"/>
          <p:cNvSpPr txBox="1">
            <a:spLocks/>
          </p:cNvSpPr>
          <p:nvPr/>
        </p:nvSpPr>
        <p:spPr>
          <a:xfrm>
            <a:off x="4366641" y="2915021"/>
            <a:ext cx="779060" cy="923330"/>
          </a:xfrm>
          <a:prstGeom prst="rect">
            <a:avLst/>
          </a:prstGeom>
        </p:spPr>
        <p:txBody>
          <a:bodyPr wrap="none" lIns="0" tIns="0" rIns="0" bIns="0" anchor="ctr" anchorCtr="0">
            <a:sp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Questrial" pitchFamily="34" charset="0"/>
              <a:buNone/>
              <a:tabLst/>
              <a:defRPr/>
            </a:pPr>
            <a:r>
              <a:rPr kumimoji="0" lang="en-US" sz="60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+mj-lt"/>
                <a:cs typeface="Montserrat" panose="02000000000000000000" pitchFamily="2" charset="0"/>
              </a:rPr>
              <a:t>15</a:t>
            </a:r>
          </a:p>
        </p:txBody>
      </p:sp>
      <p:sp>
        <p:nvSpPr>
          <p:cNvPr id="109" name="Round Same Side Corner Rectangle 108"/>
          <p:cNvSpPr/>
          <p:nvPr/>
        </p:nvSpPr>
        <p:spPr>
          <a:xfrm>
            <a:off x="6411096" y="2187286"/>
            <a:ext cx="2049470" cy="607251"/>
          </a:xfrm>
          <a:prstGeom prst="round2SameRect">
            <a:avLst/>
          </a:prstGeom>
          <a:solidFill>
            <a:schemeClr val="accent3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0" name="Round Same Side Corner Rectangle 109"/>
          <p:cNvSpPr/>
          <p:nvPr/>
        </p:nvSpPr>
        <p:spPr>
          <a:xfrm rot="10800000">
            <a:off x="6411096" y="2794537"/>
            <a:ext cx="2049470" cy="1518126"/>
          </a:xfrm>
          <a:prstGeom prst="round2SameRect">
            <a:avLst>
              <a:gd name="adj1" fmla="val 4584"/>
              <a:gd name="adj2" fmla="val 0"/>
            </a:avLst>
          </a:prstGeom>
          <a:solidFill>
            <a:srgbClr val="F0F4F4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1" name="Folded Corner 110"/>
          <p:cNvSpPr/>
          <p:nvPr/>
        </p:nvSpPr>
        <p:spPr>
          <a:xfrm>
            <a:off x="6468026" y="2794537"/>
            <a:ext cx="1950791" cy="1442220"/>
          </a:xfrm>
          <a:prstGeom prst="foldedCorner">
            <a:avLst>
              <a:gd name="adj" fmla="val 35049"/>
            </a:avLst>
          </a:prstGeom>
          <a:solidFill>
            <a:srgbClr val="F3F6F7"/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dir="2700000" sx="98000" sy="98000" algn="tl" rotWithShape="0">
              <a:sysClr val="windowText" lastClr="000000">
                <a:lumMod val="75000"/>
                <a:lumOff val="25000"/>
                <a:alpha val="85000"/>
              </a:sys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50" name="Text Placeholder 3"/>
          <p:cNvSpPr txBox="1">
            <a:spLocks/>
          </p:cNvSpPr>
          <p:nvPr/>
        </p:nvSpPr>
        <p:spPr>
          <a:xfrm>
            <a:off x="7039151" y="2485193"/>
            <a:ext cx="793358" cy="215444"/>
          </a:xfrm>
          <a:prstGeom prst="rect">
            <a:avLst/>
          </a:prstGeom>
        </p:spPr>
        <p:txBody>
          <a:bodyPr wrap="none" lIns="0" tIns="0" rIns="0" bIns="0" anchor="ctr" anchorCtr="0">
            <a:sp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Questrial" pitchFamily="34" charset="0"/>
              <a:buNone/>
              <a:tabLst/>
              <a:defRPr/>
            </a:pPr>
            <a:r>
              <a:rPr kumimoji="0" lang="en-US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cs typeface="Montserrat" panose="02000000000000000000" pitchFamily="2" charset="0"/>
              </a:rPr>
              <a:t>February</a:t>
            </a:r>
          </a:p>
        </p:txBody>
      </p:sp>
      <p:sp>
        <p:nvSpPr>
          <p:cNvPr id="151" name="Text Placeholder 3"/>
          <p:cNvSpPr txBox="1">
            <a:spLocks/>
          </p:cNvSpPr>
          <p:nvPr/>
        </p:nvSpPr>
        <p:spPr>
          <a:xfrm>
            <a:off x="7046300" y="2915021"/>
            <a:ext cx="779060" cy="923330"/>
          </a:xfrm>
          <a:prstGeom prst="rect">
            <a:avLst/>
          </a:prstGeom>
        </p:spPr>
        <p:txBody>
          <a:bodyPr wrap="none" lIns="0" tIns="0" rIns="0" bIns="0" anchor="ctr" anchorCtr="0">
            <a:sp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Questrial" pitchFamily="34" charset="0"/>
              <a:buNone/>
              <a:tabLst/>
              <a:defRPr/>
            </a:pPr>
            <a:r>
              <a:rPr kumimoji="0" lang="en-US" sz="60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+mj-lt"/>
                <a:cs typeface="Montserrat" panose="02000000000000000000" pitchFamily="2" charset="0"/>
              </a:rPr>
              <a:t>17</a:t>
            </a:r>
          </a:p>
        </p:txBody>
      </p:sp>
      <p:sp>
        <p:nvSpPr>
          <p:cNvPr id="128" name="Round Same Side Corner Rectangle 127"/>
          <p:cNvSpPr/>
          <p:nvPr/>
        </p:nvSpPr>
        <p:spPr>
          <a:xfrm>
            <a:off x="9090755" y="2187286"/>
            <a:ext cx="2049470" cy="607251"/>
          </a:xfrm>
          <a:prstGeom prst="round2SameRect">
            <a:avLst/>
          </a:prstGeom>
          <a:solidFill>
            <a:schemeClr val="accent4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9" name="Round Same Side Corner Rectangle 128"/>
          <p:cNvSpPr/>
          <p:nvPr/>
        </p:nvSpPr>
        <p:spPr>
          <a:xfrm rot="10800000">
            <a:off x="9090755" y="2794537"/>
            <a:ext cx="2049470" cy="1518126"/>
          </a:xfrm>
          <a:prstGeom prst="round2SameRect">
            <a:avLst>
              <a:gd name="adj1" fmla="val 4584"/>
              <a:gd name="adj2" fmla="val 0"/>
            </a:avLst>
          </a:prstGeom>
          <a:solidFill>
            <a:srgbClr val="F0F4F4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30" name="Folded Corner 129"/>
          <p:cNvSpPr/>
          <p:nvPr/>
        </p:nvSpPr>
        <p:spPr>
          <a:xfrm>
            <a:off x="9147685" y="2794537"/>
            <a:ext cx="1950791" cy="1442220"/>
          </a:xfrm>
          <a:prstGeom prst="foldedCorner">
            <a:avLst>
              <a:gd name="adj" fmla="val 35049"/>
            </a:avLst>
          </a:prstGeom>
          <a:solidFill>
            <a:srgbClr val="F3F6F7"/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dir="2700000" sx="98000" sy="98000" algn="tl" rotWithShape="0">
              <a:sysClr val="windowText" lastClr="000000">
                <a:lumMod val="75000"/>
                <a:lumOff val="25000"/>
                <a:alpha val="85000"/>
              </a:sys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52" name="Text Placeholder 3"/>
          <p:cNvSpPr txBox="1">
            <a:spLocks/>
          </p:cNvSpPr>
          <p:nvPr/>
        </p:nvSpPr>
        <p:spPr>
          <a:xfrm>
            <a:off x="9718810" y="2485193"/>
            <a:ext cx="793358" cy="215444"/>
          </a:xfrm>
          <a:prstGeom prst="rect">
            <a:avLst/>
          </a:prstGeom>
        </p:spPr>
        <p:txBody>
          <a:bodyPr wrap="none" lIns="0" tIns="0" rIns="0" bIns="0" anchor="ctr" anchorCtr="0">
            <a:sp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Questrial" pitchFamily="34" charset="0"/>
              <a:buNone/>
              <a:tabLst/>
              <a:defRPr/>
            </a:pPr>
            <a:r>
              <a:rPr kumimoji="0" lang="en-US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cs typeface="Montserrat" panose="02000000000000000000" pitchFamily="2" charset="0"/>
              </a:rPr>
              <a:t>February</a:t>
            </a:r>
          </a:p>
        </p:txBody>
      </p:sp>
      <p:sp>
        <p:nvSpPr>
          <p:cNvPr id="153" name="Text Placeholder 3"/>
          <p:cNvSpPr txBox="1">
            <a:spLocks/>
          </p:cNvSpPr>
          <p:nvPr/>
        </p:nvSpPr>
        <p:spPr>
          <a:xfrm>
            <a:off x="9725960" y="2915021"/>
            <a:ext cx="779059" cy="923330"/>
          </a:xfrm>
          <a:prstGeom prst="rect">
            <a:avLst/>
          </a:prstGeom>
        </p:spPr>
        <p:txBody>
          <a:bodyPr wrap="none" lIns="0" tIns="0" rIns="0" bIns="0" anchor="ctr" anchorCtr="0">
            <a:sp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Questrial" pitchFamily="34" charset="0"/>
              <a:buNone/>
              <a:tabLst/>
              <a:defRPr/>
            </a:pPr>
            <a:r>
              <a:rPr lang="en-US" sz="600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cs typeface="Montserrat" panose="02000000000000000000" pitchFamily="2" charset="0"/>
              </a:rPr>
              <a:t>23</a:t>
            </a:r>
            <a:endParaRPr kumimoji="0" lang="en-US" sz="600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+mj-lt"/>
              <a:cs typeface="Montserrat" panose="02000000000000000000" pitchFamily="2" charset="0"/>
            </a:endParaRP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68120B26-FB96-4BFF-B7C2-169AE04E65ED}"/>
              </a:ext>
            </a:extLst>
          </p:cNvPr>
          <p:cNvSpPr txBox="1"/>
          <p:nvPr/>
        </p:nvSpPr>
        <p:spPr>
          <a:xfrm>
            <a:off x="3810757" y="418017"/>
            <a:ext cx="457048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latin typeface="Brush Script MT" panose="03060802040406070304" pitchFamily="66" charset="0"/>
              </a:rPr>
              <a:t>.</a:t>
            </a:r>
            <a:r>
              <a:rPr lang="en-US" sz="4800" dirty="0" err="1">
                <a:latin typeface="Brush Script MT" panose="03060802040406070304" pitchFamily="66" charset="0"/>
              </a:rPr>
              <a:t>Milley</a:t>
            </a:r>
            <a:r>
              <a:rPr lang="en-US" sz="4800" dirty="0">
                <a:latin typeface="Brush Script MT" panose="03060802040406070304" pitchFamily="66" charset="0"/>
              </a:rPr>
              <a:t> Presentation.</a:t>
            </a:r>
          </a:p>
        </p:txBody>
      </p:sp>
    </p:spTree>
    <p:extLst>
      <p:ext uri="{BB962C8B-B14F-4D97-AF65-F5344CB8AC3E}">
        <p14:creationId xmlns:p14="http://schemas.microsoft.com/office/powerpoint/2010/main" val="3722685049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8" name="Group 97"/>
          <p:cNvGrpSpPr/>
          <p:nvPr/>
        </p:nvGrpSpPr>
        <p:grpSpPr>
          <a:xfrm>
            <a:off x="591099" y="1251689"/>
            <a:ext cx="10817992" cy="5365300"/>
            <a:chOff x="3041114" y="800326"/>
            <a:chExt cx="5502275" cy="2728912"/>
          </a:xfrm>
          <a:solidFill>
            <a:schemeClr val="bg1">
              <a:lumMod val="85000"/>
            </a:schemeClr>
          </a:solidFill>
        </p:grpSpPr>
        <p:grpSp>
          <p:nvGrpSpPr>
            <p:cNvPr id="99" name="Group 98"/>
            <p:cNvGrpSpPr/>
            <p:nvPr/>
          </p:nvGrpSpPr>
          <p:grpSpPr>
            <a:xfrm>
              <a:off x="3041114" y="800326"/>
              <a:ext cx="5502275" cy="2728912"/>
              <a:chOff x="3149600" y="1148217"/>
              <a:chExt cx="5502275" cy="2728912"/>
            </a:xfrm>
            <a:grpFill/>
          </p:grpSpPr>
          <p:sp>
            <p:nvSpPr>
              <p:cNvPr id="108" name="Freeform 7"/>
              <p:cNvSpPr>
                <a:spLocks noEditPoints="1"/>
              </p:cNvSpPr>
              <p:nvPr/>
            </p:nvSpPr>
            <p:spPr bwMode="auto">
              <a:xfrm>
                <a:off x="4087813" y="2198314"/>
                <a:ext cx="1233488" cy="1612900"/>
              </a:xfrm>
              <a:custGeom>
                <a:avLst/>
                <a:gdLst>
                  <a:gd name="T0" fmla="*/ 487 w 777"/>
                  <a:gd name="T1" fmla="*/ 603 h 1016"/>
                  <a:gd name="T2" fmla="*/ 758 w 777"/>
                  <a:gd name="T3" fmla="*/ 529 h 1016"/>
                  <a:gd name="T4" fmla="*/ 743 w 777"/>
                  <a:gd name="T5" fmla="*/ 584 h 1016"/>
                  <a:gd name="T6" fmla="*/ 720 w 777"/>
                  <a:gd name="T7" fmla="*/ 642 h 1016"/>
                  <a:gd name="T8" fmla="*/ 689 w 777"/>
                  <a:gd name="T9" fmla="*/ 660 h 1016"/>
                  <a:gd name="T10" fmla="*/ 654 w 777"/>
                  <a:gd name="T11" fmla="*/ 690 h 1016"/>
                  <a:gd name="T12" fmla="*/ 642 w 777"/>
                  <a:gd name="T13" fmla="*/ 733 h 1016"/>
                  <a:gd name="T14" fmla="*/ 627 w 777"/>
                  <a:gd name="T15" fmla="*/ 744 h 1016"/>
                  <a:gd name="T16" fmla="*/ 592 w 777"/>
                  <a:gd name="T17" fmla="*/ 783 h 1016"/>
                  <a:gd name="T18" fmla="*/ 570 w 777"/>
                  <a:gd name="T19" fmla="*/ 784 h 1016"/>
                  <a:gd name="T20" fmla="*/ 566 w 777"/>
                  <a:gd name="T21" fmla="*/ 828 h 1016"/>
                  <a:gd name="T22" fmla="*/ 531 w 777"/>
                  <a:gd name="T23" fmla="*/ 856 h 1016"/>
                  <a:gd name="T24" fmla="*/ 524 w 777"/>
                  <a:gd name="T25" fmla="*/ 876 h 1016"/>
                  <a:gd name="T26" fmla="*/ 504 w 777"/>
                  <a:gd name="T27" fmla="*/ 902 h 1016"/>
                  <a:gd name="T28" fmla="*/ 499 w 777"/>
                  <a:gd name="T29" fmla="*/ 942 h 1016"/>
                  <a:gd name="T30" fmla="*/ 477 w 777"/>
                  <a:gd name="T31" fmla="*/ 965 h 1016"/>
                  <a:gd name="T32" fmla="*/ 456 w 777"/>
                  <a:gd name="T33" fmla="*/ 1003 h 1016"/>
                  <a:gd name="T34" fmla="*/ 434 w 777"/>
                  <a:gd name="T35" fmla="*/ 1006 h 1016"/>
                  <a:gd name="T36" fmla="*/ 432 w 777"/>
                  <a:gd name="T37" fmla="*/ 991 h 1016"/>
                  <a:gd name="T38" fmla="*/ 426 w 777"/>
                  <a:gd name="T39" fmla="*/ 969 h 1016"/>
                  <a:gd name="T40" fmla="*/ 431 w 777"/>
                  <a:gd name="T41" fmla="*/ 932 h 1016"/>
                  <a:gd name="T42" fmla="*/ 430 w 777"/>
                  <a:gd name="T43" fmla="*/ 922 h 1016"/>
                  <a:gd name="T44" fmla="*/ 442 w 777"/>
                  <a:gd name="T45" fmla="*/ 881 h 1016"/>
                  <a:gd name="T46" fmla="*/ 439 w 777"/>
                  <a:gd name="T47" fmla="*/ 836 h 1016"/>
                  <a:gd name="T48" fmla="*/ 444 w 777"/>
                  <a:gd name="T49" fmla="*/ 800 h 1016"/>
                  <a:gd name="T50" fmla="*/ 456 w 777"/>
                  <a:gd name="T51" fmla="*/ 736 h 1016"/>
                  <a:gd name="T52" fmla="*/ 463 w 777"/>
                  <a:gd name="T53" fmla="*/ 659 h 1016"/>
                  <a:gd name="T54" fmla="*/ 442 w 777"/>
                  <a:gd name="T55" fmla="*/ 584 h 1016"/>
                  <a:gd name="T56" fmla="*/ 410 w 777"/>
                  <a:gd name="T57" fmla="*/ 542 h 1016"/>
                  <a:gd name="T58" fmla="*/ 376 w 777"/>
                  <a:gd name="T59" fmla="*/ 482 h 1016"/>
                  <a:gd name="T60" fmla="*/ 377 w 777"/>
                  <a:gd name="T61" fmla="*/ 438 h 1016"/>
                  <a:gd name="T62" fmla="*/ 377 w 777"/>
                  <a:gd name="T63" fmla="*/ 407 h 1016"/>
                  <a:gd name="T64" fmla="*/ 328 w 777"/>
                  <a:gd name="T65" fmla="*/ 282 h 1016"/>
                  <a:gd name="T66" fmla="*/ 370 w 777"/>
                  <a:gd name="T67" fmla="*/ 63 h 1016"/>
                  <a:gd name="T68" fmla="*/ 376 w 777"/>
                  <a:gd name="T69" fmla="*/ 121 h 1016"/>
                  <a:gd name="T70" fmla="*/ 358 w 777"/>
                  <a:gd name="T71" fmla="*/ 119 h 1016"/>
                  <a:gd name="T72" fmla="*/ 328 w 777"/>
                  <a:gd name="T73" fmla="*/ 84 h 1016"/>
                  <a:gd name="T74" fmla="*/ 288 w 777"/>
                  <a:gd name="T75" fmla="*/ 83 h 1016"/>
                  <a:gd name="T76" fmla="*/ 283 w 777"/>
                  <a:gd name="T77" fmla="*/ 91 h 1016"/>
                  <a:gd name="T78" fmla="*/ 256 w 777"/>
                  <a:gd name="T79" fmla="*/ 87 h 1016"/>
                  <a:gd name="T80" fmla="*/ 222 w 777"/>
                  <a:gd name="T81" fmla="*/ 110 h 1016"/>
                  <a:gd name="T82" fmla="*/ 219 w 777"/>
                  <a:gd name="T83" fmla="*/ 159 h 1016"/>
                  <a:gd name="T84" fmla="*/ 243 w 777"/>
                  <a:gd name="T85" fmla="*/ 211 h 1016"/>
                  <a:gd name="T86" fmla="*/ 294 w 777"/>
                  <a:gd name="T87" fmla="*/ 184 h 1016"/>
                  <a:gd name="T88" fmla="*/ 307 w 777"/>
                  <a:gd name="T89" fmla="*/ 214 h 1016"/>
                  <a:gd name="T90" fmla="*/ 304 w 777"/>
                  <a:gd name="T91" fmla="*/ 243 h 1016"/>
                  <a:gd name="T92" fmla="*/ 345 w 777"/>
                  <a:gd name="T93" fmla="*/ 265 h 1016"/>
                  <a:gd name="T94" fmla="*/ 367 w 777"/>
                  <a:gd name="T95" fmla="*/ 313 h 1016"/>
                  <a:gd name="T96" fmla="*/ 374 w 777"/>
                  <a:gd name="T97" fmla="*/ 328 h 1016"/>
                  <a:gd name="T98" fmla="*/ 343 w 777"/>
                  <a:gd name="T99" fmla="*/ 311 h 1016"/>
                  <a:gd name="T100" fmla="*/ 324 w 777"/>
                  <a:gd name="T101" fmla="*/ 287 h 1016"/>
                  <a:gd name="T102" fmla="*/ 277 w 777"/>
                  <a:gd name="T103" fmla="*/ 258 h 1016"/>
                  <a:gd name="T104" fmla="*/ 224 w 777"/>
                  <a:gd name="T105" fmla="*/ 239 h 1016"/>
                  <a:gd name="T106" fmla="*/ 168 w 777"/>
                  <a:gd name="T107" fmla="*/ 212 h 1016"/>
                  <a:gd name="T108" fmla="*/ 146 w 777"/>
                  <a:gd name="T109" fmla="*/ 165 h 1016"/>
                  <a:gd name="T110" fmla="*/ 117 w 777"/>
                  <a:gd name="T111" fmla="*/ 121 h 1016"/>
                  <a:gd name="T112" fmla="*/ 82 w 777"/>
                  <a:gd name="T113" fmla="*/ 70 h 1016"/>
                  <a:gd name="T114" fmla="*/ 76 w 777"/>
                  <a:gd name="T115" fmla="*/ 95 h 1016"/>
                  <a:gd name="T116" fmla="*/ 99 w 777"/>
                  <a:gd name="T117" fmla="*/ 133 h 1016"/>
                  <a:gd name="T118" fmla="*/ 93 w 777"/>
                  <a:gd name="T119" fmla="*/ 143 h 1016"/>
                  <a:gd name="T120" fmla="*/ 71 w 777"/>
                  <a:gd name="T121" fmla="*/ 100 h 1016"/>
                  <a:gd name="T122" fmla="*/ 44 w 777"/>
                  <a:gd name="T123" fmla="*/ 49 h 1016"/>
                  <a:gd name="T124" fmla="*/ 7 w 777"/>
                  <a:gd name="T125" fmla="*/ 16 h 10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777" h="1016">
                    <a:moveTo>
                      <a:pt x="444" y="1003"/>
                    </a:moveTo>
                    <a:lnTo>
                      <a:pt x="443" y="1004"/>
                    </a:lnTo>
                    <a:lnTo>
                      <a:pt x="442" y="1006"/>
                    </a:lnTo>
                    <a:lnTo>
                      <a:pt x="440" y="1007"/>
                    </a:lnTo>
                    <a:lnTo>
                      <a:pt x="444" y="1007"/>
                    </a:lnTo>
                    <a:lnTo>
                      <a:pt x="444" y="1003"/>
                    </a:lnTo>
                    <a:close/>
                    <a:moveTo>
                      <a:pt x="451" y="1003"/>
                    </a:moveTo>
                    <a:lnTo>
                      <a:pt x="451" y="1003"/>
                    </a:lnTo>
                    <a:lnTo>
                      <a:pt x="451" y="1003"/>
                    </a:lnTo>
                    <a:lnTo>
                      <a:pt x="449" y="1007"/>
                    </a:lnTo>
                    <a:lnTo>
                      <a:pt x="448" y="1007"/>
                    </a:lnTo>
                    <a:lnTo>
                      <a:pt x="448" y="1010"/>
                    </a:lnTo>
                    <a:lnTo>
                      <a:pt x="451" y="1010"/>
                    </a:lnTo>
                    <a:lnTo>
                      <a:pt x="451" y="1008"/>
                    </a:lnTo>
                    <a:lnTo>
                      <a:pt x="452" y="1007"/>
                    </a:lnTo>
                    <a:lnTo>
                      <a:pt x="453" y="1006"/>
                    </a:lnTo>
                    <a:lnTo>
                      <a:pt x="453" y="1004"/>
                    </a:lnTo>
                    <a:lnTo>
                      <a:pt x="452" y="1003"/>
                    </a:lnTo>
                    <a:lnTo>
                      <a:pt x="452" y="1003"/>
                    </a:lnTo>
                    <a:lnTo>
                      <a:pt x="451" y="1003"/>
                    </a:lnTo>
                    <a:close/>
                    <a:moveTo>
                      <a:pt x="446" y="1000"/>
                    </a:moveTo>
                    <a:lnTo>
                      <a:pt x="447" y="1002"/>
                    </a:lnTo>
                    <a:lnTo>
                      <a:pt x="449" y="1002"/>
                    </a:lnTo>
                    <a:lnTo>
                      <a:pt x="451" y="1002"/>
                    </a:lnTo>
                    <a:lnTo>
                      <a:pt x="448" y="1000"/>
                    </a:lnTo>
                    <a:lnTo>
                      <a:pt x="446" y="1000"/>
                    </a:lnTo>
                    <a:close/>
                    <a:moveTo>
                      <a:pt x="487" y="603"/>
                    </a:moveTo>
                    <a:lnTo>
                      <a:pt x="489" y="606"/>
                    </a:lnTo>
                    <a:lnTo>
                      <a:pt x="490" y="608"/>
                    </a:lnTo>
                    <a:lnTo>
                      <a:pt x="490" y="608"/>
                    </a:lnTo>
                    <a:lnTo>
                      <a:pt x="490" y="608"/>
                    </a:lnTo>
                    <a:lnTo>
                      <a:pt x="491" y="609"/>
                    </a:lnTo>
                    <a:lnTo>
                      <a:pt x="491" y="608"/>
                    </a:lnTo>
                    <a:lnTo>
                      <a:pt x="490" y="608"/>
                    </a:lnTo>
                    <a:lnTo>
                      <a:pt x="490" y="604"/>
                    </a:lnTo>
                    <a:lnTo>
                      <a:pt x="490" y="603"/>
                    </a:lnTo>
                    <a:lnTo>
                      <a:pt x="487" y="603"/>
                    </a:lnTo>
                    <a:close/>
                    <a:moveTo>
                      <a:pt x="468" y="568"/>
                    </a:moveTo>
                    <a:lnTo>
                      <a:pt x="465" y="568"/>
                    </a:lnTo>
                    <a:lnTo>
                      <a:pt x="465" y="571"/>
                    </a:lnTo>
                    <a:lnTo>
                      <a:pt x="465" y="571"/>
                    </a:lnTo>
                    <a:lnTo>
                      <a:pt x="465" y="572"/>
                    </a:lnTo>
                    <a:lnTo>
                      <a:pt x="465" y="574"/>
                    </a:lnTo>
                    <a:lnTo>
                      <a:pt x="468" y="574"/>
                    </a:lnTo>
                    <a:lnTo>
                      <a:pt x="470" y="576"/>
                    </a:lnTo>
                    <a:lnTo>
                      <a:pt x="472" y="576"/>
                    </a:lnTo>
                    <a:lnTo>
                      <a:pt x="473" y="578"/>
                    </a:lnTo>
                    <a:lnTo>
                      <a:pt x="474" y="579"/>
                    </a:lnTo>
                    <a:lnTo>
                      <a:pt x="474" y="578"/>
                    </a:lnTo>
                    <a:lnTo>
                      <a:pt x="474" y="578"/>
                    </a:lnTo>
                    <a:lnTo>
                      <a:pt x="474" y="578"/>
                    </a:lnTo>
                    <a:lnTo>
                      <a:pt x="476" y="576"/>
                    </a:lnTo>
                    <a:lnTo>
                      <a:pt x="473" y="575"/>
                    </a:lnTo>
                    <a:lnTo>
                      <a:pt x="473" y="575"/>
                    </a:lnTo>
                    <a:lnTo>
                      <a:pt x="472" y="574"/>
                    </a:lnTo>
                    <a:lnTo>
                      <a:pt x="470" y="574"/>
                    </a:lnTo>
                    <a:lnTo>
                      <a:pt x="469" y="574"/>
                    </a:lnTo>
                    <a:lnTo>
                      <a:pt x="469" y="571"/>
                    </a:lnTo>
                    <a:lnTo>
                      <a:pt x="469" y="571"/>
                    </a:lnTo>
                    <a:lnTo>
                      <a:pt x="469" y="570"/>
                    </a:lnTo>
                    <a:lnTo>
                      <a:pt x="468" y="570"/>
                    </a:lnTo>
                    <a:lnTo>
                      <a:pt x="468" y="568"/>
                    </a:lnTo>
                    <a:close/>
                    <a:moveTo>
                      <a:pt x="397" y="510"/>
                    </a:moveTo>
                    <a:lnTo>
                      <a:pt x="777" y="510"/>
                    </a:lnTo>
                    <a:lnTo>
                      <a:pt x="777" y="511"/>
                    </a:lnTo>
                    <a:lnTo>
                      <a:pt x="775" y="511"/>
                    </a:lnTo>
                    <a:lnTo>
                      <a:pt x="771" y="516"/>
                    </a:lnTo>
                    <a:lnTo>
                      <a:pt x="768" y="517"/>
                    </a:lnTo>
                    <a:lnTo>
                      <a:pt x="766" y="520"/>
                    </a:lnTo>
                    <a:lnTo>
                      <a:pt x="765" y="520"/>
                    </a:lnTo>
                    <a:lnTo>
                      <a:pt x="765" y="520"/>
                    </a:lnTo>
                    <a:lnTo>
                      <a:pt x="762" y="523"/>
                    </a:lnTo>
                    <a:lnTo>
                      <a:pt x="760" y="528"/>
                    </a:lnTo>
                    <a:lnTo>
                      <a:pt x="758" y="529"/>
                    </a:lnTo>
                    <a:lnTo>
                      <a:pt x="758" y="531"/>
                    </a:lnTo>
                    <a:lnTo>
                      <a:pt x="757" y="531"/>
                    </a:lnTo>
                    <a:lnTo>
                      <a:pt x="756" y="536"/>
                    </a:lnTo>
                    <a:lnTo>
                      <a:pt x="754" y="537"/>
                    </a:lnTo>
                    <a:lnTo>
                      <a:pt x="754" y="540"/>
                    </a:lnTo>
                    <a:lnTo>
                      <a:pt x="753" y="540"/>
                    </a:lnTo>
                    <a:lnTo>
                      <a:pt x="752" y="544"/>
                    </a:lnTo>
                    <a:lnTo>
                      <a:pt x="751" y="542"/>
                    </a:lnTo>
                    <a:lnTo>
                      <a:pt x="749" y="541"/>
                    </a:lnTo>
                    <a:lnTo>
                      <a:pt x="748" y="541"/>
                    </a:lnTo>
                    <a:lnTo>
                      <a:pt x="747" y="540"/>
                    </a:lnTo>
                    <a:lnTo>
                      <a:pt x="747" y="544"/>
                    </a:lnTo>
                    <a:lnTo>
                      <a:pt x="747" y="544"/>
                    </a:lnTo>
                    <a:lnTo>
                      <a:pt x="745" y="548"/>
                    </a:lnTo>
                    <a:lnTo>
                      <a:pt x="744" y="548"/>
                    </a:lnTo>
                    <a:lnTo>
                      <a:pt x="744" y="548"/>
                    </a:lnTo>
                    <a:lnTo>
                      <a:pt x="743" y="549"/>
                    </a:lnTo>
                    <a:lnTo>
                      <a:pt x="743" y="549"/>
                    </a:lnTo>
                    <a:lnTo>
                      <a:pt x="743" y="550"/>
                    </a:lnTo>
                    <a:lnTo>
                      <a:pt x="741" y="550"/>
                    </a:lnTo>
                    <a:lnTo>
                      <a:pt x="743" y="551"/>
                    </a:lnTo>
                    <a:lnTo>
                      <a:pt x="743" y="553"/>
                    </a:lnTo>
                    <a:lnTo>
                      <a:pt x="743" y="553"/>
                    </a:lnTo>
                    <a:lnTo>
                      <a:pt x="740" y="554"/>
                    </a:lnTo>
                    <a:lnTo>
                      <a:pt x="740" y="557"/>
                    </a:lnTo>
                    <a:lnTo>
                      <a:pt x="743" y="557"/>
                    </a:lnTo>
                    <a:lnTo>
                      <a:pt x="741" y="563"/>
                    </a:lnTo>
                    <a:lnTo>
                      <a:pt x="743" y="563"/>
                    </a:lnTo>
                    <a:lnTo>
                      <a:pt x="743" y="571"/>
                    </a:lnTo>
                    <a:lnTo>
                      <a:pt x="743" y="572"/>
                    </a:lnTo>
                    <a:lnTo>
                      <a:pt x="744" y="575"/>
                    </a:lnTo>
                    <a:lnTo>
                      <a:pt x="744" y="578"/>
                    </a:lnTo>
                    <a:lnTo>
                      <a:pt x="743" y="578"/>
                    </a:lnTo>
                    <a:lnTo>
                      <a:pt x="743" y="580"/>
                    </a:lnTo>
                    <a:lnTo>
                      <a:pt x="743" y="580"/>
                    </a:lnTo>
                    <a:lnTo>
                      <a:pt x="743" y="584"/>
                    </a:lnTo>
                    <a:lnTo>
                      <a:pt x="743" y="584"/>
                    </a:lnTo>
                    <a:lnTo>
                      <a:pt x="743" y="586"/>
                    </a:lnTo>
                    <a:lnTo>
                      <a:pt x="740" y="587"/>
                    </a:lnTo>
                    <a:lnTo>
                      <a:pt x="740" y="592"/>
                    </a:lnTo>
                    <a:lnTo>
                      <a:pt x="740" y="592"/>
                    </a:lnTo>
                    <a:lnTo>
                      <a:pt x="740" y="592"/>
                    </a:lnTo>
                    <a:lnTo>
                      <a:pt x="740" y="593"/>
                    </a:lnTo>
                    <a:lnTo>
                      <a:pt x="740" y="593"/>
                    </a:lnTo>
                    <a:lnTo>
                      <a:pt x="740" y="596"/>
                    </a:lnTo>
                    <a:lnTo>
                      <a:pt x="740" y="596"/>
                    </a:lnTo>
                    <a:lnTo>
                      <a:pt x="741" y="596"/>
                    </a:lnTo>
                    <a:lnTo>
                      <a:pt x="741" y="597"/>
                    </a:lnTo>
                    <a:lnTo>
                      <a:pt x="741" y="599"/>
                    </a:lnTo>
                    <a:lnTo>
                      <a:pt x="740" y="599"/>
                    </a:lnTo>
                    <a:lnTo>
                      <a:pt x="739" y="600"/>
                    </a:lnTo>
                    <a:lnTo>
                      <a:pt x="737" y="603"/>
                    </a:lnTo>
                    <a:lnTo>
                      <a:pt x="736" y="604"/>
                    </a:lnTo>
                    <a:lnTo>
                      <a:pt x="736" y="613"/>
                    </a:lnTo>
                    <a:lnTo>
                      <a:pt x="736" y="613"/>
                    </a:lnTo>
                    <a:lnTo>
                      <a:pt x="736" y="614"/>
                    </a:lnTo>
                    <a:lnTo>
                      <a:pt x="734" y="616"/>
                    </a:lnTo>
                    <a:lnTo>
                      <a:pt x="734" y="617"/>
                    </a:lnTo>
                    <a:lnTo>
                      <a:pt x="731" y="620"/>
                    </a:lnTo>
                    <a:lnTo>
                      <a:pt x="730" y="621"/>
                    </a:lnTo>
                    <a:lnTo>
                      <a:pt x="730" y="621"/>
                    </a:lnTo>
                    <a:lnTo>
                      <a:pt x="730" y="621"/>
                    </a:lnTo>
                    <a:lnTo>
                      <a:pt x="730" y="622"/>
                    </a:lnTo>
                    <a:lnTo>
                      <a:pt x="728" y="622"/>
                    </a:lnTo>
                    <a:lnTo>
                      <a:pt x="727" y="625"/>
                    </a:lnTo>
                    <a:lnTo>
                      <a:pt x="727" y="627"/>
                    </a:lnTo>
                    <a:lnTo>
                      <a:pt x="724" y="629"/>
                    </a:lnTo>
                    <a:lnTo>
                      <a:pt x="723" y="630"/>
                    </a:lnTo>
                    <a:lnTo>
                      <a:pt x="723" y="635"/>
                    </a:lnTo>
                    <a:lnTo>
                      <a:pt x="720" y="637"/>
                    </a:lnTo>
                    <a:lnTo>
                      <a:pt x="719" y="638"/>
                    </a:lnTo>
                    <a:lnTo>
                      <a:pt x="719" y="640"/>
                    </a:lnTo>
                    <a:lnTo>
                      <a:pt x="720" y="642"/>
                    </a:lnTo>
                    <a:lnTo>
                      <a:pt x="720" y="642"/>
                    </a:lnTo>
                    <a:lnTo>
                      <a:pt x="720" y="643"/>
                    </a:lnTo>
                    <a:lnTo>
                      <a:pt x="720" y="644"/>
                    </a:lnTo>
                    <a:lnTo>
                      <a:pt x="720" y="644"/>
                    </a:lnTo>
                    <a:lnTo>
                      <a:pt x="722" y="644"/>
                    </a:lnTo>
                    <a:lnTo>
                      <a:pt x="720" y="644"/>
                    </a:lnTo>
                    <a:lnTo>
                      <a:pt x="720" y="647"/>
                    </a:lnTo>
                    <a:lnTo>
                      <a:pt x="718" y="648"/>
                    </a:lnTo>
                    <a:lnTo>
                      <a:pt x="715" y="648"/>
                    </a:lnTo>
                    <a:lnTo>
                      <a:pt x="715" y="652"/>
                    </a:lnTo>
                    <a:lnTo>
                      <a:pt x="715" y="652"/>
                    </a:lnTo>
                    <a:lnTo>
                      <a:pt x="715" y="654"/>
                    </a:lnTo>
                    <a:lnTo>
                      <a:pt x="715" y="654"/>
                    </a:lnTo>
                    <a:lnTo>
                      <a:pt x="714" y="654"/>
                    </a:lnTo>
                    <a:lnTo>
                      <a:pt x="713" y="655"/>
                    </a:lnTo>
                    <a:lnTo>
                      <a:pt x="711" y="655"/>
                    </a:lnTo>
                    <a:lnTo>
                      <a:pt x="709" y="655"/>
                    </a:lnTo>
                    <a:lnTo>
                      <a:pt x="709" y="654"/>
                    </a:lnTo>
                    <a:lnTo>
                      <a:pt x="707" y="654"/>
                    </a:lnTo>
                    <a:lnTo>
                      <a:pt x="707" y="652"/>
                    </a:lnTo>
                    <a:lnTo>
                      <a:pt x="706" y="652"/>
                    </a:lnTo>
                    <a:lnTo>
                      <a:pt x="706" y="655"/>
                    </a:lnTo>
                    <a:lnTo>
                      <a:pt x="701" y="656"/>
                    </a:lnTo>
                    <a:lnTo>
                      <a:pt x="701" y="655"/>
                    </a:lnTo>
                    <a:lnTo>
                      <a:pt x="698" y="655"/>
                    </a:lnTo>
                    <a:lnTo>
                      <a:pt x="698" y="656"/>
                    </a:lnTo>
                    <a:lnTo>
                      <a:pt x="697" y="656"/>
                    </a:lnTo>
                    <a:lnTo>
                      <a:pt x="697" y="658"/>
                    </a:lnTo>
                    <a:lnTo>
                      <a:pt x="696" y="658"/>
                    </a:lnTo>
                    <a:lnTo>
                      <a:pt x="694" y="658"/>
                    </a:lnTo>
                    <a:lnTo>
                      <a:pt x="693" y="656"/>
                    </a:lnTo>
                    <a:lnTo>
                      <a:pt x="693" y="656"/>
                    </a:lnTo>
                    <a:lnTo>
                      <a:pt x="693" y="658"/>
                    </a:lnTo>
                    <a:lnTo>
                      <a:pt x="692" y="658"/>
                    </a:lnTo>
                    <a:lnTo>
                      <a:pt x="692" y="658"/>
                    </a:lnTo>
                    <a:lnTo>
                      <a:pt x="690" y="659"/>
                    </a:lnTo>
                    <a:lnTo>
                      <a:pt x="689" y="659"/>
                    </a:lnTo>
                    <a:lnTo>
                      <a:pt x="689" y="660"/>
                    </a:lnTo>
                    <a:lnTo>
                      <a:pt x="690" y="661"/>
                    </a:lnTo>
                    <a:lnTo>
                      <a:pt x="692" y="663"/>
                    </a:lnTo>
                    <a:lnTo>
                      <a:pt x="684" y="664"/>
                    </a:lnTo>
                    <a:lnTo>
                      <a:pt x="682" y="665"/>
                    </a:lnTo>
                    <a:lnTo>
                      <a:pt x="682" y="665"/>
                    </a:lnTo>
                    <a:lnTo>
                      <a:pt x="681" y="665"/>
                    </a:lnTo>
                    <a:lnTo>
                      <a:pt x="680" y="665"/>
                    </a:lnTo>
                    <a:lnTo>
                      <a:pt x="680" y="665"/>
                    </a:lnTo>
                    <a:lnTo>
                      <a:pt x="680" y="665"/>
                    </a:lnTo>
                    <a:lnTo>
                      <a:pt x="675" y="667"/>
                    </a:lnTo>
                    <a:lnTo>
                      <a:pt x="675" y="669"/>
                    </a:lnTo>
                    <a:lnTo>
                      <a:pt x="673" y="671"/>
                    </a:lnTo>
                    <a:lnTo>
                      <a:pt x="673" y="671"/>
                    </a:lnTo>
                    <a:lnTo>
                      <a:pt x="672" y="671"/>
                    </a:lnTo>
                    <a:lnTo>
                      <a:pt x="672" y="672"/>
                    </a:lnTo>
                    <a:lnTo>
                      <a:pt x="671" y="672"/>
                    </a:lnTo>
                    <a:lnTo>
                      <a:pt x="671" y="672"/>
                    </a:lnTo>
                    <a:lnTo>
                      <a:pt x="668" y="672"/>
                    </a:lnTo>
                    <a:lnTo>
                      <a:pt x="668" y="673"/>
                    </a:lnTo>
                    <a:lnTo>
                      <a:pt x="665" y="673"/>
                    </a:lnTo>
                    <a:lnTo>
                      <a:pt x="664" y="676"/>
                    </a:lnTo>
                    <a:lnTo>
                      <a:pt x="662" y="677"/>
                    </a:lnTo>
                    <a:lnTo>
                      <a:pt x="660" y="677"/>
                    </a:lnTo>
                    <a:lnTo>
                      <a:pt x="659" y="678"/>
                    </a:lnTo>
                    <a:lnTo>
                      <a:pt x="659" y="680"/>
                    </a:lnTo>
                    <a:lnTo>
                      <a:pt x="656" y="681"/>
                    </a:lnTo>
                    <a:lnTo>
                      <a:pt x="654" y="681"/>
                    </a:lnTo>
                    <a:lnTo>
                      <a:pt x="654" y="682"/>
                    </a:lnTo>
                    <a:lnTo>
                      <a:pt x="655" y="685"/>
                    </a:lnTo>
                    <a:lnTo>
                      <a:pt x="654" y="686"/>
                    </a:lnTo>
                    <a:lnTo>
                      <a:pt x="652" y="686"/>
                    </a:lnTo>
                    <a:lnTo>
                      <a:pt x="652" y="688"/>
                    </a:lnTo>
                    <a:lnTo>
                      <a:pt x="652" y="688"/>
                    </a:lnTo>
                    <a:lnTo>
                      <a:pt x="652" y="689"/>
                    </a:lnTo>
                    <a:lnTo>
                      <a:pt x="652" y="689"/>
                    </a:lnTo>
                    <a:lnTo>
                      <a:pt x="652" y="690"/>
                    </a:lnTo>
                    <a:lnTo>
                      <a:pt x="654" y="690"/>
                    </a:lnTo>
                    <a:lnTo>
                      <a:pt x="654" y="690"/>
                    </a:lnTo>
                    <a:lnTo>
                      <a:pt x="652" y="690"/>
                    </a:lnTo>
                    <a:lnTo>
                      <a:pt x="654" y="694"/>
                    </a:lnTo>
                    <a:lnTo>
                      <a:pt x="654" y="694"/>
                    </a:lnTo>
                    <a:lnTo>
                      <a:pt x="654" y="695"/>
                    </a:lnTo>
                    <a:lnTo>
                      <a:pt x="652" y="695"/>
                    </a:lnTo>
                    <a:lnTo>
                      <a:pt x="652" y="698"/>
                    </a:lnTo>
                    <a:lnTo>
                      <a:pt x="654" y="698"/>
                    </a:lnTo>
                    <a:lnTo>
                      <a:pt x="654" y="698"/>
                    </a:lnTo>
                    <a:lnTo>
                      <a:pt x="654" y="699"/>
                    </a:lnTo>
                    <a:lnTo>
                      <a:pt x="654" y="701"/>
                    </a:lnTo>
                    <a:lnTo>
                      <a:pt x="654" y="701"/>
                    </a:lnTo>
                    <a:lnTo>
                      <a:pt x="654" y="702"/>
                    </a:lnTo>
                    <a:lnTo>
                      <a:pt x="655" y="702"/>
                    </a:lnTo>
                    <a:lnTo>
                      <a:pt x="655" y="702"/>
                    </a:lnTo>
                    <a:lnTo>
                      <a:pt x="655" y="707"/>
                    </a:lnTo>
                    <a:lnTo>
                      <a:pt x="655" y="707"/>
                    </a:lnTo>
                    <a:lnTo>
                      <a:pt x="655" y="709"/>
                    </a:lnTo>
                    <a:lnTo>
                      <a:pt x="655" y="709"/>
                    </a:lnTo>
                    <a:lnTo>
                      <a:pt x="655" y="710"/>
                    </a:lnTo>
                    <a:lnTo>
                      <a:pt x="655" y="710"/>
                    </a:lnTo>
                    <a:lnTo>
                      <a:pt x="655" y="712"/>
                    </a:lnTo>
                    <a:lnTo>
                      <a:pt x="655" y="714"/>
                    </a:lnTo>
                    <a:lnTo>
                      <a:pt x="655" y="715"/>
                    </a:lnTo>
                    <a:lnTo>
                      <a:pt x="654" y="715"/>
                    </a:lnTo>
                    <a:lnTo>
                      <a:pt x="654" y="719"/>
                    </a:lnTo>
                    <a:lnTo>
                      <a:pt x="651" y="720"/>
                    </a:lnTo>
                    <a:lnTo>
                      <a:pt x="651" y="720"/>
                    </a:lnTo>
                    <a:lnTo>
                      <a:pt x="647" y="723"/>
                    </a:lnTo>
                    <a:lnTo>
                      <a:pt x="647" y="724"/>
                    </a:lnTo>
                    <a:lnTo>
                      <a:pt x="644" y="727"/>
                    </a:lnTo>
                    <a:lnTo>
                      <a:pt x="644" y="728"/>
                    </a:lnTo>
                    <a:lnTo>
                      <a:pt x="643" y="728"/>
                    </a:lnTo>
                    <a:lnTo>
                      <a:pt x="643" y="730"/>
                    </a:lnTo>
                    <a:lnTo>
                      <a:pt x="643" y="732"/>
                    </a:lnTo>
                    <a:lnTo>
                      <a:pt x="642" y="733"/>
                    </a:lnTo>
                    <a:lnTo>
                      <a:pt x="642" y="733"/>
                    </a:lnTo>
                    <a:lnTo>
                      <a:pt x="642" y="736"/>
                    </a:lnTo>
                    <a:lnTo>
                      <a:pt x="641" y="736"/>
                    </a:lnTo>
                    <a:lnTo>
                      <a:pt x="641" y="737"/>
                    </a:lnTo>
                    <a:lnTo>
                      <a:pt x="641" y="737"/>
                    </a:lnTo>
                    <a:lnTo>
                      <a:pt x="641" y="740"/>
                    </a:lnTo>
                    <a:lnTo>
                      <a:pt x="639" y="740"/>
                    </a:lnTo>
                    <a:lnTo>
                      <a:pt x="639" y="741"/>
                    </a:lnTo>
                    <a:lnTo>
                      <a:pt x="639" y="741"/>
                    </a:lnTo>
                    <a:lnTo>
                      <a:pt x="639" y="744"/>
                    </a:lnTo>
                    <a:lnTo>
                      <a:pt x="638" y="744"/>
                    </a:lnTo>
                    <a:lnTo>
                      <a:pt x="638" y="745"/>
                    </a:lnTo>
                    <a:lnTo>
                      <a:pt x="637" y="747"/>
                    </a:lnTo>
                    <a:lnTo>
                      <a:pt x="637" y="748"/>
                    </a:lnTo>
                    <a:lnTo>
                      <a:pt x="637" y="748"/>
                    </a:lnTo>
                    <a:lnTo>
                      <a:pt x="635" y="749"/>
                    </a:lnTo>
                    <a:lnTo>
                      <a:pt x="634" y="750"/>
                    </a:lnTo>
                    <a:lnTo>
                      <a:pt x="633" y="750"/>
                    </a:lnTo>
                    <a:lnTo>
                      <a:pt x="634" y="748"/>
                    </a:lnTo>
                    <a:lnTo>
                      <a:pt x="634" y="748"/>
                    </a:lnTo>
                    <a:lnTo>
                      <a:pt x="634" y="747"/>
                    </a:lnTo>
                    <a:lnTo>
                      <a:pt x="637" y="747"/>
                    </a:lnTo>
                    <a:lnTo>
                      <a:pt x="637" y="745"/>
                    </a:lnTo>
                    <a:lnTo>
                      <a:pt x="638" y="744"/>
                    </a:lnTo>
                    <a:lnTo>
                      <a:pt x="638" y="737"/>
                    </a:lnTo>
                    <a:lnTo>
                      <a:pt x="638" y="737"/>
                    </a:lnTo>
                    <a:lnTo>
                      <a:pt x="638" y="737"/>
                    </a:lnTo>
                    <a:lnTo>
                      <a:pt x="637" y="737"/>
                    </a:lnTo>
                    <a:lnTo>
                      <a:pt x="637" y="739"/>
                    </a:lnTo>
                    <a:lnTo>
                      <a:pt x="634" y="739"/>
                    </a:lnTo>
                    <a:lnTo>
                      <a:pt x="634" y="737"/>
                    </a:lnTo>
                    <a:lnTo>
                      <a:pt x="633" y="736"/>
                    </a:lnTo>
                    <a:lnTo>
                      <a:pt x="631" y="736"/>
                    </a:lnTo>
                    <a:lnTo>
                      <a:pt x="631" y="739"/>
                    </a:lnTo>
                    <a:lnTo>
                      <a:pt x="631" y="740"/>
                    </a:lnTo>
                    <a:lnTo>
                      <a:pt x="630" y="741"/>
                    </a:lnTo>
                    <a:lnTo>
                      <a:pt x="630" y="744"/>
                    </a:lnTo>
                    <a:lnTo>
                      <a:pt x="627" y="744"/>
                    </a:lnTo>
                    <a:lnTo>
                      <a:pt x="627" y="745"/>
                    </a:lnTo>
                    <a:lnTo>
                      <a:pt x="625" y="747"/>
                    </a:lnTo>
                    <a:lnTo>
                      <a:pt x="624" y="750"/>
                    </a:lnTo>
                    <a:lnTo>
                      <a:pt x="622" y="752"/>
                    </a:lnTo>
                    <a:lnTo>
                      <a:pt x="622" y="753"/>
                    </a:lnTo>
                    <a:lnTo>
                      <a:pt x="621" y="753"/>
                    </a:lnTo>
                    <a:lnTo>
                      <a:pt x="621" y="754"/>
                    </a:lnTo>
                    <a:lnTo>
                      <a:pt x="620" y="756"/>
                    </a:lnTo>
                    <a:lnTo>
                      <a:pt x="618" y="757"/>
                    </a:lnTo>
                    <a:lnTo>
                      <a:pt x="618" y="757"/>
                    </a:lnTo>
                    <a:lnTo>
                      <a:pt x="618" y="758"/>
                    </a:lnTo>
                    <a:lnTo>
                      <a:pt x="620" y="760"/>
                    </a:lnTo>
                    <a:lnTo>
                      <a:pt x="620" y="761"/>
                    </a:lnTo>
                    <a:lnTo>
                      <a:pt x="620" y="764"/>
                    </a:lnTo>
                    <a:lnTo>
                      <a:pt x="618" y="765"/>
                    </a:lnTo>
                    <a:lnTo>
                      <a:pt x="618" y="765"/>
                    </a:lnTo>
                    <a:lnTo>
                      <a:pt x="618" y="766"/>
                    </a:lnTo>
                    <a:lnTo>
                      <a:pt x="617" y="766"/>
                    </a:lnTo>
                    <a:lnTo>
                      <a:pt x="617" y="767"/>
                    </a:lnTo>
                    <a:lnTo>
                      <a:pt x="614" y="769"/>
                    </a:lnTo>
                    <a:lnTo>
                      <a:pt x="614" y="770"/>
                    </a:lnTo>
                    <a:lnTo>
                      <a:pt x="613" y="771"/>
                    </a:lnTo>
                    <a:lnTo>
                      <a:pt x="613" y="771"/>
                    </a:lnTo>
                    <a:lnTo>
                      <a:pt x="612" y="773"/>
                    </a:lnTo>
                    <a:lnTo>
                      <a:pt x="612" y="777"/>
                    </a:lnTo>
                    <a:lnTo>
                      <a:pt x="610" y="777"/>
                    </a:lnTo>
                    <a:lnTo>
                      <a:pt x="610" y="779"/>
                    </a:lnTo>
                    <a:lnTo>
                      <a:pt x="609" y="779"/>
                    </a:lnTo>
                    <a:lnTo>
                      <a:pt x="608" y="781"/>
                    </a:lnTo>
                    <a:lnTo>
                      <a:pt x="608" y="782"/>
                    </a:lnTo>
                    <a:lnTo>
                      <a:pt x="601" y="783"/>
                    </a:lnTo>
                    <a:lnTo>
                      <a:pt x="601" y="784"/>
                    </a:lnTo>
                    <a:lnTo>
                      <a:pt x="599" y="786"/>
                    </a:lnTo>
                    <a:lnTo>
                      <a:pt x="597" y="784"/>
                    </a:lnTo>
                    <a:lnTo>
                      <a:pt x="596" y="784"/>
                    </a:lnTo>
                    <a:lnTo>
                      <a:pt x="595" y="783"/>
                    </a:lnTo>
                    <a:lnTo>
                      <a:pt x="592" y="783"/>
                    </a:lnTo>
                    <a:lnTo>
                      <a:pt x="591" y="783"/>
                    </a:lnTo>
                    <a:lnTo>
                      <a:pt x="590" y="784"/>
                    </a:lnTo>
                    <a:lnTo>
                      <a:pt x="586" y="784"/>
                    </a:lnTo>
                    <a:lnTo>
                      <a:pt x="586" y="783"/>
                    </a:lnTo>
                    <a:lnTo>
                      <a:pt x="580" y="783"/>
                    </a:lnTo>
                    <a:lnTo>
                      <a:pt x="578" y="779"/>
                    </a:lnTo>
                    <a:lnTo>
                      <a:pt x="575" y="779"/>
                    </a:lnTo>
                    <a:lnTo>
                      <a:pt x="575" y="778"/>
                    </a:lnTo>
                    <a:lnTo>
                      <a:pt x="574" y="778"/>
                    </a:lnTo>
                    <a:lnTo>
                      <a:pt x="572" y="778"/>
                    </a:lnTo>
                    <a:lnTo>
                      <a:pt x="572" y="777"/>
                    </a:lnTo>
                    <a:lnTo>
                      <a:pt x="571" y="775"/>
                    </a:lnTo>
                    <a:lnTo>
                      <a:pt x="570" y="774"/>
                    </a:lnTo>
                    <a:lnTo>
                      <a:pt x="570" y="770"/>
                    </a:lnTo>
                    <a:lnTo>
                      <a:pt x="570" y="766"/>
                    </a:lnTo>
                    <a:lnTo>
                      <a:pt x="570" y="766"/>
                    </a:lnTo>
                    <a:lnTo>
                      <a:pt x="569" y="765"/>
                    </a:lnTo>
                    <a:lnTo>
                      <a:pt x="570" y="764"/>
                    </a:lnTo>
                    <a:lnTo>
                      <a:pt x="570" y="762"/>
                    </a:lnTo>
                    <a:lnTo>
                      <a:pt x="570" y="762"/>
                    </a:lnTo>
                    <a:lnTo>
                      <a:pt x="569" y="762"/>
                    </a:lnTo>
                    <a:lnTo>
                      <a:pt x="569" y="765"/>
                    </a:lnTo>
                    <a:lnTo>
                      <a:pt x="569" y="767"/>
                    </a:lnTo>
                    <a:lnTo>
                      <a:pt x="569" y="770"/>
                    </a:lnTo>
                    <a:lnTo>
                      <a:pt x="567" y="773"/>
                    </a:lnTo>
                    <a:lnTo>
                      <a:pt x="567" y="773"/>
                    </a:lnTo>
                    <a:lnTo>
                      <a:pt x="567" y="773"/>
                    </a:lnTo>
                    <a:lnTo>
                      <a:pt x="566" y="773"/>
                    </a:lnTo>
                    <a:lnTo>
                      <a:pt x="566" y="777"/>
                    </a:lnTo>
                    <a:lnTo>
                      <a:pt x="567" y="777"/>
                    </a:lnTo>
                    <a:lnTo>
                      <a:pt x="566" y="779"/>
                    </a:lnTo>
                    <a:lnTo>
                      <a:pt x="569" y="779"/>
                    </a:lnTo>
                    <a:lnTo>
                      <a:pt x="569" y="781"/>
                    </a:lnTo>
                    <a:lnTo>
                      <a:pt x="569" y="781"/>
                    </a:lnTo>
                    <a:lnTo>
                      <a:pt x="570" y="782"/>
                    </a:lnTo>
                    <a:lnTo>
                      <a:pt x="570" y="782"/>
                    </a:lnTo>
                    <a:lnTo>
                      <a:pt x="570" y="784"/>
                    </a:lnTo>
                    <a:lnTo>
                      <a:pt x="572" y="786"/>
                    </a:lnTo>
                    <a:lnTo>
                      <a:pt x="572" y="787"/>
                    </a:lnTo>
                    <a:lnTo>
                      <a:pt x="574" y="787"/>
                    </a:lnTo>
                    <a:lnTo>
                      <a:pt x="575" y="788"/>
                    </a:lnTo>
                    <a:lnTo>
                      <a:pt x="576" y="790"/>
                    </a:lnTo>
                    <a:lnTo>
                      <a:pt x="576" y="791"/>
                    </a:lnTo>
                    <a:lnTo>
                      <a:pt x="578" y="791"/>
                    </a:lnTo>
                    <a:lnTo>
                      <a:pt x="578" y="794"/>
                    </a:lnTo>
                    <a:lnTo>
                      <a:pt x="576" y="795"/>
                    </a:lnTo>
                    <a:lnTo>
                      <a:pt x="576" y="795"/>
                    </a:lnTo>
                    <a:lnTo>
                      <a:pt x="576" y="796"/>
                    </a:lnTo>
                    <a:lnTo>
                      <a:pt x="576" y="799"/>
                    </a:lnTo>
                    <a:lnTo>
                      <a:pt x="578" y="799"/>
                    </a:lnTo>
                    <a:lnTo>
                      <a:pt x="579" y="799"/>
                    </a:lnTo>
                    <a:lnTo>
                      <a:pt x="579" y="800"/>
                    </a:lnTo>
                    <a:lnTo>
                      <a:pt x="580" y="802"/>
                    </a:lnTo>
                    <a:lnTo>
                      <a:pt x="582" y="802"/>
                    </a:lnTo>
                    <a:lnTo>
                      <a:pt x="584" y="802"/>
                    </a:lnTo>
                    <a:lnTo>
                      <a:pt x="584" y="804"/>
                    </a:lnTo>
                    <a:lnTo>
                      <a:pt x="584" y="807"/>
                    </a:lnTo>
                    <a:lnTo>
                      <a:pt x="583" y="809"/>
                    </a:lnTo>
                    <a:lnTo>
                      <a:pt x="582" y="809"/>
                    </a:lnTo>
                    <a:lnTo>
                      <a:pt x="582" y="811"/>
                    </a:lnTo>
                    <a:lnTo>
                      <a:pt x="580" y="811"/>
                    </a:lnTo>
                    <a:lnTo>
                      <a:pt x="580" y="813"/>
                    </a:lnTo>
                    <a:lnTo>
                      <a:pt x="579" y="815"/>
                    </a:lnTo>
                    <a:lnTo>
                      <a:pt x="578" y="819"/>
                    </a:lnTo>
                    <a:lnTo>
                      <a:pt x="576" y="820"/>
                    </a:lnTo>
                    <a:lnTo>
                      <a:pt x="575" y="822"/>
                    </a:lnTo>
                    <a:lnTo>
                      <a:pt x="574" y="824"/>
                    </a:lnTo>
                    <a:lnTo>
                      <a:pt x="572" y="825"/>
                    </a:lnTo>
                    <a:lnTo>
                      <a:pt x="571" y="825"/>
                    </a:lnTo>
                    <a:lnTo>
                      <a:pt x="571" y="826"/>
                    </a:lnTo>
                    <a:lnTo>
                      <a:pt x="570" y="826"/>
                    </a:lnTo>
                    <a:lnTo>
                      <a:pt x="570" y="826"/>
                    </a:lnTo>
                    <a:lnTo>
                      <a:pt x="566" y="826"/>
                    </a:lnTo>
                    <a:lnTo>
                      <a:pt x="566" y="828"/>
                    </a:lnTo>
                    <a:lnTo>
                      <a:pt x="565" y="828"/>
                    </a:lnTo>
                    <a:lnTo>
                      <a:pt x="565" y="828"/>
                    </a:lnTo>
                    <a:lnTo>
                      <a:pt x="562" y="828"/>
                    </a:lnTo>
                    <a:lnTo>
                      <a:pt x="561" y="829"/>
                    </a:lnTo>
                    <a:lnTo>
                      <a:pt x="558" y="829"/>
                    </a:lnTo>
                    <a:lnTo>
                      <a:pt x="558" y="830"/>
                    </a:lnTo>
                    <a:lnTo>
                      <a:pt x="555" y="830"/>
                    </a:lnTo>
                    <a:lnTo>
                      <a:pt x="555" y="830"/>
                    </a:lnTo>
                    <a:lnTo>
                      <a:pt x="546" y="830"/>
                    </a:lnTo>
                    <a:lnTo>
                      <a:pt x="546" y="832"/>
                    </a:lnTo>
                    <a:lnTo>
                      <a:pt x="545" y="832"/>
                    </a:lnTo>
                    <a:lnTo>
                      <a:pt x="542" y="832"/>
                    </a:lnTo>
                    <a:lnTo>
                      <a:pt x="540" y="832"/>
                    </a:lnTo>
                    <a:lnTo>
                      <a:pt x="537" y="832"/>
                    </a:lnTo>
                    <a:lnTo>
                      <a:pt x="537" y="833"/>
                    </a:lnTo>
                    <a:lnTo>
                      <a:pt x="537" y="833"/>
                    </a:lnTo>
                    <a:lnTo>
                      <a:pt x="538" y="833"/>
                    </a:lnTo>
                    <a:lnTo>
                      <a:pt x="538" y="834"/>
                    </a:lnTo>
                    <a:lnTo>
                      <a:pt x="536" y="833"/>
                    </a:lnTo>
                    <a:lnTo>
                      <a:pt x="535" y="832"/>
                    </a:lnTo>
                    <a:lnTo>
                      <a:pt x="535" y="830"/>
                    </a:lnTo>
                    <a:lnTo>
                      <a:pt x="533" y="830"/>
                    </a:lnTo>
                    <a:lnTo>
                      <a:pt x="532" y="832"/>
                    </a:lnTo>
                    <a:lnTo>
                      <a:pt x="532" y="832"/>
                    </a:lnTo>
                    <a:lnTo>
                      <a:pt x="532" y="833"/>
                    </a:lnTo>
                    <a:lnTo>
                      <a:pt x="532" y="836"/>
                    </a:lnTo>
                    <a:lnTo>
                      <a:pt x="533" y="836"/>
                    </a:lnTo>
                    <a:lnTo>
                      <a:pt x="535" y="837"/>
                    </a:lnTo>
                    <a:lnTo>
                      <a:pt x="536" y="838"/>
                    </a:lnTo>
                    <a:lnTo>
                      <a:pt x="535" y="842"/>
                    </a:lnTo>
                    <a:lnTo>
                      <a:pt x="533" y="842"/>
                    </a:lnTo>
                    <a:lnTo>
                      <a:pt x="535" y="846"/>
                    </a:lnTo>
                    <a:lnTo>
                      <a:pt x="533" y="846"/>
                    </a:lnTo>
                    <a:lnTo>
                      <a:pt x="535" y="849"/>
                    </a:lnTo>
                    <a:lnTo>
                      <a:pt x="533" y="854"/>
                    </a:lnTo>
                    <a:lnTo>
                      <a:pt x="532" y="855"/>
                    </a:lnTo>
                    <a:lnTo>
                      <a:pt x="531" y="856"/>
                    </a:lnTo>
                    <a:lnTo>
                      <a:pt x="529" y="856"/>
                    </a:lnTo>
                    <a:lnTo>
                      <a:pt x="529" y="859"/>
                    </a:lnTo>
                    <a:lnTo>
                      <a:pt x="528" y="859"/>
                    </a:lnTo>
                    <a:lnTo>
                      <a:pt x="527" y="860"/>
                    </a:lnTo>
                    <a:lnTo>
                      <a:pt x="525" y="860"/>
                    </a:lnTo>
                    <a:lnTo>
                      <a:pt x="525" y="860"/>
                    </a:lnTo>
                    <a:lnTo>
                      <a:pt x="525" y="862"/>
                    </a:lnTo>
                    <a:lnTo>
                      <a:pt x="524" y="860"/>
                    </a:lnTo>
                    <a:lnTo>
                      <a:pt x="524" y="860"/>
                    </a:lnTo>
                    <a:lnTo>
                      <a:pt x="518" y="860"/>
                    </a:lnTo>
                    <a:lnTo>
                      <a:pt x="518" y="856"/>
                    </a:lnTo>
                    <a:lnTo>
                      <a:pt x="516" y="856"/>
                    </a:lnTo>
                    <a:lnTo>
                      <a:pt x="516" y="856"/>
                    </a:lnTo>
                    <a:lnTo>
                      <a:pt x="514" y="856"/>
                    </a:lnTo>
                    <a:lnTo>
                      <a:pt x="512" y="854"/>
                    </a:lnTo>
                    <a:lnTo>
                      <a:pt x="511" y="854"/>
                    </a:lnTo>
                    <a:lnTo>
                      <a:pt x="511" y="855"/>
                    </a:lnTo>
                    <a:lnTo>
                      <a:pt x="510" y="855"/>
                    </a:lnTo>
                    <a:lnTo>
                      <a:pt x="510" y="856"/>
                    </a:lnTo>
                    <a:lnTo>
                      <a:pt x="510" y="856"/>
                    </a:lnTo>
                    <a:lnTo>
                      <a:pt x="510" y="859"/>
                    </a:lnTo>
                    <a:lnTo>
                      <a:pt x="510" y="859"/>
                    </a:lnTo>
                    <a:lnTo>
                      <a:pt x="510" y="860"/>
                    </a:lnTo>
                    <a:lnTo>
                      <a:pt x="508" y="860"/>
                    </a:lnTo>
                    <a:lnTo>
                      <a:pt x="507" y="863"/>
                    </a:lnTo>
                    <a:lnTo>
                      <a:pt x="508" y="863"/>
                    </a:lnTo>
                    <a:lnTo>
                      <a:pt x="508" y="864"/>
                    </a:lnTo>
                    <a:lnTo>
                      <a:pt x="511" y="864"/>
                    </a:lnTo>
                    <a:lnTo>
                      <a:pt x="511" y="871"/>
                    </a:lnTo>
                    <a:lnTo>
                      <a:pt x="514" y="872"/>
                    </a:lnTo>
                    <a:lnTo>
                      <a:pt x="516" y="874"/>
                    </a:lnTo>
                    <a:lnTo>
                      <a:pt x="519" y="874"/>
                    </a:lnTo>
                    <a:lnTo>
                      <a:pt x="519" y="871"/>
                    </a:lnTo>
                    <a:lnTo>
                      <a:pt x="523" y="871"/>
                    </a:lnTo>
                    <a:lnTo>
                      <a:pt x="523" y="874"/>
                    </a:lnTo>
                    <a:lnTo>
                      <a:pt x="524" y="874"/>
                    </a:lnTo>
                    <a:lnTo>
                      <a:pt x="524" y="876"/>
                    </a:lnTo>
                    <a:lnTo>
                      <a:pt x="523" y="876"/>
                    </a:lnTo>
                    <a:lnTo>
                      <a:pt x="523" y="877"/>
                    </a:lnTo>
                    <a:lnTo>
                      <a:pt x="523" y="877"/>
                    </a:lnTo>
                    <a:lnTo>
                      <a:pt x="521" y="879"/>
                    </a:lnTo>
                    <a:lnTo>
                      <a:pt x="520" y="880"/>
                    </a:lnTo>
                    <a:lnTo>
                      <a:pt x="519" y="880"/>
                    </a:lnTo>
                    <a:lnTo>
                      <a:pt x="519" y="877"/>
                    </a:lnTo>
                    <a:lnTo>
                      <a:pt x="516" y="876"/>
                    </a:lnTo>
                    <a:lnTo>
                      <a:pt x="515" y="876"/>
                    </a:lnTo>
                    <a:lnTo>
                      <a:pt x="512" y="876"/>
                    </a:lnTo>
                    <a:lnTo>
                      <a:pt x="512" y="876"/>
                    </a:lnTo>
                    <a:lnTo>
                      <a:pt x="511" y="876"/>
                    </a:lnTo>
                    <a:lnTo>
                      <a:pt x="510" y="877"/>
                    </a:lnTo>
                    <a:lnTo>
                      <a:pt x="510" y="877"/>
                    </a:lnTo>
                    <a:lnTo>
                      <a:pt x="511" y="877"/>
                    </a:lnTo>
                    <a:lnTo>
                      <a:pt x="511" y="879"/>
                    </a:lnTo>
                    <a:lnTo>
                      <a:pt x="511" y="879"/>
                    </a:lnTo>
                    <a:lnTo>
                      <a:pt x="512" y="879"/>
                    </a:lnTo>
                    <a:lnTo>
                      <a:pt x="512" y="877"/>
                    </a:lnTo>
                    <a:lnTo>
                      <a:pt x="514" y="877"/>
                    </a:lnTo>
                    <a:lnTo>
                      <a:pt x="515" y="879"/>
                    </a:lnTo>
                    <a:lnTo>
                      <a:pt x="516" y="879"/>
                    </a:lnTo>
                    <a:lnTo>
                      <a:pt x="516" y="880"/>
                    </a:lnTo>
                    <a:lnTo>
                      <a:pt x="512" y="881"/>
                    </a:lnTo>
                    <a:lnTo>
                      <a:pt x="511" y="883"/>
                    </a:lnTo>
                    <a:lnTo>
                      <a:pt x="510" y="883"/>
                    </a:lnTo>
                    <a:lnTo>
                      <a:pt x="508" y="889"/>
                    </a:lnTo>
                    <a:lnTo>
                      <a:pt x="507" y="889"/>
                    </a:lnTo>
                    <a:lnTo>
                      <a:pt x="508" y="897"/>
                    </a:lnTo>
                    <a:lnTo>
                      <a:pt x="507" y="897"/>
                    </a:lnTo>
                    <a:lnTo>
                      <a:pt x="507" y="898"/>
                    </a:lnTo>
                    <a:lnTo>
                      <a:pt x="506" y="900"/>
                    </a:lnTo>
                    <a:lnTo>
                      <a:pt x="506" y="900"/>
                    </a:lnTo>
                    <a:lnTo>
                      <a:pt x="504" y="901"/>
                    </a:lnTo>
                    <a:lnTo>
                      <a:pt x="504" y="901"/>
                    </a:lnTo>
                    <a:lnTo>
                      <a:pt x="503" y="902"/>
                    </a:lnTo>
                    <a:lnTo>
                      <a:pt x="504" y="902"/>
                    </a:lnTo>
                    <a:lnTo>
                      <a:pt x="504" y="904"/>
                    </a:lnTo>
                    <a:lnTo>
                      <a:pt x="504" y="904"/>
                    </a:lnTo>
                    <a:lnTo>
                      <a:pt x="506" y="904"/>
                    </a:lnTo>
                    <a:lnTo>
                      <a:pt x="506" y="906"/>
                    </a:lnTo>
                    <a:lnTo>
                      <a:pt x="503" y="906"/>
                    </a:lnTo>
                    <a:lnTo>
                      <a:pt x="500" y="906"/>
                    </a:lnTo>
                    <a:lnTo>
                      <a:pt x="499" y="906"/>
                    </a:lnTo>
                    <a:lnTo>
                      <a:pt x="497" y="906"/>
                    </a:lnTo>
                    <a:lnTo>
                      <a:pt x="497" y="909"/>
                    </a:lnTo>
                    <a:lnTo>
                      <a:pt x="495" y="909"/>
                    </a:lnTo>
                    <a:lnTo>
                      <a:pt x="494" y="911"/>
                    </a:lnTo>
                    <a:lnTo>
                      <a:pt x="491" y="913"/>
                    </a:lnTo>
                    <a:lnTo>
                      <a:pt x="490" y="914"/>
                    </a:lnTo>
                    <a:lnTo>
                      <a:pt x="490" y="915"/>
                    </a:lnTo>
                    <a:lnTo>
                      <a:pt x="487" y="917"/>
                    </a:lnTo>
                    <a:lnTo>
                      <a:pt x="486" y="918"/>
                    </a:lnTo>
                    <a:lnTo>
                      <a:pt x="485" y="922"/>
                    </a:lnTo>
                    <a:lnTo>
                      <a:pt x="486" y="922"/>
                    </a:lnTo>
                    <a:lnTo>
                      <a:pt x="486" y="923"/>
                    </a:lnTo>
                    <a:lnTo>
                      <a:pt x="487" y="925"/>
                    </a:lnTo>
                    <a:lnTo>
                      <a:pt x="487" y="925"/>
                    </a:lnTo>
                    <a:lnTo>
                      <a:pt x="489" y="926"/>
                    </a:lnTo>
                    <a:lnTo>
                      <a:pt x="489" y="927"/>
                    </a:lnTo>
                    <a:lnTo>
                      <a:pt x="491" y="928"/>
                    </a:lnTo>
                    <a:lnTo>
                      <a:pt x="493" y="930"/>
                    </a:lnTo>
                    <a:lnTo>
                      <a:pt x="493" y="930"/>
                    </a:lnTo>
                    <a:lnTo>
                      <a:pt x="494" y="931"/>
                    </a:lnTo>
                    <a:lnTo>
                      <a:pt x="497" y="931"/>
                    </a:lnTo>
                    <a:lnTo>
                      <a:pt x="497" y="932"/>
                    </a:lnTo>
                    <a:lnTo>
                      <a:pt x="499" y="932"/>
                    </a:lnTo>
                    <a:lnTo>
                      <a:pt x="500" y="932"/>
                    </a:lnTo>
                    <a:lnTo>
                      <a:pt x="502" y="935"/>
                    </a:lnTo>
                    <a:lnTo>
                      <a:pt x="502" y="936"/>
                    </a:lnTo>
                    <a:lnTo>
                      <a:pt x="502" y="938"/>
                    </a:lnTo>
                    <a:lnTo>
                      <a:pt x="502" y="940"/>
                    </a:lnTo>
                    <a:lnTo>
                      <a:pt x="499" y="940"/>
                    </a:lnTo>
                    <a:lnTo>
                      <a:pt x="499" y="942"/>
                    </a:lnTo>
                    <a:lnTo>
                      <a:pt x="500" y="940"/>
                    </a:lnTo>
                    <a:lnTo>
                      <a:pt x="500" y="940"/>
                    </a:lnTo>
                    <a:lnTo>
                      <a:pt x="504" y="943"/>
                    </a:lnTo>
                    <a:lnTo>
                      <a:pt x="503" y="943"/>
                    </a:lnTo>
                    <a:lnTo>
                      <a:pt x="503" y="944"/>
                    </a:lnTo>
                    <a:lnTo>
                      <a:pt x="503" y="946"/>
                    </a:lnTo>
                    <a:lnTo>
                      <a:pt x="500" y="946"/>
                    </a:lnTo>
                    <a:lnTo>
                      <a:pt x="498" y="947"/>
                    </a:lnTo>
                    <a:lnTo>
                      <a:pt x="498" y="948"/>
                    </a:lnTo>
                    <a:lnTo>
                      <a:pt x="495" y="948"/>
                    </a:lnTo>
                    <a:lnTo>
                      <a:pt x="495" y="949"/>
                    </a:lnTo>
                    <a:lnTo>
                      <a:pt x="494" y="949"/>
                    </a:lnTo>
                    <a:lnTo>
                      <a:pt x="493" y="951"/>
                    </a:lnTo>
                    <a:lnTo>
                      <a:pt x="491" y="952"/>
                    </a:lnTo>
                    <a:lnTo>
                      <a:pt x="490" y="953"/>
                    </a:lnTo>
                    <a:lnTo>
                      <a:pt x="490" y="955"/>
                    </a:lnTo>
                    <a:lnTo>
                      <a:pt x="489" y="956"/>
                    </a:lnTo>
                    <a:lnTo>
                      <a:pt x="487" y="957"/>
                    </a:lnTo>
                    <a:lnTo>
                      <a:pt x="486" y="959"/>
                    </a:lnTo>
                    <a:lnTo>
                      <a:pt x="486" y="959"/>
                    </a:lnTo>
                    <a:lnTo>
                      <a:pt x="485" y="960"/>
                    </a:lnTo>
                    <a:lnTo>
                      <a:pt x="485" y="961"/>
                    </a:lnTo>
                    <a:lnTo>
                      <a:pt x="483" y="963"/>
                    </a:lnTo>
                    <a:lnTo>
                      <a:pt x="486" y="961"/>
                    </a:lnTo>
                    <a:lnTo>
                      <a:pt x="486" y="963"/>
                    </a:lnTo>
                    <a:lnTo>
                      <a:pt x="487" y="963"/>
                    </a:lnTo>
                    <a:lnTo>
                      <a:pt x="487" y="966"/>
                    </a:lnTo>
                    <a:lnTo>
                      <a:pt x="486" y="966"/>
                    </a:lnTo>
                    <a:lnTo>
                      <a:pt x="486" y="966"/>
                    </a:lnTo>
                    <a:lnTo>
                      <a:pt x="486" y="968"/>
                    </a:lnTo>
                    <a:lnTo>
                      <a:pt x="485" y="969"/>
                    </a:lnTo>
                    <a:lnTo>
                      <a:pt x="482" y="970"/>
                    </a:lnTo>
                    <a:lnTo>
                      <a:pt x="480" y="970"/>
                    </a:lnTo>
                    <a:lnTo>
                      <a:pt x="480" y="968"/>
                    </a:lnTo>
                    <a:lnTo>
                      <a:pt x="477" y="966"/>
                    </a:lnTo>
                    <a:lnTo>
                      <a:pt x="477" y="965"/>
                    </a:lnTo>
                    <a:lnTo>
                      <a:pt x="477" y="965"/>
                    </a:lnTo>
                    <a:lnTo>
                      <a:pt x="477" y="966"/>
                    </a:lnTo>
                    <a:lnTo>
                      <a:pt x="476" y="968"/>
                    </a:lnTo>
                    <a:lnTo>
                      <a:pt x="476" y="970"/>
                    </a:lnTo>
                    <a:lnTo>
                      <a:pt x="477" y="970"/>
                    </a:lnTo>
                    <a:lnTo>
                      <a:pt x="478" y="972"/>
                    </a:lnTo>
                    <a:lnTo>
                      <a:pt x="478" y="972"/>
                    </a:lnTo>
                    <a:lnTo>
                      <a:pt x="478" y="974"/>
                    </a:lnTo>
                    <a:lnTo>
                      <a:pt x="477" y="974"/>
                    </a:lnTo>
                    <a:lnTo>
                      <a:pt x="476" y="976"/>
                    </a:lnTo>
                    <a:lnTo>
                      <a:pt x="474" y="977"/>
                    </a:lnTo>
                    <a:lnTo>
                      <a:pt x="474" y="977"/>
                    </a:lnTo>
                    <a:lnTo>
                      <a:pt x="473" y="981"/>
                    </a:lnTo>
                    <a:lnTo>
                      <a:pt x="472" y="981"/>
                    </a:lnTo>
                    <a:lnTo>
                      <a:pt x="472" y="981"/>
                    </a:lnTo>
                    <a:lnTo>
                      <a:pt x="470" y="982"/>
                    </a:lnTo>
                    <a:lnTo>
                      <a:pt x="470" y="983"/>
                    </a:lnTo>
                    <a:lnTo>
                      <a:pt x="472" y="982"/>
                    </a:lnTo>
                    <a:lnTo>
                      <a:pt x="472" y="983"/>
                    </a:lnTo>
                    <a:lnTo>
                      <a:pt x="473" y="985"/>
                    </a:lnTo>
                    <a:lnTo>
                      <a:pt x="473" y="986"/>
                    </a:lnTo>
                    <a:lnTo>
                      <a:pt x="474" y="989"/>
                    </a:lnTo>
                    <a:lnTo>
                      <a:pt x="470" y="989"/>
                    </a:lnTo>
                    <a:lnTo>
                      <a:pt x="472" y="990"/>
                    </a:lnTo>
                    <a:lnTo>
                      <a:pt x="472" y="990"/>
                    </a:lnTo>
                    <a:lnTo>
                      <a:pt x="472" y="990"/>
                    </a:lnTo>
                    <a:lnTo>
                      <a:pt x="472" y="990"/>
                    </a:lnTo>
                    <a:lnTo>
                      <a:pt x="476" y="990"/>
                    </a:lnTo>
                    <a:lnTo>
                      <a:pt x="476" y="991"/>
                    </a:lnTo>
                    <a:lnTo>
                      <a:pt x="477" y="993"/>
                    </a:lnTo>
                    <a:lnTo>
                      <a:pt x="478" y="994"/>
                    </a:lnTo>
                    <a:lnTo>
                      <a:pt x="478" y="997"/>
                    </a:lnTo>
                    <a:lnTo>
                      <a:pt x="470" y="995"/>
                    </a:lnTo>
                    <a:lnTo>
                      <a:pt x="468" y="1000"/>
                    </a:lnTo>
                    <a:lnTo>
                      <a:pt x="465" y="1000"/>
                    </a:lnTo>
                    <a:lnTo>
                      <a:pt x="465" y="1000"/>
                    </a:lnTo>
                    <a:lnTo>
                      <a:pt x="456" y="1002"/>
                    </a:lnTo>
                    <a:lnTo>
                      <a:pt x="456" y="1003"/>
                    </a:lnTo>
                    <a:lnTo>
                      <a:pt x="457" y="1003"/>
                    </a:lnTo>
                    <a:lnTo>
                      <a:pt x="457" y="1003"/>
                    </a:lnTo>
                    <a:lnTo>
                      <a:pt x="456" y="1003"/>
                    </a:lnTo>
                    <a:lnTo>
                      <a:pt x="456" y="1006"/>
                    </a:lnTo>
                    <a:lnTo>
                      <a:pt x="456" y="1006"/>
                    </a:lnTo>
                    <a:lnTo>
                      <a:pt x="456" y="1008"/>
                    </a:lnTo>
                    <a:lnTo>
                      <a:pt x="455" y="1008"/>
                    </a:lnTo>
                    <a:lnTo>
                      <a:pt x="455" y="1015"/>
                    </a:lnTo>
                    <a:lnTo>
                      <a:pt x="455" y="1016"/>
                    </a:lnTo>
                    <a:lnTo>
                      <a:pt x="453" y="1016"/>
                    </a:lnTo>
                    <a:lnTo>
                      <a:pt x="452" y="1016"/>
                    </a:lnTo>
                    <a:lnTo>
                      <a:pt x="451" y="1015"/>
                    </a:lnTo>
                    <a:lnTo>
                      <a:pt x="449" y="1015"/>
                    </a:lnTo>
                    <a:lnTo>
                      <a:pt x="448" y="1014"/>
                    </a:lnTo>
                    <a:lnTo>
                      <a:pt x="447" y="1012"/>
                    </a:lnTo>
                    <a:lnTo>
                      <a:pt x="446" y="1012"/>
                    </a:lnTo>
                    <a:lnTo>
                      <a:pt x="446" y="1011"/>
                    </a:lnTo>
                    <a:lnTo>
                      <a:pt x="446" y="1011"/>
                    </a:lnTo>
                    <a:lnTo>
                      <a:pt x="447" y="1010"/>
                    </a:lnTo>
                    <a:lnTo>
                      <a:pt x="447" y="1010"/>
                    </a:lnTo>
                    <a:lnTo>
                      <a:pt x="444" y="1010"/>
                    </a:lnTo>
                    <a:lnTo>
                      <a:pt x="444" y="1010"/>
                    </a:lnTo>
                    <a:lnTo>
                      <a:pt x="444" y="1010"/>
                    </a:lnTo>
                    <a:lnTo>
                      <a:pt x="443" y="1010"/>
                    </a:lnTo>
                    <a:lnTo>
                      <a:pt x="444" y="1012"/>
                    </a:lnTo>
                    <a:lnTo>
                      <a:pt x="443" y="1012"/>
                    </a:lnTo>
                    <a:lnTo>
                      <a:pt x="443" y="1011"/>
                    </a:lnTo>
                    <a:lnTo>
                      <a:pt x="438" y="1010"/>
                    </a:lnTo>
                    <a:lnTo>
                      <a:pt x="439" y="1007"/>
                    </a:lnTo>
                    <a:lnTo>
                      <a:pt x="438" y="1007"/>
                    </a:lnTo>
                    <a:lnTo>
                      <a:pt x="438" y="1007"/>
                    </a:lnTo>
                    <a:lnTo>
                      <a:pt x="438" y="1007"/>
                    </a:lnTo>
                    <a:lnTo>
                      <a:pt x="438" y="1006"/>
                    </a:lnTo>
                    <a:lnTo>
                      <a:pt x="436" y="1007"/>
                    </a:lnTo>
                    <a:lnTo>
                      <a:pt x="435" y="1007"/>
                    </a:lnTo>
                    <a:lnTo>
                      <a:pt x="435" y="1007"/>
                    </a:lnTo>
                    <a:lnTo>
                      <a:pt x="434" y="1006"/>
                    </a:lnTo>
                    <a:lnTo>
                      <a:pt x="434" y="1003"/>
                    </a:lnTo>
                    <a:lnTo>
                      <a:pt x="435" y="1003"/>
                    </a:lnTo>
                    <a:lnTo>
                      <a:pt x="434" y="1002"/>
                    </a:lnTo>
                    <a:lnTo>
                      <a:pt x="434" y="999"/>
                    </a:lnTo>
                    <a:lnTo>
                      <a:pt x="434" y="999"/>
                    </a:lnTo>
                    <a:lnTo>
                      <a:pt x="432" y="997"/>
                    </a:lnTo>
                    <a:lnTo>
                      <a:pt x="434" y="997"/>
                    </a:lnTo>
                    <a:lnTo>
                      <a:pt x="435" y="997"/>
                    </a:lnTo>
                    <a:lnTo>
                      <a:pt x="435" y="995"/>
                    </a:lnTo>
                    <a:lnTo>
                      <a:pt x="438" y="995"/>
                    </a:lnTo>
                    <a:lnTo>
                      <a:pt x="438" y="998"/>
                    </a:lnTo>
                    <a:lnTo>
                      <a:pt x="439" y="998"/>
                    </a:lnTo>
                    <a:lnTo>
                      <a:pt x="439" y="995"/>
                    </a:lnTo>
                    <a:lnTo>
                      <a:pt x="439" y="993"/>
                    </a:lnTo>
                    <a:lnTo>
                      <a:pt x="442" y="994"/>
                    </a:lnTo>
                    <a:lnTo>
                      <a:pt x="442" y="993"/>
                    </a:lnTo>
                    <a:lnTo>
                      <a:pt x="443" y="993"/>
                    </a:lnTo>
                    <a:lnTo>
                      <a:pt x="443" y="993"/>
                    </a:lnTo>
                    <a:lnTo>
                      <a:pt x="444" y="991"/>
                    </a:lnTo>
                    <a:lnTo>
                      <a:pt x="444" y="990"/>
                    </a:lnTo>
                    <a:lnTo>
                      <a:pt x="443" y="991"/>
                    </a:lnTo>
                    <a:lnTo>
                      <a:pt x="442" y="991"/>
                    </a:lnTo>
                    <a:lnTo>
                      <a:pt x="442" y="991"/>
                    </a:lnTo>
                    <a:lnTo>
                      <a:pt x="440" y="990"/>
                    </a:lnTo>
                    <a:lnTo>
                      <a:pt x="440" y="989"/>
                    </a:lnTo>
                    <a:lnTo>
                      <a:pt x="439" y="989"/>
                    </a:lnTo>
                    <a:lnTo>
                      <a:pt x="439" y="991"/>
                    </a:lnTo>
                    <a:lnTo>
                      <a:pt x="439" y="991"/>
                    </a:lnTo>
                    <a:lnTo>
                      <a:pt x="438" y="991"/>
                    </a:lnTo>
                    <a:lnTo>
                      <a:pt x="438" y="994"/>
                    </a:lnTo>
                    <a:lnTo>
                      <a:pt x="438" y="994"/>
                    </a:lnTo>
                    <a:lnTo>
                      <a:pt x="438" y="993"/>
                    </a:lnTo>
                    <a:lnTo>
                      <a:pt x="435" y="995"/>
                    </a:lnTo>
                    <a:lnTo>
                      <a:pt x="435" y="994"/>
                    </a:lnTo>
                    <a:lnTo>
                      <a:pt x="434" y="994"/>
                    </a:lnTo>
                    <a:lnTo>
                      <a:pt x="434" y="991"/>
                    </a:lnTo>
                    <a:lnTo>
                      <a:pt x="432" y="991"/>
                    </a:lnTo>
                    <a:lnTo>
                      <a:pt x="431" y="993"/>
                    </a:lnTo>
                    <a:lnTo>
                      <a:pt x="430" y="993"/>
                    </a:lnTo>
                    <a:lnTo>
                      <a:pt x="430" y="993"/>
                    </a:lnTo>
                    <a:lnTo>
                      <a:pt x="430" y="994"/>
                    </a:lnTo>
                    <a:lnTo>
                      <a:pt x="430" y="994"/>
                    </a:lnTo>
                    <a:lnTo>
                      <a:pt x="428" y="994"/>
                    </a:lnTo>
                    <a:lnTo>
                      <a:pt x="428" y="993"/>
                    </a:lnTo>
                    <a:lnTo>
                      <a:pt x="427" y="993"/>
                    </a:lnTo>
                    <a:lnTo>
                      <a:pt x="427" y="993"/>
                    </a:lnTo>
                    <a:lnTo>
                      <a:pt x="426" y="991"/>
                    </a:lnTo>
                    <a:lnTo>
                      <a:pt x="427" y="991"/>
                    </a:lnTo>
                    <a:lnTo>
                      <a:pt x="427" y="990"/>
                    </a:lnTo>
                    <a:lnTo>
                      <a:pt x="428" y="991"/>
                    </a:lnTo>
                    <a:lnTo>
                      <a:pt x="428" y="991"/>
                    </a:lnTo>
                    <a:lnTo>
                      <a:pt x="430" y="991"/>
                    </a:lnTo>
                    <a:lnTo>
                      <a:pt x="430" y="989"/>
                    </a:lnTo>
                    <a:lnTo>
                      <a:pt x="434" y="989"/>
                    </a:lnTo>
                    <a:lnTo>
                      <a:pt x="434" y="989"/>
                    </a:lnTo>
                    <a:lnTo>
                      <a:pt x="432" y="989"/>
                    </a:lnTo>
                    <a:lnTo>
                      <a:pt x="432" y="986"/>
                    </a:lnTo>
                    <a:lnTo>
                      <a:pt x="431" y="985"/>
                    </a:lnTo>
                    <a:lnTo>
                      <a:pt x="431" y="985"/>
                    </a:lnTo>
                    <a:lnTo>
                      <a:pt x="430" y="985"/>
                    </a:lnTo>
                    <a:lnTo>
                      <a:pt x="430" y="983"/>
                    </a:lnTo>
                    <a:lnTo>
                      <a:pt x="428" y="981"/>
                    </a:lnTo>
                    <a:lnTo>
                      <a:pt x="431" y="981"/>
                    </a:lnTo>
                    <a:lnTo>
                      <a:pt x="434" y="980"/>
                    </a:lnTo>
                    <a:lnTo>
                      <a:pt x="434" y="978"/>
                    </a:lnTo>
                    <a:lnTo>
                      <a:pt x="432" y="978"/>
                    </a:lnTo>
                    <a:lnTo>
                      <a:pt x="431" y="978"/>
                    </a:lnTo>
                    <a:lnTo>
                      <a:pt x="430" y="977"/>
                    </a:lnTo>
                    <a:lnTo>
                      <a:pt x="430" y="974"/>
                    </a:lnTo>
                    <a:lnTo>
                      <a:pt x="431" y="974"/>
                    </a:lnTo>
                    <a:lnTo>
                      <a:pt x="428" y="973"/>
                    </a:lnTo>
                    <a:lnTo>
                      <a:pt x="426" y="972"/>
                    </a:lnTo>
                    <a:lnTo>
                      <a:pt x="426" y="970"/>
                    </a:lnTo>
                    <a:lnTo>
                      <a:pt x="426" y="969"/>
                    </a:lnTo>
                    <a:lnTo>
                      <a:pt x="427" y="968"/>
                    </a:lnTo>
                    <a:lnTo>
                      <a:pt x="427" y="968"/>
                    </a:lnTo>
                    <a:lnTo>
                      <a:pt x="427" y="964"/>
                    </a:lnTo>
                    <a:lnTo>
                      <a:pt x="428" y="964"/>
                    </a:lnTo>
                    <a:lnTo>
                      <a:pt x="430" y="964"/>
                    </a:lnTo>
                    <a:lnTo>
                      <a:pt x="431" y="963"/>
                    </a:lnTo>
                    <a:lnTo>
                      <a:pt x="431" y="961"/>
                    </a:lnTo>
                    <a:lnTo>
                      <a:pt x="431" y="960"/>
                    </a:lnTo>
                    <a:lnTo>
                      <a:pt x="431" y="960"/>
                    </a:lnTo>
                    <a:lnTo>
                      <a:pt x="432" y="957"/>
                    </a:lnTo>
                    <a:lnTo>
                      <a:pt x="431" y="957"/>
                    </a:lnTo>
                    <a:lnTo>
                      <a:pt x="431" y="959"/>
                    </a:lnTo>
                    <a:lnTo>
                      <a:pt x="430" y="960"/>
                    </a:lnTo>
                    <a:lnTo>
                      <a:pt x="430" y="961"/>
                    </a:lnTo>
                    <a:lnTo>
                      <a:pt x="427" y="961"/>
                    </a:lnTo>
                    <a:lnTo>
                      <a:pt x="428" y="953"/>
                    </a:lnTo>
                    <a:lnTo>
                      <a:pt x="430" y="953"/>
                    </a:lnTo>
                    <a:lnTo>
                      <a:pt x="428" y="951"/>
                    </a:lnTo>
                    <a:lnTo>
                      <a:pt x="428" y="951"/>
                    </a:lnTo>
                    <a:lnTo>
                      <a:pt x="428" y="943"/>
                    </a:lnTo>
                    <a:lnTo>
                      <a:pt x="427" y="943"/>
                    </a:lnTo>
                    <a:lnTo>
                      <a:pt x="427" y="942"/>
                    </a:lnTo>
                    <a:lnTo>
                      <a:pt x="428" y="942"/>
                    </a:lnTo>
                    <a:lnTo>
                      <a:pt x="428" y="940"/>
                    </a:lnTo>
                    <a:lnTo>
                      <a:pt x="430" y="940"/>
                    </a:lnTo>
                    <a:lnTo>
                      <a:pt x="430" y="942"/>
                    </a:lnTo>
                    <a:lnTo>
                      <a:pt x="431" y="942"/>
                    </a:lnTo>
                    <a:lnTo>
                      <a:pt x="431" y="940"/>
                    </a:lnTo>
                    <a:lnTo>
                      <a:pt x="431" y="940"/>
                    </a:lnTo>
                    <a:lnTo>
                      <a:pt x="431" y="939"/>
                    </a:lnTo>
                    <a:lnTo>
                      <a:pt x="431" y="939"/>
                    </a:lnTo>
                    <a:lnTo>
                      <a:pt x="430" y="939"/>
                    </a:lnTo>
                    <a:lnTo>
                      <a:pt x="430" y="938"/>
                    </a:lnTo>
                    <a:lnTo>
                      <a:pt x="431" y="936"/>
                    </a:lnTo>
                    <a:lnTo>
                      <a:pt x="431" y="935"/>
                    </a:lnTo>
                    <a:lnTo>
                      <a:pt x="430" y="935"/>
                    </a:lnTo>
                    <a:lnTo>
                      <a:pt x="431" y="932"/>
                    </a:lnTo>
                    <a:lnTo>
                      <a:pt x="430" y="931"/>
                    </a:lnTo>
                    <a:lnTo>
                      <a:pt x="430" y="930"/>
                    </a:lnTo>
                    <a:lnTo>
                      <a:pt x="428" y="930"/>
                    </a:lnTo>
                    <a:lnTo>
                      <a:pt x="427" y="930"/>
                    </a:lnTo>
                    <a:lnTo>
                      <a:pt x="427" y="930"/>
                    </a:lnTo>
                    <a:lnTo>
                      <a:pt x="426" y="930"/>
                    </a:lnTo>
                    <a:lnTo>
                      <a:pt x="426" y="930"/>
                    </a:lnTo>
                    <a:lnTo>
                      <a:pt x="426" y="931"/>
                    </a:lnTo>
                    <a:lnTo>
                      <a:pt x="422" y="931"/>
                    </a:lnTo>
                    <a:lnTo>
                      <a:pt x="421" y="930"/>
                    </a:lnTo>
                    <a:lnTo>
                      <a:pt x="421" y="928"/>
                    </a:lnTo>
                    <a:lnTo>
                      <a:pt x="422" y="928"/>
                    </a:lnTo>
                    <a:lnTo>
                      <a:pt x="422" y="927"/>
                    </a:lnTo>
                    <a:lnTo>
                      <a:pt x="422" y="927"/>
                    </a:lnTo>
                    <a:lnTo>
                      <a:pt x="422" y="927"/>
                    </a:lnTo>
                    <a:lnTo>
                      <a:pt x="422" y="928"/>
                    </a:lnTo>
                    <a:lnTo>
                      <a:pt x="418" y="928"/>
                    </a:lnTo>
                    <a:lnTo>
                      <a:pt x="419" y="931"/>
                    </a:lnTo>
                    <a:lnTo>
                      <a:pt x="417" y="931"/>
                    </a:lnTo>
                    <a:lnTo>
                      <a:pt x="418" y="928"/>
                    </a:lnTo>
                    <a:lnTo>
                      <a:pt x="419" y="926"/>
                    </a:lnTo>
                    <a:lnTo>
                      <a:pt x="419" y="925"/>
                    </a:lnTo>
                    <a:lnTo>
                      <a:pt x="421" y="923"/>
                    </a:lnTo>
                    <a:lnTo>
                      <a:pt x="419" y="922"/>
                    </a:lnTo>
                    <a:lnTo>
                      <a:pt x="419" y="921"/>
                    </a:lnTo>
                    <a:lnTo>
                      <a:pt x="425" y="919"/>
                    </a:lnTo>
                    <a:lnTo>
                      <a:pt x="425" y="919"/>
                    </a:lnTo>
                    <a:lnTo>
                      <a:pt x="426" y="919"/>
                    </a:lnTo>
                    <a:lnTo>
                      <a:pt x="425" y="923"/>
                    </a:lnTo>
                    <a:lnTo>
                      <a:pt x="426" y="922"/>
                    </a:lnTo>
                    <a:lnTo>
                      <a:pt x="427" y="921"/>
                    </a:lnTo>
                    <a:lnTo>
                      <a:pt x="428" y="921"/>
                    </a:lnTo>
                    <a:lnTo>
                      <a:pt x="428" y="922"/>
                    </a:lnTo>
                    <a:lnTo>
                      <a:pt x="427" y="923"/>
                    </a:lnTo>
                    <a:lnTo>
                      <a:pt x="427" y="923"/>
                    </a:lnTo>
                    <a:lnTo>
                      <a:pt x="430" y="923"/>
                    </a:lnTo>
                    <a:lnTo>
                      <a:pt x="430" y="922"/>
                    </a:lnTo>
                    <a:lnTo>
                      <a:pt x="432" y="922"/>
                    </a:lnTo>
                    <a:lnTo>
                      <a:pt x="432" y="925"/>
                    </a:lnTo>
                    <a:lnTo>
                      <a:pt x="434" y="925"/>
                    </a:lnTo>
                    <a:lnTo>
                      <a:pt x="434" y="923"/>
                    </a:lnTo>
                    <a:lnTo>
                      <a:pt x="434" y="923"/>
                    </a:lnTo>
                    <a:lnTo>
                      <a:pt x="435" y="923"/>
                    </a:lnTo>
                    <a:lnTo>
                      <a:pt x="435" y="914"/>
                    </a:lnTo>
                    <a:lnTo>
                      <a:pt x="436" y="914"/>
                    </a:lnTo>
                    <a:lnTo>
                      <a:pt x="436" y="911"/>
                    </a:lnTo>
                    <a:lnTo>
                      <a:pt x="435" y="911"/>
                    </a:lnTo>
                    <a:lnTo>
                      <a:pt x="435" y="909"/>
                    </a:lnTo>
                    <a:lnTo>
                      <a:pt x="436" y="908"/>
                    </a:lnTo>
                    <a:lnTo>
                      <a:pt x="435" y="901"/>
                    </a:lnTo>
                    <a:lnTo>
                      <a:pt x="438" y="901"/>
                    </a:lnTo>
                    <a:lnTo>
                      <a:pt x="438" y="900"/>
                    </a:lnTo>
                    <a:lnTo>
                      <a:pt x="436" y="900"/>
                    </a:lnTo>
                    <a:lnTo>
                      <a:pt x="435" y="900"/>
                    </a:lnTo>
                    <a:lnTo>
                      <a:pt x="435" y="898"/>
                    </a:lnTo>
                    <a:lnTo>
                      <a:pt x="439" y="898"/>
                    </a:lnTo>
                    <a:lnTo>
                      <a:pt x="439" y="898"/>
                    </a:lnTo>
                    <a:lnTo>
                      <a:pt x="439" y="897"/>
                    </a:lnTo>
                    <a:lnTo>
                      <a:pt x="439" y="897"/>
                    </a:lnTo>
                    <a:lnTo>
                      <a:pt x="439" y="897"/>
                    </a:lnTo>
                    <a:lnTo>
                      <a:pt x="438" y="896"/>
                    </a:lnTo>
                    <a:lnTo>
                      <a:pt x="438" y="896"/>
                    </a:lnTo>
                    <a:lnTo>
                      <a:pt x="438" y="894"/>
                    </a:lnTo>
                    <a:lnTo>
                      <a:pt x="440" y="893"/>
                    </a:lnTo>
                    <a:lnTo>
                      <a:pt x="442" y="892"/>
                    </a:lnTo>
                    <a:lnTo>
                      <a:pt x="442" y="889"/>
                    </a:lnTo>
                    <a:lnTo>
                      <a:pt x="440" y="888"/>
                    </a:lnTo>
                    <a:lnTo>
                      <a:pt x="440" y="885"/>
                    </a:lnTo>
                    <a:lnTo>
                      <a:pt x="439" y="885"/>
                    </a:lnTo>
                    <a:lnTo>
                      <a:pt x="439" y="884"/>
                    </a:lnTo>
                    <a:lnTo>
                      <a:pt x="440" y="883"/>
                    </a:lnTo>
                    <a:lnTo>
                      <a:pt x="440" y="881"/>
                    </a:lnTo>
                    <a:lnTo>
                      <a:pt x="442" y="881"/>
                    </a:lnTo>
                    <a:lnTo>
                      <a:pt x="442" y="881"/>
                    </a:lnTo>
                    <a:lnTo>
                      <a:pt x="442" y="881"/>
                    </a:lnTo>
                    <a:lnTo>
                      <a:pt x="442" y="881"/>
                    </a:lnTo>
                    <a:lnTo>
                      <a:pt x="442" y="881"/>
                    </a:lnTo>
                    <a:lnTo>
                      <a:pt x="442" y="881"/>
                    </a:lnTo>
                    <a:lnTo>
                      <a:pt x="442" y="880"/>
                    </a:lnTo>
                    <a:lnTo>
                      <a:pt x="442" y="879"/>
                    </a:lnTo>
                    <a:lnTo>
                      <a:pt x="442" y="876"/>
                    </a:lnTo>
                    <a:lnTo>
                      <a:pt x="442" y="875"/>
                    </a:lnTo>
                    <a:lnTo>
                      <a:pt x="442" y="872"/>
                    </a:lnTo>
                    <a:lnTo>
                      <a:pt x="442" y="868"/>
                    </a:lnTo>
                    <a:lnTo>
                      <a:pt x="442" y="868"/>
                    </a:lnTo>
                    <a:lnTo>
                      <a:pt x="443" y="868"/>
                    </a:lnTo>
                    <a:lnTo>
                      <a:pt x="443" y="868"/>
                    </a:lnTo>
                    <a:lnTo>
                      <a:pt x="444" y="867"/>
                    </a:lnTo>
                    <a:lnTo>
                      <a:pt x="444" y="866"/>
                    </a:lnTo>
                    <a:lnTo>
                      <a:pt x="443" y="866"/>
                    </a:lnTo>
                    <a:lnTo>
                      <a:pt x="442" y="864"/>
                    </a:lnTo>
                    <a:lnTo>
                      <a:pt x="442" y="863"/>
                    </a:lnTo>
                    <a:lnTo>
                      <a:pt x="442" y="863"/>
                    </a:lnTo>
                    <a:lnTo>
                      <a:pt x="440" y="863"/>
                    </a:lnTo>
                    <a:lnTo>
                      <a:pt x="439" y="864"/>
                    </a:lnTo>
                    <a:lnTo>
                      <a:pt x="439" y="866"/>
                    </a:lnTo>
                    <a:lnTo>
                      <a:pt x="438" y="867"/>
                    </a:lnTo>
                    <a:lnTo>
                      <a:pt x="435" y="867"/>
                    </a:lnTo>
                    <a:lnTo>
                      <a:pt x="435" y="863"/>
                    </a:lnTo>
                    <a:lnTo>
                      <a:pt x="434" y="863"/>
                    </a:lnTo>
                    <a:lnTo>
                      <a:pt x="434" y="859"/>
                    </a:lnTo>
                    <a:lnTo>
                      <a:pt x="434" y="859"/>
                    </a:lnTo>
                    <a:lnTo>
                      <a:pt x="435" y="850"/>
                    </a:lnTo>
                    <a:lnTo>
                      <a:pt x="436" y="850"/>
                    </a:lnTo>
                    <a:lnTo>
                      <a:pt x="436" y="846"/>
                    </a:lnTo>
                    <a:lnTo>
                      <a:pt x="436" y="846"/>
                    </a:lnTo>
                    <a:lnTo>
                      <a:pt x="436" y="845"/>
                    </a:lnTo>
                    <a:lnTo>
                      <a:pt x="439" y="845"/>
                    </a:lnTo>
                    <a:lnTo>
                      <a:pt x="439" y="837"/>
                    </a:lnTo>
                    <a:lnTo>
                      <a:pt x="439" y="837"/>
                    </a:lnTo>
                    <a:lnTo>
                      <a:pt x="439" y="836"/>
                    </a:lnTo>
                    <a:lnTo>
                      <a:pt x="438" y="836"/>
                    </a:lnTo>
                    <a:lnTo>
                      <a:pt x="438" y="832"/>
                    </a:lnTo>
                    <a:lnTo>
                      <a:pt x="438" y="832"/>
                    </a:lnTo>
                    <a:lnTo>
                      <a:pt x="438" y="832"/>
                    </a:lnTo>
                    <a:lnTo>
                      <a:pt x="438" y="832"/>
                    </a:lnTo>
                    <a:lnTo>
                      <a:pt x="438" y="832"/>
                    </a:lnTo>
                    <a:lnTo>
                      <a:pt x="438" y="830"/>
                    </a:lnTo>
                    <a:lnTo>
                      <a:pt x="438" y="830"/>
                    </a:lnTo>
                    <a:lnTo>
                      <a:pt x="438" y="830"/>
                    </a:lnTo>
                    <a:lnTo>
                      <a:pt x="438" y="830"/>
                    </a:lnTo>
                    <a:lnTo>
                      <a:pt x="438" y="830"/>
                    </a:lnTo>
                    <a:lnTo>
                      <a:pt x="438" y="830"/>
                    </a:lnTo>
                    <a:lnTo>
                      <a:pt x="438" y="829"/>
                    </a:lnTo>
                    <a:lnTo>
                      <a:pt x="436" y="829"/>
                    </a:lnTo>
                    <a:lnTo>
                      <a:pt x="436" y="828"/>
                    </a:lnTo>
                    <a:lnTo>
                      <a:pt x="438" y="826"/>
                    </a:lnTo>
                    <a:lnTo>
                      <a:pt x="438" y="825"/>
                    </a:lnTo>
                    <a:lnTo>
                      <a:pt x="438" y="824"/>
                    </a:lnTo>
                    <a:lnTo>
                      <a:pt x="436" y="822"/>
                    </a:lnTo>
                    <a:lnTo>
                      <a:pt x="436" y="821"/>
                    </a:lnTo>
                    <a:lnTo>
                      <a:pt x="436" y="820"/>
                    </a:lnTo>
                    <a:lnTo>
                      <a:pt x="436" y="819"/>
                    </a:lnTo>
                    <a:lnTo>
                      <a:pt x="436" y="819"/>
                    </a:lnTo>
                    <a:lnTo>
                      <a:pt x="435" y="817"/>
                    </a:lnTo>
                    <a:lnTo>
                      <a:pt x="435" y="816"/>
                    </a:lnTo>
                    <a:lnTo>
                      <a:pt x="436" y="816"/>
                    </a:lnTo>
                    <a:lnTo>
                      <a:pt x="438" y="815"/>
                    </a:lnTo>
                    <a:lnTo>
                      <a:pt x="438" y="815"/>
                    </a:lnTo>
                    <a:lnTo>
                      <a:pt x="440" y="815"/>
                    </a:lnTo>
                    <a:lnTo>
                      <a:pt x="439" y="809"/>
                    </a:lnTo>
                    <a:lnTo>
                      <a:pt x="442" y="808"/>
                    </a:lnTo>
                    <a:lnTo>
                      <a:pt x="442" y="807"/>
                    </a:lnTo>
                    <a:lnTo>
                      <a:pt x="442" y="804"/>
                    </a:lnTo>
                    <a:lnTo>
                      <a:pt x="442" y="803"/>
                    </a:lnTo>
                    <a:lnTo>
                      <a:pt x="443" y="803"/>
                    </a:lnTo>
                    <a:lnTo>
                      <a:pt x="443" y="802"/>
                    </a:lnTo>
                    <a:lnTo>
                      <a:pt x="444" y="800"/>
                    </a:lnTo>
                    <a:lnTo>
                      <a:pt x="446" y="792"/>
                    </a:lnTo>
                    <a:lnTo>
                      <a:pt x="446" y="792"/>
                    </a:lnTo>
                    <a:lnTo>
                      <a:pt x="444" y="792"/>
                    </a:lnTo>
                    <a:lnTo>
                      <a:pt x="444" y="791"/>
                    </a:lnTo>
                    <a:lnTo>
                      <a:pt x="444" y="790"/>
                    </a:lnTo>
                    <a:lnTo>
                      <a:pt x="444" y="790"/>
                    </a:lnTo>
                    <a:lnTo>
                      <a:pt x="444" y="788"/>
                    </a:lnTo>
                    <a:lnTo>
                      <a:pt x="446" y="788"/>
                    </a:lnTo>
                    <a:lnTo>
                      <a:pt x="448" y="782"/>
                    </a:lnTo>
                    <a:lnTo>
                      <a:pt x="448" y="782"/>
                    </a:lnTo>
                    <a:lnTo>
                      <a:pt x="448" y="781"/>
                    </a:lnTo>
                    <a:lnTo>
                      <a:pt x="449" y="781"/>
                    </a:lnTo>
                    <a:lnTo>
                      <a:pt x="449" y="775"/>
                    </a:lnTo>
                    <a:lnTo>
                      <a:pt x="451" y="774"/>
                    </a:lnTo>
                    <a:lnTo>
                      <a:pt x="451" y="771"/>
                    </a:lnTo>
                    <a:lnTo>
                      <a:pt x="452" y="771"/>
                    </a:lnTo>
                    <a:lnTo>
                      <a:pt x="452" y="770"/>
                    </a:lnTo>
                    <a:lnTo>
                      <a:pt x="452" y="769"/>
                    </a:lnTo>
                    <a:lnTo>
                      <a:pt x="451" y="769"/>
                    </a:lnTo>
                    <a:lnTo>
                      <a:pt x="451" y="769"/>
                    </a:lnTo>
                    <a:lnTo>
                      <a:pt x="451" y="769"/>
                    </a:lnTo>
                    <a:lnTo>
                      <a:pt x="452" y="769"/>
                    </a:lnTo>
                    <a:lnTo>
                      <a:pt x="452" y="769"/>
                    </a:lnTo>
                    <a:lnTo>
                      <a:pt x="452" y="765"/>
                    </a:lnTo>
                    <a:lnTo>
                      <a:pt x="453" y="765"/>
                    </a:lnTo>
                    <a:lnTo>
                      <a:pt x="453" y="764"/>
                    </a:lnTo>
                    <a:lnTo>
                      <a:pt x="453" y="764"/>
                    </a:lnTo>
                    <a:lnTo>
                      <a:pt x="455" y="762"/>
                    </a:lnTo>
                    <a:lnTo>
                      <a:pt x="455" y="749"/>
                    </a:lnTo>
                    <a:lnTo>
                      <a:pt x="456" y="749"/>
                    </a:lnTo>
                    <a:lnTo>
                      <a:pt x="456" y="749"/>
                    </a:lnTo>
                    <a:lnTo>
                      <a:pt x="456" y="748"/>
                    </a:lnTo>
                    <a:lnTo>
                      <a:pt x="455" y="748"/>
                    </a:lnTo>
                    <a:lnTo>
                      <a:pt x="453" y="740"/>
                    </a:lnTo>
                    <a:lnTo>
                      <a:pt x="453" y="740"/>
                    </a:lnTo>
                    <a:lnTo>
                      <a:pt x="455" y="736"/>
                    </a:lnTo>
                    <a:lnTo>
                      <a:pt x="456" y="736"/>
                    </a:lnTo>
                    <a:lnTo>
                      <a:pt x="456" y="730"/>
                    </a:lnTo>
                    <a:lnTo>
                      <a:pt x="456" y="730"/>
                    </a:lnTo>
                    <a:lnTo>
                      <a:pt x="456" y="727"/>
                    </a:lnTo>
                    <a:lnTo>
                      <a:pt x="456" y="726"/>
                    </a:lnTo>
                    <a:lnTo>
                      <a:pt x="455" y="724"/>
                    </a:lnTo>
                    <a:lnTo>
                      <a:pt x="453" y="723"/>
                    </a:lnTo>
                    <a:lnTo>
                      <a:pt x="453" y="720"/>
                    </a:lnTo>
                    <a:lnTo>
                      <a:pt x="453" y="719"/>
                    </a:lnTo>
                    <a:lnTo>
                      <a:pt x="455" y="719"/>
                    </a:lnTo>
                    <a:lnTo>
                      <a:pt x="455" y="718"/>
                    </a:lnTo>
                    <a:lnTo>
                      <a:pt x="455" y="718"/>
                    </a:lnTo>
                    <a:lnTo>
                      <a:pt x="455" y="714"/>
                    </a:lnTo>
                    <a:lnTo>
                      <a:pt x="456" y="714"/>
                    </a:lnTo>
                    <a:lnTo>
                      <a:pt x="456" y="712"/>
                    </a:lnTo>
                    <a:lnTo>
                      <a:pt x="456" y="712"/>
                    </a:lnTo>
                    <a:lnTo>
                      <a:pt x="456" y="707"/>
                    </a:lnTo>
                    <a:lnTo>
                      <a:pt x="457" y="707"/>
                    </a:lnTo>
                    <a:lnTo>
                      <a:pt x="457" y="701"/>
                    </a:lnTo>
                    <a:lnTo>
                      <a:pt x="460" y="699"/>
                    </a:lnTo>
                    <a:lnTo>
                      <a:pt x="460" y="694"/>
                    </a:lnTo>
                    <a:lnTo>
                      <a:pt x="460" y="694"/>
                    </a:lnTo>
                    <a:lnTo>
                      <a:pt x="460" y="693"/>
                    </a:lnTo>
                    <a:lnTo>
                      <a:pt x="460" y="692"/>
                    </a:lnTo>
                    <a:lnTo>
                      <a:pt x="460" y="692"/>
                    </a:lnTo>
                    <a:lnTo>
                      <a:pt x="460" y="690"/>
                    </a:lnTo>
                    <a:lnTo>
                      <a:pt x="461" y="690"/>
                    </a:lnTo>
                    <a:lnTo>
                      <a:pt x="460" y="689"/>
                    </a:lnTo>
                    <a:lnTo>
                      <a:pt x="460" y="688"/>
                    </a:lnTo>
                    <a:lnTo>
                      <a:pt x="460" y="685"/>
                    </a:lnTo>
                    <a:lnTo>
                      <a:pt x="461" y="685"/>
                    </a:lnTo>
                    <a:lnTo>
                      <a:pt x="461" y="681"/>
                    </a:lnTo>
                    <a:lnTo>
                      <a:pt x="463" y="681"/>
                    </a:lnTo>
                    <a:lnTo>
                      <a:pt x="461" y="677"/>
                    </a:lnTo>
                    <a:lnTo>
                      <a:pt x="461" y="677"/>
                    </a:lnTo>
                    <a:lnTo>
                      <a:pt x="461" y="669"/>
                    </a:lnTo>
                    <a:lnTo>
                      <a:pt x="464" y="659"/>
                    </a:lnTo>
                    <a:lnTo>
                      <a:pt x="463" y="659"/>
                    </a:lnTo>
                    <a:lnTo>
                      <a:pt x="461" y="656"/>
                    </a:lnTo>
                    <a:lnTo>
                      <a:pt x="461" y="654"/>
                    </a:lnTo>
                    <a:lnTo>
                      <a:pt x="464" y="654"/>
                    </a:lnTo>
                    <a:lnTo>
                      <a:pt x="464" y="638"/>
                    </a:lnTo>
                    <a:lnTo>
                      <a:pt x="465" y="638"/>
                    </a:lnTo>
                    <a:lnTo>
                      <a:pt x="465" y="635"/>
                    </a:lnTo>
                    <a:lnTo>
                      <a:pt x="466" y="635"/>
                    </a:lnTo>
                    <a:lnTo>
                      <a:pt x="466" y="633"/>
                    </a:lnTo>
                    <a:lnTo>
                      <a:pt x="465" y="630"/>
                    </a:lnTo>
                    <a:lnTo>
                      <a:pt x="465" y="629"/>
                    </a:lnTo>
                    <a:lnTo>
                      <a:pt x="466" y="623"/>
                    </a:lnTo>
                    <a:lnTo>
                      <a:pt x="466" y="618"/>
                    </a:lnTo>
                    <a:lnTo>
                      <a:pt x="466" y="613"/>
                    </a:lnTo>
                    <a:lnTo>
                      <a:pt x="465" y="609"/>
                    </a:lnTo>
                    <a:lnTo>
                      <a:pt x="465" y="601"/>
                    </a:lnTo>
                    <a:lnTo>
                      <a:pt x="464" y="601"/>
                    </a:lnTo>
                    <a:lnTo>
                      <a:pt x="463" y="599"/>
                    </a:lnTo>
                    <a:lnTo>
                      <a:pt x="460" y="596"/>
                    </a:lnTo>
                    <a:lnTo>
                      <a:pt x="460" y="595"/>
                    </a:lnTo>
                    <a:lnTo>
                      <a:pt x="457" y="593"/>
                    </a:lnTo>
                    <a:lnTo>
                      <a:pt x="457" y="593"/>
                    </a:lnTo>
                    <a:lnTo>
                      <a:pt x="457" y="592"/>
                    </a:lnTo>
                    <a:lnTo>
                      <a:pt x="457" y="592"/>
                    </a:lnTo>
                    <a:lnTo>
                      <a:pt x="457" y="592"/>
                    </a:lnTo>
                    <a:lnTo>
                      <a:pt x="456" y="591"/>
                    </a:lnTo>
                    <a:lnTo>
                      <a:pt x="456" y="591"/>
                    </a:lnTo>
                    <a:lnTo>
                      <a:pt x="455" y="591"/>
                    </a:lnTo>
                    <a:lnTo>
                      <a:pt x="455" y="589"/>
                    </a:lnTo>
                    <a:lnTo>
                      <a:pt x="453" y="589"/>
                    </a:lnTo>
                    <a:lnTo>
                      <a:pt x="453" y="589"/>
                    </a:lnTo>
                    <a:lnTo>
                      <a:pt x="452" y="589"/>
                    </a:lnTo>
                    <a:lnTo>
                      <a:pt x="451" y="588"/>
                    </a:lnTo>
                    <a:lnTo>
                      <a:pt x="448" y="587"/>
                    </a:lnTo>
                    <a:lnTo>
                      <a:pt x="447" y="586"/>
                    </a:lnTo>
                    <a:lnTo>
                      <a:pt x="444" y="586"/>
                    </a:lnTo>
                    <a:lnTo>
                      <a:pt x="443" y="584"/>
                    </a:lnTo>
                    <a:lnTo>
                      <a:pt x="442" y="584"/>
                    </a:lnTo>
                    <a:lnTo>
                      <a:pt x="440" y="583"/>
                    </a:lnTo>
                    <a:lnTo>
                      <a:pt x="439" y="583"/>
                    </a:lnTo>
                    <a:lnTo>
                      <a:pt x="439" y="582"/>
                    </a:lnTo>
                    <a:lnTo>
                      <a:pt x="436" y="582"/>
                    </a:lnTo>
                    <a:lnTo>
                      <a:pt x="436" y="580"/>
                    </a:lnTo>
                    <a:lnTo>
                      <a:pt x="431" y="579"/>
                    </a:lnTo>
                    <a:lnTo>
                      <a:pt x="431" y="578"/>
                    </a:lnTo>
                    <a:lnTo>
                      <a:pt x="430" y="578"/>
                    </a:lnTo>
                    <a:lnTo>
                      <a:pt x="428" y="576"/>
                    </a:lnTo>
                    <a:lnTo>
                      <a:pt x="427" y="575"/>
                    </a:lnTo>
                    <a:lnTo>
                      <a:pt x="427" y="574"/>
                    </a:lnTo>
                    <a:lnTo>
                      <a:pt x="426" y="574"/>
                    </a:lnTo>
                    <a:lnTo>
                      <a:pt x="423" y="571"/>
                    </a:lnTo>
                    <a:lnTo>
                      <a:pt x="422" y="571"/>
                    </a:lnTo>
                    <a:lnTo>
                      <a:pt x="422" y="570"/>
                    </a:lnTo>
                    <a:lnTo>
                      <a:pt x="419" y="570"/>
                    </a:lnTo>
                    <a:lnTo>
                      <a:pt x="419" y="566"/>
                    </a:lnTo>
                    <a:lnTo>
                      <a:pt x="418" y="566"/>
                    </a:lnTo>
                    <a:lnTo>
                      <a:pt x="418" y="565"/>
                    </a:lnTo>
                    <a:lnTo>
                      <a:pt x="417" y="565"/>
                    </a:lnTo>
                    <a:lnTo>
                      <a:pt x="417" y="563"/>
                    </a:lnTo>
                    <a:lnTo>
                      <a:pt x="415" y="563"/>
                    </a:lnTo>
                    <a:lnTo>
                      <a:pt x="415" y="561"/>
                    </a:lnTo>
                    <a:lnTo>
                      <a:pt x="414" y="561"/>
                    </a:lnTo>
                    <a:lnTo>
                      <a:pt x="414" y="559"/>
                    </a:lnTo>
                    <a:lnTo>
                      <a:pt x="414" y="559"/>
                    </a:lnTo>
                    <a:lnTo>
                      <a:pt x="414" y="558"/>
                    </a:lnTo>
                    <a:lnTo>
                      <a:pt x="413" y="558"/>
                    </a:lnTo>
                    <a:lnTo>
                      <a:pt x="411" y="558"/>
                    </a:lnTo>
                    <a:lnTo>
                      <a:pt x="411" y="555"/>
                    </a:lnTo>
                    <a:lnTo>
                      <a:pt x="413" y="555"/>
                    </a:lnTo>
                    <a:lnTo>
                      <a:pt x="413" y="551"/>
                    </a:lnTo>
                    <a:lnTo>
                      <a:pt x="413" y="549"/>
                    </a:lnTo>
                    <a:lnTo>
                      <a:pt x="411" y="545"/>
                    </a:lnTo>
                    <a:lnTo>
                      <a:pt x="410" y="545"/>
                    </a:lnTo>
                    <a:lnTo>
                      <a:pt x="410" y="544"/>
                    </a:lnTo>
                    <a:lnTo>
                      <a:pt x="410" y="542"/>
                    </a:lnTo>
                    <a:lnTo>
                      <a:pt x="409" y="542"/>
                    </a:lnTo>
                    <a:lnTo>
                      <a:pt x="409" y="538"/>
                    </a:lnTo>
                    <a:lnTo>
                      <a:pt x="408" y="538"/>
                    </a:lnTo>
                    <a:lnTo>
                      <a:pt x="406" y="537"/>
                    </a:lnTo>
                    <a:lnTo>
                      <a:pt x="405" y="537"/>
                    </a:lnTo>
                    <a:lnTo>
                      <a:pt x="405" y="534"/>
                    </a:lnTo>
                    <a:lnTo>
                      <a:pt x="405" y="533"/>
                    </a:lnTo>
                    <a:lnTo>
                      <a:pt x="405" y="531"/>
                    </a:lnTo>
                    <a:lnTo>
                      <a:pt x="404" y="531"/>
                    </a:lnTo>
                    <a:lnTo>
                      <a:pt x="404" y="531"/>
                    </a:lnTo>
                    <a:lnTo>
                      <a:pt x="402" y="529"/>
                    </a:lnTo>
                    <a:lnTo>
                      <a:pt x="402" y="529"/>
                    </a:lnTo>
                    <a:lnTo>
                      <a:pt x="401" y="528"/>
                    </a:lnTo>
                    <a:lnTo>
                      <a:pt x="401" y="527"/>
                    </a:lnTo>
                    <a:lnTo>
                      <a:pt x="401" y="527"/>
                    </a:lnTo>
                    <a:lnTo>
                      <a:pt x="401" y="527"/>
                    </a:lnTo>
                    <a:lnTo>
                      <a:pt x="401" y="527"/>
                    </a:lnTo>
                    <a:lnTo>
                      <a:pt x="401" y="527"/>
                    </a:lnTo>
                    <a:lnTo>
                      <a:pt x="401" y="523"/>
                    </a:lnTo>
                    <a:lnTo>
                      <a:pt x="401" y="523"/>
                    </a:lnTo>
                    <a:lnTo>
                      <a:pt x="401" y="521"/>
                    </a:lnTo>
                    <a:lnTo>
                      <a:pt x="400" y="521"/>
                    </a:lnTo>
                    <a:lnTo>
                      <a:pt x="400" y="520"/>
                    </a:lnTo>
                    <a:lnTo>
                      <a:pt x="400" y="520"/>
                    </a:lnTo>
                    <a:lnTo>
                      <a:pt x="400" y="515"/>
                    </a:lnTo>
                    <a:lnTo>
                      <a:pt x="398" y="515"/>
                    </a:lnTo>
                    <a:lnTo>
                      <a:pt x="398" y="512"/>
                    </a:lnTo>
                    <a:lnTo>
                      <a:pt x="397" y="512"/>
                    </a:lnTo>
                    <a:lnTo>
                      <a:pt x="397" y="510"/>
                    </a:lnTo>
                    <a:close/>
                    <a:moveTo>
                      <a:pt x="384" y="389"/>
                    </a:moveTo>
                    <a:lnTo>
                      <a:pt x="387" y="389"/>
                    </a:lnTo>
                    <a:lnTo>
                      <a:pt x="387" y="494"/>
                    </a:lnTo>
                    <a:lnTo>
                      <a:pt x="384" y="491"/>
                    </a:lnTo>
                    <a:lnTo>
                      <a:pt x="384" y="489"/>
                    </a:lnTo>
                    <a:lnTo>
                      <a:pt x="379" y="486"/>
                    </a:lnTo>
                    <a:lnTo>
                      <a:pt x="379" y="483"/>
                    </a:lnTo>
                    <a:lnTo>
                      <a:pt x="376" y="482"/>
                    </a:lnTo>
                    <a:lnTo>
                      <a:pt x="376" y="481"/>
                    </a:lnTo>
                    <a:lnTo>
                      <a:pt x="375" y="479"/>
                    </a:lnTo>
                    <a:lnTo>
                      <a:pt x="375" y="479"/>
                    </a:lnTo>
                    <a:lnTo>
                      <a:pt x="374" y="479"/>
                    </a:lnTo>
                    <a:lnTo>
                      <a:pt x="372" y="477"/>
                    </a:lnTo>
                    <a:lnTo>
                      <a:pt x="367" y="474"/>
                    </a:lnTo>
                    <a:lnTo>
                      <a:pt x="367" y="472"/>
                    </a:lnTo>
                    <a:lnTo>
                      <a:pt x="368" y="470"/>
                    </a:lnTo>
                    <a:lnTo>
                      <a:pt x="368" y="469"/>
                    </a:lnTo>
                    <a:lnTo>
                      <a:pt x="367" y="468"/>
                    </a:lnTo>
                    <a:lnTo>
                      <a:pt x="367" y="466"/>
                    </a:lnTo>
                    <a:lnTo>
                      <a:pt x="366" y="465"/>
                    </a:lnTo>
                    <a:lnTo>
                      <a:pt x="366" y="464"/>
                    </a:lnTo>
                    <a:lnTo>
                      <a:pt x="366" y="462"/>
                    </a:lnTo>
                    <a:lnTo>
                      <a:pt x="367" y="462"/>
                    </a:lnTo>
                    <a:lnTo>
                      <a:pt x="364" y="461"/>
                    </a:lnTo>
                    <a:lnTo>
                      <a:pt x="364" y="460"/>
                    </a:lnTo>
                    <a:lnTo>
                      <a:pt x="364" y="460"/>
                    </a:lnTo>
                    <a:lnTo>
                      <a:pt x="364" y="460"/>
                    </a:lnTo>
                    <a:lnTo>
                      <a:pt x="364" y="460"/>
                    </a:lnTo>
                    <a:lnTo>
                      <a:pt x="363" y="460"/>
                    </a:lnTo>
                    <a:lnTo>
                      <a:pt x="366" y="453"/>
                    </a:lnTo>
                    <a:lnTo>
                      <a:pt x="367" y="452"/>
                    </a:lnTo>
                    <a:lnTo>
                      <a:pt x="370" y="449"/>
                    </a:lnTo>
                    <a:lnTo>
                      <a:pt x="372" y="447"/>
                    </a:lnTo>
                    <a:lnTo>
                      <a:pt x="375" y="445"/>
                    </a:lnTo>
                    <a:lnTo>
                      <a:pt x="376" y="444"/>
                    </a:lnTo>
                    <a:lnTo>
                      <a:pt x="376" y="444"/>
                    </a:lnTo>
                    <a:lnTo>
                      <a:pt x="375" y="444"/>
                    </a:lnTo>
                    <a:lnTo>
                      <a:pt x="375" y="443"/>
                    </a:lnTo>
                    <a:lnTo>
                      <a:pt x="375" y="442"/>
                    </a:lnTo>
                    <a:lnTo>
                      <a:pt x="375" y="442"/>
                    </a:lnTo>
                    <a:lnTo>
                      <a:pt x="375" y="440"/>
                    </a:lnTo>
                    <a:lnTo>
                      <a:pt x="379" y="440"/>
                    </a:lnTo>
                    <a:lnTo>
                      <a:pt x="379" y="438"/>
                    </a:lnTo>
                    <a:lnTo>
                      <a:pt x="377" y="438"/>
                    </a:lnTo>
                    <a:lnTo>
                      <a:pt x="377" y="438"/>
                    </a:lnTo>
                    <a:lnTo>
                      <a:pt x="376" y="439"/>
                    </a:lnTo>
                    <a:lnTo>
                      <a:pt x="376" y="440"/>
                    </a:lnTo>
                    <a:lnTo>
                      <a:pt x="374" y="440"/>
                    </a:lnTo>
                    <a:lnTo>
                      <a:pt x="374" y="442"/>
                    </a:lnTo>
                    <a:lnTo>
                      <a:pt x="374" y="442"/>
                    </a:lnTo>
                    <a:lnTo>
                      <a:pt x="374" y="442"/>
                    </a:lnTo>
                    <a:lnTo>
                      <a:pt x="374" y="440"/>
                    </a:lnTo>
                    <a:lnTo>
                      <a:pt x="371" y="439"/>
                    </a:lnTo>
                    <a:lnTo>
                      <a:pt x="370" y="439"/>
                    </a:lnTo>
                    <a:lnTo>
                      <a:pt x="367" y="438"/>
                    </a:lnTo>
                    <a:lnTo>
                      <a:pt x="367" y="438"/>
                    </a:lnTo>
                    <a:lnTo>
                      <a:pt x="367" y="438"/>
                    </a:lnTo>
                    <a:lnTo>
                      <a:pt x="367" y="438"/>
                    </a:lnTo>
                    <a:lnTo>
                      <a:pt x="368" y="436"/>
                    </a:lnTo>
                    <a:lnTo>
                      <a:pt x="368" y="436"/>
                    </a:lnTo>
                    <a:lnTo>
                      <a:pt x="370" y="436"/>
                    </a:lnTo>
                    <a:lnTo>
                      <a:pt x="371" y="435"/>
                    </a:lnTo>
                    <a:lnTo>
                      <a:pt x="371" y="432"/>
                    </a:lnTo>
                    <a:lnTo>
                      <a:pt x="370" y="432"/>
                    </a:lnTo>
                    <a:lnTo>
                      <a:pt x="368" y="428"/>
                    </a:lnTo>
                    <a:lnTo>
                      <a:pt x="368" y="428"/>
                    </a:lnTo>
                    <a:lnTo>
                      <a:pt x="370" y="427"/>
                    </a:lnTo>
                    <a:lnTo>
                      <a:pt x="371" y="427"/>
                    </a:lnTo>
                    <a:lnTo>
                      <a:pt x="370" y="426"/>
                    </a:lnTo>
                    <a:lnTo>
                      <a:pt x="370" y="424"/>
                    </a:lnTo>
                    <a:lnTo>
                      <a:pt x="370" y="423"/>
                    </a:lnTo>
                    <a:lnTo>
                      <a:pt x="368" y="422"/>
                    </a:lnTo>
                    <a:lnTo>
                      <a:pt x="370" y="421"/>
                    </a:lnTo>
                    <a:lnTo>
                      <a:pt x="371" y="421"/>
                    </a:lnTo>
                    <a:lnTo>
                      <a:pt x="372" y="419"/>
                    </a:lnTo>
                    <a:lnTo>
                      <a:pt x="374" y="419"/>
                    </a:lnTo>
                    <a:lnTo>
                      <a:pt x="374" y="417"/>
                    </a:lnTo>
                    <a:lnTo>
                      <a:pt x="372" y="415"/>
                    </a:lnTo>
                    <a:lnTo>
                      <a:pt x="374" y="410"/>
                    </a:lnTo>
                    <a:lnTo>
                      <a:pt x="375" y="410"/>
                    </a:lnTo>
                    <a:lnTo>
                      <a:pt x="376" y="407"/>
                    </a:lnTo>
                    <a:lnTo>
                      <a:pt x="377" y="407"/>
                    </a:lnTo>
                    <a:lnTo>
                      <a:pt x="377" y="406"/>
                    </a:lnTo>
                    <a:lnTo>
                      <a:pt x="377" y="406"/>
                    </a:lnTo>
                    <a:lnTo>
                      <a:pt x="376" y="406"/>
                    </a:lnTo>
                    <a:lnTo>
                      <a:pt x="376" y="402"/>
                    </a:lnTo>
                    <a:lnTo>
                      <a:pt x="376" y="402"/>
                    </a:lnTo>
                    <a:lnTo>
                      <a:pt x="376" y="401"/>
                    </a:lnTo>
                    <a:lnTo>
                      <a:pt x="375" y="401"/>
                    </a:lnTo>
                    <a:lnTo>
                      <a:pt x="376" y="401"/>
                    </a:lnTo>
                    <a:lnTo>
                      <a:pt x="376" y="400"/>
                    </a:lnTo>
                    <a:lnTo>
                      <a:pt x="376" y="398"/>
                    </a:lnTo>
                    <a:lnTo>
                      <a:pt x="377" y="398"/>
                    </a:lnTo>
                    <a:lnTo>
                      <a:pt x="377" y="397"/>
                    </a:lnTo>
                    <a:lnTo>
                      <a:pt x="380" y="397"/>
                    </a:lnTo>
                    <a:lnTo>
                      <a:pt x="381" y="396"/>
                    </a:lnTo>
                    <a:lnTo>
                      <a:pt x="383" y="394"/>
                    </a:lnTo>
                    <a:lnTo>
                      <a:pt x="384" y="393"/>
                    </a:lnTo>
                    <a:lnTo>
                      <a:pt x="384" y="392"/>
                    </a:lnTo>
                    <a:lnTo>
                      <a:pt x="384" y="392"/>
                    </a:lnTo>
                    <a:lnTo>
                      <a:pt x="384" y="389"/>
                    </a:lnTo>
                    <a:close/>
                    <a:moveTo>
                      <a:pt x="387" y="385"/>
                    </a:moveTo>
                    <a:lnTo>
                      <a:pt x="387" y="388"/>
                    </a:lnTo>
                    <a:lnTo>
                      <a:pt x="385" y="387"/>
                    </a:lnTo>
                    <a:lnTo>
                      <a:pt x="387" y="385"/>
                    </a:lnTo>
                    <a:close/>
                    <a:moveTo>
                      <a:pt x="325" y="279"/>
                    </a:moveTo>
                    <a:lnTo>
                      <a:pt x="325" y="284"/>
                    </a:lnTo>
                    <a:lnTo>
                      <a:pt x="326" y="284"/>
                    </a:lnTo>
                    <a:lnTo>
                      <a:pt x="326" y="286"/>
                    </a:lnTo>
                    <a:lnTo>
                      <a:pt x="326" y="287"/>
                    </a:lnTo>
                    <a:lnTo>
                      <a:pt x="328" y="288"/>
                    </a:lnTo>
                    <a:lnTo>
                      <a:pt x="328" y="290"/>
                    </a:lnTo>
                    <a:lnTo>
                      <a:pt x="334" y="291"/>
                    </a:lnTo>
                    <a:lnTo>
                      <a:pt x="334" y="288"/>
                    </a:lnTo>
                    <a:lnTo>
                      <a:pt x="333" y="287"/>
                    </a:lnTo>
                    <a:lnTo>
                      <a:pt x="333" y="286"/>
                    </a:lnTo>
                    <a:lnTo>
                      <a:pt x="332" y="284"/>
                    </a:lnTo>
                    <a:lnTo>
                      <a:pt x="329" y="283"/>
                    </a:lnTo>
                    <a:lnTo>
                      <a:pt x="328" y="282"/>
                    </a:lnTo>
                    <a:lnTo>
                      <a:pt x="325" y="279"/>
                    </a:lnTo>
                    <a:close/>
                    <a:moveTo>
                      <a:pt x="319" y="275"/>
                    </a:moveTo>
                    <a:lnTo>
                      <a:pt x="319" y="275"/>
                    </a:lnTo>
                    <a:lnTo>
                      <a:pt x="319" y="275"/>
                    </a:lnTo>
                    <a:lnTo>
                      <a:pt x="319" y="277"/>
                    </a:lnTo>
                    <a:lnTo>
                      <a:pt x="319" y="277"/>
                    </a:lnTo>
                    <a:lnTo>
                      <a:pt x="320" y="278"/>
                    </a:lnTo>
                    <a:lnTo>
                      <a:pt x="321" y="278"/>
                    </a:lnTo>
                    <a:lnTo>
                      <a:pt x="322" y="278"/>
                    </a:lnTo>
                    <a:lnTo>
                      <a:pt x="322" y="275"/>
                    </a:lnTo>
                    <a:lnTo>
                      <a:pt x="321" y="275"/>
                    </a:lnTo>
                    <a:lnTo>
                      <a:pt x="319" y="275"/>
                    </a:lnTo>
                    <a:close/>
                    <a:moveTo>
                      <a:pt x="274" y="85"/>
                    </a:moveTo>
                    <a:lnTo>
                      <a:pt x="274" y="87"/>
                    </a:lnTo>
                    <a:lnTo>
                      <a:pt x="275" y="88"/>
                    </a:lnTo>
                    <a:lnTo>
                      <a:pt x="275" y="88"/>
                    </a:lnTo>
                    <a:lnTo>
                      <a:pt x="275" y="88"/>
                    </a:lnTo>
                    <a:lnTo>
                      <a:pt x="275" y="85"/>
                    </a:lnTo>
                    <a:lnTo>
                      <a:pt x="274" y="85"/>
                    </a:lnTo>
                    <a:close/>
                    <a:moveTo>
                      <a:pt x="0" y="0"/>
                    </a:moveTo>
                    <a:lnTo>
                      <a:pt x="387" y="0"/>
                    </a:lnTo>
                    <a:lnTo>
                      <a:pt x="387" y="46"/>
                    </a:lnTo>
                    <a:lnTo>
                      <a:pt x="385" y="46"/>
                    </a:lnTo>
                    <a:lnTo>
                      <a:pt x="385" y="47"/>
                    </a:lnTo>
                    <a:lnTo>
                      <a:pt x="384" y="49"/>
                    </a:lnTo>
                    <a:lnTo>
                      <a:pt x="384" y="51"/>
                    </a:lnTo>
                    <a:lnTo>
                      <a:pt x="381" y="51"/>
                    </a:lnTo>
                    <a:lnTo>
                      <a:pt x="381" y="53"/>
                    </a:lnTo>
                    <a:lnTo>
                      <a:pt x="377" y="57"/>
                    </a:lnTo>
                    <a:lnTo>
                      <a:pt x="375" y="55"/>
                    </a:lnTo>
                    <a:lnTo>
                      <a:pt x="375" y="58"/>
                    </a:lnTo>
                    <a:lnTo>
                      <a:pt x="374" y="59"/>
                    </a:lnTo>
                    <a:lnTo>
                      <a:pt x="372" y="59"/>
                    </a:lnTo>
                    <a:lnTo>
                      <a:pt x="371" y="61"/>
                    </a:lnTo>
                    <a:lnTo>
                      <a:pt x="371" y="62"/>
                    </a:lnTo>
                    <a:lnTo>
                      <a:pt x="371" y="63"/>
                    </a:lnTo>
                    <a:lnTo>
                      <a:pt x="370" y="63"/>
                    </a:lnTo>
                    <a:lnTo>
                      <a:pt x="370" y="64"/>
                    </a:lnTo>
                    <a:lnTo>
                      <a:pt x="368" y="64"/>
                    </a:lnTo>
                    <a:lnTo>
                      <a:pt x="368" y="67"/>
                    </a:lnTo>
                    <a:lnTo>
                      <a:pt x="368" y="67"/>
                    </a:lnTo>
                    <a:lnTo>
                      <a:pt x="367" y="74"/>
                    </a:lnTo>
                    <a:lnTo>
                      <a:pt x="366" y="74"/>
                    </a:lnTo>
                    <a:lnTo>
                      <a:pt x="366" y="79"/>
                    </a:lnTo>
                    <a:lnTo>
                      <a:pt x="363" y="79"/>
                    </a:lnTo>
                    <a:lnTo>
                      <a:pt x="363" y="80"/>
                    </a:lnTo>
                    <a:lnTo>
                      <a:pt x="363" y="80"/>
                    </a:lnTo>
                    <a:lnTo>
                      <a:pt x="363" y="80"/>
                    </a:lnTo>
                    <a:lnTo>
                      <a:pt x="363" y="82"/>
                    </a:lnTo>
                    <a:lnTo>
                      <a:pt x="364" y="82"/>
                    </a:lnTo>
                    <a:lnTo>
                      <a:pt x="366" y="83"/>
                    </a:lnTo>
                    <a:lnTo>
                      <a:pt x="366" y="83"/>
                    </a:lnTo>
                    <a:lnTo>
                      <a:pt x="366" y="85"/>
                    </a:lnTo>
                    <a:lnTo>
                      <a:pt x="367" y="85"/>
                    </a:lnTo>
                    <a:lnTo>
                      <a:pt x="367" y="91"/>
                    </a:lnTo>
                    <a:lnTo>
                      <a:pt x="367" y="91"/>
                    </a:lnTo>
                    <a:lnTo>
                      <a:pt x="368" y="95"/>
                    </a:lnTo>
                    <a:lnTo>
                      <a:pt x="368" y="95"/>
                    </a:lnTo>
                    <a:lnTo>
                      <a:pt x="368" y="96"/>
                    </a:lnTo>
                    <a:lnTo>
                      <a:pt x="370" y="96"/>
                    </a:lnTo>
                    <a:lnTo>
                      <a:pt x="370" y="99"/>
                    </a:lnTo>
                    <a:lnTo>
                      <a:pt x="370" y="99"/>
                    </a:lnTo>
                    <a:lnTo>
                      <a:pt x="370" y="101"/>
                    </a:lnTo>
                    <a:lnTo>
                      <a:pt x="371" y="102"/>
                    </a:lnTo>
                    <a:lnTo>
                      <a:pt x="371" y="104"/>
                    </a:lnTo>
                    <a:lnTo>
                      <a:pt x="372" y="104"/>
                    </a:lnTo>
                    <a:lnTo>
                      <a:pt x="371" y="106"/>
                    </a:lnTo>
                    <a:lnTo>
                      <a:pt x="372" y="108"/>
                    </a:lnTo>
                    <a:lnTo>
                      <a:pt x="372" y="109"/>
                    </a:lnTo>
                    <a:lnTo>
                      <a:pt x="374" y="110"/>
                    </a:lnTo>
                    <a:lnTo>
                      <a:pt x="375" y="117"/>
                    </a:lnTo>
                    <a:lnTo>
                      <a:pt x="376" y="117"/>
                    </a:lnTo>
                    <a:lnTo>
                      <a:pt x="376" y="121"/>
                    </a:lnTo>
                    <a:lnTo>
                      <a:pt x="376" y="121"/>
                    </a:lnTo>
                    <a:lnTo>
                      <a:pt x="376" y="122"/>
                    </a:lnTo>
                    <a:lnTo>
                      <a:pt x="376" y="122"/>
                    </a:lnTo>
                    <a:lnTo>
                      <a:pt x="376" y="125"/>
                    </a:lnTo>
                    <a:lnTo>
                      <a:pt x="375" y="125"/>
                    </a:lnTo>
                    <a:lnTo>
                      <a:pt x="375" y="130"/>
                    </a:lnTo>
                    <a:lnTo>
                      <a:pt x="375" y="130"/>
                    </a:lnTo>
                    <a:lnTo>
                      <a:pt x="375" y="133"/>
                    </a:lnTo>
                    <a:lnTo>
                      <a:pt x="374" y="133"/>
                    </a:lnTo>
                    <a:lnTo>
                      <a:pt x="374" y="134"/>
                    </a:lnTo>
                    <a:lnTo>
                      <a:pt x="372" y="134"/>
                    </a:lnTo>
                    <a:lnTo>
                      <a:pt x="372" y="135"/>
                    </a:lnTo>
                    <a:lnTo>
                      <a:pt x="374" y="135"/>
                    </a:lnTo>
                    <a:lnTo>
                      <a:pt x="374" y="135"/>
                    </a:lnTo>
                    <a:lnTo>
                      <a:pt x="372" y="138"/>
                    </a:lnTo>
                    <a:lnTo>
                      <a:pt x="372" y="138"/>
                    </a:lnTo>
                    <a:lnTo>
                      <a:pt x="371" y="138"/>
                    </a:lnTo>
                    <a:lnTo>
                      <a:pt x="371" y="138"/>
                    </a:lnTo>
                    <a:lnTo>
                      <a:pt x="371" y="138"/>
                    </a:lnTo>
                    <a:lnTo>
                      <a:pt x="371" y="138"/>
                    </a:lnTo>
                    <a:lnTo>
                      <a:pt x="370" y="136"/>
                    </a:lnTo>
                    <a:lnTo>
                      <a:pt x="370" y="135"/>
                    </a:lnTo>
                    <a:lnTo>
                      <a:pt x="368" y="135"/>
                    </a:lnTo>
                    <a:lnTo>
                      <a:pt x="367" y="134"/>
                    </a:lnTo>
                    <a:lnTo>
                      <a:pt x="366" y="130"/>
                    </a:lnTo>
                    <a:lnTo>
                      <a:pt x="363" y="129"/>
                    </a:lnTo>
                    <a:lnTo>
                      <a:pt x="363" y="126"/>
                    </a:lnTo>
                    <a:lnTo>
                      <a:pt x="362" y="126"/>
                    </a:lnTo>
                    <a:lnTo>
                      <a:pt x="362" y="125"/>
                    </a:lnTo>
                    <a:lnTo>
                      <a:pt x="360" y="123"/>
                    </a:lnTo>
                    <a:lnTo>
                      <a:pt x="360" y="121"/>
                    </a:lnTo>
                    <a:lnTo>
                      <a:pt x="360" y="121"/>
                    </a:lnTo>
                    <a:lnTo>
                      <a:pt x="359" y="121"/>
                    </a:lnTo>
                    <a:lnTo>
                      <a:pt x="359" y="121"/>
                    </a:lnTo>
                    <a:lnTo>
                      <a:pt x="359" y="121"/>
                    </a:lnTo>
                    <a:lnTo>
                      <a:pt x="358" y="121"/>
                    </a:lnTo>
                    <a:lnTo>
                      <a:pt x="358" y="119"/>
                    </a:lnTo>
                    <a:lnTo>
                      <a:pt x="358" y="119"/>
                    </a:lnTo>
                    <a:lnTo>
                      <a:pt x="356" y="118"/>
                    </a:lnTo>
                    <a:lnTo>
                      <a:pt x="355" y="117"/>
                    </a:lnTo>
                    <a:lnTo>
                      <a:pt x="355" y="113"/>
                    </a:lnTo>
                    <a:lnTo>
                      <a:pt x="356" y="112"/>
                    </a:lnTo>
                    <a:lnTo>
                      <a:pt x="358" y="110"/>
                    </a:lnTo>
                    <a:lnTo>
                      <a:pt x="358" y="108"/>
                    </a:lnTo>
                    <a:lnTo>
                      <a:pt x="355" y="108"/>
                    </a:lnTo>
                    <a:lnTo>
                      <a:pt x="355" y="109"/>
                    </a:lnTo>
                    <a:lnTo>
                      <a:pt x="354" y="110"/>
                    </a:lnTo>
                    <a:lnTo>
                      <a:pt x="354" y="110"/>
                    </a:lnTo>
                    <a:lnTo>
                      <a:pt x="354" y="110"/>
                    </a:lnTo>
                    <a:lnTo>
                      <a:pt x="354" y="110"/>
                    </a:lnTo>
                    <a:lnTo>
                      <a:pt x="353" y="110"/>
                    </a:lnTo>
                    <a:lnTo>
                      <a:pt x="353" y="109"/>
                    </a:lnTo>
                    <a:lnTo>
                      <a:pt x="353" y="106"/>
                    </a:lnTo>
                    <a:lnTo>
                      <a:pt x="353" y="105"/>
                    </a:lnTo>
                    <a:lnTo>
                      <a:pt x="353" y="102"/>
                    </a:lnTo>
                    <a:lnTo>
                      <a:pt x="354" y="102"/>
                    </a:lnTo>
                    <a:lnTo>
                      <a:pt x="353" y="95"/>
                    </a:lnTo>
                    <a:lnTo>
                      <a:pt x="350" y="93"/>
                    </a:lnTo>
                    <a:lnTo>
                      <a:pt x="349" y="92"/>
                    </a:lnTo>
                    <a:lnTo>
                      <a:pt x="349" y="92"/>
                    </a:lnTo>
                    <a:lnTo>
                      <a:pt x="347" y="91"/>
                    </a:lnTo>
                    <a:lnTo>
                      <a:pt x="347" y="88"/>
                    </a:lnTo>
                    <a:lnTo>
                      <a:pt x="347" y="87"/>
                    </a:lnTo>
                    <a:lnTo>
                      <a:pt x="346" y="85"/>
                    </a:lnTo>
                    <a:lnTo>
                      <a:pt x="345" y="85"/>
                    </a:lnTo>
                    <a:lnTo>
                      <a:pt x="342" y="85"/>
                    </a:lnTo>
                    <a:lnTo>
                      <a:pt x="341" y="87"/>
                    </a:lnTo>
                    <a:lnTo>
                      <a:pt x="339" y="88"/>
                    </a:lnTo>
                    <a:lnTo>
                      <a:pt x="337" y="89"/>
                    </a:lnTo>
                    <a:lnTo>
                      <a:pt x="337" y="88"/>
                    </a:lnTo>
                    <a:lnTo>
                      <a:pt x="334" y="89"/>
                    </a:lnTo>
                    <a:lnTo>
                      <a:pt x="333" y="87"/>
                    </a:lnTo>
                    <a:lnTo>
                      <a:pt x="330" y="87"/>
                    </a:lnTo>
                    <a:lnTo>
                      <a:pt x="329" y="84"/>
                    </a:lnTo>
                    <a:lnTo>
                      <a:pt x="328" y="84"/>
                    </a:lnTo>
                    <a:lnTo>
                      <a:pt x="325" y="83"/>
                    </a:lnTo>
                    <a:lnTo>
                      <a:pt x="324" y="83"/>
                    </a:lnTo>
                    <a:lnTo>
                      <a:pt x="322" y="80"/>
                    </a:lnTo>
                    <a:lnTo>
                      <a:pt x="322" y="80"/>
                    </a:lnTo>
                    <a:lnTo>
                      <a:pt x="322" y="80"/>
                    </a:lnTo>
                    <a:lnTo>
                      <a:pt x="322" y="79"/>
                    </a:lnTo>
                    <a:lnTo>
                      <a:pt x="319" y="79"/>
                    </a:lnTo>
                    <a:lnTo>
                      <a:pt x="319" y="80"/>
                    </a:lnTo>
                    <a:lnTo>
                      <a:pt x="317" y="80"/>
                    </a:lnTo>
                    <a:lnTo>
                      <a:pt x="316" y="80"/>
                    </a:lnTo>
                    <a:lnTo>
                      <a:pt x="315" y="78"/>
                    </a:lnTo>
                    <a:lnTo>
                      <a:pt x="315" y="78"/>
                    </a:lnTo>
                    <a:lnTo>
                      <a:pt x="315" y="80"/>
                    </a:lnTo>
                    <a:lnTo>
                      <a:pt x="312" y="80"/>
                    </a:lnTo>
                    <a:lnTo>
                      <a:pt x="312" y="82"/>
                    </a:lnTo>
                    <a:lnTo>
                      <a:pt x="308" y="82"/>
                    </a:lnTo>
                    <a:lnTo>
                      <a:pt x="308" y="78"/>
                    </a:lnTo>
                    <a:lnTo>
                      <a:pt x="307" y="78"/>
                    </a:lnTo>
                    <a:lnTo>
                      <a:pt x="307" y="80"/>
                    </a:lnTo>
                    <a:lnTo>
                      <a:pt x="304" y="82"/>
                    </a:lnTo>
                    <a:lnTo>
                      <a:pt x="304" y="80"/>
                    </a:lnTo>
                    <a:lnTo>
                      <a:pt x="303" y="80"/>
                    </a:lnTo>
                    <a:lnTo>
                      <a:pt x="302" y="79"/>
                    </a:lnTo>
                    <a:lnTo>
                      <a:pt x="300" y="79"/>
                    </a:lnTo>
                    <a:lnTo>
                      <a:pt x="300" y="79"/>
                    </a:lnTo>
                    <a:lnTo>
                      <a:pt x="295" y="80"/>
                    </a:lnTo>
                    <a:lnTo>
                      <a:pt x="294" y="82"/>
                    </a:lnTo>
                    <a:lnTo>
                      <a:pt x="291" y="82"/>
                    </a:lnTo>
                    <a:lnTo>
                      <a:pt x="290" y="82"/>
                    </a:lnTo>
                    <a:lnTo>
                      <a:pt x="287" y="82"/>
                    </a:lnTo>
                    <a:lnTo>
                      <a:pt x="287" y="82"/>
                    </a:lnTo>
                    <a:lnTo>
                      <a:pt x="287" y="82"/>
                    </a:lnTo>
                    <a:lnTo>
                      <a:pt x="287" y="82"/>
                    </a:lnTo>
                    <a:lnTo>
                      <a:pt x="287" y="82"/>
                    </a:lnTo>
                    <a:lnTo>
                      <a:pt x="288" y="83"/>
                    </a:lnTo>
                    <a:lnTo>
                      <a:pt x="288" y="83"/>
                    </a:lnTo>
                    <a:lnTo>
                      <a:pt x="288" y="83"/>
                    </a:lnTo>
                    <a:lnTo>
                      <a:pt x="290" y="83"/>
                    </a:lnTo>
                    <a:lnTo>
                      <a:pt x="290" y="84"/>
                    </a:lnTo>
                    <a:lnTo>
                      <a:pt x="291" y="84"/>
                    </a:lnTo>
                    <a:lnTo>
                      <a:pt x="292" y="84"/>
                    </a:lnTo>
                    <a:lnTo>
                      <a:pt x="292" y="85"/>
                    </a:lnTo>
                    <a:lnTo>
                      <a:pt x="294" y="85"/>
                    </a:lnTo>
                    <a:lnTo>
                      <a:pt x="294" y="87"/>
                    </a:lnTo>
                    <a:lnTo>
                      <a:pt x="295" y="85"/>
                    </a:lnTo>
                    <a:lnTo>
                      <a:pt x="295" y="85"/>
                    </a:lnTo>
                    <a:lnTo>
                      <a:pt x="296" y="84"/>
                    </a:lnTo>
                    <a:lnTo>
                      <a:pt x="296" y="85"/>
                    </a:lnTo>
                    <a:lnTo>
                      <a:pt x="296" y="85"/>
                    </a:lnTo>
                    <a:lnTo>
                      <a:pt x="298" y="85"/>
                    </a:lnTo>
                    <a:lnTo>
                      <a:pt x="298" y="87"/>
                    </a:lnTo>
                    <a:lnTo>
                      <a:pt x="298" y="88"/>
                    </a:lnTo>
                    <a:lnTo>
                      <a:pt x="296" y="88"/>
                    </a:lnTo>
                    <a:lnTo>
                      <a:pt x="295" y="89"/>
                    </a:lnTo>
                    <a:lnTo>
                      <a:pt x="294" y="91"/>
                    </a:lnTo>
                    <a:lnTo>
                      <a:pt x="296" y="91"/>
                    </a:lnTo>
                    <a:lnTo>
                      <a:pt x="298" y="92"/>
                    </a:lnTo>
                    <a:lnTo>
                      <a:pt x="299" y="95"/>
                    </a:lnTo>
                    <a:lnTo>
                      <a:pt x="298" y="95"/>
                    </a:lnTo>
                    <a:lnTo>
                      <a:pt x="298" y="95"/>
                    </a:lnTo>
                    <a:lnTo>
                      <a:pt x="298" y="96"/>
                    </a:lnTo>
                    <a:lnTo>
                      <a:pt x="295" y="96"/>
                    </a:lnTo>
                    <a:lnTo>
                      <a:pt x="295" y="93"/>
                    </a:lnTo>
                    <a:lnTo>
                      <a:pt x="292" y="93"/>
                    </a:lnTo>
                    <a:lnTo>
                      <a:pt x="292" y="92"/>
                    </a:lnTo>
                    <a:lnTo>
                      <a:pt x="292" y="92"/>
                    </a:lnTo>
                    <a:lnTo>
                      <a:pt x="291" y="92"/>
                    </a:lnTo>
                    <a:lnTo>
                      <a:pt x="291" y="91"/>
                    </a:lnTo>
                    <a:lnTo>
                      <a:pt x="288" y="89"/>
                    </a:lnTo>
                    <a:lnTo>
                      <a:pt x="287" y="88"/>
                    </a:lnTo>
                    <a:lnTo>
                      <a:pt x="286" y="88"/>
                    </a:lnTo>
                    <a:lnTo>
                      <a:pt x="286" y="88"/>
                    </a:lnTo>
                    <a:lnTo>
                      <a:pt x="284" y="89"/>
                    </a:lnTo>
                    <a:lnTo>
                      <a:pt x="283" y="91"/>
                    </a:lnTo>
                    <a:lnTo>
                      <a:pt x="283" y="92"/>
                    </a:lnTo>
                    <a:lnTo>
                      <a:pt x="284" y="92"/>
                    </a:lnTo>
                    <a:lnTo>
                      <a:pt x="284" y="93"/>
                    </a:lnTo>
                    <a:lnTo>
                      <a:pt x="284" y="95"/>
                    </a:lnTo>
                    <a:lnTo>
                      <a:pt x="282" y="93"/>
                    </a:lnTo>
                    <a:lnTo>
                      <a:pt x="281" y="95"/>
                    </a:lnTo>
                    <a:lnTo>
                      <a:pt x="281" y="95"/>
                    </a:lnTo>
                    <a:lnTo>
                      <a:pt x="278" y="95"/>
                    </a:lnTo>
                    <a:lnTo>
                      <a:pt x="277" y="93"/>
                    </a:lnTo>
                    <a:lnTo>
                      <a:pt x="275" y="93"/>
                    </a:lnTo>
                    <a:lnTo>
                      <a:pt x="275" y="93"/>
                    </a:lnTo>
                    <a:lnTo>
                      <a:pt x="275" y="92"/>
                    </a:lnTo>
                    <a:lnTo>
                      <a:pt x="275" y="91"/>
                    </a:lnTo>
                    <a:lnTo>
                      <a:pt x="275" y="91"/>
                    </a:lnTo>
                    <a:lnTo>
                      <a:pt x="275" y="91"/>
                    </a:lnTo>
                    <a:lnTo>
                      <a:pt x="277" y="91"/>
                    </a:lnTo>
                    <a:lnTo>
                      <a:pt x="277" y="89"/>
                    </a:lnTo>
                    <a:lnTo>
                      <a:pt x="275" y="89"/>
                    </a:lnTo>
                    <a:lnTo>
                      <a:pt x="274" y="91"/>
                    </a:lnTo>
                    <a:lnTo>
                      <a:pt x="273" y="91"/>
                    </a:lnTo>
                    <a:lnTo>
                      <a:pt x="271" y="89"/>
                    </a:lnTo>
                    <a:lnTo>
                      <a:pt x="271" y="89"/>
                    </a:lnTo>
                    <a:lnTo>
                      <a:pt x="270" y="89"/>
                    </a:lnTo>
                    <a:lnTo>
                      <a:pt x="270" y="87"/>
                    </a:lnTo>
                    <a:lnTo>
                      <a:pt x="267" y="87"/>
                    </a:lnTo>
                    <a:lnTo>
                      <a:pt x="267" y="87"/>
                    </a:lnTo>
                    <a:lnTo>
                      <a:pt x="266" y="88"/>
                    </a:lnTo>
                    <a:lnTo>
                      <a:pt x="265" y="88"/>
                    </a:lnTo>
                    <a:lnTo>
                      <a:pt x="265" y="88"/>
                    </a:lnTo>
                    <a:lnTo>
                      <a:pt x="261" y="87"/>
                    </a:lnTo>
                    <a:lnTo>
                      <a:pt x="260" y="87"/>
                    </a:lnTo>
                    <a:lnTo>
                      <a:pt x="260" y="85"/>
                    </a:lnTo>
                    <a:lnTo>
                      <a:pt x="260" y="85"/>
                    </a:lnTo>
                    <a:lnTo>
                      <a:pt x="258" y="85"/>
                    </a:lnTo>
                    <a:lnTo>
                      <a:pt x="258" y="85"/>
                    </a:lnTo>
                    <a:lnTo>
                      <a:pt x="257" y="87"/>
                    </a:lnTo>
                    <a:lnTo>
                      <a:pt x="256" y="87"/>
                    </a:lnTo>
                    <a:lnTo>
                      <a:pt x="254" y="87"/>
                    </a:lnTo>
                    <a:lnTo>
                      <a:pt x="253" y="85"/>
                    </a:lnTo>
                    <a:lnTo>
                      <a:pt x="253" y="88"/>
                    </a:lnTo>
                    <a:lnTo>
                      <a:pt x="249" y="89"/>
                    </a:lnTo>
                    <a:lnTo>
                      <a:pt x="249" y="91"/>
                    </a:lnTo>
                    <a:lnTo>
                      <a:pt x="248" y="91"/>
                    </a:lnTo>
                    <a:lnTo>
                      <a:pt x="248" y="89"/>
                    </a:lnTo>
                    <a:lnTo>
                      <a:pt x="245" y="89"/>
                    </a:lnTo>
                    <a:lnTo>
                      <a:pt x="245" y="89"/>
                    </a:lnTo>
                    <a:lnTo>
                      <a:pt x="244" y="88"/>
                    </a:lnTo>
                    <a:lnTo>
                      <a:pt x="244" y="92"/>
                    </a:lnTo>
                    <a:lnTo>
                      <a:pt x="241" y="93"/>
                    </a:lnTo>
                    <a:lnTo>
                      <a:pt x="241" y="93"/>
                    </a:lnTo>
                    <a:lnTo>
                      <a:pt x="240" y="95"/>
                    </a:lnTo>
                    <a:lnTo>
                      <a:pt x="240" y="97"/>
                    </a:lnTo>
                    <a:lnTo>
                      <a:pt x="240" y="97"/>
                    </a:lnTo>
                    <a:lnTo>
                      <a:pt x="240" y="96"/>
                    </a:lnTo>
                    <a:lnTo>
                      <a:pt x="237" y="99"/>
                    </a:lnTo>
                    <a:lnTo>
                      <a:pt x="237" y="99"/>
                    </a:lnTo>
                    <a:lnTo>
                      <a:pt x="233" y="99"/>
                    </a:lnTo>
                    <a:lnTo>
                      <a:pt x="233" y="99"/>
                    </a:lnTo>
                    <a:lnTo>
                      <a:pt x="232" y="99"/>
                    </a:lnTo>
                    <a:lnTo>
                      <a:pt x="232" y="99"/>
                    </a:lnTo>
                    <a:lnTo>
                      <a:pt x="232" y="100"/>
                    </a:lnTo>
                    <a:lnTo>
                      <a:pt x="231" y="100"/>
                    </a:lnTo>
                    <a:lnTo>
                      <a:pt x="231" y="102"/>
                    </a:lnTo>
                    <a:lnTo>
                      <a:pt x="231" y="102"/>
                    </a:lnTo>
                    <a:lnTo>
                      <a:pt x="231" y="102"/>
                    </a:lnTo>
                    <a:lnTo>
                      <a:pt x="228" y="102"/>
                    </a:lnTo>
                    <a:lnTo>
                      <a:pt x="227" y="104"/>
                    </a:lnTo>
                    <a:lnTo>
                      <a:pt x="224" y="104"/>
                    </a:lnTo>
                    <a:lnTo>
                      <a:pt x="224" y="105"/>
                    </a:lnTo>
                    <a:lnTo>
                      <a:pt x="224" y="106"/>
                    </a:lnTo>
                    <a:lnTo>
                      <a:pt x="223" y="106"/>
                    </a:lnTo>
                    <a:lnTo>
                      <a:pt x="223" y="106"/>
                    </a:lnTo>
                    <a:lnTo>
                      <a:pt x="222" y="106"/>
                    </a:lnTo>
                    <a:lnTo>
                      <a:pt x="222" y="110"/>
                    </a:lnTo>
                    <a:lnTo>
                      <a:pt x="220" y="113"/>
                    </a:lnTo>
                    <a:lnTo>
                      <a:pt x="219" y="112"/>
                    </a:lnTo>
                    <a:lnTo>
                      <a:pt x="219" y="113"/>
                    </a:lnTo>
                    <a:lnTo>
                      <a:pt x="218" y="113"/>
                    </a:lnTo>
                    <a:lnTo>
                      <a:pt x="218" y="113"/>
                    </a:lnTo>
                    <a:lnTo>
                      <a:pt x="218" y="114"/>
                    </a:lnTo>
                    <a:lnTo>
                      <a:pt x="219" y="114"/>
                    </a:lnTo>
                    <a:lnTo>
                      <a:pt x="219" y="119"/>
                    </a:lnTo>
                    <a:lnTo>
                      <a:pt x="219" y="119"/>
                    </a:lnTo>
                    <a:lnTo>
                      <a:pt x="219" y="122"/>
                    </a:lnTo>
                    <a:lnTo>
                      <a:pt x="220" y="122"/>
                    </a:lnTo>
                    <a:lnTo>
                      <a:pt x="220" y="123"/>
                    </a:lnTo>
                    <a:lnTo>
                      <a:pt x="220" y="123"/>
                    </a:lnTo>
                    <a:lnTo>
                      <a:pt x="222" y="125"/>
                    </a:lnTo>
                    <a:lnTo>
                      <a:pt x="222" y="126"/>
                    </a:lnTo>
                    <a:lnTo>
                      <a:pt x="223" y="126"/>
                    </a:lnTo>
                    <a:lnTo>
                      <a:pt x="223" y="129"/>
                    </a:lnTo>
                    <a:lnTo>
                      <a:pt x="223" y="129"/>
                    </a:lnTo>
                    <a:lnTo>
                      <a:pt x="222" y="130"/>
                    </a:lnTo>
                    <a:lnTo>
                      <a:pt x="223" y="130"/>
                    </a:lnTo>
                    <a:lnTo>
                      <a:pt x="223" y="131"/>
                    </a:lnTo>
                    <a:lnTo>
                      <a:pt x="223" y="131"/>
                    </a:lnTo>
                    <a:lnTo>
                      <a:pt x="224" y="131"/>
                    </a:lnTo>
                    <a:lnTo>
                      <a:pt x="223" y="134"/>
                    </a:lnTo>
                    <a:lnTo>
                      <a:pt x="223" y="135"/>
                    </a:lnTo>
                    <a:lnTo>
                      <a:pt x="222" y="138"/>
                    </a:lnTo>
                    <a:lnTo>
                      <a:pt x="219" y="138"/>
                    </a:lnTo>
                    <a:lnTo>
                      <a:pt x="219" y="140"/>
                    </a:lnTo>
                    <a:lnTo>
                      <a:pt x="218" y="142"/>
                    </a:lnTo>
                    <a:lnTo>
                      <a:pt x="216" y="142"/>
                    </a:lnTo>
                    <a:lnTo>
                      <a:pt x="218" y="146"/>
                    </a:lnTo>
                    <a:lnTo>
                      <a:pt x="216" y="146"/>
                    </a:lnTo>
                    <a:lnTo>
                      <a:pt x="218" y="154"/>
                    </a:lnTo>
                    <a:lnTo>
                      <a:pt x="218" y="155"/>
                    </a:lnTo>
                    <a:lnTo>
                      <a:pt x="216" y="156"/>
                    </a:lnTo>
                    <a:lnTo>
                      <a:pt x="218" y="157"/>
                    </a:lnTo>
                    <a:lnTo>
                      <a:pt x="219" y="159"/>
                    </a:lnTo>
                    <a:lnTo>
                      <a:pt x="219" y="163"/>
                    </a:lnTo>
                    <a:lnTo>
                      <a:pt x="219" y="163"/>
                    </a:lnTo>
                    <a:lnTo>
                      <a:pt x="219" y="165"/>
                    </a:lnTo>
                    <a:lnTo>
                      <a:pt x="220" y="165"/>
                    </a:lnTo>
                    <a:lnTo>
                      <a:pt x="219" y="172"/>
                    </a:lnTo>
                    <a:lnTo>
                      <a:pt x="218" y="172"/>
                    </a:lnTo>
                    <a:lnTo>
                      <a:pt x="219" y="178"/>
                    </a:lnTo>
                    <a:lnTo>
                      <a:pt x="218" y="178"/>
                    </a:lnTo>
                    <a:lnTo>
                      <a:pt x="218" y="182"/>
                    </a:lnTo>
                    <a:lnTo>
                      <a:pt x="218" y="182"/>
                    </a:lnTo>
                    <a:lnTo>
                      <a:pt x="219" y="181"/>
                    </a:lnTo>
                    <a:lnTo>
                      <a:pt x="219" y="181"/>
                    </a:lnTo>
                    <a:lnTo>
                      <a:pt x="219" y="181"/>
                    </a:lnTo>
                    <a:lnTo>
                      <a:pt x="220" y="181"/>
                    </a:lnTo>
                    <a:lnTo>
                      <a:pt x="220" y="184"/>
                    </a:lnTo>
                    <a:lnTo>
                      <a:pt x="222" y="185"/>
                    </a:lnTo>
                    <a:lnTo>
                      <a:pt x="222" y="186"/>
                    </a:lnTo>
                    <a:lnTo>
                      <a:pt x="223" y="186"/>
                    </a:lnTo>
                    <a:lnTo>
                      <a:pt x="222" y="189"/>
                    </a:lnTo>
                    <a:lnTo>
                      <a:pt x="223" y="190"/>
                    </a:lnTo>
                    <a:lnTo>
                      <a:pt x="224" y="193"/>
                    </a:lnTo>
                    <a:lnTo>
                      <a:pt x="226" y="193"/>
                    </a:lnTo>
                    <a:lnTo>
                      <a:pt x="226" y="194"/>
                    </a:lnTo>
                    <a:lnTo>
                      <a:pt x="227" y="194"/>
                    </a:lnTo>
                    <a:lnTo>
                      <a:pt x="227" y="195"/>
                    </a:lnTo>
                    <a:lnTo>
                      <a:pt x="228" y="197"/>
                    </a:lnTo>
                    <a:lnTo>
                      <a:pt x="230" y="198"/>
                    </a:lnTo>
                    <a:lnTo>
                      <a:pt x="232" y="198"/>
                    </a:lnTo>
                    <a:lnTo>
                      <a:pt x="232" y="201"/>
                    </a:lnTo>
                    <a:lnTo>
                      <a:pt x="233" y="203"/>
                    </a:lnTo>
                    <a:lnTo>
                      <a:pt x="235" y="206"/>
                    </a:lnTo>
                    <a:lnTo>
                      <a:pt x="235" y="207"/>
                    </a:lnTo>
                    <a:lnTo>
                      <a:pt x="236" y="210"/>
                    </a:lnTo>
                    <a:lnTo>
                      <a:pt x="240" y="210"/>
                    </a:lnTo>
                    <a:lnTo>
                      <a:pt x="240" y="210"/>
                    </a:lnTo>
                    <a:lnTo>
                      <a:pt x="243" y="210"/>
                    </a:lnTo>
                    <a:lnTo>
                      <a:pt x="243" y="211"/>
                    </a:lnTo>
                    <a:lnTo>
                      <a:pt x="244" y="211"/>
                    </a:lnTo>
                    <a:lnTo>
                      <a:pt x="245" y="211"/>
                    </a:lnTo>
                    <a:lnTo>
                      <a:pt x="247" y="214"/>
                    </a:lnTo>
                    <a:lnTo>
                      <a:pt x="248" y="216"/>
                    </a:lnTo>
                    <a:lnTo>
                      <a:pt x="250" y="216"/>
                    </a:lnTo>
                    <a:lnTo>
                      <a:pt x="253" y="216"/>
                    </a:lnTo>
                    <a:lnTo>
                      <a:pt x="256" y="216"/>
                    </a:lnTo>
                    <a:lnTo>
                      <a:pt x="256" y="215"/>
                    </a:lnTo>
                    <a:lnTo>
                      <a:pt x="258" y="215"/>
                    </a:lnTo>
                    <a:lnTo>
                      <a:pt x="260" y="215"/>
                    </a:lnTo>
                    <a:lnTo>
                      <a:pt x="261" y="215"/>
                    </a:lnTo>
                    <a:lnTo>
                      <a:pt x="261" y="214"/>
                    </a:lnTo>
                    <a:lnTo>
                      <a:pt x="262" y="214"/>
                    </a:lnTo>
                    <a:lnTo>
                      <a:pt x="264" y="212"/>
                    </a:lnTo>
                    <a:lnTo>
                      <a:pt x="265" y="211"/>
                    </a:lnTo>
                    <a:lnTo>
                      <a:pt x="266" y="210"/>
                    </a:lnTo>
                    <a:lnTo>
                      <a:pt x="266" y="211"/>
                    </a:lnTo>
                    <a:lnTo>
                      <a:pt x="271" y="210"/>
                    </a:lnTo>
                    <a:lnTo>
                      <a:pt x="271" y="210"/>
                    </a:lnTo>
                    <a:lnTo>
                      <a:pt x="271" y="211"/>
                    </a:lnTo>
                    <a:lnTo>
                      <a:pt x="273" y="212"/>
                    </a:lnTo>
                    <a:lnTo>
                      <a:pt x="273" y="211"/>
                    </a:lnTo>
                    <a:lnTo>
                      <a:pt x="275" y="211"/>
                    </a:lnTo>
                    <a:lnTo>
                      <a:pt x="277" y="210"/>
                    </a:lnTo>
                    <a:lnTo>
                      <a:pt x="278" y="207"/>
                    </a:lnTo>
                    <a:lnTo>
                      <a:pt x="279" y="206"/>
                    </a:lnTo>
                    <a:lnTo>
                      <a:pt x="282" y="206"/>
                    </a:lnTo>
                    <a:lnTo>
                      <a:pt x="282" y="201"/>
                    </a:lnTo>
                    <a:lnTo>
                      <a:pt x="282" y="201"/>
                    </a:lnTo>
                    <a:lnTo>
                      <a:pt x="282" y="199"/>
                    </a:lnTo>
                    <a:lnTo>
                      <a:pt x="284" y="198"/>
                    </a:lnTo>
                    <a:lnTo>
                      <a:pt x="284" y="194"/>
                    </a:lnTo>
                    <a:lnTo>
                      <a:pt x="286" y="194"/>
                    </a:lnTo>
                    <a:lnTo>
                      <a:pt x="287" y="185"/>
                    </a:lnTo>
                    <a:lnTo>
                      <a:pt x="290" y="184"/>
                    </a:lnTo>
                    <a:lnTo>
                      <a:pt x="290" y="184"/>
                    </a:lnTo>
                    <a:lnTo>
                      <a:pt x="294" y="184"/>
                    </a:lnTo>
                    <a:lnTo>
                      <a:pt x="294" y="182"/>
                    </a:lnTo>
                    <a:lnTo>
                      <a:pt x="295" y="182"/>
                    </a:lnTo>
                    <a:lnTo>
                      <a:pt x="295" y="181"/>
                    </a:lnTo>
                    <a:lnTo>
                      <a:pt x="300" y="181"/>
                    </a:lnTo>
                    <a:lnTo>
                      <a:pt x="302" y="178"/>
                    </a:lnTo>
                    <a:lnTo>
                      <a:pt x="303" y="177"/>
                    </a:lnTo>
                    <a:lnTo>
                      <a:pt x="305" y="177"/>
                    </a:lnTo>
                    <a:lnTo>
                      <a:pt x="307" y="177"/>
                    </a:lnTo>
                    <a:lnTo>
                      <a:pt x="309" y="177"/>
                    </a:lnTo>
                    <a:lnTo>
                      <a:pt x="309" y="177"/>
                    </a:lnTo>
                    <a:lnTo>
                      <a:pt x="309" y="177"/>
                    </a:lnTo>
                    <a:lnTo>
                      <a:pt x="312" y="177"/>
                    </a:lnTo>
                    <a:lnTo>
                      <a:pt x="312" y="178"/>
                    </a:lnTo>
                    <a:lnTo>
                      <a:pt x="313" y="178"/>
                    </a:lnTo>
                    <a:lnTo>
                      <a:pt x="315" y="180"/>
                    </a:lnTo>
                    <a:lnTo>
                      <a:pt x="316" y="181"/>
                    </a:lnTo>
                    <a:lnTo>
                      <a:pt x="316" y="182"/>
                    </a:lnTo>
                    <a:lnTo>
                      <a:pt x="315" y="185"/>
                    </a:lnTo>
                    <a:lnTo>
                      <a:pt x="315" y="186"/>
                    </a:lnTo>
                    <a:lnTo>
                      <a:pt x="315" y="186"/>
                    </a:lnTo>
                    <a:lnTo>
                      <a:pt x="315" y="188"/>
                    </a:lnTo>
                    <a:lnTo>
                      <a:pt x="313" y="188"/>
                    </a:lnTo>
                    <a:lnTo>
                      <a:pt x="313" y="190"/>
                    </a:lnTo>
                    <a:lnTo>
                      <a:pt x="312" y="190"/>
                    </a:lnTo>
                    <a:lnTo>
                      <a:pt x="312" y="195"/>
                    </a:lnTo>
                    <a:lnTo>
                      <a:pt x="311" y="195"/>
                    </a:lnTo>
                    <a:lnTo>
                      <a:pt x="311" y="197"/>
                    </a:lnTo>
                    <a:lnTo>
                      <a:pt x="311" y="198"/>
                    </a:lnTo>
                    <a:lnTo>
                      <a:pt x="312" y="198"/>
                    </a:lnTo>
                    <a:lnTo>
                      <a:pt x="312" y="199"/>
                    </a:lnTo>
                    <a:lnTo>
                      <a:pt x="311" y="199"/>
                    </a:lnTo>
                    <a:lnTo>
                      <a:pt x="311" y="203"/>
                    </a:lnTo>
                    <a:lnTo>
                      <a:pt x="309" y="207"/>
                    </a:lnTo>
                    <a:lnTo>
                      <a:pt x="308" y="211"/>
                    </a:lnTo>
                    <a:lnTo>
                      <a:pt x="308" y="215"/>
                    </a:lnTo>
                    <a:lnTo>
                      <a:pt x="307" y="215"/>
                    </a:lnTo>
                    <a:lnTo>
                      <a:pt x="307" y="214"/>
                    </a:lnTo>
                    <a:lnTo>
                      <a:pt x="304" y="214"/>
                    </a:lnTo>
                    <a:lnTo>
                      <a:pt x="305" y="212"/>
                    </a:lnTo>
                    <a:lnTo>
                      <a:pt x="305" y="211"/>
                    </a:lnTo>
                    <a:lnTo>
                      <a:pt x="305" y="210"/>
                    </a:lnTo>
                    <a:lnTo>
                      <a:pt x="304" y="210"/>
                    </a:lnTo>
                    <a:lnTo>
                      <a:pt x="304" y="211"/>
                    </a:lnTo>
                    <a:lnTo>
                      <a:pt x="303" y="212"/>
                    </a:lnTo>
                    <a:lnTo>
                      <a:pt x="302" y="215"/>
                    </a:lnTo>
                    <a:lnTo>
                      <a:pt x="304" y="215"/>
                    </a:lnTo>
                    <a:lnTo>
                      <a:pt x="304" y="216"/>
                    </a:lnTo>
                    <a:lnTo>
                      <a:pt x="304" y="218"/>
                    </a:lnTo>
                    <a:lnTo>
                      <a:pt x="305" y="218"/>
                    </a:lnTo>
                    <a:lnTo>
                      <a:pt x="304" y="224"/>
                    </a:lnTo>
                    <a:lnTo>
                      <a:pt x="303" y="226"/>
                    </a:lnTo>
                    <a:lnTo>
                      <a:pt x="303" y="227"/>
                    </a:lnTo>
                    <a:lnTo>
                      <a:pt x="303" y="227"/>
                    </a:lnTo>
                    <a:lnTo>
                      <a:pt x="304" y="229"/>
                    </a:lnTo>
                    <a:lnTo>
                      <a:pt x="303" y="229"/>
                    </a:lnTo>
                    <a:lnTo>
                      <a:pt x="303" y="231"/>
                    </a:lnTo>
                    <a:lnTo>
                      <a:pt x="303" y="231"/>
                    </a:lnTo>
                    <a:lnTo>
                      <a:pt x="303" y="233"/>
                    </a:lnTo>
                    <a:lnTo>
                      <a:pt x="303" y="235"/>
                    </a:lnTo>
                    <a:lnTo>
                      <a:pt x="302" y="236"/>
                    </a:lnTo>
                    <a:lnTo>
                      <a:pt x="300" y="236"/>
                    </a:lnTo>
                    <a:lnTo>
                      <a:pt x="300" y="239"/>
                    </a:lnTo>
                    <a:lnTo>
                      <a:pt x="300" y="239"/>
                    </a:lnTo>
                    <a:lnTo>
                      <a:pt x="299" y="239"/>
                    </a:lnTo>
                    <a:lnTo>
                      <a:pt x="298" y="240"/>
                    </a:lnTo>
                    <a:lnTo>
                      <a:pt x="298" y="241"/>
                    </a:lnTo>
                    <a:lnTo>
                      <a:pt x="298" y="241"/>
                    </a:lnTo>
                    <a:lnTo>
                      <a:pt x="298" y="243"/>
                    </a:lnTo>
                    <a:lnTo>
                      <a:pt x="300" y="243"/>
                    </a:lnTo>
                    <a:lnTo>
                      <a:pt x="300" y="241"/>
                    </a:lnTo>
                    <a:lnTo>
                      <a:pt x="302" y="241"/>
                    </a:lnTo>
                    <a:lnTo>
                      <a:pt x="303" y="241"/>
                    </a:lnTo>
                    <a:lnTo>
                      <a:pt x="303" y="243"/>
                    </a:lnTo>
                    <a:lnTo>
                      <a:pt x="304" y="243"/>
                    </a:lnTo>
                    <a:lnTo>
                      <a:pt x="305" y="243"/>
                    </a:lnTo>
                    <a:lnTo>
                      <a:pt x="305" y="241"/>
                    </a:lnTo>
                    <a:lnTo>
                      <a:pt x="313" y="241"/>
                    </a:lnTo>
                    <a:lnTo>
                      <a:pt x="313" y="243"/>
                    </a:lnTo>
                    <a:lnTo>
                      <a:pt x="315" y="243"/>
                    </a:lnTo>
                    <a:lnTo>
                      <a:pt x="316" y="243"/>
                    </a:lnTo>
                    <a:lnTo>
                      <a:pt x="316" y="241"/>
                    </a:lnTo>
                    <a:lnTo>
                      <a:pt x="325" y="240"/>
                    </a:lnTo>
                    <a:lnTo>
                      <a:pt x="325" y="239"/>
                    </a:lnTo>
                    <a:lnTo>
                      <a:pt x="326" y="239"/>
                    </a:lnTo>
                    <a:lnTo>
                      <a:pt x="326" y="240"/>
                    </a:lnTo>
                    <a:lnTo>
                      <a:pt x="328" y="240"/>
                    </a:lnTo>
                    <a:lnTo>
                      <a:pt x="337" y="240"/>
                    </a:lnTo>
                    <a:lnTo>
                      <a:pt x="338" y="241"/>
                    </a:lnTo>
                    <a:lnTo>
                      <a:pt x="338" y="243"/>
                    </a:lnTo>
                    <a:lnTo>
                      <a:pt x="339" y="243"/>
                    </a:lnTo>
                    <a:lnTo>
                      <a:pt x="339" y="243"/>
                    </a:lnTo>
                    <a:lnTo>
                      <a:pt x="339" y="243"/>
                    </a:lnTo>
                    <a:lnTo>
                      <a:pt x="341" y="244"/>
                    </a:lnTo>
                    <a:lnTo>
                      <a:pt x="341" y="244"/>
                    </a:lnTo>
                    <a:lnTo>
                      <a:pt x="341" y="246"/>
                    </a:lnTo>
                    <a:lnTo>
                      <a:pt x="345" y="248"/>
                    </a:lnTo>
                    <a:lnTo>
                      <a:pt x="349" y="249"/>
                    </a:lnTo>
                    <a:lnTo>
                      <a:pt x="347" y="253"/>
                    </a:lnTo>
                    <a:lnTo>
                      <a:pt x="349" y="253"/>
                    </a:lnTo>
                    <a:lnTo>
                      <a:pt x="349" y="256"/>
                    </a:lnTo>
                    <a:lnTo>
                      <a:pt x="349" y="256"/>
                    </a:lnTo>
                    <a:lnTo>
                      <a:pt x="349" y="256"/>
                    </a:lnTo>
                    <a:lnTo>
                      <a:pt x="349" y="256"/>
                    </a:lnTo>
                    <a:lnTo>
                      <a:pt x="349" y="258"/>
                    </a:lnTo>
                    <a:lnTo>
                      <a:pt x="347" y="258"/>
                    </a:lnTo>
                    <a:lnTo>
                      <a:pt x="347" y="260"/>
                    </a:lnTo>
                    <a:lnTo>
                      <a:pt x="346" y="260"/>
                    </a:lnTo>
                    <a:lnTo>
                      <a:pt x="346" y="261"/>
                    </a:lnTo>
                    <a:lnTo>
                      <a:pt x="346" y="261"/>
                    </a:lnTo>
                    <a:lnTo>
                      <a:pt x="346" y="265"/>
                    </a:lnTo>
                    <a:lnTo>
                      <a:pt x="345" y="265"/>
                    </a:lnTo>
                    <a:lnTo>
                      <a:pt x="345" y="269"/>
                    </a:lnTo>
                    <a:lnTo>
                      <a:pt x="345" y="271"/>
                    </a:lnTo>
                    <a:lnTo>
                      <a:pt x="345" y="274"/>
                    </a:lnTo>
                    <a:lnTo>
                      <a:pt x="343" y="274"/>
                    </a:lnTo>
                    <a:lnTo>
                      <a:pt x="343" y="282"/>
                    </a:lnTo>
                    <a:lnTo>
                      <a:pt x="343" y="282"/>
                    </a:lnTo>
                    <a:lnTo>
                      <a:pt x="343" y="287"/>
                    </a:lnTo>
                    <a:lnTo>
                      <a:pt x="343" y="287"/>
                    </a:lnTo>
                    <a:lnTo>
                      <a:pt x="343" y="287"/>
                    </a:lnTo>
                    <a:lnTo>
                      <a:pt x="342" y="287"/>
                    </a:lnTo>
                    <a:lnTo>
                      <a:pt x="342" y="288"/>
                    </a:lnTo>
                    <a:lnTo>
                      <a:pt x="343" y="288"/>
                    </a:lnTo>
                    <a:lnTo>
                      <a:pt x="343" y="291"/>
                    </a:lnTo>
                    <a:lnTo>
                      <a:pt x="345" y="292"/>
                    </a:lnTo>
                    <a:lnTo>
                      <a:pt x="346" y="296"/>
                    </a:lnTo>
                    <a:lnTo>
                      <a:pt x="346" y="296"/>
                    </a:lnTo>
                    <a:lnTo>
                      <a:pt x="346" y="298"/>
                    </a:lnTo>
                    <a:lnTo>
                      <a:pt x="347" y="298"/>
                    </a:lnTo>
                    <a:lnTo>
                      <a:pt x="349" y="299"/>
                    </a:lnTo>
                    <a:lnTo>
                      <a:pt x="349" y="301"/>
                    </a:lnTo>
                    <a:lnTo>
                      <a:pt x="350" y="301"/>
                    </a:lnTo>
                    <a:lnTo>
                      <a:pt x="351" y="301"/>
                    </a:lnTo>
                    <a:lnTo>
                      <a:pt x="351" y="303"/>
                    </a:lnTo>
                    <a:lnTo>
                      <a:pt x="353" y="303"/>
                    </a:lnTo>
                    <a:lnTo>
                      <a:pt x="353" y="304"/>
                    </a:lnTo>
                    <a:lnTo>
                      <a:pt x="355" y="307"/>
                    </a:lnTo>
                    <a:lnTo>
                      <a:pt x="355" y="308"/>
                    </a:lnTo>
                    <a:lnTo>
                      <a:pt x="356" y="308"/>
                    </a:lnTo>
                    <a:lnTo>
                      <a:pt x="355" y="311"/>
                    </a:lnTo>
                    <a:lnTo>
                      <a:pt x="356" y="311"/>
                    </a:lnTo>
                    <a:lnTo>
                      <a:pt x="358" y="312"/>
                    </a:lnTo>
                    <a:lnTo>
                      <a:pt x="359" y="312"/>
                    </a:lnTo>
                    <a:lnTo>
                      <a:pt x="360" y="313"/>
                    </a:lnTo>
                    <a:lnTo>
                      <a:pt x="360" y="312"/>
                    </a:lnTo>
                    <a:lnTo>
                      <a:pt x="363" y="312"/>
                    </a:lnTo>
                    <a:lnTo>
                      <a:pt x="364" y="313"/>
                    </a:lnTo>
                    <a:lnTo>
                      <a:pt x="367" y="313"/>
                    </a:lnTo>
                    <a:lnTo>
                      <a:pt x="367" y="315"/>
                    </a:lnTo>
                    <a:lnTo>
                      <a:pt x="367" y="315"/>
                    </a:lnTo>
                    <a:lnTo>
                      <a:pt x="367" y="313"/>
                    </a:lnTo>
                    <a:lnTo>
                      <a:pt x="370" y="313"/>
                    </a:lnTo>
                    <a:lnTo>
                      <a:pt x="371" y="312"/>
                    </a:lnTo>
                    <a:lnTo>
                      <a:pt x="374" y="312"/>
                    </a:lnTo>
                    <a:lnTo>
                      <a:pt x="374" y="311"/>
                    </a:lnTo>
                    <a:lnTo>
                      <a:pt x="380" y="309"/>
                    </a:lnTo>
                    <a:lnTo>
                      <a:pt x="381" y="307"/>
                    </a:lnTo>
                    <a:lnTo>
                      <a:pt x="387" y="307"/>
                    </a:lnTo>
                    <a:lnTo>
                      <a:pt x="387" y="317"/>
                    </a:lnTo>
                    <a:lnTo>
                      <a:pt x="385" y="316"/>
                    </a:lnTo>
                    <a:lnTo>
                      <a:pt x="385" y="313"/>
                    </a:lnTo>
                    <a:lnTo>
                      <a:pt x="384" y="313"/>
                    </a:lnTo>
                    <a:lnTo>
                      <a:pt x="383" y="313"/>
                    </a:lnTo>
                    <a:lnTo>
                      <a:pt x="383" y="313"/>
                    </a:lnTo>
                    <a:lnTo>
                      <a:pt x="383" y="313"/>
                    </a:lnTo>
                    <a:lnTo>
                      <a:pt x="379" y="315"/>
                    </a:lnTo>
                    <a:lnTo>
                      <a:pt x="379" y="317"/>
                    </a:lnTo>
                    <a:lnTo>
                      <a:pt x="376" y="318"/>
                    </a:lnTo>
                    <a:lnTo>
                      <a:pt x="376" y="318"/>
                    </a:lnTo>
                    <a:lnTo>
                      <a:pt x="375" y="318"/>
                    </a:lnTo>
                    <a:lnTo>
                      <a:pt x="375" y="320"/>
                    </a:lnTo>
                    <a:lnTo>
                      <a:pt x="374" y="320"/>
                    </a:lnTo>
                    <a:lnTo>
                      <a:pt x="372" y="320"/>
                    </a:lnTo>
                    <a:lnTo>
                      <a:pt x="372" y="321"/>
                    </a:lnTo>
                    <a:lnTo>
                      <a:pt x="372" y="321"/>
                    </a:lnTo>
                    <a:lnTo>
                      <a:pt x="372" y="321"/>
                    </a:lnTo>
                    <a:lnTo>
                      <a:pt x="372" y="322"/>
                    </a:lnTo>
                    <a:lnTo>
                      <a:pt x="375" y="322"/>
                    </a:lnTo>
                    <a:lnTo>
                      <a:pt x="375" y="322"/>
                    </a:lnTo>
                    <a:lnTo>
                      <a:pt x="376" y="324"/>
                    </a:lnTo>
                    <a:lnTo>
                      <a:pt x="376" y="325"/>
                    </a:lnTo>
                    <a:lnTo>
                      <a:pt x="376" y="326"/>
                    </a:lnTo>
                    <a:lnTo>
                      <a:pt x="375" y="328"/>
                    </a:lnTo>
                    <a:lnTo>
                      <a:pt x="375" y="328"/>
                    </a:lnTo>
                    <a:lnTo>
                      <a:pt x="374" y="328"/>
                    </a:lnTo>
                    <a:lnTo>
                      <a:pt x="374" y="329"/>
                    </a:lnTo>
                    <a:lnTo>
                      <a:pt x="374" y="329"/>
                    </a:lnTo>
                    <a:lnTo>
                      <a:pt x="370" y="330"/>
                    </a:lnTo>
                    <a:lnTo>
                      <a:pt x="370" y="329"/>
                    </a:lnTo>
                    <a:lnTo>
                      <a:pt x="368" y="328"/>
                    </a:lnTo>
                    <a:lnTo>
                      <a:pt x="368" y="325"/>
                    </a:lnTo>
                    <a:lnTo>
                      <a:pt x="363" y="325"/>
                    </a:lnTo>
                    <a:lnTo>
                      <a:pt x="362" y="320"/>
                    </a:lnTo>
                    <a:lnTo>
                      <a:pt x="360" y="321"/>
                    </a:lnTo>
                    <a:lnTo>
                      <a:pt x="358" y="321"/>
                    </a:lnTo>
                    <a:lnTo>
                      <a:pt x="356" y="321"/>
                    </a:lnTo>
                    <a:lnTo>
                      <a:pt x="356" y="320"/>
                    </a:lnTo>
                    <a:lnTo>
                      <a:pt x="355" y="320"/>
                    </a:lnTo>
                    <a:lnTo>
                      <a:pt x="355" y="320"/>
                    </a:lnTo>
                    <a:lnTo>
                      <a:pt x="355" y="318"/>
                    </a:lnTo>
                    <a:lnTo>
                      <a:pt x="354" y="320"/>
                    </a:lnTo>
                    <a:lnTo>
                      <a:pt x="353" y="320"/>
                    </a:lnTo>
                    <a:lnTo>
                      <a:pt x="353" y="321"/>
                    </a:lnTo>
                    <a:lnTo>
                      <a:pt x="351" y="321"/>
                    </a:lnTo>
                    <a:lnTo>
                      <a:pt x="350" y="320"/>
                    </a:lnTo>
                    <a:lnTo>
                      <a:pt x="349" y="320"/>
                    </a:lnTo>
                    <a:lnTo>
                      <a:pt x="349" y="318"/>
                    </a:lnTo>
                    <a:lnTo>
                      <a:pt x="349" y="317"/>
                    </a:lnTo>
                    <a:lnTo>
                      <a:pt x="349" y="316"/>
                    </a:lnTo>
                    <a:lnTo>
                      <a:pt x="346" y="315"/>
                    </a:lnTo>
                    <a:lnTo>
                      <a:pt x="346" y="320"/>
                    </a:lnTo>
                    <a:lnTo>
                      <a:pt x="346" y="320"/>
                    </a:lnTo>
                    <a:lnTo>
                      <a:pt x="346" y="318"/>
                    </a:lnTo>
                    <a:lnTo>
                      <a:pt x="345" y="318"/>
                    </a:lnTo>
                    <a:lnTo>
                      <a:pt x="345" y="317"/>
                    </a:lnTo>
                    <a:lnTo>
                      <a:pt x="345" y="317"/>
                    </a:lnTo>
                    <a:lnTo>
                      <a:pt x="343" y="317"/>
                    </a:lnTo>
                    <a:lnTo>
                      <a:pt x="343" y="315"/>
                    </a:lnTo>
                    <a:lnTo>
                      <a:pt x="345" y="315"/>
                    </a:lnTo>
                    <a:lnTo>
                      <a:pt x="345" y="312"/>
                    </a:lnTo>
                    <a:lnTo>
                      <a:pt x="345" y="312"/>
                    </a:lnTo>
                    <a:lnTo>
                      <a:pt x="343" y="311"/>
                    </a:lnTo>
                    <a:lnTo>
                      <a:pt x="342" y="309"/>
                    </a:lnTo>
                    <a:lnTo>
                      <a:pt x="341" y="309"/>
                    </a:lnTo>
                    <a:lnTo>
                      <a:pt x="341" y="308"/>
                    </a:lnTo>
                    <a:lnTo>
                      <a:pt x="338" y="308"/>
                    </a:lnTo>
                    <a:lnTo>
                      <a:pt x="334" y="303"/>
                    </a:lnTo>
                    <a:lnTo>
                      <a:pt x="333" y="303"/>
                    </a:lnTo>
                    <a:lnTo>
                      <a:pt x="333" y="301"/>
                    </a:lnTo>
                    <a:lnTo>
                      <a:pt x="333" y="301"/>
                    </a:lnTo>
                    <a:lnTo>
                      <a:pt x="332" y="301"/>
                    </a:lnTo>
                    <a:lnTo>
                      <a:pt x="333" y="303"/>
                    </a:lnTo>
                    <a:lnTo>
                      <a:pt x="333" y="304"/>
                    </a:lnTo>
                    <a:lnTo>
                      <a:pt x="332" y="305"/>
                    </a:lnTo>
                    <a:lnTo>
                      <a:pt x="332" y="307"/>
                    </a:lnTo>
                    <a:lnTo>
                      <a:pt x="329" y="307"/>
                    </a:lnTo>
                    <a:lnTo>
                      <a:pt x="329" y="307"/>
                    </a:lnTo>
                    <a:lnTo>
                      <a:pt x="328" y="305"/>
                    </a:lnTo>
                    <a:lnTo>
                      <a:pt x="328" y="304"/>
                    </a:lnTo>
                    <a:lnTo>
                      <a:pt x="326" y="303"/>
                    </a:lnTo>
                    <a:lnTo>
                      <a:pt x="325" y="303"/>
                    </a:lnTo>
                    <a:lnTo>
                      <a:pt x="325" y="301"/>
                    </a:lnTo>
                    <a:lnTo>
                      <a:pt x="325" y="299"/>
                    </a:lnTo>
                    <a:lnTo>
                      <a:pt x="325" y="299"/>
                    </a:lnTo>
                    <a:lnTo>
                      <a:pt x="325" y="299"/>
                    </a:lnTo>
                    <a:lnTo>
                      <a:pt x="325" y="298"/>
                    </a:lnTo>
                    <a:lnTo>
                      <a:pt x="326" y="298"/>
                    </a:lnTo>
                    <a:lnTo>
                      <a:pt x="326" y="296"/>
                    </a:lnTo>
                    <a:lnTo>
                      <a:pt x="328" y="296"/>
                    </a:lnTo>
                    <a:lnTo>
                      <a:pt x="326" y="295"/>
                    </a:lnTo>
                    <a:lnTo>
                      <a:pt x="326" y="295"/>
                    </a:lnTo>
                    <a:lnTo>
                      <a:pt x="326" y="294"/>
                    </a:lnTo>
                    <a:lnTo>
                      <a:pt x="326" y="294"/>
                    </a:lnTo>
                    <a:lnTo>
                      <a:pt x="326" y="294"/>
                    </a:lnTo>
                    <a:lnTo>
                      <a:pt x="326" y="291"/>
                    </a:lnTo>
                    <a:lnTo>
                      <a:pt x="325" y="291"/>
                    </a:lnTo>
                    <a:lnTo>
                      <a:pt x="325" y="290"/>
                    </a:lnTo>
                    <a:lnTo>
                      <a:pt x="324" y="288"/>
                    </a:lnTo>
                    <a:lnTo>
                      <a:pt x="324" y="287"/>
                    </a:lnTo>
                    <a:lnTo>
                      <a:pt x="321" y="286"/>
                    </a:lnTo>
                    <a:lnTo>
                      <a:pt x="321" y="284"/>
                    </a:lnTo>
                    <a:lnTo>
                      <a:pt x="320" y="283"/>
                    </a:lnTo>
                    <a:lnTo>
                      <a:pt x="320" y="282"/>
                    </a:lnTo>
                    <a:lnTo>
                      <a:pt x="319" y="280"/>
                    </a:lnTo>
                    <a:lnTo>
                      <a:pt x="319" y="279"/>
                    </a:lnTo>
                    <a:lnTo>
                      <a:pt x="317" y="279"/>
                    </a:lnTo>
                    <a:lnTo>
                      <a:pt x="317" y="278"/>
                    </a:lnTo>
                    <a:lnTo>
                      <a:pt x="317" y="278"/>
                    </a:lnTo>
                    <a:lnTo>
                      <a:pt x="317" y="277"/>
                    </a:lnTo>
                    <a:lnTo>
                      <a:pt x="315" y="274"/>
                    </a:lnTo>
                    <a:lnTo>
                      <a:pt x="313" y="273"/>
                    </a:lnTo>
                    <a:lnTo>
                      <a:pt x="312" y="273"/>
                    </a:lnTo>
                    <a:lnTo>
                      <a:pt x="312" y="270"/>
                    </a:lnTo>
                    <a:lnTo>
                      <a:pt x="312" y="270"/>
                    </a:lnTo>
                    <a:lnTo>
                      <a:pt x="312" y="266"/>
                    </a:lnTo>
                    <a:lnTo>
                      <a:pt x="313" y="266"/>
                    </a:lnTo>
                    <a:lnTo>
                      <a:pt x="309" y="266"/>
                    </a:lnTo>
                    <a:lnTo>
                      <a:pt x="309" y="267"/>
                    </a:lnTo>
                    <a:lnTo>
                      <a:pt x="308" y="267"/>
                    </a:lnTo>
                    <a:lnTo>
                      <a:pt x="305" y="269"/>
                    </a:lnTo>
                    <a:lnTo>
                      <a:pt x="305" y="267"/>
                    </a:lnTo>
                    <a:lnTo>
                      <a:pt x="296" y="266"/>
                    </a:lnTo>
                    <a:lnTo>
                      <a:pt x="296" y="266"/>
                    </a:lnTo>
                    <a:lnTo>
                      <a:pt x="295" y="266"/>
                    </a:lnTo>
                    <a:lnTo>
                      <a:pt x="292" y="266"/>
                    </a:lnTo>
                    <a:lnTo>
                      <a:pt x="290" y="266"/>
                    </a:lnTo>
                    <a:lnTo>
                      <a:pt x="290" y="263"/>
                    </a:lnTo>
                    <a:lnTo>
                      <a:pt x="286" y="262"/>
                    </a:lnTo>
                    <a:lnTo>
                      <a:pt x="286" y="261"/>
                    </a:lnTo>
                    <a:lnTo>
                      <a:pt x="283" y="261"/>
                    </a:lnTo>
                    <a:lnTo>
                      <a:pt x="282" y="260"/>
                    </a:lnTo>
                    <a:lnTo>
                      <a:pt x="282" y="260"/>
                    </a:lnTo>
                    <a:lnTo>
                      <a:pt x="282" y="260"/>
                    </a:lnTo>
                    <a:lnTo>
                      <a:pt x="281" y="261"/>
                    </a:lnTo>
                    <a:lnTo>
                      <a:pt x="277" y="260"/>
                    </a:lnTo>
                    <a:lnTo>
                      <a:pt x="277" y="258"/>
                    </a:lnTo>
                    <a:lnTo>
                      <a:pt x="277" y="258"/>
                    </a:lnTo>
                    <a:lnTo>
                      <a:pt x="277" y="257"/>
                    </a:lnTo>
                    <a:lnTo>
                      <a:pt x="277" y="257"/>
                    </a:lnTo>
                    <a:lnTo>
                      <a:pt x="277" y="257"/>
                    </a:lnTo>
                    <a:lnTo>
                      <a:pt x="275" y="256"/>
                    </a:lnTo>
                    <a:lnTo>
                      <a:pt x="274" y="256"/>
                    </a:lnTo>
                    <a:lnTo>
                      <a:pt x="273" y="254"/>
                    </a:lnTo>
                    <a:lnTo>
                      <a:pt x="271" y="253"/>
                    </a:lnTo>
                    <a:lnTo>
                      <a:pt x="270" y="252"/>
                    </a:lnTo>
                    <a:lnTo>
                      <a:pt x="269" y="250"/>
                    </a:lnTo>
                    <a:lnTo>
                      <a:pt x="269" y="250"/>
                    </a:lnTo>
                    <a:lnTo>
                      <a:pt x="267" y="249"/>
                    </a:lnTo>
                    <a:lnTo>
                      <a:pt x="266" y="249"/>
                    </a:lnTo>
                    <a:lnTo>
                      <a:pt x="266" y="248"/>
                    </a:lnTo>
                    <a:lnTo>
                      <a:pt x="265" y="248"/>
                    </a:lnTo>
                    <a:lnTo>
                      <a:pt x="265" y="245"/>
                    </a:lnTo>
                    <a:lnTo>
                      <a:pt x="264" y="245"/>
                    </a:lnTo>
                    <a:lnTo>
                      <a:pt x="261" y="241"/>
                    </a:lnTo>
                    <a:lnTo>
                      <a:pt x="258" y="241"/>
                    </a:lnTo>
                    <a:lnTo>
                      <a:pt x="254" y="237"/>
                    </a:lnTo>
                    <a:lnTo>
                      <a:pt x="253" y="237"/>
                    </a:lnTo>
                    <a:lnTo>
                      <a:pt x="253" y="237"/>
                    </a:lnTo>
                    <a:lnTo>
                      <a:pt x="248" y="237"/>
                    </a:lnTo>
                    <a:lnTo>
                      <a:pt x="247" y="237"/>
                    </a:lnTo>
                    <a:lnTo>
                      <a:pt x="247" y="236"/>
                    </a:lnTo>
                    <a:lnTo>
                      <a:pt x="247" y="236"/>
                    </a:lnTo>
                    <a:lnTo>
                      <a:pt x="245" y="236"/>
                    </a:lnTo>
                    <a:lnTo>
                      <a:pt x="245" y="237"/>
                    </a:lnTo>
                    <a:lnTo>
                      <a:pt x="243" y="237"/>
                    </a:lnTo>
                    <a:lnTo>
                      <a:pt x="243" y="237"/>
                    </a:lnTo>
                    <a:lnTo>
                      <a:pt x="236" y="237"/>
                    </a:lnTo>
                    <a:lnTo>
                      <a:pt x="235" y="239"/>
                    </a:lnTo>
                    <a:lnTo>
                      <a:pt x="233" y="240"/>
                    </a:lnTo>
                    <a:lnTo>
                      <a:pt x="233" y="240"/>
                    </a:lnTo>
                    <a:lnTo>
                      <a:pt x="227" y="240"/>
                    </a:lnTo>
                    <a:lnTo>
                      <a:pt x="226" y="237"/>
                    </a:lnTo>
                    <a:lnTo>
                      <a:pt x="224" y="239"/>
                    </a:lnTo>
                    <a:lnTo>
                      <a:pt x="222" y="239"/>
                    </a:lnTo>
                    <a:lnTo>
                      <a:pt x="220" y="239"/>
                    </a:lnTo>
                    <a:lnTo>
                      <a:pt x="220" y="237"/>
                    </a:lnTo>
                    <a:lnTo>
                      <a:pt x="215" y="237"/>
                    </a:lnTo>
                    <a:lnTo>
                      <a:pt x="215" y="236"/>
                    </a:lnTo>
                    <a:lnTo>
                      <a:pt x="214" y="236"/>
                    </a:lnTo>
                    <a:lnTo>
                      <a:pt x="214" y="235"/>
                    </a:lnTo>
                    <a:lnTo>
                      <a:pt x="212" y="235"/>
                    </a:lnTo>
                    <a:lnTo>
                      <a:pt x="211" y="235"/>
                    </a:lnTo>
                    <a:lnTo>
                      <a:pt x="210" y="233"/>
                    </a:lnTo>
                    <a:lnTo>
                      <a:pt x="209" y="232"/>
                    </a:lnTo>
                    <a:lnTo>
                      <a:pt x="206" y="232"/>
                    </a:lnTo>
                    <a:lnTo>
                      <a:pt x="206" y="232"/>
                    </a:lnTo>
                    <a:lnTo>
                      <a:pt x="205" y="232"/>
                    </a:lnTo>
                    <a:lnTo>
                      <a:pt x="205" y="231"/>
                    </a:lnTo>
                    <a:lnTo>
                      <a:pt x="201" y="231"/>
                    </a:lnTo>
                    <a:lnTo>
                      <a:pt x="194" y="229"/>
                    </a:lnTo>
                    <a:lnTo>
                      <a:pt x="193" y="227"/>
                    </a:lnTo>
                    <a:lnTo>
                      <a:pt x="192" y="227"/>
                    </a:lnTo>
                    <a:lnTo>
                      <a:pt x="192" y="227"/>
                    </a:lnTo>
                    <a:lnTo>
                      <a:pt x="190" y="227"/>
                    </a:lnTo>
                    <a:lnTo>
                      <a:pt x="189" y="226"/>
                    </a:lnTo>
                    <a:lnTo>
                      <a:pt x="186" y="224"/>
                    </a:lnTo>
                    <a:lnTo>
                      <a:pt x="186" y="224"/>
                    </a:lnTo>
                    <a:lnTo>
                      <a:pt x="184" y="223"/>
                    </a:lnTo>
                    <a:lnTo>
                      <a:pt x="181" y="219"/>
                    </a:lnTo>
                    <a:lnTo>
                      <a:pt x="178" y="219"/>
                    </a:lnTo>
                    <a:lnTo>
                      <a:pt x="178" y="219"/>
                    </a:lnTo>
                    <a:lnTo>
                      <a:pt x="177" y="219"/>
                    </a:lnTo>
                    <a:lnTo>
                      <a:pt x="177" y="218"/>
                    </a:lnTo>
                    <a:lnTo>
                      <a:pt x="171" y="218"/>
                    </a:lnTo>
                    <a:lnTo>
                      <a:pt x="171" y="216"/>
                    </a:lnTo>
                    <a:lnTo>
                      <a:pt x="171" y="216"/>
                    </a:lnTo>
                    <a:lnTo>
                      <a:pt x="169" y="215"/>
                    </a:lnTo>
                    <a:lnTo>
                      <a:pt x="169" y="215"/>
                    </a:lnTo>
                    <a:lnTo>
                      <a:pt x="168" y="214"/>
                    </a:lnTo>
                    <a:lnTo>
                      <a:pt x="168" y="212"/>
                    </a:lnTo>
                    <a:lnTo>
                      <a:pt x="167" y="212"/>
                    </a:lnTo>
                    <a:lnTo>
                      <a:pt x="167" y="211"/>
                    </a:lnTo>
                    <a:lnTo>
                      <a:pt x="165" y="211"/>
                    </a:lnTo>
                    <a:lnTo>
                      <a:pt x="164" y="210"/>
                    </a:lnTo>
                    <a:lnTo>
                      <a:pt x="163" y="210"/>
                    </a:lnTo>
                    <a:lnTo>
                      <a:pt x="163" y="208"/>
                    </a:lnTo>
                    <a:lnTo>
                      <a:pt x="161" y="208"/>
                    </a:lnTo>
                    <a:lnTo>
                      <a:pt x="161" y="207"/>
                    </a:lnTo>
                    <a:lnTo>
                      <a:pt x="161" y="207"/>
                    </a:lnTo>
                    <a:lnTo>
                      <a:pt x="160" y="206"/>
                    </a:lnTo>
                    <a:lnTo>
                      <a:pt x="159" y="206"/>
                    </a:lnTo>
                    <a:lnTo>
                      <a:pt x="159" y="206"/>
                    </a:lnTo>
                    <a:lnTo>
                      <a:pt x="158" y="206"/>
                    </a:lnTo>
                    <a:lnTo>
                      <a:pt x="156" y="205"/>
                    </a:lnTo>
                    <a:lnTo>
                      <a:pt x="155" y="205"/>
                    </a:lnTo>
                    <a:lnTo>
                      <a:pt x="155" y="203"/>
                    </a:lnTo>
                    <a:lnTo>
                      <a:pt x="154" y="201"/>
                    </a:lnTo>
                    <a:lnTo>
                      <a:pt x="152" y="199"/>
                    </a:lnTo>
                    <a:lnTo>
                      <a:pt x="151" y="198"/>
                    </a:lnTo>
                    <a:lnTo>
                      <a:pt x="150" y="197"/>
                    </a:lnTo>
                    <a:lnTo>
                      <a:pt x="148" y="191"/>
                    </a:lnTo>
                    <a:lnTo>
                      <a:pt x="150" y="190"/>
                    </a:lnTo>
                    <a:lnTo>
                      <a:pt x="150" y="189"/>
                    </a:lnTo>
                    <a:lnTo>
                      <a:pt x="148" y="189"/>
                    </a:lnTo>
                    <a:lnTo>
                      <a:pt x="148" y="186"/>
                    </a:lnTo>
                    <a:lnTo>
                      <a:pt x="150" y="185"/>
                    </a:lnTo>
                    <a:lnTo>
                      <a:pt x="151" y="184"/>
                    </a:lnTo>
                    <a:lnTo>
                      <a:pt x="151" y="182"/>
                    </a:lnTo>
                    <a:lnTo>
                      <a:pt x="151" y="181"/>
                    </a:lnTo>
                    <a:lnTo>
                      <a:pt x="151" y="178"/>
                    </a:lnTo>
                    <a:lnTo>
                      <a:pt x="151" y="177"/>
                    </a:lnTo>
                    <a:lnTo>
                      <a:pt x="150" y="176"/>
                    </a:lnTo>
                    <a:lnTo>
                      <a:pt x="150" y="172"/>
                    </a:lnTo>
                    <a:lnTo>
                      <a:pt x="148" y="171"/>
                    </a:lnTo>
                    <a:lnTo>
                      <a:pt x="147" y="168"/>
                    </a:lnTo>
                    <a:lnTo>
                      <a:pt x="146" y="167"/>
                    </a:lnTo>
                    <a:lnTo>
                      <a:pt x="146" y="165"/>
                    </a:lnTo>
                    <a:lnTo>
                      <a:pt x="143" y="164"/>
                    </a:lnTo>
                    <a:lnTo>
                      <a:pt x="143" y="163"/>
                    </a:lnTo>
                    <a:lnTo>
                      <a:pt x="142" y="163"/>
                    </a:lnTo>
                    <a:lnTo>
                      <a:pt x="142" y="161"/>
                    </a:lnTo>
                    <a:lnTo>
                      <a:pt x="142" y="161"/>
                    </a:lnTo>
                    <a:lnTo>
                      <a:pt x="142" y="160"/>
                    </a:lnTo>
                    <a:lnTo>
                      <a:pt x="140" y="160"/>
                    </a:lnTo>
                    <a:lnTo>
                      <a:pt x="140" y="157"/>
                    </a:lnTo>
                    <a:lnTo>
                      <a:pt x="139" y="156"/>
                    </a:lnTo>
                    <a:lnTo>
                      <a:pt x="139" y="155"/>
                    </a:lnTo>
                    <a:lnTo>
                      <a:pt x="138" y="154"/>
                    </a:lnTo>
                    <a:lnTo>
                      <a:pt x="138" y="152"/>
                    </a:lnTo>
                    <a:lnTo>
                      <a:pt x="135" y="151"/>
                    </a:lnTo>
                    <a:lnTo>
                      <a:pt x="135" y="148"/>
                    </a:lnTo>
                    <a:lnTo>
                      <a:pt x="131" y="147"/>
                    </a:lnTo>
                    <a:lnTo>
                      <a:pt x="131" y="146"/>
                    </a:lnTo>
                    <a:lnTo>
                      <a:pt x="130" y="146"/>
                    </a:lnTo>
                    <a:lnTo>
                      <a:pt x="130" y="144"/>
                    </a:lnTo>
                    <a:lnTo>
                      <a:pt x="129" y="143"/>
                    </a:lnTo>
                    <a:lnTo>
                      <a:pt x="127" y="140"/>
                    </a:lnTo>
                    <a:lnTo>
                      <a:pt x="126" y="138"/>
                    </a:lnTo>
                    <a:lnTo>
                      <a:pt x="125" y="136"/>
                    </a:lnTo>
                    <a:lnTo>
                      <a:pt x="123" y="136"/>
                    </a:lnTo>
                    <a:lnTo>
                      <a:pt x="123" y="136"/>
                    </a:lnTo>
                    <a:lnTo>
                      <a:pt x="123" y="135"/>
                    </a:lnTo>
                    <a:lnTo>
                      <a:pt x="123" y="135"/>
                    </a:lnTo>
                    <a:lnTo>
                      <a:pt x="121" y="134"/>
                    </a:lnTo>
                    <a:lnTo>
                      <a:pt x="121" y="134"/>
                    </a:lnTo>
                    <a:lnTo>
                      <a:pt x="120" y="133"/>
                    </a:lnTo>
                    <a:lnTo>
                      <a:pt x="118" y="133"/>
                    </a:lnTo>
                    <a:lnTo>
                      <a:pt x="117" y="130"/>
                    </a:lnTo>
                    <a:lnTo>
                      <a:pt x="114" y="130"/>
                    </a:lnTo>
                    <a:lnTo>
                      <a:pt x="114" y="127"/>
                    </a:lnTo>
                    <a:lnTo>
                      <a:pt x="114" y="125"/>
                    </a:lnTo>
                    <a:lnTo>
                      <a:pt x="116" y="125"/>
                    </a:lnTo>
                    <a:lnTo>
                      <a:pt x="117" y="123"/>
                    </a:lnTo>
                    <a:lnTo>
                      <a:pt x="117" y="121"/>
                    </a:lnTo>
                    <a:lnTo>
                      <a:pt x="116" y="121"/>
                    </a:lnTo>
                    <a:lnTo>
                      <a:pt x="116" y="119"/>
                    </a:lnTo>
                    <a:lnTo>
                      <a:pt x="114" y="119"/>
                    </a:lnTo>
                    <a:lnTo>
                      <a:pt x="113" y="119"/>
                    </a:lnTo>
                    <a:lnTo>
                      <a:pt x="110" y="118"/>
                    </a:lnTo>
                    <a:lnTo>
                      <a:pt x="110" y="114"/>
                    </a:lnTo>
                    <a:lnTo>
                      <a:pt x="108" y="114"/>
                    </a:lnTo>
                    <a:lnTo>
                      <a:pt x="106" y="113"/>
                    </a:lnTo>
                    <a:lnTo>
                      <a:pt x="105" y="110"/>
                    </a:lnTo>
                    <a:lnTo>
                      <a:pt x="105" y="110"/>
                    </a:lnTo>
                    <a:lnTo>
                      <a:pt x="105" y="106"/>
                    </a:lnTo>
                    <a:lnTo>
                      <a:pt x="101" y="106"/>
                    </a:lnTo>
                    <a:lnTo>
                      <a:pt x="100" y="105"/>
                    </a:lnTo>
                    <a:lnTo>
                      <a:pt x="100" y="105"/>
                    </a:lnTo>
                    <a:lnTo>
                      <a:pt x="100" y="102"/>
                    </a:lnTo>
                    <a:lnTo>
                      <a:pt x="99" y="102"/>
                    </a:lnTo>
                    <a:lnTo>
                      <a:pt x="99" y="101"/>
                    </a:lnTo>
                    <a:lnTo>
                      <a:pt x="99" y="100"/>
                    </a:lnTo>
                    <a:lnTo>
                      <a:pt x="93" y="99"/>
                    </a:lnTo>
                    <a:lnTo>
                      <a:pt x="92" y="96"/>
                    </a:lnTo>
                    <a:lnTo>
                      <a:pt x="93" y="96"/>
                    </a:lnTo>
                    <a:lnTo>
                      <a:pt x="93" y="93"/>
                    </a:lnTo>
                    <a:lnTo>
                      <a:pt x="91" y="93"/>
                    </a:lnTo>
                    <a:lnTo>
                      <a:pt x="91" y="93"/>
                    </a:lnTo>
                    <a:lnTo>
                      <a:pt x="91" y="92"/>
                    </a:lnTo>
                    <a:lnTo>
                      <a:pt x="91" y="92"/>
                    </a:lnTo>
                    <a:lnTo>
                      <a:pt x="91" y="91"/>
                    </a:lnTo>
                    <a:lnTo>
                      <a:pt x="91" y="91"/>
                    </a:lnTo>
                    <a:lnTo>
                      <a:pt x="89" y="91"/>
                    </a:lnTo>
                    <a:lnTo>
                      <a:pt x="88" y="89"/>
                    </a:lnTo>
                    <a:lnTo>
                      <a:pt x="87" y="87"/>
                    </a:lnTo>
                    <a:lnTo>
                      <a:pt x="86" y="83"/>
                    </a:lnTo>
                    <a:lnTo>
                      <a:pt x="84" y="80"/>
                    </a:lnTo>
                    <a:lnTo>
                      <a:pt x="83" y="80"/>
                    </a:lnTo>
                    <a:lnTo>
                      <a:pt x="82" y="76"/>
                    </a:lnTo>
                    <a:lnTo>
                      <a:pt x="80" y="75"/>
                    </a:lnTo>
                    <a:lnTo>
                      <a:pt x="82" y="70"/>
                    </a:lnTo>
                    <a:lnTo>
                      <a:pt x="80" y="70"/>
                    </a:lnTo>
                    <a:lnTo>
                      <a:pt x="79" y="68"/>
                    </a:lnTo>
                    <a:lnTo>
                      <a:pt x="79" y="67"/>
                    </a:lnTo>
                    <a:lnTo>
                      <a:pt x="78" y="66"/>
                    </a:lnTo>
                    <a:lnTo>
                      <a:pt x="78" y="64"/>
                    </a:lnTo>
                    <a:lnTo>
                      <a:pt x="74" y="64"/>
                    </a:lnTo>
                    <a:lnTo>
                      <a:pt x="72" y="67"/>
                    </a:lnTo>
                    <a:lnTo>
                      <a:pt x="71" y="66"/>
                    </a:lnTo>
                    <a:lnTo>
                      <a:pt x="70" y="64"/>
                    </a:lnTo>
                    <a:lnTo>
                      <a:pt x="68" y="64"/>
                    </a:lnTo>
                    <a:lnTo>
                      <a:pt x="67" y="63"/>
                    </a:lnTo>
                    <a:lnTo>
                      <a:pt x="63" y="63"/>
                    </a:lnTo>
                    <a:lnTo>
                      <a:pt x="63" y="64"/>
                    </a:lnTo>
                    <a:lnTo>
                      <a:pt x="65" y="64"/>
                    </a:lnTo>
                    <a:lnTo>
                      <a:pt x="65" y="64"/>
                    </a:lnTo>
                    <a:lnTo>
                      <a:pt x="63" y="66"/>
                    </a:lnTo>
                    <a:lnTo>
                      <a:pt x="63" y="68"/>
                    </a:lnTo>
                    <a:lnTo>
                      <a:pt x="63" y="70"/>
                    </a:lnTo>
                    <a:lnTo>
                      <a:pt x="65" y="71"/>
                    </a:lnTo>
                    <a:lnTo>
                      <a:pt x="65" y="72"/>
                    </a:lnTo>
                    <a:lnTo>
                      <a:pt x="67" y="74"/>
                    </a:lnTo>
                    <a:lnTo>
                      <a:pt x="67" y="76"/>
                    </a:lnTo>
                    <a:lnTo>
                      <a:pt x="68" y="78"/>
                    </a:lnTo>
                    <a:lnTo>
                      <a:pt x="68" y="80"/>
                    </a:lnTo>
                    <a:lnTo>
                      <a:pt x="70" y="80"/>
                    </a:lnTo>
                    <a:lnTo>
                      <a:pt x="70" y="82"/>
                    </a:lnTo>
                    <a:lnTo>
                      <a:pt x="70" y="82"/>
                    </a:lnTo>
                    <a:lnTo>
                      <a:pt x="70" y="83"/>
                    </a:lnTo>
                    <a:lnTo>
                      <a:pt x="71" y="83"/>
                    </a:lnTo>
                    <a:lnTo>
                      <a:pt x="71" y="83"/>
                    </a:lnTo>
                    <a:lnTo>
                      <a:pt x="71" y="85"/>
                    </a:lnTo>
                    <a:lnTo>
                      <a:pt x="75" y="85"/>
                    </a:lnTo>
                    <a:lnTo>
                      <a:pt x="76" y="89"/>
                    </a:lnTo>
                    <a:lnTo>
                      <a:pt x="78" y="91"/>
                    </a:lnTo>
                    <a:lnTo>
                      <a:pt x="78" y="92"/>
                    </a:lnTo>
                    <a:lnTo>
                      <a:pt x="76" y="93"/>
                    </a:lnTo>
                    <a:lnTo>
                      <a:pt x="76" y="95"/>
                    </a:lnTo>
                    <a:lnTo>
                      <a:pt x="78" y="95"/>
                    </a:lnTo>
                    <a:lnTo>
                      <a:pt x="78" y="96"/>
                    </a:lnTo>
                    <a:lnTo>
                      <a:pt x="79" y="96"/>
                    </a:lnTo>
                    <a:lnTo>
                      <a:pt x="79" y="96"/>
                    </a:lnTo>
                    <a:lnTo>
                      <a:pt x="79" y="96"/>
                    </a:lnTo>
                    <a:lnTo>
                      <a:pt x="80" y="96"/>
                    </a:lnTo>
                    <a:lnTo>
                      <a:pt x="80" y="97"/>
                    </a:lnTo>
                    <a:lnTo>
                      <a:pt x="80" y="97"/>
                    </a:lnTo>
                    <a:lnTo>
                      <a:pt x="80" y="97"/>
                    </a:lnTo>
                    <a:lnTo>
                      <a:pt x="82" y="99"/>
                    </a:lnTo>
                    <a:lnTo>
                      <a:pt x="83" y="99"/>
                    </a:lnTo>
                    <a:lnTo>
                      <a:pt x="83" y="101"/>
                    </a:lnTo>
                    <a:lnTo>
                      <a:pt x="83" y="105"/>
                    </a:lnTo>
                    <a:lnTo>
                      <a:pt x="84" y="106"/>
                    </a:lnTo>
                    <a:lnTo>
                      <a:pt x="84" y="108"/>
                    </a:lnTo>
                    <a:lnTo>
                      <a:pt x="86" y="108"/>
                    </a:lnTo>
                    <a:lnTo>
                      <a:pt x="86" y="108"/>
                    </a:lnTo>
                    <a:lnTo>
                      <a:pt x="87" y="109"/>
                    </a:lnTo>
                    <a:lnTo>
                      <a:pt x="87" y="110"/>
                    </a:lnTo>
                    <a:lnTo>
                      <a:pt x="88" y="112"/>
                    </a:lnTo>
                    <a:lnTo>
                      <a:pt x="89" y="113"/>
                    </a:lnTo>
                    <a:lnTo>
                      <a:pt x="89" y="114"/>
                    </a:lnTo>
                    <a:lnTo>
                      <a:pt x="88" y="114"/>
                    </a:lnTo>
                    <a:lnTo>
                      <a:pt x="89" y="118"/>
                    </a:lnTo>
                    <a:lnTo>
                      <a:pt x="91" y="118"/>
                    </a:lnTo>
                    <a:lnTo>
                      <a:pt x="92" y="119"/>
                    </a:lnTo>
                    <a:lnTo>
                      <a:pt x="92" y="119"/>
                    </a:lnTo>
                    <a:lnTo>
                      <a:pt x="93" y="122"/>
                    </a:lnTo>
                    <a:lnTo>
                      <a:pt x="95" y="122"/>
                    </a:lnTo>
                    <a:lnTo>
                      <a:pt x="95" y="125"/>
                    </a:lnTo>
                    <a:lnTo>
                      <a:pt x="95" y="125"/>
                    </a:lnTo>
                    <a:lnTo>
                      <a:pt x="95" y="126"/>
                    </a:lnTo>
                    <a:lnTo>
                      <a:pt x="96" y="126"/>
                    </a:lnTo>
                    <a:lnTo>
                      <a:pt x="96" y="129"/>
                    </a:lnTo>
                    <a:lnTo>
                      <a:pt x="97" y="130"/>
                    </a:lnTo>
                    <a:lnTo>
                      <a:pt x="97" y="133"/>
                    </a:lnTo>
                    <a:lnTo>
                      <a:pt x="99" y="133"/>
                    </a:lnTo>
                    <a:lnTo>
                      <a:pt x="99" y="134"/>
                    </a:lnTo>
                    <a:lnTo>
                      <a:pt x="100" y="134"/>
                    </a:lnTo>
                    <a:lnTo>
                      <a:pt x="99" y="139"/>
                    </a:lnTo>
                    <a:lnTo>
                      <a:pt x="101" y="140"/>
                    </a:lnTo>
                    <a:lnTo>
                      <a:pt x="101" y="144"/>
                    </a:lnTo>
                    <a:lnTo>
                      <a:pt x="100" y="144"/>
                    </a:lnTo>
                    <a:lnTo>
                      <a:pt x="101" y="146"/>
                    </a:lnTo>
                    <a:lnTo>
                      <a:pt x="103" y="147"/>
                    </a:lnTo>
                    <a:lnTo>
                      <a:pt x="105" y="147"/>
                    </a:lnTo>
                    <a:lnTo>
                      <a:pt x="105" y="148"/>
                    </a:lnTo>
                    <a:lnTo>
                      <a:pt x="106" y="150"/>
                    </a:lnTo>
                    <a:lnTo>
                      <a:pt x="106" y="150"/>
                    </a:lnTo>
                    <a:lnTo>
                      <a:pt x="106" y="151"/>
                    </a:lnTo>
                    <a:lnTo>
                      <a:pt x="106" y="151"/>
                    </a:lnTo>
                    <a:lnTo>
                      <a:pt x="109" y="152"/>
                    </a:lnTo>
                    <a:lnTo>
                      <a:pt x="109" y="154"/>
                    </a:lnTo>
                    <a:lnTo>
                      <a:pt x="109" y="154"/>
                    </a:lnTo>
                    <a:lnTo>
                      <a:pt x="110" y="154"/>
                    </a:lnTo>
                    <a:lnTo>
                      <a:pt x="110" y="156"/>
                    </a:lnTo>
                    <a:lnTo>
                      <a:pt x="110" y="157"/>
                    </a:lnTo>
                    <a:lnTo>
                      <a:pt x="110" y="159"/>
                    </a:lnTo>
                    <a:lnTo>
                      <a:pt x="109" y="160"/>
                    </a:lnTo>
                    <a:lnTo>
                      <a:pt x="109" y="161"/>
                    </a:lnTo>
                    <a:lnTo>
                      <a:pt x="106" y="161"/>
                    </a:lnTo>
                    <a:lnTo>
                      <a:pt x="106" y="161"/>
                    </a:lnTo>
                    <a:lnTo>
                      <a:pt x="105" y="161"/>
                    </a:lnTo>
                    <a:lnTo>
                      <a:pt x="105" y="157"/>
                    </a:lnTo>
                    <a:lnTo>
                      <a:pt x="105" y="157"/>
                    </a:lnTo>
                    <a:lnTo>
                      <a:pt x="104" y="154"/>
                    </a:lnTo>
                    <a:lnTo>
                      <a:pt x="103" y="154"/>
                    </a:lnTo>
                    <a:lnTo>
                      <a:pt x="101" y="152"/>
                    </a:lnTo>
                    <a:lnTo>
                      <a:pt x="100" y="151"/>
                    </a:lnTo>
                    <a:lnTo>
                      <a:pt x="99" y="150"/>
                    </a:lnTo>
                    <a:lnTo>
                      <a:pt x="97" y="147"/>
                    </a:lnTo>
                    <a:lnTo>
                      <a:pt x="96" y="146"/>
                    </a:lnTo>
                    <a:lnTo>
                      <a:pt x="95" y="146"/>
                    </a:lnTo>
                    <a:lnTo>
                      <a:pt x="93" y="143"/>
                    </a:lnTo>
                    <a:lnTo>
                      <a:pt x="91" y="143"/>
                    </a:lnTo>
                    <a:lnTo>
                      <a:pt x="91" y="142"/>
                    </a:lnTo>
                    <a:lnTo>
                      <a:pt x="89" y="142"/>
                    </a:lnTo>
                    <a:lnTo>
                      <a:pt x="89" y="140"/>
                    </a:lnTo>
                    <a:lnTo>
                      <a:pt x="89" y="133"/>
                    </a:lnTo>
                    <a:lnTo>
                      <a:pt x="88" y="133"/>
                    </a:lnTo>
                    <a:lnTo>
                      <a:pt x="88" y="130"/>
                    </a:lnTo>
                    <a:lnTo>
                      <a:pt x="88" y="130"/>
                    </a:lnTo>
                    <a:lnTo>
                      <a:pt x="87" y="129"/>
                    </a:lnTo>
                    <a:lnTo>
                      <a:pt x="88" y="127"/>
                    </a:lnTo>
                    <a:lnTo>
                      <a:pt x="88" y="126"/>
                    </a:lnTo>
                    <a:lnTo>
                      <a:pt x="86" y="125"/>
                    </a:lnTo>
                    <a:lnTo>
                      <a:pt x="86" y="123"/>
                    </a:lnTo>
                    <a:lnTo>
                      <a:pt x="84" y="122"/>
                    </a:lnTo>
                    <a:lnTo>
                      <a:pt x="83" y="122"/>
                    </a:lnTo>
                    <a:lnTo>
                      <a:pt x="82" y="119"/>
                    </a:lnTo>
                    <a:lnTo>
                      <a:pt x="78" y="119"/>
                    </a:lnTo>
                    <a:lnTo>
                      <a:pt x="78" y="118"/>
                    </a:lnTo>
                    <a:lnTo>
                      <a:pt x="74" y="118"/>
                    </a:lnTo>
                    <a:lnTo>
                      <a:pt x="74" y="117"/>
                    </a:lnTo>
                    <a:lnTo>
                      <a:pt x="74" y="116"/>
                    </a:lnTo>
                    <a:lnTo>
                      <a:pt x="71" y="116"/>
                    </a:lnTo>
                    <a:lnTo>
                      <a:pt x="67" y="110"/>
                    </a:lnTo>
                    <a:lnTo>
                      <a:pt x="66" y="109"/>
                    </a:lnTo>
                    <a:lnTo>
                      <a:pt x="65" y="109"/>
                    </a:lnTo>
                    <a:lnTo>
                      <a:pt x="63" y="109"/>
                    </a:lnTo>
                    <a:lnTo>
                      <a:pt x="63" y="106"/>
                    </a:lnTo>
                    <a:lnTo>
                      <a:pt x="63" y="106"/>
                    </a:lnTo>
                    <a:lnTo>
                      <a:pt x="66" y="106"/>
                    </a:lnTo>
                    <a:lnTo>
                      <a:pt x="68" y="106"/>
                    </a:lnTo>
                    <a:lnTo>
                      <a:pt x="70" y="106"/>
                    </a:lnTo>
                    <a:lnTo>
                      <a:pt x="70" y="106"/>
                    </a:lnTo>
                    <a:lnTo>
                      <a:pt x="70" y="105"/>
                    </a:lnTo>
                    <a:lnTo>
                      <a:pt x="71" y="105"/>
                    </a:lnTo>
                    <a:lnTo>
                      <a:pt x="71" y="104"/>
                    </a:lnTo>
                    <a:lnTo>
                      <a:pt x="71" y="104"/>
                    </a:lnTo>
                    <a:lnTo>
                      <a:pt x="71" y="100"/>
                    </a:lnTo>
                    <a:lnTo>
                      <a:pt x="71" y="100"/>
                    </a:lnTo>
                    <a:lnTo>
                      <a:pt x="71" y="96"/>
                    </a:lnTo>
                    <a:lnTo>
                      <a:pt x="70" y="95"/>
                    </a:lnTo>
                    <a:lnTo>
                      <a:pt x="70" y="91"/>
                    </a:lnTo>
                    <a:lnTo>
                      <a:pt x="67" y="85"/>
                    </a:lnTo>
                    <a:lnTo>
                      <a:pt x="65" y="85"/>
                    </a:lnTo>
                    <a:lnTo>
                      <a:pt x="65" y="84"/>
                    </a:lnTo>
                    <a:lnTo>
                      <a:pt x="59" y="83"/>
                    </a:lnTo>
                    <a:lnTo>
                      <a:pt x="59" y="82"/>
                    </a:lnTo>
                    <a:lnTo>
                      <a:pt x="57" y="80"/>
                    </a:lnTo>
                    <a:lnTo>
                      <a:pt x="57" y="79"/>
                    </a:lnTo>
                    <a:lnTo>
                      <a:pt x="57" y="79"/>
                    </a:lnTo>
                    <a:lnTo>
                      <a:pt x="55" y="78"/>
                    </a:lnTo>
                    <a:lnTo>
                      <a:pt x="55" y="78"/>
                    </a:lnTo>
                    <a:lnTo>
                      <a:pt x="55" y="76"/>
                    </a:lnTo>
                    <a:lnTo>
                      <a:pt x="54" y="76"/>
                    </a:lnTo>
                    <a:lnTo>
                      <a:pt x="54" y="74"/>
                    </a:lnTo>
                    <a:lnTo>
                      <a:pt x="51" y="72"/>
                    </a:lnTo>
                    <a:lnTo>
                      <a:pt x="51" y="71"/>
                    </a:lnTo>
                    <a:lnTo>
                      <a:pt x="53" y="70"/>
                    </a:lnTo>
                    <a:lnTo>
                      <a:pt x="53" y="68"/>
                    </a:lnTo>
                    <a:lnTo>
                      <a:pt x="51" y="67"/>
                    </a:lnTo>
                    <a:lnTo>
                      <a:pt x="49" y="66"/>
                    </a:lnTo>
                    <a:lnTo>
                      <a:pt x="49" y="63"/>
                    </a:lnTo>
                    <a:lnTo>
                      <a:pt x="46" y="61"/>
                    </a:lnTo>
                    <a:lnTo>
                      <a:pt x="46" y="59"/>
                    </a:lnTo>
                    <a:lnTo>
                      <a:pt x="46" y="59"/>
                    </a:lnTo>
                    <a:lnTo>
                      <a:pt x="46" y="58"/>
                    </a:lnTo>
                    <a:lnTo>
                      <a:pt x="45" y="58"/>
                    </a:lnTo>
                    <a:lnTo>
                      <a:pt x="45" y="55"/>
                    </a:lnTo>
                    <a:lnTo>
                      <a:pt x="45" y="55"/>
                    </a:lnTo>
                    <a:lnTo>
                      <a:pt x="45" y="55"/>
                    </a:lnTo>
                    <a:lnTo>
                      <a:pt x="45" y="54"/>
                    </a:lnTo>
                    <a:lnTo>
                      <a:pt x="45" y="54"/>
                    </a:lnTo>
                    <a:lnTo>
                      <a:pt x="45" y="53"/>
                    </a:lnTo>
                    <a:lnTo>
                      <a:pt x="44" y="53"/>
                    </a:lnTo>
                    <a:lnTo>
                      <a:pt x="44" y="49"/>
                    </a:lnTo>
                    <a:lnTo>
                      <a:pt x="44" y="49"/>
                    </a:lnTo>
                    <a:lnTo>
                      <a:pt x="42" y="46"/>
                    </a:lnTo>
                    <a:lnTo>
                      <a:pt x="41" y="46"/>
                    </a:lnTo>
                    <a:lnTo>
                      <a:pt x="40" y="45"/>
                    </a:lnTo>
                    <a:lnTo>
                      <a:pt x="37" y="44"/>
                    </a:lnTo>
                    <a:lnTo>
                      <a:pt x="37" y="42"/>
                    </a:lnTo>
                    <a:lnTo>
                      <a:pt x="37" y="41"/>
                    </a:lnTo>
                    <a:lnTo>
                      <a:pt x="36" y="41"/>
                    </a:lnTo>
                    <a:lnTo>
                      <a:pt x="34" y="40"/>
                    </a:lnTo>
                    <a:lnTo>
                      <a:pt x="33" y="41"/>
                    </a:lnTo>
                    <a:lnTo>
                      <a:pt x="33" y="41"/>
                    </a:lnTo>
                    <a:lnTo>
                      <a:pt x="32" y="41"/>
                    </a:lnTo>
                    <a:lnTo>
                      <a:pt x="32" y="41"/>
                    </a:lnTo>
                    <a:lnTo>
                      <a:pt x="32" y="41"/>
                    </a:lnTo>
                    <a:lnTo>
                      <a:pt x="31" y="37"/>
                    </a:lnTo>
                    <a:lnTo>
                      <a:pt x="23" y="36"/>
                    </a:lnTo>
                    <a:lnTo>
                      <a:pt x="23" y="34"/>
                    </a:lnTo>
                    <a:lnTo>
                      <a:pt x="21" y="34"/>
                    </a:lnTo>
                    <a:lnTo>
                      <a:pt x="21" y="33"/>
                    </a:lnTo>
                    <a:lnTo>
                      <a:pt x="20" y="33"/>
                    </a:lnTo>
                    <a:lnTo>
                      <a:pt x="19" y="33"/>
                    </a:lnTo>
                    <a:lnTo>
                      <a:pt x="17" y="34"/>
                    </a:lnTo>
                    <a:lnTo>
                      <a:pt x="16" y="34"/>
                    </a:lnTo>
                    <a:lnTo>
                      <a:pt x="16" y="33"/>
                    </a:lnTo>
                    <a:lnTo>
                      <a:pt x="15" y="33"/>
                    </a:lnTo>
                    <a:lnTo>
                      <a:pt x="15" y="30"/>
                    </a:lnTo>
                    <a:lnTo>
                      <a:pt x="16" y="30"/>
                    </a:lnTo>
                    <a:lnTo>
                      <a:pt x="15" y="28"/>
                    </a:lnTo>
                    <a:lnTo>
                      <a:pt x="16" y="28"/>
                    </a:lnTo>
                    <a:lnTo>
                      <a:pt x="16" y="27"/>
                    </a:lnTo>
                    <a:lnTo>
                      <a:pt x="12" y="25"/>
                    </a:lnTo>
                    <a:lnTo>
                      <a:pt x="14" y="23"/>
                    </a:lnTo>
                    <a:lnTo>
                      <a:pt x="11" y="23"/>
                    </a:lnTo>
                    <a:lnTo>
                      <a:pt x="11" y="21"/>
                    </a:lnTo>
                    <a:lnTo>
                      <a:pt x="10" y="20"/>
                    </a:lnTo>
                    <a:lnTo>
                      <a:pt x="8" y="19"/>
                    </a:lnTo>
                    <a:lnTo>
                      <a:pt x="7" y="16"/>
                    </a:lnTo>
                    <a:lnTo>
                      <a:pt x="7" y="16"/>
                    </a:lnTo>
                    <a:lnTo>
                      <a:pt x="7" y="15"/>
                    </a:lnTo>
                    <a:lnTo>
                      <a:pt x="6" y="13"/>
                    </a:lnTo>
                    <a:lnTo>
                      <a:pt x="6" y="12"/>
                    </a:lnTo>
                    <a:lnTo>
                      <a:pt x="4" y="11"/>
                    </a:lnTo>
                    <a:lnTo>
                      <a:pt x="3" y="10"/>
                    </a:lnTo>
                    <a:lnTo>
                      <a:pt x="2" y="8"/>
                    </a:lnTo>
                    <a:lnTo>
                      <a:pt x="3" y="6"/>
                    </a:lnTo>
                    <a:lnTo>
                      <a:pt x="6" y="6"/>
                    </a:lnTo>
                    <a:lnTo>
                      <a:pt x="6" y="3"/>
                    </a:lnTo>
                    <a:lnTo>
                      <a:pt x="4" y="3"/>
                    </a:lnTo>
                    <a:lnTo>
                      <a:pt x="4" y="3"/>
                    </a:lnTo>
                    <a:lnTo>
                      <a:pt x="2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grpSp>
            <p:nvGrpSpPr>
              <p:cNvPr id="109" name="Group 108"/>
              <p:cNvGrpSpPr/>
              <p:nvPr/>
            </p:nvGrpSpPr>
            <p:grpSpPr>
              <a:xfrm>
                <a:off x="3149600" y="1148217"/>
                <a:ext cx="5502275" cy="2728912"/>
                <a:chOff x="3149600" y="1148217"/>
                <a:chExt cx="5502275" cy="2728912"/>
              </a:xfrm>
              <a:grpFill/>
            </p:grpSpPr>
            <p:sp>
              <p:nvSpPr>
                <p:cNvPr id="110" name="Freeform 8"/>
                <p:cNvSpPr>
                  <a:spLocks noEditPoints="1"/>
                </p:cNvSpPr>
                <p:nvPr/>
              </p:nvSpPr>
              <p:spPr bwMode="auto">
                <a:xfrm>
                  <a:off x="4051300" y="1703842"/>
                  <a:ext cx="982663" cy="514350"/>
                </a:xfrm>
                <a:custGeom>
                  <a:avLst/>
                  <a:gdLst>
                    <a:gd name="T0" fmla="*/ 457 w 619"/>
                    <a:gd name="T1" fmla="*/ 229 h 324"/>
                    <a:gd name="T2" fmla="*/ 8 w 619"/>
                    <a:gd name="T3" fmla="*/ 294 h 324"/>
                    <a:gd name="T4" fmla="*/ 9 w 619"/>
                    <a:gd name="T5" fmla="*/ 269 h 324"/>
                    <a:gd name="T6" fmla="*/ 8 w 619"/>
                    <a:gd name="T7" fmla="*/ 233 h 324"/>
                    <a:gd name="T8" fmla="*/ 2 w 619"/>
                    <a:gd name="T9" fmla="*/ 197 h 324"/>
                    <a:gd name="T10" fmla="*/ 463 w 619"/>
                    <a:gd name="T11" fmla="*/ 161 h 324"/>
                    <a:gd name="T12" fmla="*/ 493 w 619"/>
                    <a:gd name="T13" fmla="*/ 140 h 324"/>
                    <a:gd name="T14" fmla="*/ 505 w 619"/>
                    <a:gd name="T15" fmla="*/ 115 h 324"/>
                    <a:gd name="T16" fmla="*/ 463 w 619"/>
                    <a:gd name="T17" fmla="*/ 110 h 324"/>
                    <a:gd name="T18" fmla="*/ 459 w 619"/>
                    <a:gd name="T19" fmla="*/ 97 h 324"/>
                    <a:gd name="T20" fmla="*/ 449 w 619"/>
                    <a:gd name="T21" fmla="*/ 87 h 324"/>
                    <a:gd name="T22" fmla="*/ 491 w 619"/>
                    <a:gd name="T23" fmla="*/ 17 h 324"/>
                    <a:gd name="T24" fmla="*/ 493 w 619"/>
                    <a:gd name="T25" fmla="*/ 28 h 324"/>
                    <a:gd name="T26" fmla="*/ 505 w 619"/>
                    <a:gd name="T27" fmla="*/ 49 h 324"/>
                    <a:gd name="T28" fmla="*/ 521 w 619"/>
                    <a:gd name="T29" fmla="*/ 57 h 324"/>
                    <a:gd name="T30" fmla="*/ 533 w 619"/>
                    <a:gd name="T31" fmla="*/ 39 h 324"/>
                    <a:gd name="T32" fmla="*/ 544 w 619"/>
                    <a:gd name="T33" fmla="*/ 47 h 324"/>
                    <a:gd name="T34" fmla="*/ 548 w 619"/>
                    <a:gd name="T35" fmla="*/ 59 h 324"/>
                    <a:gd name="T36" fmla="*/ 561 w 619"/>
                    <a:gd name="T37" fmla="*/ 76 h 324"/>
                    <a:gd name="T38" fmla="*/ 561 w 619"/>
                    <a:gd name="T39" fmla="*/ 87 h 324"/>
                    <a:gd name="T40" fmla="*/ 584 w 619"/>
                    <a:gd name="T41" fmla="*/ 106 h 324"/>
                    <a:gd name="T42" fmla="*/ 599 w 619"/>
                    <a:gd name="T43" fmla="*/ 110 h 324"/>
                    <a:gd name="T44" fmla="*/ 595 w 619"/>
                    <a:gd name="T45" fmla="*/ 121 h 324"/>
                    <a:gd name="T46" fmla="*/ 581 w 619"/>
                    <a:gd name="T47" fmla="*/ 129 h 324"/>
                    <a:gd name="T48" fmla="*/ 611 w 619"/>
                    <a:gd name="T49" fmla="*/ 124 h 324"/>
                    <a:gd name="T50" fmla="*/ 615 w 619"/>
                    <a:gd name="T51" fmla="*/ 142 h 324"/>
                    <a:gd name="T52" fmla="*/ 585 w 619"/>
                    <a:gd name="T53" fmla="*/ 161 h 324"/>
                    <a:gd name="T54" fmla="*/ 571 w 619"/>
                    <a:gd name="T55" fmla="*/ 166 h 324"/>
                    <a:gd name="T56" fmla="*/ 555 w 619"/>
                    <a:gd name="T57" fmla="*/ 165 h 324"/>
                    <a:gd name="T58" fmla="*/ 531 w 619"/>
                    <a:gd name="T59" fmla="*/ 167 h 324"/>
                    <a:gd name="T60" fmla="*/ 505 w 619"/>
                    <a:gd name="T61" fmla="*/ 183 h 324"/>
                    <a:gd name="T62" fmla="*/ 493 w 619"/>
                    <a:gd name="T63" fmla="*/ 195 h 324"/>
                    <a:gd name="T64" fmla="*/ 482 w 619"/>
                    <a:gd name="T65" fmla="*/ 212 h 324"/>
                    <a:gd name="T66" fmla="*/ 503 w 619"/>
                    <a:gd name="T67" fmla="*/ 191 h 324"/>
                    <a:gd name="T68" fmla="*/ 531 w 619"/>
                    <a:gd name="T69" fmla="*/ 178 h 324"/>
                    <a:gd name="T70" fmla="*/ 538 w 619"/>
                    <a:gd name="T71" fmla="*/ 191 h 324"/>
                    <a:gd name="T72" fmla="*/ 531 w 619"/>
                    <a:gd name="T73" fmla="*/ 201 h 324"/>
                    <a:gd name="T74" fmla="*/ 538 w 619"/>
                    <a:gd name="T75" fmla="*/ 209 h 324"/>
                    <a:gd name="T76" fmla="*/ 544 w 619"/>
                    <a:gd name="T77" fmla="*/ 224 h 324"/>
                    <a:gd name="T78" fmla="*/ 567 w 619"/>
                    <a:gd name="T79" fmla="*/ 229 h 324"/>
                    <a:gd name="T80" fmla="*/ 544 w 619"/>
                    <a:gd name="T81" fmla="*/ 242 h 324"/>
                    <a:gd name="T82" fmla="*/ 530 w 619"/>
                    <a:gd name="T83" fmla="*/ 252 h 324"/>
                    <a:gd name="T84" fmla="*/ 541 w 619"/>
                    <a:gd name="T85" fmla="*/ 234 h 324"/>
                    <a:gd name="T86" fmla="*/ 539 w 619"/>
                    <a:gd name="T87" fmla="*/ 225 h 324"/>
                    <a:gd name="T88" fmla="*/ 527 w 619"/>
                    <a:gd name="T89" fmla="*/ 227 h 324"/>
                    <a:gd name="T90" fmla="*/ 517 w 619"/>
                    <a:gd name="T91" fmla="*/ 241 h 324"/>
                    <a:gd name="T92" fmla="*/ 501 w 619"/>
                    <a:gd name="T93" fmla="*/ 244 h 324"/>
                    <a:gd name="T94" fmla="*/ 487 w 619"/>
                    <a:gd name="T95" fmla="*/ 256 h 324"/>
                    <a:gd name="T96" fmla="*/ 483 w 619"/>
                    <a:gd name="T97" fmla="*/ 273 h 324"/>
                    <a:gd name="T98" fmla="*/ 471 w 619"/>
                    <a:gd name="T99" fmla="*/ 275 h 324"/>
                    <a:gd name="T100" fmla="*/ 451 w 619"/>
                    <a:gd name="T101" fmla="*/ 303 h 324"/>
                    <a:gd name="T102" fmla="*/ 437 w 619"/>
                    <a:gd name="T103" fmla="*/ 322 h 324"/>
                    <a:gd name="T104" fmla="*/ 438 w 619"/>
                    <a:gd name="T105" fmla="*/ 302 h 324"/>
                    <a:gd name="T106" fmla="*/ 427 w 619"/>
                    <a:gd name="T107" fmla="*/ 318 h 324"/>
                    <a:gd name="T108" fmla="*/ 431 w 619"/>
                    <a:gd name="T109" fmla="*/ 254 h 324"/>
                    <a:gd name="T110" fmla="*/ 420 w 619"/>
                    <a:gd name="T111" fmla="*/ 244 h 324"/>
                    <a:gd name="T112" fmla="*/ 410 w 619"/>
                    <a:gd name="T113" fmla="*/ 150 h 324"/>
                    <a:gd name="T114" fmla="*/ 410 w 619"/>
                    <a:gd name="T115" fmla="*/ 110 h 324"/>
                    <a:gd name="T116" fmla="*/ 429 w 619"/>
                    <a:gd name="T117" fmla="*/ 87 h 324"/>
                    <a:gd name="T118" fmla="*/ 412 w 619"/>
                    <a:gd name="T119" fmla="*/ 51 h 324"/>
                    <a:gd name="T120" fmla="*/ 420 w 619"/>
                    <a:gd name="T121" fmla="*/ 25 h 324"/>
                    <a:gd name="T122" fmla="*/ 423 w 619"/>
                    <a:gd name="T123" fmla="*/ 9 h 324"/>
                    <a:gd name="T124" fmla="*/ 434 w 619"/>
                    <a:gd name="T125" fmla="*/ 4 h 3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619" h="324">
                      <a:moveTo>
                        <a:pt x="462" y="237"/>
                      </a:moveTo>
                      <a:lnTo>
                        <a:pt x="461" y="243"/>
                      </a:lnTo>
                      <a:lnTo>
                        <a:pt x="462" y="243"/>
                      </a:lnTo>
                      <a:lnTo>
                        <a:pt x="462" y="241"/>
                      </a:lnTo>
                      <a:lnTo>
                        <a:pt x="463" y="238"/>
                      </a:lnTo>
                      <a:lnTo>
                        <a:pt x="462" y="237"/>
                      </a:lnTo>
                      <a:lnTo>
                        <a:pt x="462" y="237"/>
                      </a:lnTo>
                      <a:close/>
                      <a:moveTo>
                        <a:pt x="453" y="227"/>
                      </a:moveTo>
                      <a:lnTo>
                        <a:pt x="453" y="227"/>
                      </a:lnTo>
                      <a:lnTo>
                        <a:pt x="451" y="227"/>
                      </a:lnTo>
                      <a:lnTo>
                        <a:pt x="451" y="229"/>
                      </a:lnTo>
                      <a:lnTo>
                        <a:pt x="454" y="229"/>
                      </a:lnTo>
                      <a:lnTo>
                        <a:pt x="454" y="231"/>
                      </a:lnTo>
                      <a:lnTo>
                        <a:pt x="453" y="231"/>
                      </a:lnTo>
                      <a:lnTo>
                        <a:pt x="450" y="233"/>
                      </a:lnTo>
                      <a:lnTo>
                        <a:pt x="450" y="233"/>
                      </a:lnTo>
                      <a:lnTo>
                        <a:pt x="451" y="233"/>
                      </a:lnTo>
                      <a:lnTo>
                        <a:pt x="454" y="231"/>
                      </a:lnTo>
                      <a:lnTo>
                        <a:pt x="457" y="230"/>
                      </a:lnTo>
                      <a:lnTo>
                        <a:pt x="459" y="229"/>
                      </a:lnTo>
                      <a:lnTo>
                        <a:pt x="457" y="229"/>
                      </a:lnTo>
                      <a:lnTo>
                        <a:pt x="457" y="229"/>
                      </a:lnTo>
                      <a:lnTo>
                        <a:pt x="453" y="227"/>
                      </a:lnTo>
                      <a:close/>
                      <a:moveTo>
                        <a:pt x="510" y="222"/>
                      </a:moveTo>
                      <a:lnTo>
                        <a:pt x="510" y="224"/>
                      </a:lnTo>
                      <a:lnTo>
                        <a:pt x="510" y="224"/>
                      </a:lnTo>
                      <a:lnTo>
                        <a:pt x="510" y="222"/>
                      </a:lnTo>
                      <a:lnTo>
                        <a:pt x="510" y="222"/>
                      </a:lnTo>
                      <a:close/>
                      <a:moveTo>
                        <a:pt x="0" y="190"/>
                      </a:moveTo>
                      <a:lnTo>
                        <a:pt x="4" y="191"/>
                      </a:lnTo>
                      <a:lnTo>
                        <a:pt x="4" y="191"/>
                      </a:lnTo>
                      <a:lnTo>
                        <a:pt x="5" y="191"/>
                      </a:lnTo>
                      <a:lnTo>
                        <a:pt x="5" y="192"/>
                      </a:lnTo>
                      <a:lnTo>
                        <a:pt x="9" y="191"/>
                      </a:lnTo>
                      <a:lnTo>
                        <a:pt x="9" y="192"/>
                      </a:lnTo>
                      <a:lnTo>
                        <a:pt x="10" y="192"/>
                      </a:lnTo>
                      <a:lnTo>
                        <a:pt x="10" y="299"/>
                      </a:lnTo>
                      <a:lnTo>
                        <a:pt x="10" y="299"/>
                      </a:lnTo>
                      <a:lnTo>
                        <a:pt x="10" y="297"/>
                      </a:lnTo>
                      <a:lnTo>
                        <a:pt x="9" y="297"/>
                      </a:lnTo>
                      <a:lnTo>
                        <a:pt x="9" y="294"/>
                      </a:lnTo>
                      <a:lnTo>
                        <a:pt x="8" y="294"/>
                      </a:lnTo>
                      <a:lnTo>
                        <a:pt x="8" y="293"/>
                      </a:lnTo>
                      <a:lnTo>
                        <a:pt x="6" y="293"/>
                      </a:lnTo>
                      <a:lnTo>
                        <a:pt x="6" y="292"/>
                      </a:lnTo>
                      <a:lnTo>
                        <a:pt x="5" y="292"/>
                      </a:lnTo>
                      <a:lnTo>
                        <a:pt x="5" y="289"/>
                      </a:lnTo>
                      <a:lnTo>
                        <a:pt x="5" y="289"/>
                      </a:lnTo>
                      <a:lnTo>
                        <a:pt x="5" y="288"/>
                      </a:lnTo>
                      <a:lnTo>
                        <a:pt x="8" y="288"/>
                      </a:lnTo>
                      <a:lnTo>
                        <a:pt x="8" y="284"/>
                      </a:lnTo>
                      <a:lnTo>
                        <a:pt x="8" y="281"/>
                      </a:lnTo>
                      <a:lnTo>
                        <a:pt x="8" y="279"/>
                      </a:lnTo>
                      <a:lnTo>
                        <a:pt x="9" y="279"/>
                      </a:lnTo>
                      <a:lnTo>
                        <a:pt x="8" y="277"/>
                      </a:lnTo>
                      <a:lnTo>
                        <a:pt x="8" y="277"/>
                      </a:lnTo>
                      <a:lnTo>
                        <a:pt x="8" y="277"/>
                      </a:lnTo>
                      <a:lnTo>
                        <a:pt x="8" y="273"/>
                      </a:lnTo>
                      <a:lnTo>
                        <a:pt x="6" y="273"/>
                      </a:lnTo>
                      <a:lnTo>
                        <a:pt x="8" y="272"/>
                      </a:lnTo>
                      <a:lnTo>
                        <a:pt x="8" y="271"/>
                      </a:lnTo>
                      <a:lnTo>
                        <a:pt x="9" y="271"/>
                      </a:lnTo>
                      <a:lnTo>
                        <a:pt x="9" y="269"/>
                      </a:lnTo>
                      <a:lnTo>
                        <a:pt x="6" y="267"/>
                      </a:lnTo>
                      <a:lnTo>
                        <a:pt x="5" y="264"/>
                      </a:lnTo>
                      <a:lnTo>
                        <a:pt x="5" y="260"/>
                      </a:lnTo>
                      <a:lnTo>
                        <a:pt x="5" y="259"/>
                      </a:lnTo>
                      <a:lnTo>
                        <a:pt x="4" y="258"/>
                      </a:lnTo>
                      <a:lnTo>
                        <a:pt x="4" y="255"/>
                      </a:lnTo>
                      <a:lnTo>
                        <a:pt x="4" y="254"/>
                      </a:lnTo>
                      <a:lnTo>
                        <a:pt x="5" y="254"/>
                      </a:lnTo>
                      <a:lnTo>
                        <a:pt x="5" y="252"/>
                      </a:lnTo>
                      <a:lnTo>
                        <a:pt x="5" y="251"/>
                      </a:lnTo>
                      <a:lnTo>
                        <a:pt x="5" y="250"/>
                      </a:lnTo>
                      <a:lnTo>
                        <a:pt x="5" y="248"/>
                      </a:lnTo>
                      <a:lnTo>
                        <a:pt x="5" y="244"/>
                      </a:lnTo>
                      <a:lnTo>
                        <a:pt x="6" y="242"/>
                      </a:lnTo>
                      <a:lnTo>
                        <a:pt x="6" y="241"/>
                      </a:lnTo>
                      <a:lnTo>
                        <a:pt x="6" y="241"/>
                      </a:lnTo>
                      <a:lnTo>
                        <a:pt x="6" y="239"/>
                      </a:lnTo>
                      <a:lnTo>
                        <a:pt x="6" y="238"/>
                      </a:lnTo>
                      <a:lnTo>
                        <a:pt x="6" y="237"/>
                      </a:lnTo>
                      <a:lnTo>
                        <a:pt x="6" y="237"/>
                      </a:lnTo>
                      <a:lnTo>
                        <a:pt x="8" y="233"/>
                      </a:lnTo>
                      <a:lnTo>
                        <a:pt x="6" y="233"/>
                      </a:lnTo>
                      <a:lnTo>
                        <a:pt x="6" y="227"/>
                      </a:lnTo>
                      <a:lnTo>
                        <a:pt x="8" y="227"/>
                      </a:lnTo>
                      <a:lnTo>
                        <a:pt x="9" y="226"/>
                      </a:lnTo>
                      <a:lnTo>
                        <a:pt x="8" y="226"/>
                      </a:lnTo>
                      <a:lnTo>
                        <a:pt x="6" y="218"/>
                      </a:lnTo>
                      <a:lnTo>
                        <a:pt x="9" y="218"/>
                      </a:lnTo>
                      <a:lnTo>
                        <a:pt x="9" y="217"/>
                      </a:lnTo>
                      <a:lnTo>
                        <a:pt x="6" y="217"/>
                      </a:lnTo>
                      <a:lnTo>
                        <a:pt x="6" y="213"/>
                      </a:lnTo>
                      <a:lnTo>
                        <a:pt x="8" y="213"/>
                      </a:lnTo>
                      <a:lnTo>
                        <a:pt x="8" y="213"/>
                      </a:lnTo>
                      <a:lnTo>
                        <a:pt x="8" y="213"/>
                      </a:lnTo>
                      <a:lnTo>
                        <a:pt x="9" y="213"/>
                      </a:lnTo>
                      <a:lnTo>
                        <a:pt x="9" y="209"/>
                      </a:lnTo>
                      <a:lnTo>
                        <a:pt x="6" y="209"/>
                      </a:lnTo>
                      <a:lnTo>
                        <a:pt x="8" y="207"/>
                      </a:lnTo>
                      <a:lnTo>
                        <a:pt x="6" y="207"/>
                      </a:lnTo>
                      <a:lnTo>
                        <a:pt x="5" y="203"/>
                      </a:lnTo>
                      <a:lnTo>
                        <a:pt x="4" y="200"/>
                      </a:lnTo>
                      <a:lnTo>
                        <a:pt x="2" y="197"/>
                      </a:lnTo>
                      <a:lnTo>
                        <a:pt x="1" y="196"/>
                      </a:lnTo>
                      <a:lnTo>
                        <a:pt x="0" y="190"/>
                      </a:lnTo>
                      <a:close/>
                      <a:moveTo>
                        <a:pt x="475" y="155"/>
                      </a:moveTo>
                      <a:lnTo>
                        <a:pt x="472" y="157"/>
                      </a:lnTo>
                      <a:lnTo>
                        <a:pt x="471" y="159"/>
                      </a:lnTo>
                      <a:lnTo>
                        <a:pt x="472" y="159"/>
                      </a:lnTo>
                      <a:lnTo>
                        <a:pt x="474" y="158"/>
                      </a:lnTo>
                      <a:lnTo>
                        <a:pt x="475" y="157"/>
                      </a:lnTo>
                      <a:lnTo>
                        <a:pt x="475" y="155"/>
                      </a:lnTo>
                      <a:close/>
                      <a:moveTo>
                        <a:pt x="469" y="153"/>
                      </a:moveTo>
                      <a:lnTo>
                        <a:pt x="467" y="154"/>
                      </a:lnTo>
                      <a:lnTo>
                        <a:pt x="465" y="155"/>
                      </a:lnTo>
                      <a:lnTo>
                        <a:pt x="463" y="157"/>
                      </a:lnTo>
                      <a:lnTo>
                        <a:pt x="462" y="158"/>
                      </a:lnTo>
                      <a:lnTo>
                        <a:pt x="461" y="161"/>
                      </a:lnTo>
                      <a:lnTo>
                        <a:pt x="458" y="161"/>
                      </a:lnTo>
                      <a:lnTo>
                        <a:pt x="458" y="162"/>
                      </a:lnTo>
                      <a:lnTo>
                        <a:pt x="462" y="162"/>
                      </a:lnTo>
                      <a:lnTo>
                        <a:pt x="463" y="162"/>
                      </a:lnTo>
                      <a:lnTo>
                        <a:pt x="463" y="162"/>
                      </a:lnTo>
                      <a:lnTo>
                        <a:pt x="463" y="161"/>
                      </a:lnTo>
                      <a:lnTo>
                        <a:pt x="465" y="161"/>
                      </a:lnTo>
                      <a:lnTo>
                        <a:pt x="465" y="161"/>
                      </a:lnTo>
                      <a:lnTo>
                        <a:pt x="466" y="161"/>
                      </a:lnTo>
                      <a:lnTo>
                        <a:pt x="466" y="159"/>
                      </a:lnTo>
                      <a:lnTo>
                        <a:pt x="469" y="158"/>
                      </a:lnTo>
                      <a:lnTo>
                        <a:pt x="469" y="157"/>
                      </a:lnTo>
                      <a:lnTo>
                        <a:pt x="470" y="155"/>
                      </a:lnTo>
                      <a:lnTo>
                        <a:pt x="471" y="153"/>
                      </a:lnTo>
                      <a:lnTo>
                        <a:pt x="470" y="153"/>
                      </a:lnTo>
                      <a:lnTo>
                        <a:pt x="470" y="153"/>
                      </a:lnTo>
                      <a:lnTo>
                        <a:pt x="470" y="153"/>
                      </a:lnTo>
                      <a:lnTo>
                        <a:pt x="469" y="153"/>
                      </a:lnTo>
                      <a:close/>
                      <a:moveTo>
                        <a:pt x="497" y="132"/>
                      </a:moveTo>
                      <a:lnTo>
                        <a:pt x="496" y="133"/>
                      </a:lnTo>
                      <a:lnTo>
                        <a:pt x="495" y="135"/>
                      </a:lnTo>
                      <a:lnTo>
                        <a:pt x="493" y="137"/>
                      </a:lnTo>
                      <a:lnTo>
                        <a:pt x="492" y="140"/>
                      </a:lnTo>
                      <a:lnTo>
                        <a:pt x="493" y="140"/>
                      </a:lnTo>
                      <a:lnTo>
                        <a:pt x="493" y="140"/>
                      </a:lnTo>
                      <a:lnTo>
                        <a:pt x="493" y="140"/>
                      </a:lnTo>
                      <a:lnTo>
                        <a:pt x="493" y="140"/>
                      </a:lnTo>
                      <a:lnTo>
                        <a:pt x="495" y="140"/>
                      </a:lnTo>
                      <a:lnTo>
                        <a:pt x="495" y="138"/>
                      </a:lnTo>
                      <a:lnTo>
                        <a:pt x="495" y="138"/>
                      </a:lnTo>
                      <a:lnTo>
                        <a:pt x="497" y="138"/>
                      </a:lnTo>
                      <a:lnTo>
                        <a:pt x="497" y="138"/>
                      </a:lnTo>
                      <a:lnTo>
                        <a:pt x="499" y="136"/>
                      </a:lnTo>
                      <a:lnTo>
                        <a:pt x="499" y="133"/>
                      </a:lnTo>
                      <a:lnTo>
                        <a:pt x="497" y="132"/>
                      </a:lnTo>
                      <a:close/>
                      <a:moveTo>
                        <a:pt x="541" y="124"/>
                      </a:moveTo>
                      <a:lnTo>
                        <a:pt x="541" y="127"/>
                      </a:lnTo>
                      <a:lnTo>
                        <a:pt x="541" y="128"/>
                      </a:lnTo>
                      <a:lnTo>
                        <a:pt x="542" y="129"/>
                      </a:lnTo>
                      <a:lnTo>
                        <a:pt x="542" y="131"/>
                      </a:lnTo>
                      <a:lnTo>
                        <a:pt x="544" y="129"/>
                      </a:lnTo>
                      <a:lnTo>
                        <a:pt x="546" y="129"/>
                      </a:lnTo>
                      <a:lnTo>
                        <a:pt x="546" y="127"/>
                      </a:lnTo>
                      <a:lnTo>
                        <a:pt x="544" y="127"/>
                      </a:lnTo>
                      <a:lnTo>
                        <a:pt x="543" y="125"/>
                      </a:lnTo>
                      <a:lnTo>
                        <a:pt x="542" y="125"/>
                      </a:lnTo>
                      <a:lnTo>
                        <a:pt x="541" y="124"/>
                      </a:lnTo>
                      <a:close/>
                      <a:moveTo>
                        <a:pt x="505" y="115"/>
                      </a:moveTo>
                      <a:lnTo>
                        <a:pt x="505" y="115"/>
                      </a:lnTo>
                      <a:lnTo>
                        <a:pt x="505" y="115"/>
                      </a:lnTo>
                      <a:lnTo>
                        <a:pt x="505" y="118"/>
                      </a:lnTo>
                      <a:lnTo>
                        <a:pt x="503" y="119"/>
                      </a:lnTo>
                      <a:lnTo>
                        <a:pt x="503" y="124"/>
                      </a:lnTo>
                      <a:lnTo>
                        <a:pt x="503" y="124"/>
                      </a:lnTo>
                      <a:lnTo>
                        <a:pt x="503" y="123"/>
                      </a:lnTo>
                      <a:lnTo>
                        <a:pt x="505" y="123"/>
                      </a:lnTo>
                      <a:lnTo>
                        <a:pt x="505" y="123"/>
                      </a:lnTo>
                      <a:lnTo>
                        <a:pt x="505" y="121"/>
                      </a:lnTo>
                      <a:lnTo>
                        <a:pt x="505" y="120"/>
                      </a:lnTo>
                      <a:lnTo>
                        <a:pt x="506" y="120"/>
                      </a:lnTo>
                      <a:lnTo>
                        <a:pt x="506" y="115"/>
                      </a:lnTo>
                      <a:lnTo>
                        <a:pt x="505" y="115"/>
                      </a:lnTo>
                      <a:close/>
                      <a:moveTo>
                        <a:pt x="462" y="108"/>
                      </a:moveTo>
                      <a:lnTo>
                        <a:pt x="462" y="110"/>
                      </a:lnTo>
                      <a:lnTo>
                        <a:pt x="462" y="110"/>
                      </a:lnTo>
                      <a:lnTo>
                        <a:pt x="461" y="110"/>
                      </a:lnTo>
                      <a:lnTo>
                        <a:pt x="462" y="110"/>
                      </a:lnTo>
                      <a:lnTo>
                        <a:pt x="462" y="110"/>
                      </a:lnTo>
                      <a:lnTo>
                        <a:pt x="463" y="110"/>
                      </a:lnTo>
                      <a:lnTo>
                        <a:pt x="463" y="110"/>
                      </a:lnTo>
                      <a:lnTo>
                        <a:pt x="463" y="110"/>
                      </a:lnTo>
                      <a:lnTo>
                        <a:pt x="463" y="110"/>
                      </a:lnTo>
                      <a:lnTo>
                        <a:pt x="463" y="110"/>
                      </a:lnTo>
                      <a:lnTo>
                        <a:pt x="463" y="110"/>
                      </a:lnTo>
                      <a:lnTo>
                        <a:pt x="463" y="110"/>
                      </a:lnTo>
                      <a:lnTo>
                        <a:pt x="463" y="110"/>
                      </a:lnTo>
                      <a:lnTo>
                        <a:pt x="462" y="108"/>
                      </a:lnTo>
                      <a:close/>
                      <a:moveTo>
                        <a:pt x="523" y="104"/>
                      </a:moveTo>
                      <a:lnTo>
                        <a:pt x="525" y="107"/>
                      </a:lnTo>
                      <a:lnTo>
                        <a:pt x="526" y="107"/>
                      </a:lnTo>
                      <a:lnTo>
                        <a:pt x="526" y="104"/>
                      </a:lnTo>
                      <a:lnTo>
                        <a:pt x="525" y="104"/>
                      </a:lnTo>
                      <a:lnTo>
                        <a:pt x="525" y="104"/>
                      </a:lnTo>
                      <a:lnTo>
                        <a:pt x="525" y="104"/>
                      </a:lnTo>
                      <a:lnTo>
                        <a:pt x="523" y="104"/>
                      </a:lnTo>
                      <a:close/>
                      <a:moveTo>
                        <a:pt x="462" y="94"/>
                      </a:moveTo>
                      <a:lnTo>
                        <a:pt x="461" y="94"/>
                      </a:lnTo>
                      <a:lnTo>
                        <a:pt x="461" y="95"/>
                      </a:lnTo>
                      <a:lnTo>
                        <a:pt x="461" y="97"/>
                      </a:lnTo>
                      <a:lnTo>
                        <a:pt x="459" y="97"/>
                      </a:lnTo>
                      <a:lnTo>
                        <a:pt x="459" y="98"/>
                      </a:lnTo>
                      <a:lnTo>
                        <a:pt x="461" y="98"/>
                      </a:lnTo>
                      <a:lnTo>
                        <a:pt x="461" y="98"/>
                      </a:lnTo>
                      <a:lnTo>
                        <a:pt x="461" y="98"/>
                      </a:lnTo>
                      <a:lnTo>
                        <a:pt x="462" y="98"/>
                      </a:lnTo>
                      <a:lnTo>
                        <a:pt x="462" y="97"/>
                      </a:lnTo>
                      <a:lnTo>
                        <a:pt x="462" y="97"/>
                      </a:lnTo>
                      <a:lnTo>
                        <a:pt x="462" y="97"/>
                      </a:lnTo>
                      <a:lnTo>
                        <a:pt x="462" y="94"/>
                      </a:lnTo>
                      <a:close/>
                      <a:moveTo>
                        <a:pt x="449" y="87"/>
                      </a:moveTo>
                      <a:lnTo>
                        <a:pt x="448" y="89"/>
                      </a:lnTo>
                      <a:lnTo>
                        <a:pt x="448" y="90"/>
                      </a:lnTo>
                      <a:lnTo>
                        <a:pt x="450" y="90"/>
                      </a:lnTo>
                      <a:lnTo>
                        <a:pt x="451" y="91"/>
                      </a:lnTo>
                      <a:lnTo>
                        <a:pt x="451" y="91"/>
                      </a:lnTo>
                      <a:lnTo>
                        <a:pt x="454" y="91"/>
                      </a:lnTo>
                      <a:lnTo>
                        <a:pt x="454" y="90"/>
                      </a:lnTo>
                      <a:lnTo>
                        <a:pt x="453" y="89"/>
                      </a:lnTo>
                      <a:lnTo>
                        <a:pt x="451" y="89"/>
                      </a:lnTo>
                      <a:lnTo>
                        <a:pt x="450" y="87"/>
                      </a:lnTo>
                      <a:lnTo>
                        <a:pt x="449" y="87"/>
                      </a:lnTo>
                      <a:close/>
                      <a:moveTo>
                        <a:pt x="459" y="0"/>
                      </a:moveTo>
                      <a:lnTo>
                        <a:pt x="459" y="1"/>
                      </a:lnTo>
                      <a:lnTo>
                        <a:pt x="461" y="1"/>
                      </a:lnTo>
                      <a:lnTo>
                        <a:pt x="462" y="1"/>
                      </a:lnTo>
                      <a:lnTo>
                        <a:pt x="462" y="1"/>
                      </a:lnTo>
                      <a:lnTo>
                        <a:pt x="466" y="2"/>
                      </a:lnTo>
                      <a:lnTo>
                        <a:pt x="467" y="5"/>
                      </a:lnTo>
                      <a:lnTo>
                        <a:pt x="470" y="5"/>
                      </a:lnTo>
                      <a:lnTo>
                        <a:pt x="470" y="8"/>
                      </a:lnTo>
                      <a:lnTo>
                        <a:pt x="471" y="9"/>
                      </a:lnTo>
                      <a:lnTo>
                        <a:pt x="472" y="9"/>
                      </a:lnTo>
                      <a:lnTo>
                        <a:pt x="474" y="9"/>
                      </a:lnTo>
                      <a:lnTo>
                        <a:pt x="475" y="13"/>
                      </a:lnTo>
                      <a:lnTo>
                        <a:pt x="476" y="13"/>
                      </a:lnTo>
                      <a:lnTo>
                        <a:pt x="476" y="15"/>
                      </a:lnTo>
                      <a:lnTo>
                        <a:pt x="478" y="17"/>
                      </a:lnTo>
                      <a:lnTo>
                        <a:pt x="484" y="17"/>
                      </a:lnTo>
                      <a:lnTo>
                        <a:pt x="484" y="17"/>
                      </a:lnTo>
                      <a:lnTo>
                        <a:pt x="488" y="17"/>
                      </a:lnTo>
                      <a:lnTo>
                        <a:pt x="488" y="17"/>
                      </a:lnTo>
                      <a:lnTo>
                        <a:pt x="491" y="17"/>
                      </a:lnTo>
                      <a:lnTo>
                        <a:pt x="491" y="18"/>
                      </a:lnTo>
                      <a:lnTo>
                        <a:pt x="488" y="19"/>
                      </a:lnTo>
                      <a:lnTo>
                        <a:pt x="488" y="21"/>
                      </a:lnTo>
                      <a:lnTo>
                        <a:pt x="488" y="21"/>
                      </a:lnTo>
                      <a:lnTo>
                        <a:pt x="488" y="22"/>
                      </a:lnTo>
                      <a:lnTo>
                        <a:pt x="493" y="22"/>
                      </a:lnTo>
                      <a:lnTo>
                        <a:pt x="493" y="22"/>
                      </a:lnTo>
                      <a:lnTo>
                        <a:pt x="495" y="22"/>
                      </a:lnTo>
                      <a:lnTo>
                        <a:pt x="495" y="23"/>
                      </a:lnTo>
                      <a:lnTo>
                        <a:pt x="495" y="23"/>
                      </a:lnTo>
                      <a:lnTo>
                        <a:pt x="496" y="23"/>
                      </a:lnTo>
                      <a:lnTo>
                        <a:pt x="496" y="22"/>
                      </a:lnTo>
                      <a:lnTo>
                        <a:pt x="497" y="21"/>
                      </a:lnTo>
                      <a:lnTo>
                        <a:pt x="499" y="21"/>
                      </a:lnTo>
                      <a:lnTo>
                        <a:pt x="497" y="23"/>
                      </a:lnTo>
                      <a:lnTo>
                        <a:pt x="497" y="25"/>
                      </a:lnTo>
                      <a:lnTo>
                        <a:pt x="496" y="25"/>
                      </a:lnTo>
                      <a:lnTo>
                        <a:pt x="496" y="26"/>
                      </a:lnTo>
                      <a:lnTo>
                        <a:pt x="495" y="26"/>
                      </a:lnTo>
                      <a:lnTo>
                        <a:pt x="495" y="27"/>
                      </a:lnTo>
                      <a:lnTo>
                        <a:pt x="493" y="28"/>
                      </a:lnTo>
                      <a:lnTo>
                        <a:pt x="496" y="28"/>
                      </a:lnTo>
                      <a:lnTo>
                        <a:pt x="496" y="31"/>
                      </a:lnTo>
                      <a:lnTo>
                        <a:pt x="495" y="31"/>
                      </a:lnTo>
                      <a:lnTo>
                        <a:pt x="495" y="31"/>
                      </a:lnTo>
                      <a:lnTo>
                        <a:pt x="492" y="31"/>
                      </a:lnTo>
                      <a:lnTo>
                        <a:pt x="492" y="34"/>
                      </a:lnTo>
                      <a:lnTo>
                        <a:pt x="493" y="36"/>
                      </a:lnTo>
                      <a:lnTo>
                        <a:pt x="495" y="36"/>
                      </a:lnTo>
                      <a:lnTo>
                        <a:pt x="495" y="39"/>
                      </a:lnTo>
                      <a:lnTo>
                        <a:pt x="495" y="40"/>
                      </a:lnTo>
                      <a:lnTo>
                        <a:pt x="493" y="43"/>
                      </a:lnTo>
                      <a:lnTo>
                        <a:pt x="493" y="44"/>
                      </a:lnTo>
                      <a:lnTo>
                        <a:pt x="493" y="44"/>
                      </a:lnTo>
                      <a:lnTo>
                        <a:pt x="493" y="44"/>
                      </a:lnTo>
                      <a:lnTo>
                        <a:pt x="495" y="47"/>
                      </a:lnTo>
                      <a:lnTo>
                        <a:pt x="496" y="47"/>
                      </a:lnTo>
                      <a:lnTo>
                        <a:pt x="499" y="48"/>
                      </a:lnTo>
                      <a:lnTo>
                        <a:pt x="499" y="48"/>
                      </a:lnTo>
                      <a:lnTo>
                        <a:pt x="501" y="48"/>
                      </a:lnTo>
                      <a:lnTo>
                        <a:pt x="501" y="49"/>
                      </a:lnTo>
                      <a:lnTo>
                        <a:pt x="505" y="49"/>
                      </a:lnTo>
                      <a:lnTo>
                        <a:pt x="506" y="51"/>
                      </a:lnTo>
                      <a:lnTo>
                        <a:pt x="506" y="51"/>
                      </a:lnTo>
                      <a:lnTo>
                        <a:pt x="506" y="55"/>
                      </a:lnTo>
                      <a:lnTo>
                        <a:pt x="508" y="55"/>
                      </a:lnTo>
                      <a:lnTo>
                        <a:pt x="508" y="56"/>
                      </a:lnTo>
                      <a:lnTo>
                        <a:pt x="509" y="56"/>
                      </a:lnTo>
                      <a:lnTo>
                        <a:pt x="509" y="56"/>
                      </a:lnTo>
                      <a:lnTo>
                        <a:pt x="509" y="56"/>
                      </a:lnTo>
                      <a:lnTo>
                        <a:pt x="510" y="55"/>
                      </a:lnTo>
                      <a:lnTo>
                        <a:pt x="510" y="53"/>
                      </a:lnTo>
                      <a:lnTo>
                        <a:pt x="513" y="53"/>
                      </a:lnTo>
                      <a:lnTo>
                        <a:pt x="513" y="56"/>
                      </a:lnTo>
                      <a:lnTo>
                        <a:pt x="514" y="56"/>
                      </a:lnTo>
                      <a:lnTo>
                        <a:pt x="516" y="59"/>
                      </a:lnTo>
                      <a:lnTo>
                        <a:pt x="516" y="60"/>
                      </a:lnTo>
                      <a:lnTo>
                        <a:pt x="518" y="59"/>
                      </a:lnTo>
                      <a:lnTo>
                        <a:pt x="518" y="59"/>
                      </a:lnTo>
                      <a:lnTo>
                        <a:pt x="520" y="59"/>
                      </a:lnTo>
                      <a:lnTo>
                        <a:pt x="520" y="57"/>
                      </a:lnTo>
                      <a:lnTo>
                        <a:pt x="521" y="57"/>
                      </a:lnTo>
                      <a:lnTo>
                        <a:pt x="521" y="57"/>
                      </a:lnTo>
                      <a:lnTo>
                        <a:pt x="522" y="57"/>
                      </a:lnTo>
                      <a:lnTo>
                        <a:pt x="522" y="56"/>
                      </a:lnTo>
                      <a:lnTo>
                        <a:pt x="522" y="56"/>
                      </a:lnTo>
                      <a:lnTo>
                        <a:pt x="522" y="56"/>
                      </a:lnTo>
                      <a:lnTo>
                        <a:pt x="522" y="56"/>
                      </a:lnTo>
                      <a:lnTo>
                        <a:pt x="523" y="56"/>
                      </a:lnTo>
                      <a:lnTo>
                        <a:pt x="523" y="53"/>
                      </a:lnTo>
                      <a:lnTo>
                        <a:pt x="523" y="53"/>
                      </a:lnTo>
                      <a:lnTo>
                        <a:pt x="525" y="52"/>
                      </a:lnTo>
                      <a:lnTo>
                        <a:pt x="526" y="52"/>
                      </a:lnTo>
                      <a:lnTo>
                        <a:pt x="526" y="52"/>
                      </a:lnTo>
                      <a:lnTo>
                        <a:pt x="527" y="53"/>
                      </a:lnTo>
                      <a:lnTo>
                        <a:pt x="527" y="49"/>
                      </a:lnTo>
                      <a:lnTo>
                        <a:pt x="531" y="46"/>
                      </a:lnTo>
                      <a:lnTo>
                        <a:pt x="531" y="44"/>
                      </a:lnTo>
                      <a:lnTo>
                        <a:pt x="533" y="43"/>
                      </a:lnTo>
                      <a:lnTo>
                        <a:pt x="533" y="43"/>
                      </a:lnTo>
                      <a:lnTo>
                        <a:pt x="533" y="42"/>
                      </a:lnTo>
                      <a:lnTo>
                        <a:pt x="531" y="42"/>
                      </a:lnTo>
                      <a:lnTo>
                        <a:pt x="531" y="39"/>
                      </a:lnTo>
                      <a:lnTo>
                        <a:pt x="533" y="39"/>
                      </a:lnTo>
                      <a:lnTo>
                        <a:pt x="534" y="38"/>
                      </a:lnTo>
                      <a:lnTo>
                        <a:pt x="534" y="38"/>
                      </a:lnTo>
                      <a:lnTo>
                        <a:pt x="534" y="35"/>
                      </a:lnTo>
                      <a:lnTo>
                        <a:pt x="535" y="35"/>
                      </a:lnTo>
                      <a:lnTo>
                        <a:pt x="535" y="34"/>
                      </a:lnTo>
                      <a:lnTo>
                        <a:pt x="535" y="34"/>
                      </a:lnTo>
                      <a:lnTo>
                        <a:pt x="537" y="34"/>
                      </a:lnTo>
                      <a:lnTo>
                        <a:pt x="538" y="30"/>
                      </a:lnTo>
                      <a:lnTo>
                        <a:pt x="542" y="28"/>
                      </a:lnTo>
                      <a:lnTo>
                        <a:pt x="541" y="32"/>
                      </a:lnTo>
                      <a:lnTo>
                        <a:pt x="542" y="32"/>
                      </a:lnTo>
                      <a:lnTo>
                        <a:pt x="542" y="35"/>
                      </a:lnTo>
                      <a:lnTo>
                        <a:pt x="543" y="36"/>
                      </a:lnTo>
                      <a:lnTo>
                        <a:pt x="543" y="36"/>
                      </a:lnTo>
                      <a:lnTo>
                        <a:pt x="543" y="39"/>
                      </a:lnTo>
                      <a:lnTo>
                        <a:pt x="542" y="40"/>
                      </a:lnTo>
                      <a:lnTo>
                        <a:pt x="542" y="42"/>
                      </a:lnTo>
                      <a:lnTo>
                        <a:pt x="543" y="43"/>
                      </a:lnTo>
                      <a:lnTo>
                        <a:pt x="543" y="44"/>
                      </a:lnTo>
                      <a:lnTo>
                        <a:pt x="543" y="47"/>
                      </a:lnTo>
                      <a:lnTo>
                        <a:pt x="544" y="47"/>
                      </a:lnTo>
                      <a:lnTo>
                        <a:pt x="544" y="49"/>
                      </a:lnTo>
                      <a:lnTo>
                        <a:pt x="546" y="49"/>
                      </a:lnTo>
                      <a:lnTo>
                        <a:pt x="546" y="48"/>
                      </a:lnTo>
                      <a:lnTo>
                        <a:pt x="547" y="48"/>
                      </a:lnTo>
                      <a:lnTo>
                        <a:pt x="550" y="48"/>
                      </a:lnTo>
                      <a:lnTo>
                        <a:pt x="550" y="51"/>
                      </a:lnTo>
                      <a:lnTo>
                        <a:pt x="552" y="51"/>
                      </a:lnTo>
                      <a:lnTo>
                        <a:pt x="551" y="52"/>
                      </a:lnTo>
                      <a:lnTo>
                        <a:pt x="551" y="52"/>
                      </a:lnTo>
                      <a:lnTo>
                        <a:pt x="551" y="53"/>
                      </a:lnTo>
                      <a:lnTo>
                        <a:pt x="551" y="53"/>
                      </a:lnTo>
                      <a:lnTo>
                        <a:pt x="551" y="53"/>
                      </a:lnTo>
                      <a:lnTo>
                        <a:pt x="552" y="53"/>
                      </a:lnTo>
                      <a:lnTo>
                        <a:pt x="554" y="55"/>
                      </a:lnTo>
                      <a:lnTo>
                        <a:pt x="554" y="55"/>
                      </a:lnTo>
                      <a:lnTo>
                        <a:pt x="554" y="56"/>
                      </a:lnTo>
                      <a:lnTo>
                        <a:pt x="552" y="57"/>
                      </a:lnTo>
                      <a:lnTo>
                        <a:pt x="552" y="57"/>
                      </a:lnTo>
                      <a:lnTo>
                        <a:pt x="551" y="59"/>
                      </a:lnTo>
                      <a:lnTo>
                        <a:pt x="550" y="59"/>
                      </a:lnTo>
                      <a:lnTo>
                        <a:pt x="548" y="59"/>
                      </a:lnTo>
                      <a:lnTo>
                        <a:pt x="548" y="60"/>
                      </a:lnTo>
                      <a:lnTo>
                        <a:pt x="550" y="60"/>
                      </a:lnTo>
                      <a:lnTo>
                        <a:pt x="551" y="61"/>
                      </a:lnTo>
                      <a:lnTo>
                        <a:pt x="551" y="61"/>
                      </a:lnTo>
                      <a:lnTo>
                        <a:pt x="551" y="60"/>
                      </a:lnTo>
                      <a:lnTo>
                        <a:pt x="552" y="60"/>
                      </a:lnTo>
                      <a:lnTo>
                        <a:pt x="555" y="60"/>
                      </a:lnTo>
                      <a:lnTo>
                        <a:pt x="558" y="61"/>
                      </a:lnTo>
                      <a:lnTo>
                        <a:pt x="556" y="63"/>
                      </a:lnTo>
                      <a:lnTo>
                        <a:pt x="556" y="64"/>
                      </a:lnTo>
                      <a:lnTo>
                        <a:pt x="555" y="64"/>
                      </a:lnTo>
                      <a:lnTo>
                        <a:pt x="555" y="65"/>
                      </a:lnTo>
                      <a:lnTo>
                        <a:pt x="556" y="65"/>
                      </a:lnTo>
                      <a:lnTo>
                        <a:pt x="558" y="65"/>
                      </a:lnTo>
                      <a:lnTo>
                        <a:pt x="556" y="68"/>
                      </a:lnTo>
                      <a:lnTo>
                        <a:pt x="559" y="68"/>
                      </a:lnTo>
                      <a:lnTo>
                        <a:pt x="559" y="68"/>
                      </a:lnTo>
                      <a:lnTo>
                        <a:pt x="561" y="69"/>
                      </a:lnTo>
                      <a:lnTo>
                        <a:pt x="563" y="70"/>
                      </a:lnTo>
                      <a:lnTo>
                        <a:pt x="563" y="73"/>
                      </a:lnTo>
                      <a:lnTo>
                        <a:pt x="561" y="76"/>
                      </a:lnTo>
                      <a:lnTo>
                        <a:pt x="559" y="76"/>
                      </a:lnTo>
                      <a:lnTo>
                        <a:pt x="559" y="77"/>
                      </a:lnTo>
                      <a:lnTo>
                        <a:pt x="563" y="77"/>
                      </a:lnTo>
                      <a:lnTo>
                        <a:pt x="563" y="77"/>
                      </a:lnTo>
                      <a:lnTo>
                        <a:pt x="563" y="77"/>
                      </a:lnTo>
                      <a:lnTo>
                        <a:pt x="563" y="78"/>
                      </a:lnTo>
                      <a:lnTo>
                        <a:pt x="563" y="78"/>
                      </a:lnTo>
                      <a:lnTo>
                        <a:pt x="568" y="80"/>
                      </a:lnTo>
                      <a:lnTo>
                        <a:pt x="568" y="81"/>
                      </a:lnTo>
                      <a:lnTo>
                        <a:pt x="569" y="81"/>
                      </a:lnTo>
                      <a:lnTo>
                        <a:pt x="568" y="85"/>
                      </a:lnTo>
                      <a:lnTo>
                        <a:pt x="568" y="85"/>
                      </a:lnTo>
                      <a:lnTo>
                        <a:pt x="567" y="83"/>
                      </a:lnTo>
                      <a:lnTo>
                        <a:pt x="565" y="83"/>
                      </a:lnTo>
                      <a:lnTo>
                        <a:pt x="565" y="83"/>
                      </a:lnTo>
                      <a:lnTo>
                        <a:pt x="565" y="85"/>
                      </a:lnTo>
                      <a:lnTo>
                        <a:pt x="559" y="83"/>
                      </a:lnTo>
                      <a:lnTo>
                        <a:pt x="559" y="86"/>
                      </a:lnTo>
                      <a:lnTo>
                        <a:pt x="561" y="86"/>
                      </a:lnTo>
                      <a:lnTo>
                        <a:pt x="561" y="87"/>
                      </a:lnTo>
                      <a:lnTo>
                        <a:pt x="561" y="87"/>
                      </a:lnTo>
                      <a:lnTo>
                        <a:pt x="561" y="87"/>
                      </a:lnTo>
                      <a:lnTo>
                        <a:pt x="560" y="89"/>
                      </a:lnTo>
                      <a:lnTo>
                        <a:pt x="560" y="90"/>
                      </a:lnTo>
                      <a:lnTo>
                        <a:pt x="561" y="90"/>
                      </a:lnTo>
                      <a:lnTo>
                        <a:pt x="563" y="89"/>
                      </a:lnTo>
                      <a:lnTo>
                        <a:pt x="564" y="89"/>
                      </a:lnTo>
                      <a:lnTo>
                        <a:pt x="564" y="90"/>
                      </a:lnTo>
                      <a:lnTo>
                        <a:pt x="563" y="91"/>
                      </a:lnTo>
                      <a:lnTo>
                        <a:pt x="567" y="91"/>
                      </a:lnTo>
                      <a:lnTo>
                        <a:pt x="567" y="97"/>
                      </a:lnTo>
                      <a:lnTo>
                        <a:pt x="572" y="97"/>
                      </a:lnTo>
                      <a:lnTo>
                        <a:pt x="572" y="98"/>
                      </a:lnTo>
                      <a:lnTo>
                        <a:pt x="573" y="98"/>
                      </a:lnTo>
                      <a:lnTo>
                        <a:pt x="575" y="99"/>
                      </a:lnTo>
                      <a:lnTo>
                        <a:pt x="576" y="99"/>
                      </a:lnTo>
                      <a:lnTo>
                        <a:pt x="576" y="102"/>
                      </a:lnTo>
                      <a:lnTo>
                        <a:pt x="577" y="102"/>
                      </a:lnTo>
                      <a:lnTo>
                        <a:pt x="576" y="106"/>
                      </a:lnTo>
                      <a:lnTo>
                        <a:pt x="581" y="106"/>
                      </a:lnTo>
                      <a:lnTo>
                        <a:pt x="581" y="107"/>
                      </a:lnTo>
                      <a:lnTo>
                        <a:pt x="584" y="106"/>
                      </a:lnTo>
                      <a:lnTo>
                        <a:pt x="584" y="107"/>
                      </a:lnTo>
                      <a:lnTo>
                        <a:pt x="584" y="107"/>
                      </a:lnTo>
                      <a:lnTo>
                        <a:pt x="584" y="108"/>
                      </a:lnTo>
                      <a:lnTo>
                        <a:pt x="585" y="108"/>
                      </a:lnTo>
                      <a:lnTo>
                        <a:pt x="585" y="108"/>
                      </a:lnTo>
                      <a:lnTo>
                        <a:pt x="585" y="107"/>
                      </a:lnTo>
                      <a:lnTo>
                        <a:pt x="586" y="107"/>
                      </a:lnTo>
                      <a:lnTo>
                        <a:pt x="588" y="106"/>
                      </a:lnTo>
                      <a:lnTo>
                        <a:pt x="588" y="107"/>
                      </a:lnTo>
                      <a:lnTo>
                        <a:pt x="589" y="107"/>
                      </a:lnTo>
                      <a:lnTo>
                        <a:pt x="589" y="107"/>
                      </a:lnTo>
                      <a:lnTo>
                        <a:pt x="590" y="106"/>
                      </a:lnTo>
                      <a:lnTo>
                        <a:pt x="590" y="108"/>
                      </a:lnTo>
                      <a:lnTo>
                        <a:pt x="590" y="110"/>
                      </a:lnTo>
                      <a:lnTo>
                        <a:pt x="592" y="111"/>
                      </a:lnTo>
                      <a:lnTo>
                        <a:pt x="592" y="112"/>
                      </a:lnTo>
                      <a:lnTo>
                        <a:pt x="597" y="114"/>
                      </a:lnTo>
                      <a:lnTo>
                        <a:pt x="597" y="111"/>
                      </a:lnTo>
                      <a:lnTo>
                        <a:pt x="598" y="110"/>
                      </a:lnTo>
                      <a:lnTo>
                        <a:pt x="598" y="110"/>
                      </a:lnTo>
                      <a:lnTo>
                        <a:pt x="599" y="110"/>
                      </a:lnTo>
                      <a:lnTo>
                        <a:pt x="599" y="110"/>
                      </a:lnTo>
                      <a:lnTo>
                        <a:pt x="599" y="110"/>
                      </a:lnTo>
                      <a:lnTo>
                        <a:pt x="599" y="114"/>
                      </a:lnTo>
                      <a:lnTo>
                        <a:pt x="601" y="114"/>
                      </a:lnTo>
                      <a:lnTo>
                        <a:pt x="601" y="114"/>
                      </a:lnTo>
                      <a:lnTo>
                        <a:pt x="601" y="115"/>
                      </a:lnTo>
                      <a:lnTo>
                        <a:pt x="602" y="115"/>
                      </a:lnTo>
                      <a:lnTo>
                        <a:pt x="603" y="115"/>
                      </a:lnTo>
                      <a:lnTo>
                        <a:pt x="603" y="115"/>
                      </a:lnTo>
                      <a:lnTo>
                        <a:pt x="603" y="114"/>
                      </a:lnTo>
                      <a:lnTo>
                        <a:pt x="603" y="114"/>
                      </a:lnTo>
                      <a:lnTo>
                        <a:pt x="603" y="115"/>
                      </a:lnTo>
                      <a:lnTo>
                        <a:pt x="602" y="116"/>
                      </a:lnTo>
                      <a:lnTo>
                        <a:pt x="602" y="118"/>
                      </a:lnTo>
                      <a:lnTo>
                        <a:pt x="601" y="118"/>
                      </a:lnTo>
                      <a:lnTo>
                        <a:pt x="601" y="119"/>
                      </a:lnTo>
                      <a:lnTo>
                        <a:pt x="598" y="119"/>
                      </a:lnTo>
                      <a:lnTo>
                        <a:pt x="598" y="119"/>
                      </a:lnTo>
                      <a:lnTo>
                        <a:pt x="597" y="119"/>
                      </a:lnTo>
                      <a:lnTo>
                        <a:pt x="597" y="120"/>
                      </a:lnTo>
                      <a:lnTo>
                        <a:pt x="595" y="121"/>
                      </a:lnTo>
                      <a:lnTo>
                        <a:pt x="594" y="120"/>
                      </a:lnTo>
                      <a:lnTo>
                        <a:pt x="594" y="120"/>
                      </a:lnTo>
                      <a:lnTo>
                        <a:pt x="594" y="120"/>
                      </a:lnTo>
                      <a:lnTo>
                        <a:pt x="594" y="120"/>
                      </a:lnTo>
                      <a:lnTo>
                        <a:pt x="593" y="120"/>
                      </a:lnTo>
                      <a:lnTo>
                        <a:pt x="592" y="123"/>
                      </a:lnTo>
                      <a:lnTo>
                        <a:pt x="589" y="123"/>
                      </a:lnTo>
                      <a:lnTo>
                        <a:pt x="588" y="124"/>
                      </a:lnTo>
                      <a:lnTo>
                        <a:pt x="585" y="124"/>
                      </a:lnTo>
                      <a:lnTo>
                        <a:pt x="585" y="125"/>
                      </a:lnTo>
                      <a:lnTo>
                        <a:pt x="584" y="125"/>
                      </a:lnTo>
                      <a:lnTo>
                        <a:pt x="582" y="127"/>
                      </a:lnTo>
                      <a:lnTo>
                        <a:pt x="580" y="127"/>
                      </a:lnTo>
                      <a:lnTo>
                        <a:pt x="580" y="127"/>
                      </a:lnTo>
                      <a:lnTo>
                        <a:pt x="576" y="127"/>
                      </a:lnTo>
                      <a:lnTo>
                        <a:pt x="576" y="129"/>
                      </a:lnTo>
                      <a:lnTo>
                        <a:pt x="577" y="131"/>
                      </a:lnTo>
                      <a:lnTo>
                        <a:pt x="577" y="132"/>
                      </a:lnTo>
                      <a:lnTo>
                        <a:pt x="580" y="132"/>
                      </a:lnTo>
                      <a:lnTo>
                        <a:pt x="581" y="131"/>
                      </a:lnTo>
                      <a:lnTo>
                        <a:pt x="581" y="129"/>
                      </a:lnTo>
                      <a:lnTo>
                        <a:pt x="584" y="128"/>
                      </a:lnTo>
                      <a:lnTo>
                        <a:pt x="585" y="128"/>
                      </a:lnTo>
                      <a:lnTo>
                        <a:pt x="586" y="127"/>
                      </a:lnTo>
                      <a:lnTo>
                        <a:pt x="588" y="127"/>
                      </a:lnTo>
                      <a:lnTo>
                        <a:pt x="588" y="127"/>
                      </a:lnTo>
                      <a:lnTo>
                        <a:pt x="589" y="127"/>
                      </a:lnTo>
                      <a:lnTo>
                        <a:pt x="593" y="123"/>
                      </a:lnTo>
                      <a:lnTo>
                        <a:pt x="594" y="123"/>
                      </a:lnTo>
                      <a:lnTo>
                        <a:pt x="594" y="123"/>
                      </a:lnTo>
                      <a:lnTo>
                        <a:pt x="599" y="123"/>
                      </a:lnTo>
                      <a:lnTo>
                        <a:pt x="599" y="121"/>
                      </a:lnTo>
                      <a:lnTo>
                        <a:pt x="599" y="120"/>
                      </a:lnTo>
                      <a:lnTo>
                        <a:pt x="601" y="120"/>
                      </a:lnTo>
                      <a:lnTo>
                        <a:pt x="603" y="120"/>
                      </a:lnTo>
                      <a:lnTo>
                        <a:pt x="603" y="120"/>
                      </a:lnTo>
                      <a:lnTo>
                        <a:pt x="606" y="120"/>
                      </a:lnTo>
                      <a:lnTo>
                        <a:pt x="607" y="123"/>
                      </a:lnTo>
                      <a:lnTo>
                        <a:pt x="609" y="123"/>
                      </a:lnTo>
                      <a:lnTo>
                        <a:pt x="609" y="124"/>
                      </a:lnTo>
                      <a:lnTo>
                        <a:pt x="611" y="124"/>
                      </a:lnTo>
                      <a:lnTo>
                        <a:pt x="611" y="124"/>
                      </a:lnTo>
                      <a:lnTo>
                        <a:pt x="613" y="125"/>
                      </a:lnTo>
                      <a:lnTo>
                        <a:pt x="613" y="127"/>
                      </a:lnTo>
                      <a:lnTo>
                        <a:pt x="613" y="128"/>
                      </a:lnTo>
                      <a:lnTo>
                        <a:pt x="614" y="128"/>
                      </a:lnTo>
                      <a:lnTo>
                        <a:pt x="614" y="127"/>
                      </a:lnTo>
                      <a:lnTo>
                        <a:pt x="615" y="127"/>
                      </a:lnTo>
                      <a:lnTo>
                        <a:pt x="616" y="125"/>
                      </a:lnTo>
                      <a:lnTo>
                        <a:pt x="616" y="127"/>
                      </a:lnTo>
                      <a:lnTo>
                        <a:pt x="618" y="127"/>
                      </a:lnTo>
                      <a:lnTo>
                        <a:pt x="618" y="129"/>
                      </a:lnTo>
                      <a:lnTo>
                        <a:pt x="618" y="129"/>
                      </a:lnTo>
                      <a:lnTo>
                        <a:pt x="618" y="131"/>
                      </a:lnTo>
                      <a:lnTo>
                        <a:pt x="618" y="132"/>
                      </a:lnTo>
                      <a:lnTo>
                        <a:pt x="616" y="132"/>
                      </a:lnTo>
                      <a:lnTo>
                        <a:pt x="616" y="135"/>
                      </a:lnTo>
                      <a:lnTo>
                        <a:pt x="618" y="136"/>
                      </a:lnTo>
                      <a:lnTo>
                        <a:pt x="619" y="138"/>
                      </a:lnTo>
                      <a:lnTo>
                        <a:pt x="616" y="138"/>
                      </a:lnTo>
                      <a:lnTo>
                        <a:pt x="616" y="140"/>
                      </a:lnTo>
                      <a:lnTo>
                        <a:pt x="616" y="141"/>
                      </a:lnTo>
                      <a:lnTo>
                        <a:pt x="615" y="142"/>
                      </a:lnTo>
                      <a:lnTo>
                        <a:pt x="614" y="142"/>
                      </a:lnTo>
                      <a:lnTo>
                        <a:pt x="614" y="144"/>
                      </a:lnTo>
                      <a:lnTo>
                        <a:pt x="607" y="146"/>
                      </a:lnTo>
                      <a:lnTo>
                        <a:pt x="607" y="148"/>
                      </a:lnTo>
                      <a:lnTo>
                        <a:pt x="601" y="146"/>
                      </a:lnTo>
                      <a:lnTo>
                        <a:pt x="601" y="149"/>
                      </a:lnTo>
                      <a:lnTo>
                        <a:pt x="601" y="149"/>
                      </a:lnTo>
                      <a:lnTo>
                        <a:pt x="598" y="149"/>
                      </a:lnTo>
                      <a:lnTo>
                        <a:pt x="595" y="148"/>
                      </a:lnTo>
                      <a:lnTo>
                        <a:pt x="595" y="150"/>
                      </a:lnTo>
                      <a:lnTo>
                        <a:pt x="593" y="150"/>
                      </a:lnTo>
                      <a:lnTo>
                        <a:pt x="592" y="153"/>
                      </a:lnTo>
                      <a:lnTo>
                        <a:pt x="592" y="154"/>
                      </a:lnTo>
                      <a:lnTo>
                        <a:pt x="590" y="155"/>
                      </a:lnTo>
                      <a:lnTo>
                        <a:pt x="589" y="155"/>
                      </a:lnTo>
                      <a:lnTo>
                        <a:pt x="590" y="158"/>
                      </a:lnTo>
                      <a:lnTo>
                        <a:pt x="589" y="159"/>
                      </a:lnTo>
                      <a:lnTo>
                        <a:pt x="588" y="159"/>
                      </a:lnTo>
                      <a:lnTo>
                        <a:pt x="586" y="161"/>
                      </a:lnTo>
                      <a:lnTo>
                        <a:pt x="585" y="161"/>
                      </a:lnTo>
                      <a:lnTo>
                        <a:pt x="585" y="161"/>
                      </a:lnTo>
                      <a:lnTo>
                        <a:pt x="585" y="161"/>
                      </a:lnTo>
                      <a:lnTo>
                        <a:pt x="584" y="161"/>
                      </a:lnTo>
                      <a:lnTo>
                        <a:pt x="584" y="163"/>
                      </a:lnTo>
                      <a:lnTo>
                        <a:pt x="584" y="165"/>
                      </a:lnTo>
                      <a:lnTo>
                        <a:pt x="582" y="165"/>
                      </a:lnTo>
                      <a:lnTo>
                        <a:pt x="581" y="165"/>
                      </a:lnTo>
                      <a:lnTo>
                        <a:pt x="581" y="166"/>
                      </a:lnTo>
                      <a:lnTo>
                        <a:pt x="581" y="166"/>
                      </a:lnTo>
                      <a:lnTo>
                        <a:pt x="580" y="165"/>
                      </a:lnTo>
                      <a:lnTo>
                        <a:pt x="578" y="165"/>
                      </a:lnTo>
                      <a:lnTo>
                        <a:pt x="578" y="165"/>
                      </a:lnTo>
                      <a:lnTo>
                        <a:pt x="578" y="166"/>
                      </a:lnTo>
                      <a:lnTo>
                        <a:pt x="577" y="166"/>
                      </a:lnTo>
                      <a:lnTo>
                        <a:pt x="577" y="167"/>
                      </a:lnTo>
                      <a:lnTo>
                        <a:pt x="576" y="167"/>
                      </a:lnTo>
                      <a:lnTo>
                        <a:pt x="575" y="167"/>
                      </a:lnTo>
                      <a:lnTo>
                        <a:pt x="575" y="167"/>
                      </a:lnTo>
                      <a:lnTo>
                        <a:pt x="573" y="167"/>
                      </a:lnTo>
                      <a:lnTo>
                        <a:pt x="573" y="166"/>
                      </a:lnTo>
                      <a:lnTo>
                        <a:pt x="572" y="166"/>
                      </a:lnTo>
                      <a:lnTo>
                        <a:pt x="571" y="166"/>
                      </a:lnTo>
                      <a:lnTo>
                        <a:pt x="571" y="167"/>
                      </a:lnTo>
                      <a:lnTo>
                        <a:pt x="569" y="169"/>
                      </a:lnTo>
                      <a:lnTo>
                        <a:pt x="569" y="167"/>
                      </a:lnTo>
                      <a:lnTo>
                        <a:pt x="569" y="167"/>
                      </a:lnTo>
                      <a:lnTo>
                        <a:pt x="568" y="167"/>
                      </a:lnTo>
                      <a:lnTo>
                        <a:pt x="568" y="169"/>
                      </a:lnTo>
                      <a:lnTo>
                        <a:pt x="568" y="169"/>
                      </a:lnTo>
                      <a:lnTo>
                        <a:pt x="565" y="169"/>
                      </a:lnTo>
                      <a:lnTo>
                        <a:pt x="565" y="167"/>
                      </a:lnTo>
                      <a:lnTo>
                        <a:pt x="564" y="166"/>
                      </a:lnTo>
                      <a:lnTo>
                        <a:pt x="564" y="165"/>
                      </a:lnTo>
                      <a:lnTo>
                        <a:pt x="563" y="165"/>
                      </a:lnTo>
                      <a:lnTo>
                        <a:pt x="561" y="166"/>
                      </a:lnTo>
                      <a:lnTo>
                        <a:pt x="561" y="166"/>
                      </a:lnTo>
                      <a:lnTo>
                        <a:pt x="560" y="166"/>
                      </a:lnTo>
                      <a:lnTo>
                        <a:pt x="560" y="167"/>
                      </a:lnTo>
                      <a:lnTo>
                        <a:pt x="559" y="167"/>
                      </a:lnTo>
                      <a:lnTo>
                        <a:pt x="558" y="166"/>
                      </a:lnTo>
                      <a:lnTo>
                        <a:pt x="556" y="166"/>
                      </a:lnTo>
                      <a:lnTo>
                        <a:pt x="556" y="165"/>
                      </a:lnTo>
                      <a:lnTo>
                        <a:pt x="555" y="165"/>
                      </a:lnTo>
                      <a:lnTo>
                        <a:pt x="552" y="165"/>
                      </a:lnTo>
                      <a:lnTo>
                        <a:pt x="551" y="166"/>
                      </a:lnTo>
                      <a:lnTo>
                        <a:pt x="551" y="167"/>
                      </a:lnTo>
                      <a:lnTo>
                        <a:pt x="550" y="166"/>
                      </a:lnTo>
                      <a:lnTo>
                        <a:pt x="547" y="166"/>
                      </a:lnTo>
                      <a:lnTo>
                        <a:pt x="546" y="166"/>
                      </a:lnTo>
                      <a:lnTo>
                        <a:pt x="546" y="167"/>
                      </a:lnTo>
                      <a:lnTo>
                        <a:pt x="542" y="167"/>
                      </a:lnTo>
                      <a:lnTo>
                        <a:pt x="542" y="166"/>
                      </a:lnTo>
                      <a:lnTo>
                        <a:pt x="541" y="166"/>
                      </a:lnTo>
                      <a:lnTo>
                        <a:pt x="541" y="166"/>
                      </a:lnTo>
                      <a:lnTo>
                        <a:pt x="539" y="166"/>
                      </a:lnTo>
                      <a:lnTo>
                        <a:pt x="539" y="166"/>
                      </a:lnTo>
                      <a:lnTo>
                        <a:pt x="538" y="166"/>
                      </a:lnTo>
                      <a:lnTo>
                        <a:pt x="538" y="167"/>
                      </a:lnTo>
                      <a:lnTo>
                        <a:pt x="535" y="167"/>
                      </a:lnTo>
                      <a:lnTo>
                        <a:pt x="535" y="167"/>
                      </a:lnTo>
                      <a:lnTo>
                        <a:pt x="535" y="167"/>
                      </a:lnTo>
                      <a:lnTo>
                        <a:pt x="534" y="167"/>
                      </a:lnTo>
                      <a:lnTo>
                        <a:pt x="533" y="167"/>
                      </a:lnTo>
                      <a:lnTo>
                        <a:pt x="531" y="167"/>
                      </a:lnTo>
                      <a:lnTo>
                        <a:pt x="531" y="167"/>
                      </a:lnTo>
                      <a:lnTo>
                        <a:pt x="525" y="166"/>
                      </a:lnTo>
                      <a:lnTo>
                        <a:pt x="525" y="167"/>
                      </a:lnTo>
                      <a:lnTo>
                        <a:pt x="523" y="167"/>
                      </a:lnTo>
                      <a:lnTo>
                        <a:pt x="522" y="167"/>
                      </a:lnTo>
                      <a:lnTo>
                        <a:pt x="521" y="166"/>
                      </a:lnTo>
                      <a:lnTo>
                        <a:pt x="521" y="167"/>
                      </a:lnTo>
                      <a:lnTo>
                        <a:pt x="520" y="169"/>
                      </a:lnTo>
                      <a:lnTo>
                        <a:pt x="520" y="169"/>
                      </a:lnTo>
                      <a:lnTo>
                        <a:pt x="518" y="169"/>
                      </a:lnTo>
                      <a:lnTo>
                        <a:pt x="517" y="169"/>
                      </a:lnTo>
                      <a:lnTo>
                        <a:pt x="517" y="170"/>
                      </a:lnTo>
                      <a:lnTo>
                        <a:pt x="516" y="170"/>
                      </a:lnTo>
                      <a:lnTo>
                        <a:pt x="517" y="171"/>
                      </a:lnTo>
                      <a:lnTo>
                        <a:pt x="514" y="176"/>
                      </a:lnTo>
                      <a:lnTo>
                        <a:pt x="510" y="178"/>
                      </a:lnTo>
                      <a:lnTo>
                        <a:pt x="510" y="180"/>
                      </a:lnTo>
                      <a:lnTo>
                        <a:pt x="506" y="180"/>
                      </a:lnTo>
                      <a:lnTo>
                        <a:pt x="506" y="182"/>
                      </a:lnTo>
                      <a:lnTo>
                        <a:pt x="505" y="182"/>
                      </a:lnTo>
                      <a:lnTo>
                        <a:pt x="505" y="183"/>
                      </a:lnTo>
                      <a:lnTo>
                        <a:pt x="505" y="184"/>
                      </a:lnTo>
                      <a:lnTo>
                        <a:pt x="505" y="184"/>
                      </a:lnTo>
                      <a:lnTo>
                        <a:pt x="505" y="184"/>
                      </a:lnTo>
                      <a:lnTo>
                        <a:pt x="501" y="184"/>
                      </a:lnTo>
                      <a:lnTo>
                        <a:pt x="501" y="186"/>
                      </a:lnTo>
                      <a:lnTo>
                        <a:pt x="501" y="186"/>
                      </a:lnTo>
                      <a:lnTo>
                        <a:pt x="501" y="186"/>
                      </a:lnTo>
                      <a:lnTo>
                        <a:pt x="501" y="187"/>
                      </a:lnTo>
                      <a:lnTo>
                        <a:pt x="500" y="187"/>
                      </a:lnTo>
                      <a:lnTo>
                        <a:pt x="499" y="188"/>
                      </a:lnTo>
                      <a:lnTo>
                        <a:pt x="497" y="190"/>
                      </a:lnTo>
                      <a:lnTo>
                        <a:pt x="497" y="191"/>
                      </a:lnTo>
                      <a:lnTo>
                        <a:pt x="496" y="191"/>
                      </a:lnTo>
                      <a:lnTo>
                        <a:pt x="495" y="192"/>
                      </a:lnTo>
                      <a:lnTo>
                        <a:pt x="495" y="192"/>
                      </a:lnTo>
                      <a:lnTo>
                        <a:pt x="491" y="192"/>
                      </a:lnTo>
                      <a:lnTo>
                        <a:pt x="491" y="193"/>
                      </a:lnTo>
                      <a:lnTo>
                        <a:pt x="492" y="193"/>
                      </a:lnTo>
                      <a:lnTo>
                        <a:pt x="492" y="193"/>
                      </a:lnTo>
                      <a:lnTo>
                        <a:pt x="492" y="193"/>
                      </a:lnTo>
                      <a:lnTo>
                        <a:pt x="493" y="195"/>
                      </a:lnTo>
                      <a:lnTo>
                        <a:pt x="493" y="196"/>
                      </a:lnTo>
                      <a:lnTo>
                        <a:pt x="493" y="197"/>
                      </a:lnTo>
                      <a:lnTo>
                        <a:pt x="492" y="200"/>
                      </a:lnTo>
                      <a:lnTo>
                        <a:pt x="492" y="201"/>
                      </a:lnTo>
                      <a:lnTo>
                        <a:pt x="489" y="203"/>
                      </a:lnTo>
                      <a:lnTo>
                        <a:pt x="489" y="204"/>
                      </a:lnTo>
                      <a:lnTo>
                        <a:pt x="488" y="205"/>
                      </a:lnTo>
                      <a:lnTo>
                        <a:pt x="488" y="207"/>
                      </a:lnTo>
                      <a:lnTo>
                        <a:pt x="487" y="207"/>
                      </a:lnTo>
                      <a:lnTo>
                        <a:pt x="487" y="207"/>
                      </a:lnTo>
                      <a:lnTo>
                        <a:pt x="487" y="208"/>
                      </a:lnTo>
                      <a:lnTo>
                        <a:pt x="488" y="208"/>
                      </a:lnTo>
                      <a:lnTo>
                        <a:pt x="487" y="208"/>
                      </a:lnTo>
                      <a:lnTo>
                        <a:pt x="487" y="208"/>
                      </a:lnTo>
                      <a:lnTo>
                        <a:pt x="484" y="208"/>
                      </a:lnTo>
                      <a:lnTo>
                        <a:pt x="484" y="209"/>
                      </a:lnTo>
                      <a:lnTo>
                        <a:pt x="483" y="209"/>
                      </a:lnTo>
                      <a:lnTo>
                        <a:pt x="482" y="210"/>
                      </a:lnTo>
                      <a:lnTo>
                        <a:pt x="482" y="212"/>
                      </a:lnTo>
                      <a:lnTo>
                        <a:pt x="482" y="212"/>
                      </a:lnTo>
                      <a:lnTo>
                        <a:pt x="482" y="212"/>
                      </a:lnTo>
                      <a:lnTo>
                        <a:pt x="480" y="212"/>
                      </a:lnTo>
                      <a:lnTo>
                        <a:pt x="483" y="212"/>
                      </a:lnTo>
                      <a:lnTo>
                        <a:pt x="484" y="210"/>
                      </a:lnTo>
                      <a:lnTo>
                        <a:pt x="486" y="210"/>
                      </a:lnTo>
                      <a:lnTo>
                        <a:pt x="487" y="209"/>
                      </a:lnTo>
                      <a:lnTo>
                        <a:pt x="488" y="208"/>
                      </a:lnTo>
                      <a:lnTo>
                        <a:pt x="488" y="207"/>
                      </a:lnTo>
                      <a:lnTo>
                        <a:pt x="489" y="207"/>
                      </a:lnTo>
                      <a:lnTo>
                        <a:pt x="491" y="205"/>
                      </a:lnTo>
                      <a:lnTo>
                        <a:pt x="492" y="203"/>
                      </a:lnTo>
                      <a:lnTo>
                        <a:pt x="493" y="201"/>
                      </a:lnTo>
                      <a:lnTo>
                        <a:pt x="495" y="200"/>
                      </a:lnTo>
                      <a:lnTo>
                        <a:pt x="495" y="197"/>
                      </a:lnTo>
                      <a:lnTo>
                        <a:pt x="499" y="197"/>
                      </a:lnTo>
                      <a:lnTo>
                        <a:pt x="500" y="196"/>
                      </a:lnTo>
                      <a:lnTo>
                        <a:pt x="500" y="196"/>
                      </a:lnTo>
                      <a:lnTo>
                        <a:pt x="500" y="193"/>
                      </a:lnTo>
                      <a:lnTo>
                        <a:pt x="500" y="193"/>
                      </a:lnTo>
                      <a:lnTo>
                        <a:pt x="500" y="192"/>
                      </a:lnTo>
                      <a:lnTo>
                        <a:pt x="501" y="192"/>
                      </a:lnTo>
                      <a:lnTo>
                        <a:pt x="503" y="191"/>
                      </a:lnTo>
                      <a:lnTo>
                        <a:pt x="505" y="190"/>
                      </a:lnTo>
                      <a:lnTo>
                        <a:pt x="506" y="190"/>
                      </a:lnTo>
                      <a:lnTo>
                        <a:pt x="508" y="188"/>
                      </a:lnTo>
                      <a:lnTo>
                        <a:pt x="508" y="187"/>
                      </a:lnTo>
                      <a:lnTo>
                        <a:pt x="509" y="187"/>
                      </a:lnTo>
                      <a:lnTo>
                        <a:pt x="509" y="186"/>
                      </a:lnTo>
                      <a:lnTo>
                        <a:pt x="512" y="186"/>
                      </a:lnTo>
                      <a:lnTo>
                        <a:pt x="513" y="184"/>
                      </a:lnTo>
                      <a:lnTo>
                        <a:pt x="516" y="183"/>
                      </a:lnTo>
                      <a:lnTo>
                        <a:pt x="517" y="182"/>
                      </a:lnTo>
                      <a:lnTo>
                        <a:pt x="518" y="182"/>
                      </a:lnTo>
                      <a:lnTo>
                        <a:pt x="518" y="180"/>
                      </a:lnTo>
                      <a:lnTo>
                        <a:pt x="523" y="179"/>
                      </a:lnTo>
                      <a:lnTo>
                        <a:pt x="523" y="179"/>
                      </a:lnTo>
                      <a:lnTo>
                        <a:pt x="527" y="178"/>
                      </a:lnTo>
                      <a:lnTo>
                        <a:pt x="527" y="178"/>
                      </a:lnTo>
                      <a:lnTo>
                        <a:pt x="529" y="178"/>
                      </a:lnTo>
                      <a:lnTo>
                        <a:pt x="529" y="176"/>
                      </a:lnTo>
                      <a:lnTo>
                        <a:pt x="530" y="176"/>
                      </a:lnTo>
                      <a:lnTo>
                        <a:pt x="530" y="176"/>
                      </a:lnTo>
                      <a:lnTo>
                        <a:pt x="531" y="178"/>
                      </a:lnTo>
                      <a:lnTo>
                        <a:pt x="531" y="178"/>
                      </a:lnTo>
                      <a:lnTo>
                        <a:pt x="539" y="178"/>
                      </a:lnTo>
                      <a:lnTo>
                        <a:pt x="541" y="180"/>
                      </a:lnTo>
                      <a:lnTo>
                        <a:pt x="542" y="182"/>
                      </a:lnTo>
                      <a:lnTo>
                        <a:pt x="543" y="182"/>
                      </a:lnTo>
                      <a:lnTo>
                        <a:pt x="543" y="183"/>
                      </a:lnTo>
                      <a:lnTo>
                        <a:pt x="543" y="184"/>
                      </a:lnTo>
                      <a:lnTo>
                        <a:pt x="542" y="184"/>
                      </a:lnTo>
                      <a:lnTo>
                        <a:pt x="542" y="184"/>
                      </a:lnTo>
                      <a:lnTo>
                        <a:pt x="541" y="183"/>
                      </a:lnTo>
                      <a:lnTo>
                        <a:pt x="541" y="184"/>
                      </a:lnTo>
                      <a:lnTo>
                        <a:pt x="542" y="184"/>
                      </a:lnTo>
                      <a:lnTo>
                        <a:pt x="542" y="186"/>
                      </a:lnTo>
                      <a:lnTo>
                        <a:pt x="542" y="187"/>
                      </a:lnTo>
                      <a:lnTo>
                        <a:pt x="542" y="188"/>
                      </a:lnTo>
                      <a:lnTo>
                        <a:pt x="541" y="188"/>
                      </a:lnTo>
                      <a:lnTo>
                        <a:pt x="542" y="191"/>
                      </a:lnTo>
                      <a:lnTo>
                        <a:pt x="541" y="191"/>
                      </a:lnTo>
                      <a:lnTo>
                        <a:pt x="541" y="191"/>
                      </a:lnTo>
                      <a:lnTo>
                        <a:pt x="538" y="191"/>
                      </a:lnTo>
                      <a:lnTo>
                        <a:pt x="538" y="191"/>
                      </a:lnTo>
                      <a:lnTo>
                        <a:pt x="538" y="191"/>
                      </a:lnTo>
                      <a:lnTo>
                        <a:pt x="537" y="191"/>
                      </a:lnTo>
                      <a:lnTo>
                        <a:pt x="535" y="196"/>
                      </a:lnTo>
                      <a:lnTo>
                        <a:pt x="533" y="196"/>
                      </a:lnTo>
                      <a:lnTo>
                        <a:pt x="533" y="197"/>
                      </a:lnTo>
                      <a:lnTo>
                        <a:pt x="530" y="197"/>
                      </a:lnTo>
                      <a:lnTo>
                        <a:pt x="530" y="197"/>
                      </a:lnTo>
                      <a:lnTo>
                        <a:pt x="529" y="195"/>
                      </a:lnTo>
                      <a:lnTo>
                        <a:pt x="529" y="193"/>
                      </a:lnTo>
                      <a:lnTo>
                        <a:pt x="527" y="193"/>
                      </a:lnTo>
                      <a:lnTo>
                        <a:pt x="527" y="193"/>
                      </a:lnTo>
                      <a:lnTo>
                        <a:pt x="527" y="195"/>
                      </a:lnTo>
                      <a:lnTo>
                        <a:pt x="526" y="195"/>
                      </a:lnTo>
                      <a:lnTo>
                        <a:pt x="526" y="195"/>
                      </a:lnTo>
                      <a:lnTo>
                        <a:pt x="526" y="196"/>
                      </a:lnTo>
                      <a:lnTo>
                        <a:pt x="527" y="196"/>
                      </a:lnTo>
                      <a:lnTo>
                        <a:pt x="527" y="197"/>
                      </a:lnTo>
                      <a:lnTo>
                        <a:pt x="529" y="199"/>
                      </a:lnTo>
                      <a:lnTo>
                        <a:pt x="527" y="199"/>
                      </a:lnTo>
                      <a:lnTo>
                        <a:pt x="527" y="201"/>
                      </a:lnTo>
                      <a:lnTo>
                        <a:pt x="531" y="201"/>
                      </a:lnTo>
                      <a:lnTo>
                        <a:pt x="531" y="200"/>
                      </a:lnTo>
                      <a:lnTo>
                        <a:pt x="533" y="199"/>
                      </a:lnTo>
                      <a:lnTo>
                        <a:pt x="535" y="199"/>
                      </a:lnTo>
                      <a:lnTo>
                        <a:pt x="538" y="199"/>
                      </a:lnTo>
                      <a:lnTo>
                        <a:pt x="539" y="200"/>
                      </a:lnTo>
                      <a:lnTo>
                        <a:pt x="539" y="200"/>
                      </a:lnTo>
                      <a:lnTo>
                        <a:pt x="539" y="200"/>
                      </a:lnTo>
                      <a:lnTo>
                        <a:pt x="539" y="201"/>
                      </a:lnTo>
                      <a:lnTo>
                        <a:pt x="538" y="201"/>
                      </a:lnTo>
                      <a:lnTo>
                        <a:pt x="538" y="203"/>
                      </a:lnTo>
                      <a:lnTo>
                        <a:pt x="538" y="205"/>
                      </a:lnTo>
                      <a:lnTo>
                        <a:pt x="538" y="205"/>
                      </a:lnTo>
                      <a:lnTo>
                        <a:pt x="538" y="205"/>
                      </a:lnTo>
                      <a:lnTo>
                        <a:pt x="538" y="207"/>
                      </a:lnTo>
                      <a:lnTo>
                        <a:pt x="535" y="207"/>
                      </a:lnTo>
                      <a:lnTo>
                        <a:pt x="535" y="208"/>
                      </a:lnTo>
                      <a:lnTo>
                        <a:pt x="535" y="208"/>
                      </a:lnTo>
                      <a:lnTo>
                        <a:pt x="534" y="209"/>
                      </a:lnTo>
                      <a:lnTo>
                        <a:pt x="535" y="209"/>
                      </a:lnTo>
                      <a:lnTo>
                        <a:pt x="537" y="209"/>
                      </a:lnTo>
                      <a:lnTo>
                        <a:pt x="538" y="209"/>
                      </a:lnTo>
                      <a:lnTo>
                        <a:pt x="541" y="208"/>
                      </a:lnTo>
                      <a:lnTo>
                        <a:pt x="541" y="210"/>
                      </a:lnTo>
                      <a:lnTo>
                        <a:pt x="539" y="212"/>
                      </a:lnTo>
                      <a:lnTo>
                        <a:pt x="539" y="212"/>
                      </a:lnTo>
                      <a:lnTo>
                        <a:pt x="539" y="213"/>
                      </a:lnTo>
                      <a:lnTo>
                        <a:pt x="539" y="213"/>
                      </a:lnTo>
                      <a:lnTo>
                        <a:pt x="539" y="217"/>
                      </a:lnTo>
                      <a:lnTo>
                        <a:pt x="541" y="217"/>
                      </a:lnTo>
                      <a:lnTo>
                        <a:pt x="541" y="220"/>
                      </a:lnTo>
                      <a:lnTo>
                        <a:pt x="543" y="220"/>
                      </a:lnTo>
                      <a:lnTo>
                        <a:pt x="543" y="221"/>
                      </a:lnTo>
                      <a:lnTo>
                        <a:pt x="547" y="220"/>
                      </a:lnTo>
                      <a:lnTo>
                        <a:pt x="547" y="221"/>
                      </a:lnTo>
                      <a:lnTo>
                        <a:pt x="548" y="221"/>
                      </a:lnTo>
                      <a:lnTo>
                        <a:pt x="548" y="222"/>
                      </a:lnTo>
                      <a:lnTo>
                        <a:pt x="548" y="222"/>
                      </a:lnTo>
                      <a:lnTo>
                        <a:pt x="547" y="222"/>
                      </a:lnTo>
                      <a:lnTo>
                        <a:pt x="547" y="222"/>
                      </a:lnTo>
                      <a:lnTo>
                        <a:pt x="546" y="222"/>
                      </a:lnTo>
                      <a:lnTo>
                        <a:pt x="546" y="224"/>
                      </a:lnTo>
                      <a:lnTo>
                        <a:pt x="544" y="224"/>
                      </a:lnTo>
                      <a:lnTo>
                        <a:pt x="544" y="225"/>
                      </a:lnTo>
                      <a:lnTo>
                        <a:pt x="546" y="225"/>
                      </a:lnTo>
                      <a:lnTo>
                        <a:pt x="546" y="225"/>
                      </a:lnTo>
                      <a:lnTo>
                        <a:pt x="546" y="225"/>
                      </a:lnTo>
                      <a:lnTo>
                        <a:pt x="547" y="225"/>
                      </a:lnTo>
                      <a:lnTo>
                        <a:pt x="547" y="224"/>
                      </a:lnTo>
                      <a:lnTo>
                        <a:pt x="548" y="224"/>
                      </a:lnTo>
                      <a:lnTo>
                        <a:pt x="548" y="225"/>
                      </a:lnTo>
                      <a:lnTo>
                        <a:pt x="550" y="225"/>
                      </a:lnTo>
                      <a:lnTo>
                        <a:pt x="550" y="225"/>
                      </a:lnTo>
                      <a:lnTo>
                        <a:pt x="552" y="225"/>
                      </a:lnTo>
                      <a:lnTo>
                        <a:pt x="552" y="226"/>
                      </a:lnTo>
                      <a:lnTo>
                        <a:pt x="555" y="226"/>
                      </a:lnTo>
                      <a:lnTo>
                        <a:pt x="555" y="229"/>
                      </a:lnTo>
                      <a:lnTo>
                        <a:pt x="556" y="229"/>
                      </a:lnTo>
                      <a:lnTo>
                        <a:pt x="558" y="229"/>
                      </a:lnTo>
                      <a:lnTo>
                        <a:pt x="559" y="227"/>
                      </a:lnTo>
                      <a:lnTo>
                        <a:pt x="561" y="225"/>
                      </a:lnTo>
                      <a:lnTo>
                        <a:pt x="565" y="224"/>
                      </a:lnTo>
                      <a:lnTo>
                        <a:pt x="564" y="229"/>
                      </a:lnTo>
                      <a:lnTo>
                        <a:pt x="567" y="229"/>
                      </a:lnTo>
                      <a:lnTo>
                        <a:pt x="568" y="230"/>
                      </a:lnTo>
                      <a:lnTo>
                        <a:pt x="565" y="230"/>
                      </a:lnTo>
                      <a:lnTo>
                        <a:pt x="565" y="231"/>
                      </a:lnTo>
                      <a:lnTo>
                        <a:pt x="565" y="231"/>
                      </a:lnTo>
                      <a:lnTo>
                        <a:pt x="564" y="234"/>
                      </a:lnTo>
                      <a:lnTo>
                        <a:pt x="561" y="235"/>
                      </a:lnTo>
                      <a:lnTo>
                        <a:pt x="559" y="239"/>
                      </a:lnTo>
                      <a:lnTo>
                        <a:pt x="548" y="241"/>
                      </a:lnTo>
                      <a:lnTo>
                        <a:pt x="548" y="242"/>
                      </a:lnTo>
                      <a:lnTo>
                        <a:pt x="548" y="242"/>
                      </a:lnTo>
                      <a:lnTo>
                        <a:pt x="548" y="243"/>
                      </a:lnTo>
                      <a:lnTo>
                        <a:pt x="548" y="243"/>
                      </a:lnTo>
                      <a:lnTo>
                        <a:pt x="548" y="244"/>
                      </a:lnTo>
                      <a:lnTo>
                        <a:pt x="548" y="244"/>
                      </a:lnTo>
                      <a:lnTo>
                        <a:pt x="548" y="244"/>
                      </a:lnTo>
                      <a:lnTo>
                        <a:pt x="547" y="244"/>
                      </a:lnTo>
                      <a:lnTo>
                        <a:pt x="547" y="243"/>
                      </a:lnTo>
                      <a:lnTo>
                        <a:pt x="546" y="241"/>
                      </a:lnTo>
                      <a:lnTo>
                        <a:pt x="546" y="242"/>
                      </a:lnTo>
                      <a:lnTo>
                        <a:pt x="546" y="242"/>
                      </a:lnTo>
                      <a:lnTo>
                        <a:pt x="544" y="242"/>
                      </a:lnTo>
                      <a:lnTo>
                        <a:pt x="544" y="242"/>
                      </a:lnTo>
                      <a:lnTo>
                        <a:pt x="544" y="243"/>
                      </a:lnTo>
                      <a:lnTo>
                        <a:pt x="542" y="243"/>
                      </a:lnTo>
                      <a:lnTo>
                        <a:pt x="542" y="246"/>
                      </a:lnTo>
                      <a:lnTo>
                        <a:pt x="542" y="246"/>
                      </a:lnTo>
                      <a:lnTo>
                        <a:pt x="542" y="250"/>
                      </a:lnTo>
                      <a:lnTo>
                        <a:pt x="539" y="250"/>
                      </a:lnTo>
                      <a:lnTo>
                        <a:pt x="539" y="250"/>
                      </a:lnTo>
                      <a:lnTo>
                        <a:pt x="538" y="251"/>
                      </a:lnTo>
                      <a:lnTo>
                        <a:pt x="537" y="252"/>
                      </a:lnTo>
                      <a:lnTo>
                        <a:pt x="535" y="254"/>
                      </a:lnTo>
                      <a:lnTo>
                        <a:pt x="535" y="254"/>
                      </a:lnTo>
                      <a:lnTo>
                        <a:pt x="534" y="254"/>
                      </a:lnTo>
                      <a:lnTo>
                        <a:pt x="534" y="254"/>
                      </a:lnTo>
                      <a:lnTo>
                        <a:pt x="534" y="254"/>
                      </a:lnTo>
                      <a:lnTo>
                        <a:pt x="534" y="252"/>
                      </a:lnTo>
                      <a:lnTo>
                        <a:pt x="534" y="252"/>
                      </a:lnTo>
                      <a:lnTo>
                        <a:pt x="534" y="251"/>
                      </a:lnTo>
                      <a:lnTo>
                        <a:pt x="533" y="251"/>
                      </a:lnTo>
                      <a:lnTo>
                        <a:pt x="531" y="254"/>
                      </a:lnTo>
                      <a:lnTo>
                        <a:pt x="530" y="252"/>
                      </a:lnTo>
                      <a:lnTo>
                        <a:pt x="529" y="252"/>
                      </a:lnTo>
                      <a:lnTo>
                        <a:pt x="529" y="251"/>
                      </a:lnTo>
                      <a:lnTo>
                        <a:pt x="526" y="251"/>
                      </a:lnTo>
                      <a:lnTo>
                        <a:pt x="525" y="250"/>
                      </a:lnTo>
                      <a:lnTo>
                        <a:pt x="525" y="248"/>
                      </a:lnTo>
                      <a:lnTo>
                        <a:pt x="523" y="248"/>
                      </a:lnTo>
                      <a:lnTo>
                        <a:pt x="523" y="246"/>
                      </a:lnTo>
                      <a:lnTo>
                        <a:pt x="523" y="246"/>
                      </a:lnTo>
                      <a:lnTo>
                        <a:pt x="523" y="243"/>
                      </a:lnTo>
                      <a:lnTo>
                        <a:pt x="527" y="241"/>
                      </a:lnTo>
                      <a:lnTo>
                        <a:pt x="527" y="239"/>
                      </a:lnTo>
                      <a:lnTo>
                        <a:pt x="531" y="239"/>
                      </a:lnTo>
                      <a:lnTo>
                        <a:pt x="531" y="238"/>
                      </a:lnTo>
                      <a:lnTo>
                        <a:pt x="531" y="237"/>
                      </a:lnTo>
                      <a:lnTo>
                        <a:pt x="533" y="237"/>
                      </a:lnTo>
                      <a:lnTo>
                        <a:pt x="533" y="235"/>
                      </a:lnTo>
                      <a:lnTo>
                        <a:pt x="534" y="234"/>
                      </a:lnTo>
                      <a:lnTo>
                        <a:pt x="537" y="234"/>
                      </a:lnTo>
                      <a:lnTo>
                        <a:pt x="538" y="233"/>
                      </a:lnTo>
                      <a:lnTo>
                        <a:pt x="541" y="233"/>
                      </a:lnTo>
                      <a:lnTo>
                        <a:pt x="541" y="234"/>
                      </a:lnTo>
                      <a:lnTo>
                        <a:pt x="543" y="235"/>
                      </a:lnTo>
                      <a:lnTo>
                        <a:pt x="543" y="234"/>
                      </a:lnTo>
                      <a:lnTo>
                        <a:pt x="544" y="234"/>
                      </a:lnTo>
                      <a:lnTo>
                        <a:pt x="546" y="234"/>
                      </a:lnTo>
                      <a:lnTo>
                        <a:pt x="546" y="234"/>
                      </a:lnTo>
                      <a:lnTo>
                        <a:pt x="546" y="233"/>
                      </a:lnTo>
                      <a:lnTo>
                        <a:pt x="546" y="233"/>
                      </a:lnTo>
                      <a:lnTo>
                        <a:pt x="547" y="230"/>
                      </a:lnTo>
                      <a:lnTo>
                        <a:pt x="550" y="230"/>
                      </a:lnTo>
                      <a:lnTo>
                        <a:pt x="550" y="229"/>
                      </a:lnTo>
                      <a:lnTo>
                        <a:pt x="547" y="229"/>
                      </a:lnTo>
                      <a:lnTo>
                        <a:pt x="541" y="230"/>
                      </a:lnTo>
                      <a:lnTo>
                        <a:pt x="535" y="231"/>
                      </a:lnTo>
                      <a:lnTo>
                        <a:pt x="535" y="230"/>
                      </a:lnTo>
                      <a:lnTo>
                        <a:pt x="535" y="230"/>
                      </a:lnTo>
                      <a:lnTo>
                        <a:pt x="535" y="229"/>
                      </a:lnTo>
                      <a:lnTo>
                        <a:pt x="538" y="227"/>
                      </a:lnTo>
                      <a:lnTo>
                        <a:pt x="538" y="226"/>
                      </a:lnTo>
                      <a:lnTo>
                        <a:pt x="538" y="226"/>
                      </a:lnTo>
                      <a:lnTo>
                        <a:pt x="538" y="225"/>
                      </a:lnTo>
                      <a:lnTo>
                        <a:pt x="539" y="225"/>
                      </a:lnTo>
                      <a:lnTo>
                        <a:pt x="539" y="222"/>
                      </a:lnTo>
                      <a:lnTo>
                        <a:pt x="538" y="222"/>
                      </a:lnTo>
                      <a:lnTo>
                        <a:pt x="537" y="222"/>
                      </a:lnTo>
                      <a:lnTo>
                        <a:pt x="537" y="222"/>
                      </a:lnTo>
                      <a:lnTo>
                        <a:pt x="537" y="222"/>
                      </a:lnTo>
                      <a:lnTo>
                        <a:pt x="535" y="221"/>
                      </a:lnTo>
                      <a:lnTo>
                        <a:pt x="535" y="225"/>
                      </a:lnTo>
                      <a:lnTo>
                        <a:pt x="534" y="226"/>
                      </a:lnTo>
                      <a:lnTo>
                        <a:pt x="534" y="227"/>
                      </a:lnTo>
                      <a:lnTo>
                        <a:pt x="531" y="229"/>
                      </a:lnTo>
                      <a:lnTo>
                        <a:pt x="530" y="230"/>
                      </a:lnTo>
                      <a:lnTo>
                        <a:pt x="530" y="231"/>
                      </a:lnTo>
                      <a:lnTo>
                        <a:pt x="527" y="233"/>
                      </a:lnTo>
                      <a:lnTo>
                        <a:pt x="527" y="231"/>
                      </a:lnTo>
                      <a:lnTo>
                        <a:pt x="526" y="231"/>
                      </a:lnTo>
                      <a:lnTo>
                        <a:pt x="526" y="230"/>
                      </a:lnTo>
                      <a:lnTo>
                        <a:pt x="527" y="229"/>
                      </a:lnTo>
                      <a:lnTo>
                        <a:pt x="527" y="227"/>
                      </a:lnTo>
                      <a:lnTo>
                        <a:pt x="527" y="227"/>
                      </a:lnTo>
                      <a:lnTo>
                        <a:pt x="527" y="227"/>
                      </a:lnTo>
                      <a:lnTo>
                        <a:pt x="527" y="227"/>
                      </a:lnTo>
                      <a:lnTo>
                        <a:pt x="526" y="229"/>
                      </a:lnTo>
                      <a:lnTo>
                        <a:pt x="526" y="229"/>
                      </a:lnTo>
                      <a:lnTo>
                        <a:pt x="525" y="230"/>
                      </a:lnTo>
                      <a:lnTo>
                        <a:pt x="523" y="230"/>
                      </a:lnTo>
                      <a:lnTo>
                        <a:pt x="523" y="231"/>
                      </a:lnTo>
                      <a:lnTo>
                        <a:pt x="525" y="233"/>
                      </a:lnTo>
                      <a:lnTo>
                        <a:pt x="526" y="233"/>
                      </a:lnTo>
                      <a:lnTo>
                        <a:pt x="526" y="234"/>
                      </a:lnTo>
                      <a:lnTo>
                        <a:pt x="525" y="234"/>
                      </a:lnTo>
                      <a:lnTo>
                        <a:pt x="525" y="234"/>
                      </a:lnTo>
                      <a:lnTo>
                        <a:pt x="523" y="234"/>
                      </a:lnTo>
                      <a:lnTo>
                        <a:pt x="523" y="235"/>
                      </a:lnTo>
                      <a:lnTo>
                        <a:pt x="520" y="234"/>
                      </a:lnTo>
                      <a:lnTo>
                        <a:pt x="518" y="233"/>
                      </a:lnTo>
                      <a:lnTo>
                        <a:pt x="516" y="233"/>
                      </a:lnTo>
                      <a:lnTo>
                        <a:pt x="516" y="233"/>
                      </a:lnTo>
                      <a:lnTo>
                        <a:pt x="514" y="233"/>
                      </a:lnTo>
                      <a:lnTo>
                        <a:pt x="514" y="233"/>
                      </a:lnTo>
                      <a:lnTo>
                        <a:pt x="516" y="235"/>
                      </a:lnTo>
                      <a:lnTo>
                        <a:pt x="516" y="238"/>
                      </a:lnTo>
                      <a:lnTo>
                        <a:pt x="517" y="241"/>
                      </a:lnTo>
                      <a:lnTo>
                        <a:pt x="516" y="241"/>
                      </a:lnTo>
                      <a:lnTo>
                        <a:pt x="514" y="242"/>
                      </a:lnTo>
                      <a:lnTo>
                        <a:pt x="513" y="243"/>
                      </a:lnTo>
                      <a:lnTo>
                        <a:pt x="512" y="244"/>
                      </a:lnTo>
                      <a:lnTo>
                        <a:pt x="510" y="244"/>
                      </a:lnTo>
                      <a:lnTo>
                        <a:pt x="510" y="244"/>
                      </a:lnTo>
                      <a:lnTo>
                        <a:pt x="510" y="244"/>
                      </a:lnTo>
                      <a:lnTo>
                        <a:pt x="509" y="244"/>
                      </a:lnTo>
                      <a:lnTo>
                        <a:pt x="508" y="243"/>
                      </a:lnTo>
                      <a:lnTo>
                        <a:pt x="506" y="242"/>
                      </a:lnTo>
                      <a:lnTo>
                        <a:pt x="506" y="243"/>
                      </a:lnTo>
                      <a:lnTo>
                        <a:pt x="505" y="243"/>
                      </a:lnTo>
                      <a:lnTo>
                        <a:pt x="506" y="244"/>
                      </a:lnTo>
                      <a:lnTo>
                        <a:pt x="505" y="244"/>
                      </a:lnTo>
                      <a:lnTo>
                        <a:pt x="505" y="246"/>
                      </a:lnTo>
                      <a:lnTo>
                        <a:pt x="505" y="246"/>
                      </a:lnTo>
                      <a:lnTo>
                        <a:pt x="504" y="246"/>
                      </a:lnTo>
                      <a:lnTo>
                        <a:pt x="504" y="242"/>
                      </a:lnTo>
                      <a:lnTo>
                        <a:pt x="503" y="242"/>
                      </a:lnTo>
                      <a:lnTo>
                        <a:pt x="503" y="243"/>
                      </a:lnTo>
                      <a:lnTo>
                        <a:pt x="501" y="244"/>
                      </a:lnTo>
                      <a:lnTo>
                        <a:pt x="501" y="246"/>
                      </a:lnTo>
                      <a:lnTo>
                        <a:pt x="501" y="248"/>
                      </a:lnTo>
                      <a:lnTo>
                        <a:pt x="499" y="248"/>
                      </a:lnTo>
                      <a:lnTo>
                        <a:pt x="497" y="248"/>
                      </a:lnTo>
                      <a:lnTo>
                        <a:pt x="497" y="250"/>
                      </a:lnTo>
                      <a:lnTo>
                        <a:pt x="496" y="250"/>
                      </a:lnTo>
                      <a:lnTo>
                        <a:pt x="496" y="248"/>
                      </a:lnTo>
                      <a:lnTo>
                        <a:pt x="495" y="248"/>
                      </a:lnTo>
                      <a:lnTo>
                        <a:pt x="495" y="248"/>
                      </a:lnTo>
                      <a:lnTo>
                        <a:pt x="495" y="250"/>
                      </a:lnTo>
                      <a:lnTo>
                        <a:pt x="493" y="250"/>
                      </a:lnTo>
                      <a:lnTo>
                        <a:pt x="492" y="250"/>
                      </a:lnTo>
                      <a:lnTo>
                        <a:pt x="491" y="248"/>
                      </a:lnTo>
                      <a:lnTo>
                        <a:pt x="489" y="251"/>
                      </a:lnTo>
                      <a:lnTo>
                        <a:pt x="489" y="252"/>
                      </a:lnTo>
                      <a:lnTo>
                        <a:pt x="488" y="254"/>
                      </a:lnTo>
                      <a:lnTo>
                        <a:pt x="489" y="254"/>
                      </a:lnTo>
                      <a:lnTo>
                        <a:pt x="489" y="255"/>
                      </a:lnTo>
                      <a:lnTo>
                        <a:pt x="488" y="256"/>
                      </a:lnTo>
                      <a:lnTo>
                        <a:pt x="488" y="256"/>
                      </a:lnTo>
                      <a:lnTo>
                        <a:pt x="487" y="256"/>
                      </a:lnTo>
                      <a:lnTo>
                        <a:pt x="487" y="258"/>
                      </a:lnTo>
                      <a:lnTo>
                        <a:pt x="486" y="259"/>
                      </a:lnTo>
                      <a:lnTo>
                        <a:pt x="484" y="260"/>
                      </a:lnTo>
                      <a:lnTo>
                        <a:pt x="486" y="262"/>
                      </a:lnTo>
                      <a:lnTo>
                        <a:pt x="486" y="262"/>
                      </a:lnTo>
                      <a:lnTo>
                        <a:pt x="487" y="264"/>
                      </a:lnTo>
                      <a:lnTo>
                        <a:pt x="484" y="264"/>
                      </a:lnTo>
                      <a:lnTo>
                        <a:pt x="484" y="264"/>
                      </a:lnTo>
                      <a:lnTo>
                        <a:pt x="483" y="265"/>
                      </a:lnTo>
                      <a:lnTo>
                        <a:pt x="483" y="267"/>
                      </a:lnTo>
                      <a:lnTo>
                        <a:pt x="483" y="267"/>
                      </a:lnTo>
                      <a:lnTo>
                        <a:pt x="484" y="268"/>
                      </a:lnTo>
                      <a:lnTo>
                        <a:pt x="484" y="269"/>
                      </a:lnTo>
                      <a:lnTo>
                        <a:pt x="487" y="269"/>
                      </a:lnTo>
                      <a:lnTo>
                        <a:pt x="488" y="271"/>
                      </a:lnTo>
                      <a:lnTo>
                        <a:pt x="489" y="271"/>
                      </a:lnTo>
                      <a:lnTo>
                        <a:pt x="489" y="271"/>
                      </a:lnTo>
                      <a:lnTo>
                        <a:pt x="489" y="272"/>
                      </a:lnTo>
                      <a:lnTo>
                        <a:pt x="487" y="272"/>
                      </a:lnTo>
                      <a:lnTo>
                        <a:pt x="487" y="273"/>
                      </a:lnTo>
                      <a:lnTo>
                        <a:pt x="483" y="273"/>
                      </a:lnTo>
                      <a:lnTo>
                        <a:pt x="483" y="273"/>
                      </a:lnTo>
                      <a:lnTo>
                        <a:pt x="483" y="273"/>
                      </a:lnTo>
                      <a:lnTo>
                        <a:pt x="483" y="273"/>
                      </a:lnTo>
                      <a:lnTo>
                        <a:pt x="483" y="273"/>
                      </a:lnTo>
                      <a:lnTo>
                        <a:pt x="483" y="273"/>
                      </a:lnTo>
                      <a:lnTo>
                        <a:pt x="483" y="271"/>
                      </a:lnTo>
                      <a:lnTo>
                        <a:pt x="479" y="271"/>
                      </a:lnTo>
                      <a:lnTo>
                        <a:pt x="479" y="272"/>
                      </a:lnTo>
                      <a:lnTo>
                        <a:pt x="478" y="273"/>
                      </a:lnTo>
                      <a:lnTo>
                        <a:pt x="478" y="273"/>
                      </a:lnTo>
                      <a:lnTo>
                        <a:pt x="478" y="273"/>
                      </a:lnTo>
                      <a:lnTo>
                        <a:pt x="479" y="275"/>
                      </a:lnTo>
                      <a:lnTo>
                        <a:pt x="479" y="276"/>
                      </a:lnTo>
                      <a:lnTo>
                        <a:pt x="478" y="276"/>
                      </a:lnTo>
                      <a:lnTo>
                        <a:pt x="478" y="276"/>
                      </a:lnTo>
                      <a:lnTo>
                        <a:pt x="476" y="276"/>
                      </a:lnTo>
                      <a:lnTo>
                        <a:pt x="476" y="275"/>
                      </a:lnTo>
                      <a:lnTo>
                        <a:pt x="475" y="275"/>
                      </a:lnTo>
                      <a:lnTo>
                        <a:pt x="474" y="275"/>
                      </a:lnTo>
                      <a:lnTo>
                        <a:pt x="472" y="275"/>
                      </a:lnTo>
                      <a:lnTo>
                        <a:pt x="471" y="275"/>
                      </a:lnTo>
                      <a:lnTo>
                        <a:pt x="470" y="277"/>
                      </a:lnTo>
                      <a:lnTo>
                        <a:pt x="469" y="277"/>
                      </a:lnTo>
                      <a:lnTo>
                        <a:pt x="467" y="277"/>
                      </a:lnTo>
                      <a:lnTo>
                        <a:pt x="466" y="277"/>
                      </a:lnTo>
                      <a:lnTo>
                        <a:pt x="466" y="277"/>
                      </a:lnTo>
                      <a:lnTo>
                        <a:pt x="465" y="279"/>
                      </a:lnTo>
                      <a:lnTo>
                        <a:pt x="462" y="279"/>
                      </a:lnTo>
                      <a:lnTo>
                        <a:pt x="462" y="280"/>
                      </a:lnTo>
                      <a:lnTo>
                        <a:pt x="459" y="281"/>
                      </a:lnTo>
                      <a:lnTo>
                        <a:pt x="459" y="282"/>
                      </a:lnTo>
                      <a:lnTo>
                        <a:pt x="457" y="285"/>
                      </a:lnTo>
                      <a:lnTo>
                        <a:pt x="457" y="286"/>
                      </a:lnTo>
                      <a:lnTo>
                        <a:pt x="454" y="286"/>
                      </a:lnTo>
                      <a:lnTo>
                        <a:pt x="454" y="288"/>
                      </a:lnTo>
                      <a:lnTo>
                        <a:pt x="457" y="288"/>
                      </a:lnTo>
                      <a:lnTo>
                        <a:pt x="458" y="292"/>
                      </a:lnTo>
                      <a:lnTo>
                        <a:pt x="455" y="298"/>
                      </a:lnTo>
                      <a:lnTo>
                        <a:pt x="453" y="298"/>
                      </a:lnTo>
                      <a:lnTo>
                        <a:pt x="453" y="299"/>
                      </a:lnTo>
                      <a:lnTo>
                        <a:pt x="451" y="301"/>
                      </a:lnTo>
                      <a:lnTo>
                        <a:pt x="451" y="303"/>
                      </a:lnTo>
                      <a:lnTo>
                        <a:pt x="450" y="305"/>
                      </a:lnTo>
                      <a:lnTo>
                        <a:pt x="446" y="305"/>
                      </a:lnTo>
                      <a:lnTo>
                        <a:pt x="444" y="302"/>
                      </a:lnTo>
                      <a:lnTo>
                        <a:pt x="442" y="302"/>
                      </a:lnTo>
                      <a:lnTo>
                        <a:pt x="441" y="303"/>
                      </a:lnTo>
                      <a:lnTo>
                        <a:pt x="441" y="306"/>
                      </a:lnTo>
                      <a:lnTo>
                        <a:pt x="442" y="307"/>
                      </a:lnTo>
                      <a:lnTo>
                        <a:pt x="445" y="309"/>
                      </a:lnTo>
                      <a:lnTo>
                        <a:pt x="444" y="310"/>
                      </a:lnTo>
                      <a:lnTo>
                        <a:pt x="444" y="310"/>
                      </a:lnTo>
                      <a:lnTo>
                        <a:pt x="444" y="311"/>
                      </a:lnTo>
                      <a:lnTo>
                        <a:pt x="444" y="313"/>
                      </a:lnTo>
                      <a:lnTo>
                        <a:pt x="445" y="313"/>
                      </a:lnTo>
                      <a:lnTo>
                        <a:pt x="444" y="314"/>
                      </a:lnTo>
                      <a:lnTo>
                        <a:pt x="444" y="315"/>
                      </a:lnTo>
                      <a:lnTo>
                        <a:pt x="444" y="315"/>
                      </a:lnTo>
                      <a:lnTo>
                        <a:pt x="444" y="316"/>
                      </a:lnTo>
                      <a:lnTo>
                        <a:pt x="442" y="316"/>
                      </a:lnTo>
                      <a:lnTo>
                        <a:pt x="444" y="319"/>
                      </a:lnTo>
                      <a:lnTo>
                        <a:pt x="440" y="320"/>
                      </a:lnTo>
                      <a:lnTo>
                        <a:pt x="437" y="322"/>
                      </a:lnTo>
                      <a:lnTo>
                        <a:pt x="437" y="318"/>
                      </a:lnTo>
                      <a:lnTo>
                        <a:pt x="434" y="318"/>
                      </a:lnTo>
                      <a:lnTo>
                        <a:pt x="434" y="319"/>
                      </a:lnTo>
                      <a:lnTo>
                        <a:pt x="433" y="319"/>
                      </a:lnTo>
                      <a:lnTo>
                        <a:pt x="433" y="318"/>
                      </a:lnTo>
                      <a:lnTo>
                        <a:pt x="432" y="318"/>
                      </a:lnTo>
                      <a:lnTo>
                        <a:pt x="433" y="315"/>
                      </a:lnTo>
                      <a:lnTo>
                        <a:pt x="432" y="315"/>
                      </a:lnTo>
                      <a:lnTo>
                        <a:pt x="432" y="314"/>
                      </a:lnTo>
                      <a:lnTo>
                        <a:pt x="433" y="314"/>
                      </a:lnTo>
                      <a:lnTo>
                        <a:pt x="432" y="313"/>
                      </a:lnTo>
                      <a:lnTo>
                        <a:pt x="432" y="311"/>
                      </a:lnTo>
                      <a:lnTo>
                        <a:pt x="432" y="310"/>
                      </a:lnTo>
                      <a:lnTo>
                        <a:pt x="434" y="307"/>
                      </a:lnTo>
                      <a:lnTo>
                        <a:pt x="434" y="307"/>
                      </a:lnTo>
                      <a:lnTo>
                        <a:pt x="433" y="307"/>
                      </a:lnTo>
                      <a:lnTo>
                        <a:pt x="434" y="305"/>
                      </a:lnTo>
                      <a:lnTo>
                        <a:pt x="434" y="305"/>
                      </a:lnTo>
                      <a:lnTo>
                        <a:pt x="436" y="303"/>
                      </a:lnTo>
                      <a:lnTo>
                        <a:pt x="437" y="302"/>
                      </a:lnTo>
                      <a:lnTo>
                        <a:pt x="438" y="302"/>
                      </a:lnTo>
                      <a:lnTo>
                        <a:pt x="438" y="298"/>
                      </a:lnTo>
                      <a:lnTo>
                        <a:pt x="438" y="298"/>
                      </a:lnTo>
                      <a:lnTo>
                        <a:pt x="438" y="298"/>
                      </a:lnTo>
                      <a:lnTo>
                        <a:pt x="438" y="298"/>
                      </a:lnTo>
                      <a:lnTo>
                        <a:pt x="438" y="298"/>
                      </a:lnTo>
                      <a:lnTo>
                        <a:pt x="438" y="298"/>
                      </a:lnTo>
                      <a:lnTo>
                        <a:pt x="437" y="298"/>
                      </a:lnTo>
                      <a:lnTo>
                        <a:pt x="437" y="298"/>
                      </a:lnTo>
                      <a:lnTo>
                        <a:pt x="437" y="301"/>
                      </a:lnTo>
                      <a:lnTo>
                        <a:pt x="433" y="299"/>
                      </a:lnTo>
                      <a:lnTo>
                        <a:pt x="433" y="301"/>
                      </a:lnTo>
                      <a:lnTo>
                        <a:pt x="429" y="302"/>
                      </a:lnTo>
                      <a:lnTo>
                        <a:pt x="431" y="306"/>
                      </a:lnTo>
                      <a:lnTo>
                        <a:pt x="429" y="306"/>
                      </a:lnTo>
                      <a:lnTo>
                        <a:pt x="428" y="313"/>
                      </a:lnTo>
                      <a:lnTo>
                        <a:pt x="427" y="313"/>
                      </a:lnTo>
                      <a:lnTo>
                        <a:pt x="427" y="316"/>
                      </a:lnTo>
                      <a:lnTo>
                        <a:pt x="425" y="316"/>
                      </a:lnTo>
                      <a:lnTo>
                        <a:pt x="425" y="318"/>
                      </a:lnTo>
                      <a:lnTo>
                        <a:pt x="427" y="318"/>
                      </a:lnTo>
                      <a:lnTo>
                        <a:pt x="427" y="318"/>
                      </a:lnTo>
                      <a:lnTo>
                        <a:pt x="428" y="320"/>
                      </a:lnTo>
                      <a:lnTo>
                        <a:pt x="428" y="320"/>
                      </a:lnTo>
                      <a:lnTo>
                        <a:pt x="431" y="320"/>
                      </a:lnTo>
                      <a:lnTo>
                        <a:pt x="431" y="322"/>
                      </a:lnTo>
                      <a:lnTo>
                        <a:pt x="428" y="322"/>
                      </a:lnTo>
                      <a:lnTo>
                        <a:pt x="428" y="323"/>
                      </a:lnTo>
                      <a:lnTo>
                        <a:pt x="431" y="324"/>
                      </a:lnTo>
                      <a:lnTo>
                        <a:pt x="410" y="324"/>
                      </a:lnTo>
                      <a:lnTo>
                        <a:pt x="410" y="256"/>
                      </a:lnTo>
                      <a:lnTo>
                        <a:pt x="411" y="256"/>
                      </a:lnTo>
                      <a:lnTo>
                        <a:pt x="412" y="256"/>
                      </a:lnTo>
                      <a:lnTo>
                        <a:pt x="414" y="256"/>
                      </a:lnTo>
                      <a:lnTo>
                        <a:pt x="415" y="255"/>
                      </a:lnTo>
                      <a:lnTo>
                        <a:pt x="416" y="255"/>
                      </a:lnTo>
                      <a:lnTo>
                        <a:pt x="417" y="255"/>
                      </a:lnTo>
                      <a:lnTo>
                        <a:pt x="417" y="256"/>
                      </a:lnTo>
                      <a:lnTo>
                        <a:pt x="421" y="256"/>
                      </a:lnTo>
                      <a:lnTo>
                        <a:pt x="423" y="255"/>
                      </a:lnTo>
                      <a:lnTo>
                        <a:pt x="427" y="256"/>
                      </a:lnTo>
                      <a:lnTo>
                        <a:pt x="428" y="255"/>
                      </a:lnTo>
                      <a:lnTo>
                        <a:pt x="431" y="254"/>
                      </a:lnTo>
                      <a:lnTo>
                        <a:pt x="434" y="254"/>
                      </a:lnTo>
                      <a:lnTo>
                        <a:pt x="434" y="251"/>
                      </a:lnTo>
                      <a:lnTo>
                        <a:pt x="434" y="251"/>
                      </a:lnTo>
                      <a:lnTo>
                        <a:pt x="434" y="251"/>
                      </a:lnTo>
                      <a:lnTo>
                        <a:pt x="434" y="250"/>
                      </a:lnTo>
                      <a:lnTo>
                        <a:pt x="436" y="248"/>
                      </a:lnTo>
                      <a:lnTo>
                        <a:pt x="436" y="248"/>
                      </a:lnTo>
                      <a:lnTo>
                        <a:pt x="436" y="247"/>
                      </a:lnTo>
                      <a:lnTo>
                        <a:pt x="436" y="247"/>
                      </a:lnTo>
                      <a:lnTo>
                        <a:pt x="436" y="244"/>
                      </a:lnTo>
                      <a:lnTo>
                        <a:pt x="438" y="244"/>
                      </a:lnTo>
                      <a:lnTo>
                        <a:pt x="438" y="239"/>
                      </a:lnTo>
                      <a:lnTo>
                        <a:pt x="438" y="239"/>
                      </a:lnTo>
                      <a:lnTo>
                        <a:pt x="437" y="242"/>
                      </a:lnTo>
                      <a:lnTo>
                        <a:pt x="434" y="243"/>
                      </a:lnTo>
                      <a:lnTo>
                        <a:pt x="433" y="244"/>
                      </a:lnTo>
                      <a:lnTo>
                        <a:pt x="427" y="244"/>
                      </a:lnTo>
                      <a:lnTo>
                        <a:pt x="427" y="244"/>
                      </a:lnTo>
                      <a:lnTo>
                        <a:pt x="425" y="244"/>
                      </a:lnTo>
                      <a:lnTo>
                        <a:pt x="425" y="243"/>
                      </a:lnTo>
                      <a:lnTo>
                        <a:pt x="420" y="244"/>
                      </a:lnTo>
                      <a:lnTo>
                        <a:pt x="420" y="244"/>
                      </a:lnTo>
                      <a:lnTo>
                        <a:pt x="420" y="244"/>
                      </a:lnTo>
                      <a:lnTo>
                        <a:pt x="421" y="246"/>
                      </a:lnTo>
                      <a:lnTo>
                        <a:pt x="424" y="246"/>
                      </a:lnTo>
                      <a:lnTo>
                        <a:pt x="424" y="247"/>
                      </a:lnTo>
                      <a:lnTo>
                        <a:pt x="425" y="248"/>
                      </a:lnTo>
                      <a:lnTo>
                        <a:pt x="427" y="248"/>
                      </a:lnTo>
                      <a:lnTo>
                        <a:pt x="429" y="247"/>
                      </a:lnTo>
                      <a:lnTo>
                        <a:pt x="429" y="248"/>
                      </a:lnTo>
                      <a:lnTo>
                        <a:pt x="428" y="248"/>
                      </a:lnTo>
                      <a:lnTo>
                        <a:pt x="427" y="250"/>
                      </a:lnTo>
                      <a:lnTo>
                        <a:pt x="425" y="251"/>
                      </a:lnTo>
                      <a:lnTo>
                        <a:pt x="424" y="251"/>
                      </a:lnTo>
                      <a:lnTo>
                        <a:pt x="423" y="250"/>
                      </a:lnTo>
                      <a:lnTo>
                        <a:pt x="421" y="250"/>
                      </a:lnTo>
                      <a:lnTo>
                        <a:pt x="421" y="248"/>
                      </a:lnTo>
                      <a:lnTo>
                        <a:pt x="410" y="248"/>
                      </a:lnTo>
                      <a:lnTo>
                        <a:pt x="410" y="250"/>
                      </a:lnTo>
                      <a:lnTo>
                        <a:pt x="410" y="152"/>
                      </a:lnTo>
                      <a:lnTo>
                        <a:pt x="410" y="152"/>
                      </a:lnTo>
                      <a:lnTo>
                        <a:pt x="410" y="150"/>
                      </a:lnTo>
                      <a:lnTo>
                        <a:pt x="411" y="150"/>
                      </a:lnTo>
                      <a:lnTo>
                        <a:pt x="410" y="146"/>
                      </a:lnTo>
                      <a:lnTo>
                        <a:pt x="411" y="146"/>
                      </a:lnTo>
                      <a:lnTo>
                        <a:pt x="411" y="145"/>
                      </a:lnTo>
                      <a:lnTo>
                        <a:pt x="411" y="145"/>
                      </a:lnTo>
                      <a:lnTo>
                        <a:pt x="411" y="144"/>
                      </a:lnTo>
                      <a:lnTo>
                        <a:pt x="412" y="144"/>
                      </a:lnTo>
                      <a:lnTo>
                        <a:pt x="412" y="141"/>
                      </a:lnTo>
                      <a:lnTo>
                        <a:pt x="414" y="141"/>
                      </a:lnTo>
                      <a:lnTo>
                        <a:pt x="414" y="140"/>
                      </a:lnTo>
                      <a:lnTo>
                        <a:pt x="412" y="140"/>
                      </a:lnTo>
                      <a:lnTo>
                        <a:pt x="412" y="138"/>
                      </a:lnTo>
                      <a:lnTo>
                        <a:pt x="411" y="137"/>
                      </a:lnTo>
                      <a:lnTo>
                        <a:pt x="412" y="137"/>
                      </a:lnTo>
                      <a:lnTo>
                        <a:pt x="412" y="136"/>
                      </a:lnTo>
                      <a:lnTo>
                        <a:pt x="411" y="135"/>
                      </a:lnTo>
                      <a:lnTo>
                        <a:pt x="411" y="131"/>
                      </a:lnTo>
                      <a:lnTo>
                        <a:pt x="411" y="131"/>
                      </a:lnTo>
                      <a:lnTo>
                        <a:pt x="411" y="121"/>
                      </a:lnTo>
                      <a:lnTo>
                        <a:pt x="410" y="121"/>
                      </a:lnTo>
                      <a:lnTo>
                        <a:pt x="410" y="110"/>
                      </a:lnTo>
                      <a:lnTo>
                        <a:pt x="414" y="107"/>
                      </a:lnTo>
                      <a:lnTo>
                        <a:pt x="417" y="106"/>
                      </a:lnTo>
                      <a:lnTo>
                        <a:pt x="417" y="104"/>
                      </a:lnTo>
                      <a:lnTo>
                        <a:pt x="419" y="104"/>
                      </a:lnTo>
                      <a:lnTo>
                        <a:pt x="421" y="100"/>
                      </a:lnTo>
                      <a:lnTo>
                        <a:pt x="424" y="100"/>
                      </a:lnTo>
                      <a:lnTo>
                        <a:pt x="424" y="98"/>
                      </a:lnTo>
                      <a:lnTo>
                        <a:pt x="429" y="94"/>
                      </a:lnTo>
                      <a:lnTo>
                        <a:pt x="429" y="91"/>
                      </a:lnTo>
                      <a:lnTo>
                        <a:pt x="429" y="91"/>
                      </a:lnTo>
                      <a:lnTo>
                        <a:pt x="429" y="91"/>
                      </a:lnTo>
                      <a:lnTo>
                        <a:pt x="431" y="90"/>
                      </a:lnTo>
                      <a:lnTo>
                        <a:pt x="433" y="90"/>
                      </a:lnTo>
                      <a:lnTo>
                        <a:pt x="434" y="90"/>
                      </a:lnTo>
                      <a:lnTo>
                        <a:pt x="433" y="89"/>
                      </a:lnTo>
                      <a:lnTo>
                        <a:pt x="433" y="87"/>
                      </a:lnTo>
                      <a:lnTo>
                        <a:pt x="432" y="85"/>
                      </a:lnTo>
                      <a:lnTo>
                        <a:pt x="432" y="85"/>
                      </a:lnTo>
                      <a:lnTo>
                        <a:pt x="432" y="89"/>
                      </a:lnTo>
                      <a:lnTo>
                        <a:pt x="431" y="89"/>
                      </a:lnTo>
                      <a:lnTo>
                        <a:pt x="429" y="87"/>
                      </a:lnTo>
                      <a:lnTo>
                        <a:pt x="429" y="85"/>
                      </a:lnTo>
                      <a:lnTo>
                        <a:pt x="429" y="83"/>
                      </a:lnTo>
                      <a:lnTo>
                        <a:pt x="429" y="83"/>
                      </a:lnTo>
                      <a:lnTo>
                        <a:pt x="431" y="81"/>
                      </a:lnTo>
                      <a:lnTo>
                        <a:pt x="432" y="78"/>
                      </a:lnTo>
                      <a:lnTo>
                        <a:pt x="433" y="77"/>
                      </a:lnTo>
                      <a:lnTo>
                        <a:pt x="432" y="77"/>
                      </a:lnTo>
                      <a:lnTo>
                        <a:pt x="432" y="76"/>
                      </a:lnTo>
                      <a:lnTo>
                        <a:pt x="429" y="76"/>
                      </a:lnTo>
                      <a:lnTo>
                        <a:pt x="427" y="68"/>
                      </a:lnTo>
                      <a:lnTo>
                        <a:pt x="424" y="66"/>
                      </a:lnTo>
                      <a:lnTo>
                        <a:pt x="424" y="63"/>
                      </a:lnTo>
                      <a:lnTo>
                        <a:pt x="423" y="61"/>
                      </a:lnTo>
                      <a:lnTo>
                        <a:pt x="421" y="59"/>
                      </a:lnTo>
                      <a:lnTo>
                        <a:pt x="419" y="57"/>
                      </a:lnTo>
                      <a:lnTo>
                        <a:pt x="416" y="56"/>
                      </a:lnTo>
                      <a:lnTo>
                        <a:pt x="416" y="55"/>
                      </a:lnTo>
                      <a:lnTo>
                        <a:pt x="416" y="55"/>
                      </a:lnTo>
                      <a:lnTo>
                        <a:pt x="415" y="53"/>
                      </a:lnTo>
                      <a:lnTo>
                        <a:pt x="412" y="53"/>
                      </a:lnTo>
                      <a:lnTo>
                        <a:pt x="412" y="51"/>
                      </a:lnTo>
                      <a:lnTo>
                        <a:pt x="412" y="48"/>
                      </a:lnTo>
                      <a:lnTo>
                        <a:pt x="414" y="47"/>
                      </a:lnTo>
                      <a:lnTo>
                        <a:pt x="414" y="46"/>
                      </a:lnTo>
                      <a:lnTo>
                        <a:pt x="420" y="44"/>
                      </a:lnTo>
                      <a:lnTo>
                        <a:pt x="420" y="44"/>
                      </a:lnTo>
                      <a:lnTo>
                        <a:pt x="420" y="40"/>
                      </a:lnTo>
                      <a:lnTo>
                        <a:pt x="420" y="40"/>
                      </a:lnTo>
                      <a:lnTo>
                        <a:pt x="420" y="39"/>
                      </a:lnTo>
                      <a:lnTo>
                        <a:pt x="421" y="39"/>
                      </a:lnTo>
                      <a:lnTo>
                        <a:pt x="423" y="39"/>
                      </a:lnTo>
                      <a:lnTo>
                        <a:pt x="423" y="39"/>
                      </a:lnTo>
                      <a:lnTo>
                        <a:pt x="423" y="39"/>
                      </a:lnTo>
                      <a:lnTo>
                        <a:pt x="423" y="36"/>
                      </a:lnTo>
                      <a:lnTo>
                        <a:pt x="424" y="36"/>
                      </a:lnTo>
                      <a:lnTo>
                        <a:pt x="424" y="34"/>
                      </a:lnTo>
                      <a:lnTo>
                        <a:pt x="423" y="34"/>
                      </a:lnTo>
                      <a:lnTo>
                        <a:pt x="423" y="34"/>
                      </a:lnTo>
                      <a:lnTo>
                        <a:pt x="421" y="34"/>
                      </a:lnTo>
                      <a:lnTo>
                        <a:pt x="423" y="31"/>
                      </a:lnTo>
                      <a:lnTo>
                        <a:pt x="421" y="31"/>
                      </a:lnTo>
                      <a:lnTo>
                        <a:pt x="420" y="25"/>
                      </a:lnTo>
                      <a:lnTo>
                        <a:pt x="421" y="25"/>
                      </a:lnTo>
                      <a:lnTo>
                        <a:pt x="423" y="23"/>
                      </a:lnTo>
                      <a:lnTo>
                        <a:pt x="421" y="23"/>
                      </a:lnTo>
                      <a:lnTo>
                        <a:pt x="419" y="22"/>
                      </a:lnTo>
                      <a:lnTo>
                        <a:pt x="419" y="21"/>
                      </a:lnTo>
                      <a:lnTo>
                        <a:pt x="419" y="21"/>
                      </a:lnTo>
                      <a:lnTo>
                        <a:pt x="420" y="18"/>
                      </a:lnTo>
                      <a:lnTo>
                        <a:pt x="421" y="17"/>
                      </a:lnTo>
                      <a:lnTo>
                        <a:pt x="423" y="14"/>
                      </a:lnTo>
                      <a:lnTo>
                        <a:pt x="423" y="14"/>
                      </a:lnTo>
                      <a:lnTo>
                        <a:pt x="423" y="14"/>
                      </a:lnTo>
                      <a:lnTo>
                        <a:pt x="423" y="13"/>
                      </a:lnTo>
                      <a:lnTo>
                        <a:pt x="423" y="11"/>
                      </a:lnTo>
                      <a:lnTo>
                        <a:pt x="423" y="11"/>
                      </a:lnTo>
                      <a:lnTo>
                        <a:pt x="424" y="11"/>
                      </a:lnTo>
                      <a:lnTo>
                        <a:pt x="424" y="11"/>
                      </a:lnTo>
                      <a:lnTo>
                        <a:pt x="424" y="11"/>
                      </a:lnTo>
                      <a:lnTo>
                        <a:pt x="424" y="9"/>
                      </a:lnTo>
                      <a:lnTo>
                        <a:pt x="424" y="9"/>
                      </a:lnTo>
                      <a:lnTo>
                        <a:pt x="423" y="9"/>
                      </a:lnTo>
                      <a:lnTo>
                        <a:pt x="423" y="9"/>
                      </a:lnTo>
                      <a:lnTo>
                        <a:pt x="421" y="9"/>
                      </a:lnTo>
                      <a:lnTo>
                        <a:pt x="420" y="8"/>
                      </a:lnTo>
                      <a:lnTo>
                        <a:pt x="420" y="6"/>
                      </a:lnTo>
                      <a:lnTo>
                        <a:pt x="420" y="5"/>
                      </a:lnTo>
                      <a:lnTo>
                        <a:pt x="420" y="5"/>
                      </a:lnTo>
                      <a:lnTo>
                        <a:pt x="420" y="5"/>
                      </a:lnTo>
                      <a:lnTo>
                        <a:pt x="420" y="5"/>
                      </a:lnTo>
                      <a:lnTo>
                        <a:pt x="420" y="4"/>
                      </a:lnTo>
                      <a:lnTo>
                        <a:pt x="423" y="4"/>
                      </a:lnTo>
                      <a:lnTo>
                        <a:pt x="424" y="4"/>
                      </a:lnTo>
                      <a:lnTo>
                        <a:pt x="424" y="2"/>
                      </a:lnTo>
                      <a:lnTo>
                        <a:pt x="425" y="2"/>
                      </a:lnTo>
                      <a:lnTo>
                        <a:pt x="425" y="2"/>
                      </a:lnTo>
                      <a:lnTo>
                        <a:pt x="427" y="2"/>
                      </a:lnTo>
                      <a:lnTo>
                        <a:pt x="428" y="2"/>
                      </a:lnTo>
                      <a:lnTo>
                        <a:pt x="429" y="4"/>
                      </a:lnTo>
                      <a:lnTo>
                        <a:pt x="431" y="4"/>
                      </a:lnTo>
                      <a:lnTo>
                        <a:pt x="432" y="4"/>
                      </a:lnTo>
                      <a:lnTo>
                        <a:pt x="433" y="4"/>
                      </a:lnTo>
                      <a:lnTo>
                        <a:pt x="434" y="2"/>
                      </a:lnTo>
                      <a:lnTo>
                        <a:pt x="434" y="4"/>
                      </a:lnTo>
                      <a:lnTo>
                        <a:pt x="436" y="4"/>
                      </a:lnTo>
                      <a:lnTo>
                        <a:pt x="436" y="5"/>
                      </a:lnTo>
                      <a:lnTo>
                        <a:pt x="445" y="4"/>
                      </a:lnTo>
                      <a:lnTo>
                        <a:pt x="446" y="5"/>
                      </a:lnTo>
                      <a:lnTo>
                        <a:pt x="449" y="5"/>
                      </a:lnTo>
                      <a:lnTo>
                        <a:pt x="451" y="5"/>
                      </a:lnTo>
                      <a:lnTo>
                        <a:pt x="453" y="4"/>
                      </a:lnTo>
                      <a:lnTo>
                        <a:pt x="455" y="2"/>
                      </a:lnTo>
                      <a:lnTo>
                        <a:pt x="457" y="1"/>
                      </a:lnTo>
                      <a:lnTo>
                        <a:pt x="459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11" name="Freeform 9"/>
                <p:cNvSpPr>
                  <a:spLocks noEditPoints="1"/>
                </p:cNvSpPr>
                <p:nvPr/>
              </p:nvSpPr>
              <p:spPr bwMode="auto">
                <a:xfrm>
                  <a:off x="3458403" y="1491117"/>
                  <a:ext cx="1892300" cy="1536700"/>
                </a:xfrm>
                <a:custGeom>
                  <a:avLst/>
                  <a:gdLst>
                    <a:gd name="T0" fmla="*/ 858 w 1192"/>
                    <a:gd name="T1" fmla="*/ 766 h 968"/>
                    <a:gd name="T2" fmla="*/ 874 w 1192"/>
                    <a:gd name="T3" fmla="*/ 745 h 968"/>
                    <a:gd name="T4" fmla="*/ 911 w 1192"/>
                    <a:gd name="T5" fmla="*/ 759 h 968"/>
                    <a:gd name="T6" fmla="*/ 944 w 1192"/>
                    <a:gd name="T7" fmla="*/ 765 h 968"/>
                    <a:gd name="T8" fmla="*/ 953 w 1192"/>
                    <a:gd name="T9" fmla="*/ 776 h 968"/>
                    <a:gd name="T10" fmla="*/ 974 w 1192"/>
                    <a:gd name="T11" fmla="*/ 795 h 968"/>
                    <a:gd name="T12" fmla="*/ 1001 w 1192"/>
                    <a:gd name="T13" fmla="*/ 801 h 968"/>
                    <a:gd name="T14" fmla="*/ 1039 w 1192"/>
                    <a:gd name="T15" fmla="*/ 817 h 968"/>
                    <a:gd name="T16" fmla="*/ 1050 w 1192"/>
                    <a:gd name="T17" fmla="*/ 859 h 968"/>
                    <a:gd name="T18" fmla="*/ 1036 w 1192"/>
                    <a:gd name="T19" fmla="*/ 876 h 968"/>
                    <a:gd name="T20" fmla="*/ 1023 w 1192"/>
                    <a:gd name="T21" fmla="*/ 882 h 968"/>
                    <a:gd name="T22" fmla="*/ 1048 w 1192"/>
                    <a:gd name="T23" fmla="*/ 884 h 968"/>
                    <a:gd name="T24" fmla="*/ 1088 w 1192"/>
                    <a:gd name="T25" fmla="*/ 879 h 968"/>
                    <a:gd name="T26" fmla="*/ 1108 w 1192"/>
                    <a:gd name="T27" fmla="*/ 898 h 968"/>
                    <a:gd name="T28" fmla="*/ 1146 w 1192"/>
                    <a:gd name="T29" fmla="*/ 901 h 968"/>
                    <a:gd name="T30" fmla="*/ 1184 w 1192"/>
                    <a:gd name="T31" fmla="*/ 922 h 968"/>
                    <a:gd name="T32" fmla="*/ 1187 w 1192"/>
                    <a:gd name="T33" fmla="*/ 965 h 968"/>
                    <a:gd name="T34" fmla="*/ 810 w 1192"/>
                    <a:gd name="T35" fmla="*/ 828 h 968"/>
                    <a:gd name="T36" fmla="*/ 802 w 1192"/>
                    <a:gd name="T37" fmla="*/ 780 h 968"/>
                    <a:gd name="T38" fmla="*/ 827 w 1192"/>
                    <a:gd name="T39" fmla="*/ 762 h 968"/>
                    <a:gd name="T40" fmla="*/ 858 w 1192"/>
                    <a:gd name="T41" fmla="*/ 738 h 968"/>
                    <a:gd name="T42" fmla="*/ 820 w 1192"/>
                    <a:gd name="T43" fmla="*/ 483 h 968"/>
                    <a:gd name="T44" fmla="*/ 351 w 1192"/>
                    <a:gd name="T45" fmla="*/ 258 h 968"/>
                    <a:gd name="T46" fmla="*/ 333 w 1192"/>
                    <a:gd name="T47" fmla="*/ 30 h 968"/>
                    <a:gd name="T48" fmla="*/ 136 w 1192"/>
                    <a:gd name="T49" fmla="*/ 8 h 968"/>
                    <a:gd name="T50" fmla="*/ 197 w 1192"/>
                    <a:gd name="T51" fmla="*/ 15 h 968"/>
                    <a:gd name="T52" fmla="*/ 237 w 1192"/>
                    <a:gd name="T53" fmla="*/ 21 h 968"/>
                    <a:gd name="T54" fmla="*/ 290 w 1192"/>
                    <a:gd name="T55" fmla="*/ 42 h 968"/>
                    <a:gd name="T56" fmla="*/ 311 w 1192"/>
                    <a:gd name="T57" fmla="*/ 25 h 968"/>
                    <a:gd name="T58" fmla="*/ 315 w 1192"/>
                    <a:gd name="T59" fmla="*/ 37 h 968"/>
                    <a:gd name="T60" fmla="*/ 345 w 1192"/>
                    <a:gd name="T61" fmla="*/ 21 h 968"/>
                    <a:gd name="T62" fmla="*/ 387 w 1192"/>
                    <a:gd name="T63" fmla="*/ 30 h 968"/>
                    <a:gd name="T64" fmla="*/ 395 w 1192"/>
                    <a:gd name="T65" fmla="*/ 77 h 968"/>
                    <a:gd name="T66" fmla="*/ 371 w 1192"/>
                    <a:gd name="T67" fmla="*/ 297 h 968"/>
                    <a:gd name="T68" fmla="*/ 360 w 1192"/>
                    <a:gd name="T69" fmla="*/ 278 h 968"/>
                    <a:gd name="T70" fmla="*/ 345 w 1192"/>
                    <a:gd name="T71" fmla="*/ 262 h 968"/>
                    <a:gd name="T72" fmla="*/ 335 w 1192"/>
                    <a:gd name="T73" fmla="*/ 240 h 968"/>
                    <a:gd name="T74" fmla="*/ 319 w 1192"/>
                    <a:gd name="T75" fmla="*/ 217 h 968"/>
                    <a:gd name="T76" fmla="*/ 294 w 1192"/>
                    <a:gd name="T77" fmla="*/ 189 h 968"/>
                    <a:gd name="T78" fmla="*/ 290 w 1192"/>
                    <a:gd name="T79" fmla="*/ 206 h 968"/>
                    <a:gd name="T80" fmla="*/ 260 w 1192"/>
                    <a:gd name="T81" fmla="*/ 180 h 968"/>
                    <a:gd name="T82" fmla="*/ 227 w 1192"/>
                    <a:gd name="T83" fmla="*/ 166 h 968"/>
                    <a:gd name="T84" fmla="*/ 192 w 1192"/>
                    <a:gd name="T85" fmla="*/ 153 h 968"/>
                    <a:gd name="T86" fmla="*/ 170 w 1192"/>
                    <a:gd name="T87" fmla="*/ 165 h 968"/>
                    <a:gd name="T88" fmla="*/ 146 w 1192"/>
                    <a:gd name="T89" fmla="*/ 172 h 968"/>
                    <a:gd name="T90" fmla="*/ 162 w 1192"/>
                    <a:gd name="T91" fmla="*/ 144 h 968"/>
                    <a:gd name="T92" fmla="*/ 121 w 1192"/>
                    <a:gd name="T93" fmla="*/ 174 h 968"/>
                    <a:gd name="T94" fmla="*/ 99 w 1192"/>
                    <a:gd name="T95" fmla="*/ 210 h 968"/>
                    <a:gd name="T96" fmla="*/ 66 w 1192"/>
                    <a:gd name="T97" fmla="*/ 229 h 968"/>
                    <a:gd name="T98" fmla="*/ 44 w 1192"/>
                    <a:gd name="T99" fmla="*/ 236 h 968"/>
                    <a:gd name="T100" fmla="*/ 94 w 1192"/>
                    <a:gd name="T101" fmla="*/ 191 h 968"/>
                    <a:gd name="T102" fmla="*/ 78 w 1192"/>
                    <a:gd name="T103" fmla="*/ 185 h 968"/>
                    <a:gd name="T104" fmla="*/ 53 w 1192"/>
                    <a:gd name="T105" fmla="*/ 174 h 968"/>
                    <a:gd name="T106" fmla="*/ 36 w 1192"/>
                    <a:gd name="T107" fmla="*/ 152 h 968"/>
                    <a:gd name="T108" fmla="*/ 32 w 1192"/>
                    <a:gd name="T109" fmla="*/ 131 h 968"/>
                    <a:gd name="T110" fmla="*/ 59 w 1192"/>
                    <a:gd name="T111" fmla="*/ 101 h 968"/>
                    <a:gd name="T112" fmla="*/ 9 w 1192"/>
                    <a:gd name="T113" fmla="*/ 96 h 968"/>
                    <a:gd name="T114" fmla="*/ 19 w 1192"/>
                    <a:gd name="T115" fmla="*/ 76 h 968"/>
                    <a:gd name="T116" fmla="*/ 57 w 1192"/>
                    <a:gd name="T117" fmla="*/ 83 h 968"/>
                    <a:gd name="T118" fmla="*/ 55 w 1192"/>
                    <a:gd name="T119" fmla="*/ 70 h 968"/>
                    <a:gd name="T120" fmla="*/ 13 w 1192"/>
                    <a:gd name="T121" fmla="*/ 50 h 968"/>
                    <a:gd name="T122" fmla="*/ 48 w 1192"/>
                    <a:gd name="T123" fmla="*/ 22 h 968"/>
                    <a:gd name="T124" fmla="*/ 97 w 1192"/>
                    <a:gd name="T125" fmla="*/ 0 h 9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1192" h="968">
                      <a:moveTo>
                        <a:pt x="860" y="737"/>
                      </a:moveTo>
                      <a:lnTo>
                        <a:pt x="861" y="737"/>
                      </a:lnTo>
                      <a:lnTo>
                        <a:pt x="861" y="738"/>
                      </a:lnTo>
                      <a:lnTo>
                        <a:pt x="862" y="738"/>
                      </a:lnTo>
                      <a:lnTo>
                        <a:pt x="862" y="738"/>
                      </a:lnTo>
                      <a:lnTo>
                        <a:pt x="864" y="740"/>
                      </a:lnTo>
                      <a:lnTo>
                        <a:pt x="865" y="740"/>
                      </a:lnTo>
                      <a:lnTo>
                        <a:pt x="865" y="742"/>
                      </a:lnTo>
                      <a:lnTo>
                        <a:pt x="864" y="742"/>
                      </a:lnTo>
                      <a:lnTo>
                        <a:pt x="862" y="742"/>
                      </a:lnTo>
                      <a:lnTo>
                        <a:pt x="861" y="744"/>
                      </a:lnTo>
                      <a:lnTo>
                        <a:pt x="861" y="745"/>
                      </a:lnTo>
                      <a:lnTo>
                        <a:pt x="860" y="745"/>
                      </a:lnTo>
                      <a:lnTo>
                        <a:pt x="858" y="746"/>
                      </a:lnTo>
                      <a:lnTo>
                        <a:pt x="858" y="746"/>
                      </a:lnTo>
                      <a:lnTo>
                        <a:pt x="857" y="748"/>
                      </a:lnTo>
                      <a:lnTo>
                        <a:pt x="857" y="750"/>
                      </a:lnTo>
                      <a:lnTo>
                        <a:pt x="860" y="750"/>
                      </a:lnTo>
                      <a:lnTo>
                        <a:pt x="860" y="750"/>
                      </a:lnTo>
                      <a:lnTo>
                        <a:pt x="861" y="752"/>
                      </a:lnTo>
                      <a:lnTo>
                        <a:pt x="860" y="752"/>
                      </a:lnTo>
                      <a:lnTo>
                        <a:pt x="860" y="754"/>
                      </a:lnTo>
                      <a:lnTo>
                        <a:pt x="861" y="754"/>
                      </a:lnTo>
                      <a:lnTo>
                        <a:pt x="862" y="756"/>
                      </a:lnTo>
                      <a:lnTo>
                        <a:pt x="862" y="757"/>
                      </a:lnTo>
                      <a:lnTo>
                        <a:pt x="860" y="758"/>
                      </a:lnTo>
                      <a:lnTo>
                        <a:pt x="858" y="759"/>
                      </a:lnTo>
                      <a:lnTo>
                        <a:pt x="857" y="761"/>
                      </a:lnTo>
                      <a:lnTo>
                        <a:pt x="857" y="763"/>
                      </a:lnTo>
                      <a:lnTo>
                        <a:pt x="857" y="763"/>
                      </a:lnTo>
                      <a:lnTo>
                        <a:pt x="858" y="763"/>
                      </a:lnTo>
                      <a:lnTo>
                        <a:pt x="858" y="765"/>
                      </a:lnTo>
                      <a:lnTo>
                        <a:pt x="857" y="765"/>
                      </a:lnTo>
                      <a:lnTo>
                        <a:pt x="857" y="766"/>
                      </a:lnTo>
                      <a:lnTo>
                        <a:pt x="858" y="766"/>
                      </a:lnTo>
                      <a:lnTo>
                        <a:pt x="858" y="767"/>
                      </a:lnTo>
                      <a:lnTo>
                        <a:pt x="860" y="769"/>
                      </a:lnTo>
                      <a:lnTo>
                        <a:pt x="860" y="769"/>
                      </a:lnTo>
                      <a:lnTo>
                        <a:pt x="860" y="770"/>
                      </a:lnTo>
                      <a:lnTo>
                        <a:pt x="861" y="770"/>
                      </a:lnTo>
                      <a:lnTo>
                        <a:pt x="861" y="773"/>
                      </a:lnTo>
                      <a:lnTo>
                        <a:pt x="862" y="773"/>
                      </a:lnTo>
                      <a:lnTo>
                        <a:pt x="862" y="771"/>
                      </a:lnTo>
                      <a:lnTo>
                        <a:pt x="865" y="770"/>
                      </a:lnTo>
                      <a:lnTo>
                        <a:pt x="866" y="770"/>
                      </a:lnTo>
                      <a:lnTo>
                        <a:pt x="869" y="770"/>
                      </a:lnTo>
                      <a:lnTo>
                        <a:pt x="868" y="765"/>
                      </a:lnTo>
                      <a:lnTo>
                        <a:pt x="866" y="765"/>
                      </a:lnTo>
                      <a:lnTo>
                        <a:pt x="868" y="762"/>
                      </a:lnTo>
                      <a:lnTo>
                        <a:pt x="866" y="761"/>
                      </a:lnTo>
                      <a:lnTo>
                        <a:pt x="866" y="761"/>
                      </a:lnTo>
                      <a:lnTo>
                        <a:pt x="866" y="761"/>
                      </a:lnTo>
                      <a:lnTo>
                        <a:pt x="866" y="759"/>
                      </a:lnTo>
                      <a:lnTo>
                        <a:pt x="865" y="759"/>
                      </a:lnTo>
                      <a:lnTo>
                        <a:pt x="865" y="758"/>
                      </a:lnTo>
                      <a:lnTo>
                        <a:pt x="864" y="758"/>
                      </a:lnTo>
                      <a:lnTo>
                        <a:pt x="864" y="757"/>
                      </a:lnTo>
                      <a:lnTo>
                        <a:pt x="864" y="756"/>
                      </a:lnTo>
                      <a:lnTo>
                        <a:pt x="864" y="756"/>
                      </a:lnTo>
                      <a:lnTo>
                        <a:pt x="864" y="752"/>
                      </a:lnTo>
                      <a:lnTo>
                        <a:pt x="866" y="750"/>
                      </a:lnTo>
                      <a:lnTo>
                        <a:pt x="869" y="749"/>
                      </a:lnTo>
                      <a:lnTo>
                        <a:pt x="872" y="749"/>
                      </a:lnTo>
                      <a:lnTo>
                        <a:pt x="874" y="748"/>
                      </a:lnTo>
                      <a:lnTo>
                        <a:pt x="878" y="748"/>
                      </a:lnTo>
                      <a:lnTo>
                        <a:pt x="878" y="746"/>
                      </a:lnTo>
                      <a:lnTo>
                        <a:pt x="877" y="746"/>
                      </a:lnTo>
                      <a:lnTo>
                        <a:pt x="877" y="745"/>
                      </a:lnTo>
                      <a:lnTo>
                        <a:pt x="874" y="745"/>
                      </a:lnTo>
                      <a:lnTo>
                        <a:pt x="874" y="745"/>
                      </a:lnTo>
                      <a:lnTo>
                        <a:pt x="873" y="745"/>
                      </a:lnTo>
                      <a:lnTo>
                        <a:pt x="873" y="744"/>
                      </a:lnTo>
                      <a:lnTo>
                        <a:pt x="873" y="741"/>
                      </a:lnTo>
                      <a:lnTo>
                        <a:pt x="874" y="740"/>
                      </a:lnTo>
                      <a:lnTo>
                        <a:pt x="875" y="740"/>
                      </a:lnTo>
                      <a:lnTo>
                        <a:pt x="875" y="740"/>
                      </a:lnTo>
                      <a:lnTo>
                        <a:pt x="875" y="741"/>
                      </a:lnTo>
                      <a:lnTo>
                        <a:pt x="877" y="742"/>
                      </a:lnTo>
                      <a:lnTo>
                        <a:pt x="877" y="744"/>
                      </a:lnTo>
                      <a:lnTo>
                        <a:pt x="878" y="745"/>
                      </a:lnTo>
                      <a:lnTo>
                        <a:pt x="881" y="746"/>
                      </a:lnTo>
                      <a:lnTo>
                        <a:pt x="882" y="746"/>
                      </a:lnTo>
                      <a:lnTo>
                        <a:pt x="883" y="746"/>
                      </a:lnTo>
                      <a:lnTo>
                        <a:pt x="883" y="746"/>
                      </a:lnTo>
                      <a:lnTo>
                        <a:pt x="885" y="746"/>
                      </a:lnTo>
                      <a:lnTo>
                        <a:pt x="886" y="746"/>
                      </a:lnTo>
                      <a:lnTo>
                        <a:pt x="887" y="749"/>
                      </a:lnTo>
                      <a:lnTo>
                        <a:pt x="889" y="749"/>
                      </a:lnTo>
                      <a:lnTo>
                        <a:pt x="889" y="749"/>
                      </a:lnTo>
                      <a:lnTo>
                        <a:pt x="889" y="749"/>
                      </a:lnTo>
                      <a:lnTo>
                        <a:pt x="890" y="749"/>
                      </a:lnTo>
                      <a:lnTo>
                        <a:pt x="890" y="750"/>
                      </a:lnTo>
                      <a:lnTo>
                        <a:pt x="891" y="750"/>
                      </a:lnTo>
                      <a:lnTo>
                        <a:pt x="891" y="750"/>
                      </a:lnTo>
                      <a:lnTo>
                        <a:pt x="891" y="752"/>
                      </a:lnTo>
                      <a:lnTo>
                        <a:pt x="891" y="752"/>
                      </a:lnTo>
                      <a:lnTo>
                        <a:pt x="892" y="753"/>
                      </a:lnTo>
                      <a:lnTo>
                        <a:pt x="891" y="754"/>
                      </a:lnTo>
                      <a:lnTo>
                        <a:pt x="890" y="754"/>
                      </a:lnTo>
                      <a:lnTo>
                        <a:pt x="891" y="756"/>
                      </a:lnTo>
                      <a:lnTo>
                        <a:pt x="891" y="756"/>
                      </a:lnTo>
                      <a:lnTo>
                        <a:pt x="892" y="757"/>
                      </a:lnTo>
                      <a:lnTo>
                        <a:pt x="899" y="756"/>
                      </a:lnTo>
                      <a:lnTo>
                        <a:pt x="911" y="756"/>
                      </a:lnTo>
                      <a:lnTo>
                        <a:pt x="911" y="759"/>
                      </a:lnTo>
                      <a:lnTo>
                        <a:pt x="915" y="759"/>
                      </a:lnTo>
                      <a:lnTo>
                        <a:pt x="915" y="761"/>
                      </a:lnTo>
                      <a:lnTo>
                        <a:pt x="925" y="759"/>
                      </a:lnTo>
                      <a:lnTo>
                        <a:pt x="925" y="758"/>
                      </a:lnTo>
                      <a:lnTo>
                        <a:pt x="927" y="758"/>
                      </a:lnTo>
                      <a:lnTo>
                        <a:pt x="928" y="758"/>
                      </a:lnTo>
                      <a:lnTo>
                        <a:pt x="928" y="757"/>
                      </a:lnTo>
                      <a:lnTo>
                        <a:pt x="929" y="757"/>
                      </a:lnTo>
                      <a:lnTo>
                        <a:pt x="929" y="757"/>
                      </a:lnTo>
                      <a:lnTo>
                        <a:pt x="929" y="757"/>
                      </a:lnTo>
                      <a:lnTo>
                        <a:pt x="930" y="757"/>
                      </a:lnTo>
                      <a:lnTo>
                        <a:pt x="933" y="757"/>
                      </a:lnTo>
                      <a:lnTo>
                        <a:pt x="933" y="757"/>
                      </a:lnTo>
                      <a:lnTo>
                        <a:pt x="933" y="757"/>
                      </a:lnTo>
                      <a:lnTo>
                        <a:pt x="933" y="756"/>
                      </a:lnTo>
                      <a:lnTo>
                        <a:pt x="932" y="756"/>
                      </a:lnTo>
                      <a:lnTo>
                        <a:pt x="932" y="756"/>
                      </a:lnTo>
                      <a:lnTo>
                        <a:pt x="938" y="756"/>
                      </a:lnTo>
                      <a:lnTo>
                        <a:pt x="940" y="754"/>
                      </a:lnTo>
                      <a:lnTo>
                        <a:pt x="942" y="754"/>
                      </a:lnTo>
                      <a:lnTo>
                        <a:pt x="945" y="754"/>
                      </a:lnTo>
                      <a:lnTo>
                        <a:pt x="945" y="754"/>
                      </a:lnTo>
                      <a:lnTo>
                        <a:pt x="945" y="754"/>
                      </a:lnTo>
                      <a:lnTo>
                        <a:pt x="945" y="754"/>
                      </a:lnTo>
                      <a:lnTo>
                        <a:pt x="945" y="754"/>
                      </a:lnTo>
                      <a:lnTo>
                        <a:pt x="945" y="756"/>
                      </a:lnTo>
                      <a:lnTo>
                        <a:pt x="945" y="756"/>
                      </a:lnTo>
                      <a:lnTo>
                        <a:pt x="945" y="756"/>
                      </a:lnTo>
                      <a:lnTo>
                        <a:pt x="945" y="757"/>
                      </a:lnTo>
                      <a:lnTo>
                        <a:pt x="945" y="757"/>
                      </a:lnTo>
                      <a:lnTo>
                        <a:pt x="940" y="758"/>
                      </a:lnTo>
                      <a:lnTo>
                        <a:pt x="941" y="759"/>
                      </a:lnTo>
                      <a:lnTo>
                        <a:pt x="942" y="761"/>
                      </a:lnTo>
                      <a:lnTo>
                        <a:pt x="942" y="761"/>
                      </a:lnTo>
                      <a:lnTo>
                        <a:pt x="944" y="765"/>
                      </a:lnTo>
                      <a:lnTo>
                        <a:pt x="945" y="763"/>
                      </a:lnTo>
                      <a:lnTo>
                        <a:pt x="945" y="763"/>
                      </a:lnTo>
                      <a:lnTo>
                        <a:pt x="947" y="762"/>
                      </a:lnTo>
                      <a:lnTo>
                        <a:pt x="947" y="763"/>
                      </a:lnTo>
                      <a:lnTo>
                        <a:pt x="949" y="763"/>
                      </a:lnTo>
                      <a:lnTo>
                        <a:pt x="950" y="765"/>
                      </a:lnTo>
                      <a:lnTo>
                        <a:pt x="951" y="766"/>
                      </a:lnTo>
                      <a:lnTo>
                        <a:pt x="951" y="765"/>
                      </a:lnTo>
                      <a:lnTo>
                        <a:pt x="955" y="765"/>
                      </a:lnTo>
                      <a:lnTo>
                        <a:pt x="955" y="765"/>
                      </a:lnTo>
                      <a:lnTo>
                        <a:pt x="957" y="766"/>
                      </a:lnTo>
                      <a:lnTo>
                        <a:pt x="957" y="767"/>
                      </a:lnTo>
                      <a:lnTo>
                        <a:pt x="955" y="769"/>
                      </a:lnTo>
                      <a:lnTo>
                        <a:pt x="955" y="769"/>
                      </a:lnTo>
                      <a:lnTo>
                        <a:pt x="955" y="770"/>
                      </a:lnTo>
                      <a:lnTo>
                        <a:pt x="954" y="770"/>
                      </a:lnTo>
                      <a:lnTo>
                        <a:pt x="954" y="774"/>
                      </a:lnTo>
                      <a:lnTo>
                        <a:pt x="954" y="774"/>
                      </a:lnTo>
                      <a:lnTo>
                        <a:pt x="953" y="774"/>
                      </a:lnTo>
                      <a:lnTo>
                        <a:pt x="953" y="774"/>
                      </a:lnTo>
                      <a:lnTo>
                        <a:pt x="953" y="774"/>
                      </a:lnTo>
                      <a:lnTo>
                        <a:pt x="953" y="775"/>
                      </a:lnTo>
                      <a:lnTo>
                        <a:pt x="945" y="775"/>
                      </a:lnTo>
                      <a:lnTo>
                        <a:pt x="945" y="775"/>
                      </a:lnTo>
                      <a:lnTo>
                        <a:pt x="944" y="775"/>
                      </a:lnTo>
                      <a:lnTo>
                        <a:pt x="944" y="778"/>
                      </a:lnTo>
                      <a:lnTo>
                        <a:pt x="942" y="779"/>
                      </a:lnTo>
                      <a:lnTo>
                        <a:pt x="942" y="779"/>
                      </a:lnTo>
                      <a:lnTo>
                        <a:pt x="942" y="779"/>
                      </a:lnTo>
                      <a:lnTo>
                        <a:pt x="944" y="779"/>
                      </a:lnTo>
                      <a:lnTo>
                        <a:pt x="946" y="778"/>
                      </a:lnTo>
                      <a:lnTo>
                        <a:pt x="947" y="776"/>
                      </a:lnTo>
                      <a:lnTo>
                        <a:pt x="951" y="776"/>
                      </a:lnTo>
                      <a:lnTo>
                        <a:pt x="951" y="776"/>
                      </a:lnTo>
                      <a:lnTo>
                        <a:pt x="953" y="776"/>
                      </a:lnTo>
                      <a:lnTo>
                        <a:pt x="953" y="775"/>
                      </a:lnTo>
                      <a:lnTo>
                        <a:pt x="958" y="776"/>
                      </a:lnTo>
                      <a:lnTo>
                        <a:pt x="958" y="775"/>
                      </a:lnTo>
                      <a:lnTo>
                        <a:pt x="962" y="775"/>
                      </a:lnTo>
                      <a:lnTo>
                        <a:pt x="962" y="776"/>
                      </a:lnTo>
                      <a:lnTo>
                        <a:pt x="964" y="776"/>
                      </a:lnTo>
                      <a:lnTo>
                        <a:pt x="964" y="776"/>
                      </a:lnTo>
                      <a:lnTo>
                        <a:pt x="964" y="776"/>
                      </a:lnTo>
                      <a:lnTo>
                        <a:pt x="964" y="776"/>
                      </a:lnTo>
                      <a:lnTo>
                        <a:pt x="966" y="776"/>
                      </a:lnTo>
                      <a:lnTo>
                        <a:pt x="967" y="776"/>
                      </a:lnTo>
                      <a:lnTo>
                        <a:pt x="967" y="776"/>
                      </a:lnTo>
                      <a:lnTo>
                        <a:pt x="967" y="778"/>
                      </a:lnTo>
                      <a:lnTo>
                        <a:pt x="967" y="778"/>
                      </a:lnTo>
                      <a:lnTo>
                        <a:pt x="967" y="778"/>
                      </a:lnTo>
                      <a:lnTo>
                        <a:pt x="968" y="778"/>
                      </a:lnTo>
                      <a:lnTo>
                        <a:pt x="968" y="779"/>
                      </a:lnTo>
                      <a:lnTo>
                        <a:pt x="970" y="780"/>
                      </a:lnTo>
                      <a:lnTo>
                        <a:pt x="970" y="780"/>
                      </a:lnTo>
                      <a:lnTo>
                        <a:pt x="971" y="780"/>
                      </a:lnTo>
                      <a:lnTo>
                        <a:pt x="971" y="780"/>
                      </a:lnTo>
                      <a:lnTo>
                        <a:pt x="972" y="782"/>
                      </a:lnTo>
                      <a:lnTo>
                        <a:pt x="974" y="782"/>
                      </a:lnTo>
                      <a:lnTo>
                        <a:pt x="974" y="783"/>
                      </a:lnTo>
                      <a:lnTo>
                        <a:pt x="975" y="784"/>
                      </a:lnTo>
                      <a:lnTo>
                        <a:pt x="975" y="784"/>
                      </a:lnTo>
                      <a:lnTo>
                        <a:pt x="976" y="786"/>
                      </a:lnTo>
                      <a:lnTo>
                        <a:pt x="976" y="786"/>
                      </a:lnTo>
                      <a:lnTo>
                        <a:pt x="976" y="786"/>
                      </a:lnTo>
                      <a:lnTo>
                        <a:pt x="978" y="786"/>
                      </a:lnTo>
                      <a:lnTo>
                        <a:pt x="978" y="790"/>
                      </a:lnTo>
                      <a:lnTo>
                        <a:pt x="976" y="792"/>
                      </a:lnTo>
                      <a:lnTo>
                        <a:pt x="975" y="793"/>
                      </a:lnTo>
                      <a:lnTo>
                        <a:pt x="975" y="795"/>
                      </a:lnTo>
                      <a:lnTo>
                        <a:pt x="974" y="795"/>
                      </a:lnTo>
                      <a:lnTo>
                        <a:pt x="972" y="795"/>
                      </a:lnTo>
                      <a:lnTo>
                        <a:pt x="974" y="799"/>
                      </a:lnTo>
                      <a:lnTo>
                        <a:pt x="974" y="799"/>
                      </a:lnTo>
                      <a:lnTo>
                        <a:pt x="975" y="797"/>
                      </a:lnTo>
                      <a:lnTo>
                        <a:pt x="975" y="797"/>
                      </a:lnTo>
                      <a:lnTo>
                        <a:pt x="976" y="797"/>
                      </a:lnTo>
                      <a:lnTo>
                        <a:pt x="976" y="800"/>
                      </a:lnTo>
                      <a:lnTo>
                        <a:pt x="978" y="800"/>
                      </a:lnTo>
                      <a:lnTo>
                        <a:pt x="978" y="796"/>
                      </a:lnTo>
                      <a:lnTo>
                        <a:pt x="978" y="795"/>
                      </a:lnTo>
                      <a:lnTo>
                        <a:pt x="979" y="792"/>
                      </a:lnTo>
                      <a:lnTo>
                        <a:pt x="979" y="792"/>
                      </a:lnTo>
                      <a:lnTo>
                        <a:pt x="979" y="792"/>
                      </a:lnTo>
                      <a:lnTo>
                        <a:pt x="980" y="793"/>
                      </a:lnTo>
                      <a:lnTo>
                        <a:pt x="983" y="792"/>
                      </a:lnTo>
                      <a:lnTo>
                        <a:pt x="983" y="793"/>
                      </a:lnTo>
                      <a:lnTo>
                        <a:pt x="984" y="793"/>
                      </a:lnTo>
                      <a:lnTo>
                        <a:pt x="985" y="795"/>
                      </a:lnTo>
                      <a:lnTo>
                        <a:pt x="985" y="795"/>
                      </a:lnTo>
                      <a:lnTo>
                        <a:pt x="988" y="796"/>
                      </a:lnTo>
                      <a:lnTo>
                        <a:pt x="989" y="797"/>
                      </a:lnTo>
                      <a:lnTo>
                        <a:pt x="991" y="797"/>
                      </a:lnTo>
                      <a:lnTo>
                        <a:pt x="992" y="804"/>
                      </a:lnTo>
                      <a:lnTo>
                        <a:pt x="993" y="804"/>
                      </a:lnTo>
                      <a:lnTo>
                        <a:pt x="993" y="801"/>
                      </a:lnTo>
                      <a:lnTo>
                        <a:pt x="993" y="800"/>
                      </a:lnTo>
                      <a:lnTo>
                        <a:pt x="995" y="800"/>
                      </a:lnTo>
                      <a:lnTo>
                        <a:pt x="996" y="800"/>
                      </a:lnTo>
                      <a:lnTo>
                        <a:pt x="996" y="800"/>
                      </a:lnTo>
                      <a:lnTo>
                        <a:pt x="996" y="800"/>
                      </a:lnTo>
                      <a:lnTo>
                        <a:pt x="997" y="800"/>
                      </a:lnTo>
                      <a:lnTo>
                        <a:pt x="997" y="800"/>
                      </a:lnTo>
                      <a:lnTo>
                        <a:pt x="997" y="800"/>
                      </a:lnTo>
                      <a:lnTo>
                        <a:pt x="1001" y="800"/>
                      </a:lnTo>
                      <a:lnTo>
                        <a:pt x="1001" y="801"/>
                      </a:lnTo>
                      <a:lnTo>
                        <a:pt x="1008" y="800"/>
                      </a:lnTo>
                      <a:lnTo>
                        <a:pt x="1008" y="799"/>
                      </a:lnTo>
                      <a:lnTo>
                        <a:pt x="1009" y="800"/>
                      </a:lnTo>
                      <a:lnTo>
                        <a:pt x="1009" y="799"/>
                      </a:lnTo>
                      <a:lnTo>
                        <a:pt x="1012" y="799"/>
                      </a:lnTo>
                      <a:lnTo>
                        <a:pt x="1013" y="800"/>
                      </a:lnTo>
                      <a:lnTo>
                        <a:pt x="1014" y="800"/>
                      </a:lnTo>
                      <a:lnTo>
                        <a:pt x="1016" y="800"/>
                      </a:lnTo>
                      <a:lnTo>
                        <a:pt x="1016" y="804"/>
                      </a:lnTo>
                      <a:lnTo>
                        <a:pt x="1016" y="804"/>
                      </a:lnTo>
                      <a:lnTo>
                        <a:pt x="1016" y="801"/>
                      </a:lnTo>
                      <a:lnTo>
                        <a:pt x="1017" y="801"/>
                      </a:lnTo>
                      <a:lnTo>
                        <a:pt x="1018" y="804"/>
                      </a:lnTo>
                      <a:lnTo>
                        <a:pt x="1018" y="804"/>
                      </a:lnTo>
                      <a:lnTo>
                        <a:pt x="1019" y="804"/>
                      </a:lnTo>
                      <a:lnTo>
                        <a:pt x="1021" y="803"/>
                      </a:lnTo>
                      <a:lnTo>
                        <a:pt x="1022" y="803"/>
                      </a:lnTo>
                      <a:lnTo>
                        <a:pt x="1022" y="804"/>
                      </a:lnTo>
                      <a:lnTo>
                        <a:pt x="1023" y="804"/>
                      </a:lnTo>
                      <a:lnTo>
                        <a:pt x="1023" y="804"/>
                      </a:lnTo>
                      <a:lnTo>
                        <a:pt x="1026" y="805"/>
                      </a:lnTo>
                      <a:lnTo>
                        <a:pt x="1029" y="807"/>
                      </a:lnTo>
                      <a:lnTo>
                        <a:pt x="1030" y="808"/>
                      </a:lnTo>
                      <a:lnTo>
                        <a:pt x="1031" y="808"/>
                      </a:lnTo>
                      <a:lnTo>
                        <a:pt x="1031" y="809"/>
                      </a:lnTo>
                      <a:lnTo>
                        <a:pt x="1033" y="809"/>
                      </a:lnTo>
                      <a:lnTo>
                        <a:pt x="1033" y="810"/>
                      </a:lnTo>
                      <a:lnTo>
                        <a:pt x="1033" y="810"/>
                      </a:lnTo>
                      <a:lnTo>
                        <a:pt x="1034" y="813"/>
                      </a:lnTo>
                      <a:lnTo>
                        <a:pt x="1035" y="813"/>
                      </a:lnTo>
                      <a:lnTo>
                        <a:pt x="1035" y="814"/>
                      </a:lnTo>
                      <a:lnTo>
                        <a:pt x="1036" y="814"/>
                      </a:lnTo>
                      <a:lnTo>
                        <a:pt x="1036" y="816"/>
                      </a:lnTo>
                      <a:lnTo>
                        <a:pt x="1039" y="816"/>
                      </a:lnTo>
                      <a:lnTo>
                        <a:pt x="1039" y="817"/>
                      </a:lnTo>
                      <a:lnTo>
                        <a:pt x="1040" y="818"/>
                      </a:lnTo>
                      <a:lnTo>
                        <a:pt x="1040" y="820"/>
                      </a:lnTo>
                      <a:lnTo>
                        <a:pt x="1040" y="821"/>
                      </a:lnTo>
                      <a:lnTo>
                        <a:pt x="1043" y="821"/>
                      </a:lnTo>
                      <a:lnTo>
                        <a:pt x="1043" y="824"/>
                      </a:lnTo>
                      <a:lnTo>
                        <a:pt x="1043" y="824"/>
                      </a:lnTo>
                      <a:lnTo>
                        <a:pt x="1044" y="828"/>
                      </a:lnTo>
                      <a:lnTo>
                        <a:pt x="1046" y="828"/>
                      </a:lnTo>
                      <a:lnTo>
                        <a:pt x="1046" y="830"/>
                      </a:lnTo>
                      <a:lnTo>
                        <a:pt x="1047" y="830"/>
                      </a:lnTo>
                      <a:lnTo>
                        <a:pt x="1047" y="831"/>
                      </a:lnTo>
                      <a:lnTo>
                        <a:pt x="1047" y="831"/>
                      </a:lnTo>
                      <a:lnTo>
                        <a:pt x="1047" y="837"/>
                      </a:lnTo>
                      <a:lnTo>
                        <a:pt x="1047" y="837"/>
                      </a:lnTo>
                      <a:lnTo>
                        <a:pt x="1047" y="838"/>
                      </a:lnTo>
                      <a:lnTo>
                        <a:pt x="1048" y="838"/>
                      </a:lnTo>
                      <a:lnTo>
                        <a:pt x="1050" y="845"/>
                      </a:lnTo>
                      <a:lnTo>
                        <a:pt x="1048" y="845"/>
                      </a:lnTo>
                      <a:lnTo>
                        <a:pt x="1048" y="845"/>
                      </a:lnTo>
                      <a:lnTo>
                        <a:pt x="1048" y="846"/>
                      </a:lnTo>
                      <a:lnTo>
                        <a:pt x="1050" y="846"/>
                      </a:lnTo>
                      <a:lnTo>
                        <a:pt x="1050" y="845"/>
                      </a:lnTo>
                      <a:lnTo>
                        <a:pt x="1053" y="845"/>
                      </a:lnTo>
                      <a:lnTo>
                        <a:pt x="1055" y="846"/>
                      </a:lnTo>
                      <a:lnTo>
                        <a:pt x="1055" y="848"/>
                      </a:lnTo>
                      <a:lnTo>
                        <a:pt x="1055" y="848"/>
                      </a:lnTo>
                      <a:lnTo>
                        <a:pt x="1053" y="848"/>
                      </a:lnTo>
                      <a:lnTo>
                        <a:pt x="1053" y="850"/>
                      </a:lnTo>
                      <a:lnTo>
                        <a:pt x="1050" y="851"/>
                      </a:lnTo>
                      <a:lnTo>
                        <a:pt x="1050" y="852"/>
                      </a:lnTo>
                      <a:lnTo>
                        <a:pt x="1051" y="852"/>
                      </a:lnTo>
                      <a:lnTo>
                        <a:pt x="1052" y="852"/>
                      </a:lnTo>
                      <a:lnTo>
                        <a:pt x="1052" y="855"/>
                      </a:lnTo>
                      <a:lnTo>
                        <a:pt x="1051" y="856"/>
                      </a:lnTo>
                      <a:lnTo>
                        <a:pt x="1050" y="859"/>
                      </a:lnTo>
                      <a:lnTo>
                        <a:pt x="1052" y="859"/>
                      </a:lnTo>
                      <a:lnTo>
                        <a:pt x="1051" y="856"/>
                      </a:lnTo>
                      <a:lnTo>
                        <a:pt x="1052" y="856"/>
                      </a:lnTo>
                      <a:lnTo>
                        <a:pt x="1052" y="855"/>
                      </a:lnTo>
                      <a:lnTo>
                        <a:pt x="1053" y="855"/>
                      </a:lnTo>
                      <a:lnTo>
                        <a:pt x="1056" y="855"/>
                      </a:lnTo>
                      <a:lnTo>
                        <a:pt x="1055" y="860"/>
                      </a:lnTo>
                      <a:lnTo>
                        <a:pt x="1053" y="860"/>
                      </a:lnTo>
                      <a:lnTo>
                        <a:pt x="1052" y="859"/>
                      </a:lnTo>
                      <a:lnTo>
                        <a:pt x="1052" y="859"/>
                      </a:lnTo>
                      <a:lnTo>
                        <a:pt x="1052" y="860"/>
                      </a:lnTo>
                      <a:lnTo>
                        <a:pt x="1052" y="860"/>
                      </a:lnTo>
                      <a:lnTo>
                        <a:pt x="1052" y="863"/>
                      </a:lnTo>
                      <a:lnTo>
                        <a:pt x="1055" y="864"/>
                      </a:lnTo>
                      <a:lnTo>
                        <a:pt x="1055" y="865"/>
                      </a:lnTo>
                      <a:lnTo>
                        <a:pt x="1053" y="865"/>
                      </a:lnTo>
                      <a:lnTo>
                        <a:pt x="1053" y="865"/>
                      </a:lnTo>
                      <a:lnTo>
                        <a:pt x="1050" y="867"/>
                      </a:lnTo>
                      <a:lnTo>
                        <a:pt x="1047" y="863"/>
                      </a:lnTo>
                      <a:lnTo>
                        <a:pt x="1048" y="863"/>
                      </a:lnTo>
                      <a:lnTo>
                        <a:pt x="1048" y="862"/>
                      </a:lnTo>
                      <a:lnTo>
                        <a:pt x="1048" y="860"/>
                      </a:lnTo>
                      <a:lnTo>
                        <a:pt x="1048" y="860"/>
                      </a:lnTo>
                      <a:lnTo>
                        <a:pt x="1044" y="865"/>
                      </a:lnTo>
                      <a:lnTo>
                        <a:pt x="1043" y="865"/>
                      </a:lnTo>
                      <a:lnTo>
                        <a:pt x="1042" y="867"/>
                      </a:lnTo>
                      <a:lnTo>
                        <a:pt x="1042" y="867"/>
                      </a:lnTo>
                      <a:lnTo>
                        <a:pt x="1042" y="868"/>
                      </a:lnTo>
                      <a:lnTo>
                        <a:pt x="1040" y="868"/>
                      </a:lnTo>
                      <a:lnTo>
                        <a:pt x="1040" y="869"/>
                      </a:lnTo>
                      <a:lnTo>
                        <a:pt x="1040" y="869"/>
                      </a:lnTo>
                      <a:lnTo>
                        <a:pt x="1040" y="872"/>
                      </a:lnTo>
                      <a:lnTo>
                        <a:pt x="1038" y="873"/>
                      </a:lnTo>
                      <a:lnTo>
                        <a:pt x="1038" y="875"/>
                      </a:lnTo>
                      <a:lnTo>
                        <a:pt x="1036" y="876"/>
                      </a:lnTo>
                      <a:lnTo>
                        <a:pt x="1036" y="879"/>
                      </a:lnTo>
                      <a:lnTo>
                        <a:pt x="1034" y="879"/>
                      </a:lnTo>
                      <a:lnTo>
                        <a:pt x="1033" y="879"/>
                      </a:lnTo>
                      <a:lnTo>
                        <a:pt x="1031" y="880"/>
                      </a:lnTo>
                      <a:lnTo>
                        <a:pt x="1030" y="880"/>
                      </a:lnTo>
                      <a:lnTo>
                        <a:pt x="1029" y="880"/>
                      </a:lnTo>
                      <a:lnTo>
                        <a:pt x="1029" y="881"/>
                      </a:lnTo>
                      <a:lnTo>
                        <a:pt x="1025" y="881"/>
                      </a:lnTo>
                      <a:lnTo>
                        <a:pt x="1025" y="881"/>
                      </a:lnTo>
                      <a:lnTo>
                        <a:pt x="1022" y="882"/>
                      </a:lnTo>
                      <a:lnTo>
                        <a:pt x="1022" y="882"/>
                      </a:lnTo>
                      <a:lnTo>
                        <a:pt x="1019" y="884"/>
                      </a:lnTo>
                      <a:lnTo>
                        <a:pt x="1019" y="885"/>
                      </a:lnTo>
                      <a:lnTo>
                        <a:pt x="1018" y="888"/>
                      </a:lnTo>
                      <a:lnTo>
                        <a:pt x="1016" y="889"/>
                      </a:lnTo>
                      <a:lnTo>
                        <a:pt x="1016" y="889"/>
                      </a:lnTo>
                      <a:lnTo>
                        <a:pt x="1009" y="889"/>
                      </a:lnTo>
                      <a:lnTo>
                        <a:pt x="1008" y="889"/>
                      </a:lnTo>
                      <a:lnTo>
                        <a:pt x="1006" y="889"/>
                      </a:lnTo>
                      <a:lnTo>
                        <a:pt x="1004" y="889"/>
                      </a:lnTo>
                      <a:lnTo>
                        <a:pt x="1002" y="890"/>
                      </a:lnTo>
                      <a:lnTo>
                        <a:pt x="1000" y="890"/>
                      </a:lnTo>
                      <a:lnTo>
                        <a:pt x="1000" y="890"/>
                      </a:lnTo>
                      <a:lnTo>
                        <a:pt x="1001" y="890"/>
                      </a:lnTo>
                      <a:lnTo>
                        <a:pt x="1002" y="890"/>
                      </a:lnTo>
                      <a:lnTo>
                        <a:pt x="1005" y="890"/>
                      </a:lnTo>
                      <a:lnTo>
                        <a:pt x="1008" y="890"/>
                      </a:lnTo>
                      <a:lnTo>
                        <a:pt x="1012" y="890"/>
                      </a:lnTo>
                      <a:lnTo>
                        <a:pt x="1017" y="890"/>
                      </a:lnTo>
                      <a:lnTo>
                        <a:pt x="1018" y="888"/>
                      </a:lnTo>
                      <a:lnTo>
                        <a:pt x="1021" y="886"/>
                      </a:lnTo>
                      <a:lnTo>
                        <a:pt x="1021" y="884"/>
                      </a:lnTo>
                      <a:lnTo>
                        <a:pt x="1022" y="884"/>
                      </a:lnTo>
                      <a:lnTo>
                        <a:pt x="1022" y="882"/>
                      </a:lnTo>
                      <a:lnTo>
                        <a:pt x="1023" y="882"/>
                      </a:lnTo>
                      <a:lnTo>
                        <a:pt x="1023" y="882"/>
                      </a:lnTo>
                      <a:lnTo>
                        <a:pt x="1029" y="881"/>
                      </a:lnTo>
                      <a:lnTo>
                        <a:pt x="1029" y="881"/>
                      </a:lnTo>
                      <a:lnTo>
                        <a:pt x="1030" y="881"/>
                      </a:lnTo>
                      <a:lnTo>
                        <a:pt x="1030" y="880"/>
                      </a:lnTo>
                      <a:lnTo>
                        <a:pt x="1033" y="880"/>
                      </a:lnTo>
                      <a:lnTo>
                        <a:pt x="1034" y="880"/>
                      </a:lnTo>
                      <a:lnTo>
                        <a:pt x="1034" y="879"/>
                      </a:lnTo>
                      <a:lnTo>
                        <a:pt x="1035" y="879"/>
                      </a:lnTo>
                      <a:lnTo>
                        <a:pt x="1038" y="879"/>
                      </a:lnTo>
                      <a:lnTo>
                        <a:pt x="1039" y="881"/>
                      </a:lnTo>
                      <a:lnTo>
                        <a:pt x="1039" y="885"/>
                      </a:lnTo>
                      <a:lnTo>
                        <a:pt x="1039" y="888"/>
                      </a:lnTo>
                      <a:lnTo>
                        <a:pt x="1038" y="888"/>
                      </a:lnTo>
                      <a:lnTo>
                        <a:pt x="1038" y="890"/>
                      </a:lnTo>
                      <a:lnTo>
                        <a:pt x="1038" y="890"/>
                      </a:lnTo>
                      <a:lnTo>
                        <a:pt x="1038" y="890"/>
                      </a:lnTo>
                      <a:lnTo>
                        <a:pt x="1038" y="890"/>
                      </a:lnTo>
                      <a:lnTo>
                        <a:pt x="1039" y="889"/>
                      </a:lnTo>
                      <a:lnTo>
                        <a:pt x="1039" y="888"/>
                      </a:lnTo>
                      <a:lnTo>
                        <a:pt x="1040" y="888"/>
                      </a:lnTo>
                      <a:lnTo>
                        <a:pt x="1040" y="881"/>
                      </a:lnTo>
                      <a:lnTo>
                        <a:pt x="1040" y="881"/>
                      </a:lnTo>
                      <a:lnTo>
                        <a:pt x="1040" y="880"/>
                      </a:lnTo>
                      <a:lnTo>
                        <a:pt x="1040" y="880"/>
                      </a:lnTo>
                      <a:lnTo>
                        <a:pt x="1043" y="879"/>
                      </a:lnTo>
                      <a:lnTo>
                        <a:pt x="1044" y="877"/>
                      </a:lnTo>
                      <a:lnTo>
                        <a:pt x="1044" y="877"/>
                      </a:lnTo>
                      <a:lnTo>
                        <a:pt x="1046" y="877"/>
                      </a:lnTo>
                      <a:lnTo>
                        <a:pt x="1046" y="877"/>
                      </a:lnTo>
                      <a:lnTo>
                        <a:pt x="1047" y="877"/>
                      </a:lnTo>
                      <a:lnTo>
                        <a:pt x="1047" y="880"/>
                      </a:lnTo>
                      <a:lnTo>
                        <a:pt x="1047" y="880"/>
                      </a:lnTo>
                      <a:lnTo>
                        <a:pt x="1047" y="881"/>
                      </a:lnTo>
                      <a:lnTo>
                        <a:pt x="1048" y="884"/>
                      </a:lnTo>
                      <a:lnTo>
                        <a:pt x="1051" y="885"/>
                      </a:lnTo>
                      <a:lnTo>
                        <a:pt x="1051" y="886"/>
                      </a:lnTo>
                      <a:lnTo>
                        <a:pt x="1055" y="886"/>
                      </a:lnTo>
                      <a:lnTo>
                        <a:pt x="1055" y="885"/>
                      </a:lnTo>
                      <a:lnTo>
                        <a:pt x="1059" y="885"/>
                      </a:lnTo>
                      <a:lnTo>
                        <a:pt x="1059" y="885"/>
                      </a:lnTo>
                      <a:lnTo>
                        <a:pt x="1059" y="885"/>
                      </a:lnTo>
                      <a:lnTo>
                        <a:pt x="1059" y="885"/>
                      </a:lnTo>
                      <a:lnTo>
                        <a:pt x="1059" y="885"/>
                      </a:lnTo>
                      <a:lnTo>
                        <a:pt x="1060" y="885"/>
                      </a:lnTo>
                      <a:lnTo>
                        <a:pt x="1063" y="885"/>
                      </a:lnTo>
                      <a:lnTo>
                        <a:pt x="1063" y="886"/>
                      </a:lnTo>
                      <a:lnTo>
                        <a:pt x="1064" y="886"/>
                      </a:lnTo>
                      <a:lnTo>
                        <a:pt x="1064" y="885"/>
                      </a:lnTo>
                      <a:lnTo>
                        <a:pt x="1067" y="882"/>
                      </a:lnTo>
                      <a:lnTo>
                        <a:pt x="1067" y="881"/>
                      </a:lnTo>
                      <a:lnTo>
                        <a:pt x="1071" y="881"/>
                      </a:lnTo>
                      <a:lnTo>
                        <a:pt x="1071" y="880"/>
                      </a:lnTo>
                      <a:lnTo>
                        <a:pt x="1069" y="880"/>
                      </a:lnTo>
                      <a:lnTo>
                        <a:pt x="1069" y="879"/>
                      </a:lnTo>
                      <a:lnTo>
                        <a:pt x="1068" y="879"/>
                      </a:lnTo>
                      <a:lnTo>
                        <a:pt x="1069" y="877"/>
                      </a:lnTo>
                      <a:lnTo>
                        <a:pt x="1069" y="877"/>
                      </a:lnTo>
                      <a:lnTo>
                        <a:pt x="1069" y="877"/>
                      </a:lnTo>
                      <a:lnTo>
                        <a:pt x="1071" y="876"/>
                      </a:lnTo>
                      <a:lnTo>
                        <a:pt x="1072" y="876"/>
                      </a:lnTo>
                      <a:lnTo>
                        <a:pt x="1073" y="875"/>
                      </a:lnTo>
                      <a:lnTo>
                        <a:pt x="1074" y="875"/>
                      </a:lnTo>
                      <a:lnTo>
                        <a:pt x="1074" y="873"/>
                      </a:lnTo>
                      <a:lnTo>
                        <a:pt x="1081" y="873"/>
                      </a:lnTo>
                      <a:lnTo>
                        <a:pt x="1082" y="873"/>
                      </a:lnTo>
                      <a:lnTo>
                        <a:pt x="1084" y="875"/>
                      </a:lnTo>
                      <a:lnTo>
                        <a:pt x="1085" y="876"/>
                      </a:lnTo>
                      <a:lnTo>
                        <a:pt x="1086" y="876"/>
                      </a:lnTo>
                      <a:lnTo>
                        <a:pt x="1088" y="879"/>
                      </a:lnTo>
                      <a:lnTo>
                        <a:pt x="1090" y="879"/>
                      </a:lnTo>
                      <a:lnTo>
                        <a:pt x="1090" y="877"/>
                      </a:lnTo>
                      <a:lnTo>
                        <a:pt x="1090" y="877"/>
                      </a:lnTo>
                      <a:lnTo>
                        <a:pt x="1091" y="877"/>
                      </a:lnTo>
                      <a:lnTo>
                        <a:pt x="1091" y="879"/>
                      </a:lnTo>
                      <a:lnTo>
                        <a:pt x="1093" y="880"/>
                      </a:lnTo>
                      <a:lnTo>
                        <a:pt x="1093" y="880"/>
                      </a:lnTo>
                      <a:lnTo>
                        <a:pt x="1093" y="880"/>
                      </a:lnTo>
                      <a:lnTo>
                        <a:pt x="1095" y="880"/>
                      </a:lnTo>
                      <a:lnTo>
                        <a:pt x="1095" y="880"/>
                      </a:lnTo>
                      <a:lnTo>
                        <a:pt x="1097" y="882"/>
                      </a:lnTo>
                      <a:lnTo>
                        <a:pt x="1095" y="884"/>
                      </a:lnTo>
                      <a:lnTo>
                        <a:pt x="1095" y="885"/>
                      </a:lnTo>
                      <a:lnTo>
                        <a:pt x="1095" y="885"/>
                      </a:lnTo>
                      <a:lnTo>
                        <a:pt x="1095" y="884"/>
                      </a:lnTo>
                      <a:lnTo>
                        <a:pt x="1097" y="884"/>
                      </a:lnTo>
                      <a:lnTo>
                        <a:pt x="1098" y="882"/>
                      </a:lnTo>
                      <a:lnTo>
                        <a:pt x="1098" y="882"/>
                      </a:lnTo>
                      <a:lnTo>
                        <a:pt x="1101" y="882"/>
                      </a:lnTo>
                      <a:lnTo>
                        <a:pt x="1102" y="884"/>
                      </a:lnTo>
                      <a:lnTo>
                        <a:pt x="1102" y="884"/>
                      </a:lnTo>
                      <a:lnTo>
                        <a:pt x="1102" y="886"/>
                      </a:lnTo>
                      <a:lnTo>
                        <a:pt x="1103" y="888"/>
                      </a:lnTo>
                      <a:lnTo>
                        <a:pt x="1105" y="889"/>
                      </a:lnTo>
                      <a:lnTo>
                        <a:pt x="1105" y="890"/>
                      </a:lnTo>
                      <a:lnTo>
                        <a:pt x="1105" y="890"/>
                      </a:lnTo>
                      <a:lnTo>
                        <a:pt x="1103" y="892"/>
                      </a:lnTo>
                      <a:lnTo>
                        <a:pt x="1103" y="892"/>
                      </a:lnTo>
                      <a:lnTo>
                        <a:pt x="1106" y="892"/>
                      </a:lnTo>
                      <a:lnTo>
                        <a:pt x="1106" y="893"/>
                      </a:lnTo>
                      <a:lnTo>
                        <a:pt x="1106" y="893"/>
                      </a:lnTo>
                      <a:lnTo>
                        <a:pt x="1106" y="894"/>
                      </a:lnTo>
                      <a:lnTo>
                        <a:pt x="1105" y="897"/>
                      </a:lnTo>
                      <a:lnTo>
                        <a:pt x="1106" y="897"/>
                      </a:lnTo>
                      <a:lnTo>
                        <a:pt x="1108" y="898"/>
                      </a:lnTo>
                      <a:lnTo>
                        <a:pt x="1108" y="898"/>
                      </a:lnTo>
                      <a:lnTo>
                        <a:pt x="1108" y="898"/>
                      </a:lnTo>
                      <a:lnTo>
                        <a:pt x="1110" y="897"/>
                      </a:lnTo>
                      <a:lnTo>
                        <a:pt x="1112" y="892"/>
                      </a:lnTo>
                      <a:lnTo>
                        <a:pt x="1115" y="892"/>
                      </a:lnTo>
                      <a:lnTo>
                        <a:pt x="1115" y="893"/>
                      </a:lnTo>
                      <a:lnTo>
                        <a:pt x="1115" y="893"/>
                      </a:lnTo>
                      <a:lnTo>
                        <a:pt x="1115" y="892"/>
                      </a:lnTo>
                      <a:lnTo>
                        <a:pt x="1119" y="892"/>
                      </a:lnTo>
                      <a:lnTo>
                        <a:pt x="1119" y="893"/>
                      </a:lnTo>
                      <a:lnTo>
                        <a:pt x="1120" y="893"/>
                      </a:lnTo>
                      <a:lnTo>
                        <a:pt x="1120" y="893"/>
                      </a:lnTo>
                      <a:lnTo>
                        <a:pt x="1120" y="893"/>
                      </a:lnTo>
                      <a:lnTo>
                        <a:pt x="1120" y="893"/>
                      </a:lnTo>
                      <a:lnTo>
                        <a:pt x="1122" y="894"/>
                      </a:lnTo>
                      <a:lnTo>
                        <a:pt x="1122" y="894"/>
                      </a:lnTo>
                      <a:lnTo>
                        <a:pt x="1123" y="897"/>
                      </a:lnTo>
                      <a:lnTo>
                        <a:pt x="1124" y="897"/>
                      </a:lnTo>
                      <a:lnTo>
                        <a:pt x="1124" y="896"/>
                      </a:lnTo>
                      <a:lnTo>
                        <a:pt x="1128" y="896"/>
                      </a:lnTo>
                      <a:lnTo>
                        <a:pt x="1128" y="896"/>
                      </a:lnTo>
                      <a:lnTo>
                        <a:pt x="1129" y="896"/>
                      </a:lnTo>
                      <a:lnTo>
                        <a:pt x="1129" y="897"/>
                      </a:lnTo>
                      <a:lnTo>
                        <a:pt x="1135" y="897"/>
                      </a:lnTo>
                      <a:lnTo>
                        <a:pt x="1135" y="898"/>
                      </a:lnTo>
                      <a:lnTo>
                        <a:pt x="1137" y="898"/>
                      </a:lnTo>
                      <a:lnTo>
                        <a:pt x="1137" y="898"/>
                      </a:lnTo>
                      <a:lnTo>
                        <a:pt x="1139" y="898"/>
                      </a:lnTo>
                      <a:lnTo>
                        <a:pt x="1139" y="898"/>
                      </a:lnTo>
                      <a:lnTo>
                        <a:pt x="1140" y="898"/>
                      </a:lnTo>
                      <a:lnTo>
                        <a:pt x="1143" y="898"/>
                      </a:lnTo>
                      <a:lnTo>
                        <a:pt x="1144" y="898"/>
                      </a:lnTo>
                      <a:lnTo>
                        <a:pt x="1145" y="900"/>
                      </a:lnTo>
                      <a:lnTo>
                        <a:pt x="1146" y="900"/>
                      </a:lnTo>
                      <a:lnTo>
                        <a:pt x="1146" y="901"/>
                      </a:lnTo>
                      <a:lnTo>
                        <a:pt x="1149" y="901"/>
                      </a:lnTo>
                      <a:lnTo>
                        <a:pt x="1149" y="901"/>
                      </a:lnTo>
                      <a:lnTo>
                        <a:pt x="1150" y="901"/>
                      </a:lnTo>
                      <a:lnTo>
                        <a:pt x="1150" y="902"/>
                      </a:lnTo>
                      <a:lnTo>
                        <a:pt x="1152" y="902"/>
                      </a:lnTo>
                      <a:lnTo>
                        <a:pt x="1152" y="903"/>
                      </a:lnTo>
                      <a:lnTo>
                        <a:pt x="1154" y="903"/>
                      </a:lnTo>
                      <a:lnTo>
                        <a:pt x="1156" y="905"/>
                      </a:lnTo>
                      <a:lnTo>
                        <a:pt x="1157" y="905"/>
                      </a:lnTo>
                      <a:lnTo>
                        <a:pt x="1160" y="909"/>
                      </a:lnTo>
                      <a:lnTo>
                        <a:pt x="1161" y="910"/>
                      </a:lnTo>
                      <a:lnTo>
                        <a:pt x="1162" y="910"/>
                      </a:lnTo>
                      <a:lnTo>
                        <a:pt x="1163" y="911"/>
                      </a:lnTo>
                      <a:lnTo>
                        <a:pt x="1163" y="913"/>
                      </a:lnTo>
                      <a:lnTo>
                        <a:pt x="1165" y="913"/>
                      </a:lnTo>
                      <a:lnTo>
                        <a:pt x="1166" y="914"/>
                      </a:lnTo>
                      <a:lnTo>
                        <a:pt x="1166" y="915"/>
                      </a:lnTo>
                      <a:lnTo>
                        <a:pt x="1167" y="917"/>
                      </a:lnTo>
                      <a:lnTo>
                        <a:pt x="1167" y="917"/>
                      </a:lnTo>
                      <a:lnTo>
                        <a:pt x="1170" y="918"/>
                      </a:lnTo>
                      <a:lnTo>
                        <a:pt x="1169" y="919"/>
                      </a:lnTo>
                      <a:lnTo>
                        <a:pt x="1170" y="919"/>
                      </a:lnTo>
                      <a:lnTo>
                        <a:pt x="1170" y="918"/>
                      </a:lnTo>
                      <a:lnTo>
                        <a:pt x="1171" y="918"/>
                      </a:lnTo>
                      <a:lnTo>
                        <a:pt x="1174" y="918"/>
                      </a:lnTo>
                      <a:lnTo>
                        <a:pt x="1175" y="918"/>
                      </a:lnTo>
                      <a:lnTo>
                        <a:pt x="1175" y="919"/>
                      </a:lnTo>
                      <a:lnTo>
                        <a:pt x="1175" y="920"/>
                      </a:lnTo>
                      <a:lnTo>
                        <a:pt x="1177" y="920"/>
                      </a:lnTo>
                      <a:lnTo>
                        <a:pt x="1177" y="919"/>
                      </a:lnTo>
                      <a:lnTo>
                        <a:pt x="1178" y="919"/>
                      </a:lnTo>
                      <a:lnTo>
                        <a:pt x="1179" y="919"/>
                      </a:lnTo>
                      <a:lnTo>
                        <a:pt x="1182" y="920"/>
                      </a:lnTo>
                      <a:lnTo>
                        <a:pt x="1183" y="922"/>
                      </a:lnTo>
                      <a:lnTo>
                        <a:pt x="1184" y="922"/>
                      </a:lnTo>
                      <a:lnTo>
                        <a:pt x="1184" y="923"/>
                      </a:lnTo>
                      <a:lnTo>
                        <a:pt x="1184" y="923"/>
                      </a:lnTo>
                      <a:lnTo>
                        <a:pt x="1184" y="924"/>
                      </a:lnTo>
                      <a:lnTo>
                        <a:pt x="1186" y="924"/>
                      </a:lnTo>
                      <a:lnTo>
                        <a:pt x="1186" y="927"/>
                      </a:lnTo>
                      <a:lnTo>
                        <a:pt x="1186" y="927"/>
                      </a:lnTo>
                      <a:lnTo>
                        <a:pt x="1186" y="928"/>
                      </a:lnTo>
                      <a:lnTo>
                        <a:pt x="1187" y="930"/>
                      </a:lnTo>
                      <a:lnTo>
                        <a:pt x="1187" y="931"/>
                      </a:lnTo>
                      <a:lnTo>
                        <a:pt x="1190" y="934"/>
                      </a:lnTo>
                      <a:lnTo>
                        <a:pt x="1191" y="935"/>
                      </a:lnTo>
                      <a:lnTo>
                        <a:pt x="1191" y="937"/>
                      </a:lnTo>
                      <a:lnTo>
                        <a:pt x="1191" y="940"/>
                      </a:lnTo>
                      <a:lnTo>
                        <a:pt x="1191" y="941"/>
                      </a:lnTo>
                      <a:lnTo>
                        <a:pt x="1191" y="941"/>
                      </a:lnTo>
                      <a:lnTo>
                        <a:pt x="1190" y="941"/>
                      </a:lnTo>
                      <a:lnTo>
                        <a:pt x="1191" y="941"/>
                      </a:lnTo>
                      <a:lnTo>
                        <a:pt x="1192" y="944"/>
                      </a:lnTo>
                      <a:lnTo>
                        <a:pt x="1192" y="947"/>
                      </a:lnTo>
                      <a:lnTo>
                        <a:pt x="1192" y="949"/>
                      </a:lnTo>
                      <a:lnTo>
                        <a:pt x="1191" y="949"/>
                      </a:lnTo>
                      <a:lnTo>
                        <a:pt x="1191" y="951"/>
                      </a:lnTo>
                      <a:lnTo>
                        <a:pt x="1192" y="951"/>
                      </a:lnTo>
                      <a:lnTo>
                        <a:pt x="1192" y="953"/>
                      </a:lnTo>
                      <a:lnTo>
                        <a:pt x="1192" y="954"/>
                      </a:lnTo>
                      <a:lnTo>
                        <a:pt x="1191" y="954"/>
                      </a:lnTo>
                      <a:lnTo>
                        <a:pt x="1191" y="956"/>
                      </a:lnTo>
                      <a:lnTo>
                        <a:pt x="1191" y="956"/>
                      </a:lnTo>
                      <a:lnTo>
                        <a:pt x="1191" y="958"/>
                      </a:lnTo>
                      <a:lnTo>
                        <a:pt x="1190" y="958"/>
                      </a:lnTo>
                      <a:lnTo>
                        <a:pt x="1188" y="962"/>
                      </a:lnTo>
                      <a:lnTo>
                        <a:pt x="1188" y="962"/>
                      </a:lnTo>
                      <a:lnTo>
                        <a:pt x="1188" y="964"/>
                      </a:lnTo>
                      <a:lnTo>
                        <a:pt x="1187" y="964"/>
                      </a:lnTo>
                      <a:lnTo>
                        <a:pt x="1187" y="965"/>
                      </a:lnTo>
                      <a:lnTo>
                        <a:pt x="1186" y="966"/>
                      </a:lnTo>
                      <a:lnTo>
                        <a:pt x="1186" y="968"/>
                      </a:lnTo>
                      <a:lnTo>
                        <a:pt x="806" y="968"/>
                      </a:lnTo>
                      <a:lnTo>
                        <a:pt x="806" y="966"/>
                      </a:lnTo>
                      <a:lnTo>
                        <a:pt x="805" y="965"/>
                      </a:lnTo>
                      <a:lnTo>
                        <a:pt x="803" y="961"/>
                      </a:lnTo>
                      <a:lnTo>
                        <a:pt x="802" y="960"/>
                      </a:lnTo>
                      <a:lnTo>
                        <a:pt x="802" y="958"/>
                      </a:lnTo>
                      <a:lnTo>
                        <a:pt x="800" y="957"/>
                      </a:lnTo>
                      <a:lnTo>
                        <a:pt x="800" y="956"/>
                      </a:lnTo>
                      <a:lnTo>
                        <a:pt x="798" y="956"/>
                      </a:lnTo>
                      <a:lnTo>
                        <a:pt x="798" y="954"/>
                      </a:lnTo>
                      <a:lnTo>
                        <a:pt x="796" y="952"/>
                      </a:lnTo>
                      <a:lnTo>
                        <a:pt x="796" y="847"/>
                      </a:lnTo>
                      <a:lnTo>
                        <a:pt x="797" y="847"/>
                      </a:lnTo>
                      <a:lnTo>
                        <a:pt x="797" y="846"/>
                      </a:lnTo>
                      <a:lnTo>
                        <a:pt x="796" y="846"/>
                      </a:lnTo>
                      <a:lnTo>
                        <a:pt x="796" y="846"/>
                      </a:lnTo>
                      <a:lnTo>
                        <a:pt x="796" y="843"/>
                      </a:lnTo>
                      <a:lnTo>
                        <a:pt x="796" y="843"/>
                      </a:lnTo>
                      <a:lnTo>
                        <a:pt x="796" y="842"/>
                      </a:lnTo>
                      <a:lnTo>
                        <a:pt x="796" y="842"/>
                      </a:lnTo>
                      <a:lnTo>
                        <a:pt x="796" y="841"/>
                      </a:lnTo>
                      <a:lnTo>
                        <a:pt x="797" y="841"/>
                      </a:lnTo>
                      <a:lnTo>
                        <a:pt x="798" y="838"/>
                      </a:lnTo>
                      <a:lnTo>
                        <a:pt x="800" y="838"/>
                      </a:lnTo>
                      <a:lnTo>
                        <a:pt x="800" y="837"/>
                      </a:lnTo>
                      <a:lnTo>
                        <a:pt x="805" y="837"/>
                      </a:lnTo>
                      <a:lnTo>
                        <a:pt x="805" y="834"/>
                      </a:lnTo>
                      <a:lnTo>
                        <a:pt x="806" y="834"/>
                      </a:lnTo>
                      <a:lnTo>
                        <a:pt x="806" y="831"/>
                      </a:lnTo>
                      <a:lnTo>
                        <a:pt x="806" y="831"/>
                      </a:lnTo>
                      <a:lnTo>
                        <a:pt x="807" y="830"/>
                      </a:lnTo>
                      <a:lnTo>
                        <a:pt x="809" y="829"/>
                      </a:lnTo>
                      <a:lnTo>
                        <a:pt x="810" y="828"/>
                      </a:lnTo>
                      <a:lnTo>
                        <a:pt x="809" y="828"/>
                      </a:lnTo>
                      <a:lnTo>
                        <a:pt x="806" y="828"/>
                      </a:lnTo>
                      <a:lnTo>
                        <a:pt x="805" y="825"/>
                      </a:lnTo>
                      <a:lnTo>
                        <a:pt x="805" y="824"/>
                      </a:lnTo>
                      <a:lnTo>
                        <a:pt x="806" y="822"/>
                      </a:lnTo>
                      <a:lnTo>
                        <a:pt x="807" y="821"/>
                      </a:lnTo>
                      <a:lnTo>
                        <a:pt x="807" y="818"/>
                      </a:lnTo>
                      <a:lnTo>
                        <a:pt x="807" y="817"/>
                      </a:lnTo>
                      <a:lnTo>
                        <a:pt x="807" y="816"/>
                      </a:lnTo>
                      <a:lnTo>
                        <a:pt x="807" y="816"/>
                      </a:lnTo>
                      <a:lnTo>
                        <a:pt x="807" y="814"/>
                      </a:lnTo>
                      <a:lnTo>
                        <a:pt x="807" y="814"/>
                      </a:lnTo>
                      <a:lnTo>
                        <a:pt x="807" y="814"/>
                      </a:lnTo>
                      <a:lnTo>
                        <a:pt x="809" y="810"/>
                      </a:lnTo>
                      <a:lnTo>
                        <a:pt x="807" y="809"/>
                      </a:lnTo>
                      <a:lnTo>
                        <a:pt x="806" y="808"/>
                      </a:lnTo>
                      <a:lnTo>
                        <a:pt x="809" y="808"/>
                      </a:lnTo>
                      <a:lnTo>
                        <a:pt x="810" y="807"/>
                      </a:lnTo>
                      <a:lnTo>
                        <a:pt x="810" y="804"/>
                      </a:lnTo>
                      <a:lnTo>
                        <a:pt x="809" y="804"/>
                      </a:lnTo>
                      <a:lnTo>
                        <a:pt x="809" y="800"/>
                      </a:lnTo>
                      <a:lnTo>
                        <a:pt x="810" y="800"/>
                      </a:lnTo>
                      <a:lnTo>
                        <a:pt x="809" y="795"/>
                      </a:lnTo>
                      <a:lnTo>
                        <a:pt x="809" y="792"/>
                      </a:lnTo>
                      <a:lnTo>
                        <a:pt x="809" y="792"/>
                      </a:lnTo>
                      <a:lnTo>
                        <a:pt x="809" y="792"/>
                      </a:lnTo>
                      <a:lnTo>
                        <a:pt x="805" y="792"/>
                      </a:lnTo>
                      <a:lnTo>
                        <a:pt x="805" y="791"/>
                      </a:lnTo>
                      <a:lnTo>
                        <a:pt x="803" y="791"/>
                      </a:lnTo>
                      <a:lnTo>
                        <a:pt x="802" y="790"/>
                      </a:lnTo>
                      <a:lnTo>
                        <a:pt x="801" y="787"/>
                      </a:lnTo>
                      <a:lnTo>
                        <a:pt x="800" y="787"/>
                      </a:lnTo>
                      <a:lnTo>
                        <a:pt x="800" y="783"/>
                      </a:lnTo>
                      <a:lnTo>
                        <a:pt x="801" y="783"/>
                      </a:lnTo>
                      <a:lnTo>
                        <a:pt x="802" y="780"/>
                      </a:lnTo>
                      <a:lnTo>
                        <a:pt x="803" y="780"/>
                      </a:lnTo>
                      <a:lnTo>
                        <a:pt x="803" y="778"/>
                      </a:lnTo>
                      <a:lnTo>
                        <a:pt x="802" y="779"/>
                      </a:lnTo>
                      <a:lnTo>
                        <a:pt x="800" y="779"/>
                      </a:lnTo>
                      <a:lnTo>
                        <a:pt x="798" y="779"/>
                      </a:lnTo>
                      <a:lnTo>
                        <a:pt x="797" y="776"/>
                      </a:lnTo>
                      <a:lnTo>
                        <a:pt x="796" y="776"/>
                      </a:lnTo>
                      <a:lnTo>
                        <a:pt x="796" y="776"/>
                      </a:lnTo>
                      <a:lnTo>
                        <a:pt x="796" y="775"/>
                      </a:lnTo>
                      <a:lnTo>
                        <a:pt x="796" y="765"/>
                      </a:lnTo>
                      <a:lnTo>
                        <a:pt x="800" y="766"/>
                      </a:lnTo>
                      <a:lnTo>
                        <a:pt x="801" y="771"/>
                      </a:lnTo>
                      <a:lnTo>
                        <a:pt x="802" y="771"/>
                      </a:lnTo>
                      <a:lnTo>
                        <a:pt x="803" y="773"/>
                      </a:lnTo>
                      <a:lnTo>
                        <a:pt x="806" y="773"/>
                      </a:lnTo>
                      <a:lnTo>
                        <a:pt x="806" y="775"/>
                      </a:lnTo>
                      <a:lnTo>
                        <a:pt x="811" y="779"/>
                      </a:lnTo>
                      <a:lnTo>
                        <a:pt x="813" y="782"/>
                      </a:lnTo>
                      <a:lnTo>
                        <a:pt x="815" y="783"/>
                      </a:lnTo>
                      <a:lnTo>
                        <a:pt x="815" y="784"/>
                      </a:lnTo>
                      <a:lnTo>
                        <a:pt x="817" y="784"/>
                      </a:lnTo>
                      <a:lnTo>
                        <a:pt x="818" y="779"/>
                      </a:lnTo>
                      <a:lnTo>
                        <a:pt x="818" y="779"/>
                      </a:lnTo>
                      <a:lnTo>
                        <a:pt x="818" y="778"/>
                      </a:lnTo>
                      <a:lnTo>
                        <a:pt x="818" y="778"/>
                      </a:lnTo>
                      <a:lnTo>
                        <a:pt x="818" y="776"/>
                      </a:lnTo>
                      <a:lnTo>
                        <a:pt x="820" y="770"/>
                      </a:lnTo>
                      <a:lnTo>
                        <a:pt x="823" y="771"/>
                      </a:lnTo>
                      <a:lnTo>
                        <a:pt x="823" y="770"/>
                      </a:lnTo>
                      <a:lnTo>
                        <a:pt x="824" y="770"/>
                      </a:lnTo>
                      <a:lnTo>
                        <a:pt x="823" y="766"/>
                      </a:lnTo>
                      <a:lnTo>
                        <a:pt x="824" y="766"/>
                      </a:lnTo>
                      <a:lnTo>
                        <a:pt x="826" y="765"/>
                      </a:lnTo>
                      <a:lnTo>
                        <a:pt x="827" y="765"/>
                      </a:lnTo>
                      <a:lnTo>
                        <a:pt x="827" y="762"/>
                      </a:lnTo>
                      <a:lnTo>
                        <a:pt x="827" y="759"/>
                      </a:lnTo>
                      <a:lnTo>
                        <a:pt x="827" y="757"/>
                      </a:lnTo>
                      <a:lnTo>
                        <a:pt x="828" y="756"/>
                      </a:lnTo>
                      <a:lnTo>
                        <a:pt x="828" y="756"/>
                      </a:lnTo>
                      <a:lnTo>
                        <a:pt x="830" y="756"/>
                      </a:lnTo>
                      <a:lnTo>
                        <a:pt x="831" y="754"/>
                      </a:lnTo>
                      <a:lnTo>
                        <a:pt x="831" y="754"/>
                      </a:lnTo>
                      <a:lnTo>
                        <a:pt x="834" y="754"/>
                      </a:lnTo>
                      <a:lnTo>
                        <a:pt x="835" y="756"/>
                      </a:lnTo>
                      <a:lnTo>
                        <a:pt x="835" y="754"/>
                      </a:lnTo>
                      <a:lnTo>
                        <a:pt x="835" y="753"/>
                      </a:lnTo>
                      <a:lnTo>
                        <a:pt x="836" y="752"/>
                      </a:lnTo>
                      <a:lnTo>
                        <a:pt x="837" y="752"/>
                      </a:lnTo>
                      <a:lnTo>
                        <a:pt x="840" y="750"/>
                      </a:lnTo>
                      <a:lnTo>
                        <a:pt x="843" y="750"/>
                      </a:lnTo>
                      <a:lnTo>
                        <a:pt x="845" y="749"/>
                      </a:lnTo>
                      <a:lnTo>
                        <a:pt x="847" y="746"/>
                      </a:lnTo>
                      <a:lnTo>
                        <a:pt x="848" y="746"/>
                      </a:lnTo>
                      <a:lnTo>
                        <a:pt x="848" y="746"/>
                      </a:lnTo>
                      <a:lnTo>
                        <a:pt x="851" y="746"/>
                      </a:lnTo>
                      <a:lnTo>
                        <a:pt x="851" y="745"/>
                      </a:lnTo>
                      <a:lnTo>
                        <a:pt x="852" y="745"/>
                      </a:lnTo>
                      <a:lnTo>
                        <a:pt x="852" y="745"/>
                      </a:lnTo>
                      <a:lnTo>
                        <a:pt x="853" y="745"/>
                      </a:lnTo>
                      <a:lnTo>
                        <a:pt x="853" y="744"/>
                      </a:lnTo>
                      <a:lnTo>
                        <a:pt x="855" y="744"/>
                      </a:lnTo>
                      <a:lnTo>
                        <a:pt x="855" y="744"/>
                      </a:lnTo>
                      <a:lnTo>
                        <a:pt x="855" y="744"/>
                      </a:lnTo>
                      <a:lnTo>
                        <a:pt x="855" y="744"/>
                      </a:lnTo>
                      <a:lnTo>
                        <a:pt x="855" y="742"/>
                      </a:lnTo>
                      <a:lnTo>
                        <a:pt x="856" y="742"/>
                      </a:lnTo>
                      <a:lnTo>
                        <a:pt x="856" y="742"/>
                      </a:lnTo>
                      <a:lnTo>
                        <a:pt x="856" y="740"/>
                      </a:lnTo>
                      <a:lnTo>
                        <a:pt x="857" y="740"/>
                      </a:lnTo>
                      <a:lnTo>
                        <a:pt x="858" y="738"/>
                      </a:lnTo>
                      <a:lnTo>
                        <a:pt x="860" y="738"/>
                      </a:lnTo>
                      <a:lnTo>
                        <a:pt x="860" y="737"/>
                      </a:lnTo>
                      <a:close/>
                      <a:moveTo>
                        <a:pt x="796" y="458"/>
                      </a:moveTo>
                      <a:lnTo>
                        <a:pt x="817" y="458"/>
                      </a:lnTo>
                      <a:lnTo>
                        <a:pt x="818" y="460"/>
                      </a:lnTo>
                      <a:lnTo>
                        <a:pt x="818" y="461"/>
                      </a:lnTo>
                      <a:lnTo>
                        <a:pt x="813" y="462"/>
                      </a:lnTo>
                      <a:lnTo>
                        <a:pt x="813" y="462"/>
                      </a:lnTo>
                      <a:lnTo>
                        <a:pt x="814" y="464"/>
                      </a:lnTo>
                      <a:lnTo>
                        <a:pt x="815" y="465"/>
                      </a:lnTo>
                      <a:lnTo>
                        <a:pt x="815" y="466"/>
                      </a:lnTo>
                      <a:lnTo>
                        <a:pt x="815" y="466"/>
                      </a:lnTo>
                      <a:lnTo>
                        <a:pt x="818" y="468"/>
                      </a:lnTo>
                      <a:lnTo>
                        <a:pt x="819" y="469"/>
                      </a:lnTo>
                      <a:lnTo>
                        <a:pt x="820" y="469"/>
                      </a:lnTo>
                      <a:lnTo>
                        <a:pt x="820" y="471"/>
                      </a:lnTo>
                      <a:lnTo>
                        <a:pt x="820" y="471"/>
                      </a:lnTo>
                      <a:lnTo>
                        <a:pt x="822" y="474"/>
                      </a:lnTo>
                      <a:lnTo>
                        <a:pt x="820" y="474"/>
                      </a:lnTo>
                      <a:lnTo>
                        <a:pt x="819" y="475"/>
                      </a:lnTo>
                      <a:lnTo>
                        <a:pt x="817" y="475"/>
                      </a:lnTo>
                      <a:lnTo>
                        <a:pt x="817" y="478"/>
                      </a:lnTo>
                      <a:lnTo>
                        <a:pt x="818" y="478"/>
                      </a:lnTo>
                      <a:lnTo>
                        <a:pt x="819" y="478"/>
                      </a:lnTo>
                      <a:lnTo>
                        <a:pt x="820" y="478"/>
                      </a:lnTo>
                      <a:lnTo>
                        <a:pt x="820" y="479"/>
                      </a:lnTo>
                      <a:lnTo>
                        <a:pt x="820" y="479"/>
                      </a:lnTo>
                      <a:lnTo>
                        <a:pt x="822" y="479"/>
                      </a:lnTo>
                      <a:lnTo>
                        <a:pt x="822" y="479"/>
                      </a:lnTo>
                      <a:lnTo>
                        <a:pt x="822" y="481"/>
                      </a:lnTo>
                      <a:lnTo>
                        <a:pt x="823" y="481"/>
                      </a:lnTo>
                      <a:lnTo>
                        <a:pt x="823" y="482"/>
                      </a:lnTo>
                      <a:lnTo>
                        <a:pt x="823" y="482"/>
                      </a:lnTo>
                      <a:lnTo>
                        <a:pt x="822" y="482"/>
                      </a:lnTo>
                      <a:lnTo>
                        <a:pt x="820" y="483"/>
                      </a:lnTo>
                      <a:lnTo>
                        <a:pt x="819" y="483"/>
                      </a:lnTo>
                      <a:lnTo>
                        <a:pt x="819" y="483"/>
                      </a:lnTo>
                      <a:lnTo>
                        <a:pt x="819" y="483"/>
                      </a:lnTo>
                      <a:lnTo>
                        <a:pt x="818" y="483"/>
                      </a:lnTo>
                      <a:lnTo>
                        <a:pt x="818" y="481"/>
                      </a:lnTo>
                      <a:lnTo>
                        <a:pt x="815" y="482"/>
                      </a:lnTo>
                      <a:lnTo>
                        <a:pt x="814" y="482"/>
                      </a:lnTo>
                      <a:lnTo>
                        <a:pt x="813" y="482"/>
                      </a:lnTo>
                      <a:lnTo>
                        <a:pt x="813" y="482"/>
                      </a:lnTo>
                      <a:lnTo>
                        <a:pt x="815" y="485"/>
                      </a:lnTo>
                      <a:lnTo>
                        <a:pt x="817" y="486"/>
                      </a:lnTo>
                      <a:lnTo>
                        <a:pt x="815" y="486"/>
                      </a:lnTo>
                      <a:lnTo>
                        <a:pt x="815" y="487"/>
                      </a:lnTo>
                      <a:lnTo>
                        <a:pt x="811" y="487"/>
                      </a:lnTo>
                      <a:lnTo>
                        <a:pt x="813" y="488"/>
                      </a:lnTo>
                      <a:lnTo>
                        <a:pt x="813" y="491"/>
                      </a:lnTo>
                      <a:lnTo>
                        <a:pt x="813" y="492"/>
                      </a:lnTo>
                      <a:lnTo>
                        <a:pt x="813" y="492"/>
                      </a:lnTo>
                      <a:lnTo>
                        <a:pt x="811" y="494"/>
                      </a:lnTo>
                      <a:lnTo>
                        <a:pt x="809" y="494"/>
                      </a:lnTo>
                      <a:lnTo>
                        <a:pt x="809" y="496"/>
                      </a:lnTo>
                      <a:lnTo>
                        <a:pt x="809" y="496"/>
                      </a:lnTo>
                      <a:lnTo>
                        <a:pt x="807" y="498"/>
                      </a:lnTo>
                      <a:lnTo>
                        <a:pt x="807" y="499"/>
                      </a:lnTo>
                      <a:lnTo>
                        <a:pt x="806" y="499"/>
                      </a:lnTo>
                      <a:lnTo>
                        <a:pt x="805" y="500"/>
                      </a:lnTo>
                      <a:lnTo>
                        <a:pt x="805" y="500"/>
                      </a:lnTo>
                      <a:lnTo>
                        <a:pt x="805" y="502"/>
                      </a:lnTo>
                      <a:lnTo>
                        <a:pt x="802" y="502"/>
                      </a:lnTo>
                      <a:lnTo>
                        <a:pt x="800" y="503"/>
                      </a:lnTo>
                      <a:lnTo>
                        <a:pt x="797" y="504"/>
                      </a:lnTo>
                      <a:lnTo>
                        <a:pt x="796" y="504"/>
                      </a:lnTo>
                      <a:lnTo>
                        <a:pt x="796" y="458"/>
                      </a:lnTo>
                      <a:close/>
                      <a:moveTo>
                        <a:pt x="351" y="257"/>
                      </a:moveTo>
                      <a:lnTo>
                        <a:pt x="351" y="258"/>
                      </a:lnTo>
                      <a:lnTo>
                        <a:pt x="351" y="258"/>
                      </a:lnTo>
                      <a:lnTo>
                        <a:pt x="351" y="257"/>
                      </a:lnTo>
                      <a:lnTo>
                        <a:pt x="351" y="257"/>
                      </a:lnTo>
                      <a:close/>
                      <a:moveTo>
                        <a:pt x="281" y="183"/>
                      </a:moveTo>
                      <a:lnTo>
                        <a:pt x="281" y="183"/>
                      </a:lnTo>
                      <a:lnTo>
                        <a:pt x="280" y="183"/>
                      </a:lnTo>
                      <a:lnTo>
                        <a:pt x="281" y="187"/>
                      </a:lnTo>
                      <a:lnTo>
                        <a:pt x="281" y="187"/>
                      </a:lnTo>
                      <a:lnTo>
                        <a:pt x="284" y="187"/>
                      </a:lnTo>
                      <a:lnTo>
                        <a:pt x="286" y="189"/>
                      </a:lnTo>
                      <a:lnTo>
                        <a:pt x="286" y="189"/>
                      </a:lnTo>
                      <a:lnTo>
                        <a:pt x="288" y="189"/>
                      </a:lnTo>
                      <a:lnTo>
                        <a:pt x="288" y="191"/>
                      </a:lnTo>
                      <a:lnTo>
                        <a:pt x="288" y="191"/>
                      </a:lnTo>
                      <a:lnTo>
                        <a:pt x="288" y="189"/>
                      </a:lnTo>
                      <a:lnTo>
                        <a:pt x="286" y="187"/>
                      </a:lnTo>
                      <a:lnTo>
                        <a:pt x="286" y="185"/>
                      </a:lnTo>
                      <a:lnTo>
                        <a:pt x="284" y="185"/>
                      </a:lnTo>
                      <a:lnTo>
                        <a:pt x="282" y="183"/>
                      </a:lnTo>
                      <a:lnTo>
                        <a:pt x="281" y="183"/>
                      </a:lnTo>
                      <a:close/>
                      <a:moveTo>
                        <a:pt x="293" y="178"/>
                      </a:moveTo>
                      <a:lnTo>
                        <a:pt x="293" y="180"/>
                      </a:lnTo>
                      <a:lnTo>
                        <a:pt x="292" y="180"/>
                      </a:lnTo>
                      <a:lnTo>
                        <a:pt x="292" y="181"/>
                      </a:lnTo>
                      <a:lnTo>
                        <a:pt x="293" y="181"/>
                      </a:lnTo>
                      <a:lnTo>
                        <a:pt x="293" y="178"/>
                      </a:lnTo>
                      <a:lnTo>
                        <a:pt x="293" y="178"/>
                      </a:lnTo>
                      <a:close/>
                      <a:moveTo>
                        <a:pt x="87" y="178"/>
                      </a:moveTo>
                      <a:lnTo>
                        <a:pt x="87" y="181"/>
                      </a:lnTo>
                      <a:lnTo>
                        <a:pt x="89" y="181"/>
                      </a:lnTo>
                      <a:lnTo>
                        <a:pt x="89" y="180"/>
                      </a:lnTo>
                      <a:lnTo>
                        <a:pt x="89" y="180"/>
                      </a:lnTo>
                      <a:lnTo>
                        <a:pt x="89" y="180"/>
                      </a:lnTo>
                      <a:lnTo>
                        <a:pt x="87" y="178"/>
                      </a:lnTo>
                      <a:close/>
                      <a:moveTo>
                        <a:pt x="333" y="30"/>
                      </a:moveTo>
                      <a:lnTo>
                        <a:pt x="333" y="32"/>
                      </a:lnTo>
                      <a:lnTo>
                        <a:pt x="333" y="32"/>
                      </a:lnTo>
                      <a:lnTo>
                        <a:pt x="333" y="30"/>
                      </a:lnTo>
                      <a:lnTo>
                        <a:pt x="333" y="30"/>
                      </a:lnTo>
                      <a:close/>
                      <a:moveTo>
                        <a:pt x="97" y="0"/>
                      </a:moveTo>
                      <a:lnTo>
                        <a:pt x="102" y="0"/>
                      </a:lnTo>
                      <a:lnTo>
                        <a:pt x="102" y="1"/>
                      </a:lnTo>
                      <a:lnTo>
                        <a:pt x="103" y="1"/>
                      </a:lnTo>
                      <a:lnTo>
                        <a:pt x="103" y="3"/>
                      </a:lnTo>
                      <a:lnTo>
                        <a:pt x="107" y="3"/>
                      </a:lnTo>
                      <a:lnTo>
                        <a:pt x="107" y="3"/>
                      </a:lnTo>
                      <a:lnTo>
                        <a:pt x="107" y="3"/>
                      </a:lnTo>
                      <a:lnTo>
                        <a:pt x="107" y="5"/>
                      </a:lnTo>
                      <a:lnTo>
                        <a:pt x="107" y="5"/>
                      </a:lnTo>
                      <a:lnTo>
                        <a:pt x="107" y="8"/>
                      </a:lnTo>
                      <a:lnTo>
                        <a:pt x="108" y="8"/>
                      </a:lnTo>
                      <a:lnTo>
                        <a:pt x="108" y="7"/>
                      </a:lnTo>
                      <a:lnTo>
                        <a:pt x="111" y="7"/>
                      </a:lnTo>
                      <a:lnTo>
                        <a:pt x="111" y="5"/>
                      </a:lnTo>
                      <a:lnTo>
                        <a:pt x="114" y="5"/>
                      </a:lnTo>
                      <a:lnTo>
                        <a:pt x="114" y="5"/>
                      </a:lnTo>
                      <a:lnTo>
                        <a:pt x="115" y="4"/>
                      </a:lnTo>
                      <a:lnTo>
                        <a:pt x="115" y="4"/>
                      </a:lnTo>
                      <a:lnTo>
                        <a:pt x="115" y="4"/>
                      </a:lnTo>
                      <a:lnTo>
                        <a:pt x="116" y="4"/>
                      </a:lnTo>
                      <a:lnTo>
                        <a:pt x="116" y="7"/>
                      </a:lnTo>
                      <a:lnTo>
                        <a:pt x="117" y="7"/>
                      </a:lnTo>
                      <a:lnTo>
                        <a:pt x="117" y="8"/>
                      </a:lnTo>
                      <a:lnTo>
                        <a:pt x="120" y="8"/>
                      </a:lnTo>
                      <a:lnTo>
                        <a:pt x="120" y="8"/>
                      </a:lnTo>
                      <a:lnTo>
                        <a:pt x="127" y="8"/>
                      </a:lnTo>
                      <a:lnTo>
                        <a:pt x="127" y="7"/>
                      </a:lnTo>
                      <a:lnTo>
                        <a:pt x="128" y="7"/>
                      </a:lnTo>
                      <a:lnTo>
                        <a:pt x="128" y="7"/>
                      </a:lnTo>
                      <a:lnTo>
                        <a:pt x="136" y="8"/>
                      </a:lnTo>
                      <a:lnTo>
                        <a:pt x="135" y="9"/>
                      </a:lnTo>
                      <a:lnTo>
                        <a:pt x="140" y="9"/>
                      </a:lnTo>
                      <a:lnTo>
                        <a:pt x="140" y="11"/>
                      </a:lnTo>
                      <a:lnTo>
                        <a:pt x="141" y="11"/>
                      </a:lnTo>
                      <a:lnTo>
                        <a:pt x="141" y="11"/>
                      </a:lnTo>
                      <a:lnTo>
                        <a:pt x="145" y="11"/>
                      </a:lnTo>
                      <a:lnTo>
                        <a:pt x="145" y="12"/>
                      </a:lnTo>
                      <a:lnTo>
                        <a:pt x="148" y="12"/>
                      </a:lnTo>
                      <a:lnTo>
                        <a:pt x="148" y="12"/>
                      </a:lnTo>
                      <a:lnTo>
                        <a:pt x="152" y="12"/>
                      </a:lnTo>
                      <a:lnTo>
                        <a:pt x="152" y="13"/>
                      </a:lnTo>
                      <a:lnTo>
                        <a:pt x="153" y="13"/>
                      </a:lnTo>
                      <a:lnTo>
                        <a:pt x="153" y="13"/>
                      </a:lnTo>
                      <a:lnTo>
                        <a:pt x="155" y="13"/>
                      </a:lnTo>
                      <a:lnTo>
                        <a:pt x="155" y="12"/>
                      </a:lnTo>
                      <a:lnTo>
                        <a:pt x="159" y="12"/>
                      </a:lnTo>
                      <a:lnTo>
                        <a:pt x="161" y="11"/>
                      </a:lnTo>
                      <a:lnTo>
                        <a:pt x="162" y="11"/>
                      </a:lnTo>
                      <a:lnTo>
                        <a:pt x="163" y="9"/>
                      </a:lnTo>
                      <a:lnTo>
                        <a:pt x="165" y="11"/>
                      </a:lnTo>
                      <a:lnTo>
                        <a:pt x="166" y="12"/>
                      </a:lnTo>
                      <a:lnTo>
                        <a:pt x="169" y="11"/>
                      </a:lnTo>
                      <a:lnTo>
                        <a:pt x="170" y="13"/>
                      </a:lnTo>
                      <a:lnTo>
                        <a:pt x="171" y="13"/>
                      </a:lnTo>
                      <a:lnTo>
                        <a:pt x="172" y="15"/>
                      </a:lnTo>
                      <a:lnTo>
                        <a:pt x="176" y="13"/>
                      </a:lnTo>
                      <a:lnTo>
                        <a:pt x="178" y="15"/>
                      </a:lnTo>
                      <a:lnTo>
                        <a:pt x="183" y="15"/>
                      </a:lnTo>
                      <a:lnTo>
                        <a:pt x="183" y="15"/>
                      </a:lnTo>
                      <a:lnTo>
                        <a:pt x="191" y="15"/>
                      </a:lnTo>
                      <a:lnTo>
                        <a:pt x="191" y="15"/>
                      </a:lnTo>
                      <a:lnTo>
                        <a:pt x="192" y="16"/>
                      </a:lnTo>
                      <a:lnTo>
                        <a:pt x="192" y="16"/>
                      </a:lnTo>
                      <a:lnTo>
                        <a:pt x="192" y="15"/>
                      </a:lnTo>
                      <a:lnTo>
                        <a:pt x="197" y="15"/>
                      </a:lnTo>
                      <a:lnTo>
                        <a:pt x="197" y="17"/>
                      </a:lnTo>
                      <a:lnTo>
                        <a:pt x="201" y="17"/>
                      </a:lnTo>
                      <a:lnTo>
                        <a:pt x="204" y="17"/>
                      </a:lnTo>
                      <a:lnTo>
                        <a:pt x="207" y="17"/>
                      </a:lnTo>
                      <a:lnTo>
                        <a:pt x="209" y="17"/>
                      </a:lnTo>
                      <a:lnTo>
                        <a:pt x="210" y="20"/>
                      </a:lnTo>
                      <a:lnTo>
                        <a:pt x="212" y="20"/>
                      </a:lnTo>
                      <a:lnTo>
                        <a:pt x="212" y="18"/>
                      </a:lnTo>
                      <a:lnTo>
                        <a:pt x="212" y="18"/>
                      </a:lnTo>
                      <a:lnTo>
                        <a:pt x="213" y="18"/>
                      </a:lnTo>
                      <a:lnTo>
                        <a:pt x="214" y="20"/>
                      </a:lnTo>
                      <a:lnTo>
                        <a:pt x="214" y="20"/>
                      </a:lnTo>
                      <a:lnTo>
                        <a:pt x="216" y="20"/>
                      </a:lnTo>
                      <a:lnTo>
                        <a:pt x="217" y="17"/>
                      </a:lnTo>
                      <a:lnTo>
                        <a:pt x="217" y="16"/>
                      </a:lnTo>
                      <a:lnTo>
                        <a:pt x="220" y="16"/>
                      </a:lnTo>
                      <a:lnTo>
                        <a:pt x="221" y="17"/>
                      </a:lnTo>
                      <a:lnTo>
                        <a:pt x="222" y="17"/>
                      </a:lnTo>
                      <a:lnTo>
                        <a:pt x="222" y="17"/>
                      </a:lnTo>
                      <a:lnTo>
                        <a:pt x="224" y="17"/>
                      </a:lnTo>
                      <a:lnTo>
                        <a:pt x="225" y="17"/>
                      </a:lnTo>
                      <a:lnTo>
                        <a:pt x="225" y="17"/>
                      </a:lnTo>
                      <a:lnTo>
                        <a:pt x="226" y="18"/>
                      </a:lnTo>
                      <a:lnTo>
                        <a:pt x="226" y="18"/>
                      </a:lnTo>
                      <a:lnTo>
                        <a:pt x="226" y="17"/>
                      </a:lnTo>
                      <a:lnTo>
                        <a:pt x="226" y="17"/>
                      </a:lnTo>
                      <a:lnTo>
                        <a:pt x="227" y="16"/>
                      </a:lnTo>
                      <a:lnTo>
                        <a:pt x="229" y="17"/>
                      </a:lnTo>
                      <a:lnTo>
                        <a:pt x="229" y="18"/>
                      </a:lnTo>
                      <a:lnTo>
                        <a:pt x="231" y="18"/>
                      </a:lnTo>
                      <a:lnTo>
                        <a:pt x="233" y="20"/>
                      </a:lnTo>
                      <a:lnTo>
                        <a:pt x="234" y="20"/>
                      </a:lnTo>
                      <a:lnTo>
                        <a:pt x="234" y="20"/>
                      </a:lnTo>
                      <a:lnTo>
                        <a:pt x="235" y="20"/>
                      </a:lnTo>
                      <a:lnTo>
                        <a:pt x="237" y="21"/>
                      </a:lnTo>
                      <a:lnTo>
                        <a:pt x="238" y="21"/>
                      </a:lnTo>
                      <a:lnTo>
                        <a:pt x="238" y="21"/>
                      </a:lnTo>
                      <a:lnTo>
                        <a:pt x="239" y="21"/>
                      </a:lnTo>
                      <a:lnTo>
                        <a:pt x="239" y="22"/>
                      </a:lnTo>
                      <a:lnTo>
                        <a:pt x="243" y="22"/>
                      </a:lnTo>
                      <a:lnTo>
                        <a:pt x="243" y="24"/>
                      </a:lnTo>
                      <a:lnTo>
                        <a:pt x="244" y="24"/>
                      </a:lnTo>
                      <a:lnTo>
                        <a:pt x="246" y="24"/>
                      </a:lnTo>
                      <a:lnTo>
                        <a:pt x="246" y="22"/>
                      </a:lnTo>
                      <a:lnTo>
                        <a:pt x="248" y="22"/>
                      </a:lnTo>
                      <a:lnTo>
                        <a:pt x="252" y="22"/>
                      </a:lnTo>
                      <a:lnTo>
                        <a:pt x="255" y="22"/>
                      </a:lnTo>
                      <a:lnTo>
                        <a:pt x="256" y="22"/>
                      </a:lnTo>
                      <a:lnTo>
                        <a:pt x="260" y="26"/>
                      </a:lnTo>
                      <a:lnTo>
                        <a:pt x="263" y="26"/>
                      </a:lnTo>
                      <a:lnTo>
                        <a:pt x="264" y="28"/>
                      </a:lnTo>
                      <a:lnTo>
                        <a:pt x="265" y="29"/>
                      </a:lnTo>
                      <a:lnTo>
                        <a:pt x="265" y="29"/>
                      </a:lnTo>
                      <a:lnTo>
                        <a:pt x="268" y="30"/>
                      </a:lnTo>
                      <a:lnTo>
                        <a:pt x="268" y="30"/>
                      </a:lnTo>
                      <a:lnTo>
                        <a:pt x="269" y="30"/>
                      </a:lnTo>
                      <a:lnTo>
                        <a:pt x="271" y="30"/>
                      </a:lnTo>
                      <a:lnTo>
                        <a:pt x="273" y="33"/>
                      </a:lnTo>
                      <a:lnTo>
                        <a:pt x="276" y="33"/>
                      </a:lnTo>
                      <a:lnTo>
                        <a:pt x="276" y="33"/>
                      </a:lnTo>
                      <a:lnTo>
                        <a:pt x="279" y="34"/>
                      </a:lnTo>
                      <a:lnTo>
                        <a:pt x="279" y="34"/>
                      </a:lnTo>
                      <a:lnTo>
                        <a:pt x="280" y="34"/>
                      </a:lnTo>
                      <a:lnTo>
                        <a:pt x="280" y="36"/>
                      </a:lnTo>
                      <a:lnTo>
                        <a:pt x="284" y="36"/>
                      </a:lnTo>
                      <a:lnTo>
                        <a:pt x="284" y="37"/>
                      </a:lnTo>
                      <a:lnTo>
                        <a:pt x="286" y="37"/>
                      </a:lnTo>
                      <a:lnTo>
                        <a:pt x="288" y="38"/>
                      </a:lnTo>
                      <a:lnTo>
                        <a:pt x="288" y="39"/>
                      </a:lnTo>
                      <a:lnTo>
                        <a:pt x="290" y="42"/>
                      </a:lnTo>
                      <a:lnTo>
                        <a:pt x="290" y="43"/>
                      </a:lnTo>
                      <a:lnTo>
                        <a:pt x="292" y="43"/>
                      </a:lnTo>
                      <a:lnTo>
                        <a:pt x="290" y="42"/>
                      </a:lnTo>
                      <a:lnTo>
                        <a:pt x="292" y="42"/>
                      </a:lnTo>
                      <a:lnTo>
                        <a:pt x="292" y="39"/>
                      </a:lnTo>
                      <a:lnTo>
                        <a:pt x="290" y="39"/>
                      </a:lnTo>
                      <a:lnTo>
                        <a:pt x="290" y="37"/>
                      </a:lnTo>
                      <a:lnTo>
                        <a:pt x="286" y="36"/>
                      </a:lnTo>
                      <a:lnTo>
                        <a:pt x="285" y="34"/>
                      </a:lnTo>
                      <a:lnTo>
                        <a:pt x="285" y="32"/>
                      </a:lnTo>
                      <a:lnTo>
                        <a:pt x="289" y="33"/>
                      </a:lnTo>
                      <a:lnTo>
                        <a:pt x="289" y="32"/>
                      </a:lnTo>
                      <a:lnTo>
                        <a:pt x="290" y="32"/>
                      </a:lnTo>
                      <a:lnTo>
                        <a:pt x="292" y="34"/>
                      </a:lnTo>
                      <a:lnTo>
                        <a:pt x="293" y="34"/>
                      </a:lnTo>
                      <a:lnTo>
                        <a:pt x="293" y="30"/>
                      </a:lnTo>
                      <a:lnTo>
                        <a:pt x="297" y="30"/>
                      </a:lnTo>
                      <a:lnTo>
                        <a:pt x="297" y="29"/>
                      </a:lnTo>
                      <a:lnTo>
                        <a:pt x="297" y="29"/>
                      </a:lnTo>
                      <a:lnTo>
                        <a:pt x="298" y="28"/>
                      </a:lnTo>
                      <a:lnTo>
                        <a:pt x="298" y="28"/>
                      </a:lnTo>
                      <a:lnTo>
                        <a:pt x="298" y="26"/>
                      </a:lnTo>
                      <a:lnTo>
                        <a:pt x="298" y="26"/>
                      </a:lnTo>
                      <a:lnTo>
                        <a:pt x="298" y="22"/>
                      </a:lnTo>
                      <a:lnTo>
                        <a:pt x="299" y="22"/>
                      </a:lnTo>
                      <a:lnTo>
                        <a:pt x="299" y="25"/>
                      </a:lnTo>
                      <a:lnTo>
                        <a:pt x="301" y="25"/>
                      </a:lnTo>
                      <a:lnTo>
                        <a:pt x="302" y="26"/>
                      </a:lnTo>
                      <a:lnTo>
                        <a:pt x="302" y="26"/>
                      </a:lnTo>
                      <a:lnTo>
                        <a:pt x="303" y="26"/>
                      </a:lnTo>
                      <a:lnTo>
                        <a:pt x="303" y="28"/>
                      </a:lnTo>
                      <a:lnTo>
                        <a:pt x="305" y="29"/>
                      </a:lnTo>
                      <a:lnTo>
                        <a:pt x="311" y="28"/>
                      </a:lnTo>
                      <a:lnTo>
                        <a:pt x="311" y="26"/>
                      </a:lnTo>
                      <a:lnTo>
                        <a:pt x="311" y="25"/>
                      </a:lnTo>
                      <a:lnTo>
                        <a:pt x="311" y="24"/>
                      </a:lnTo>
                      <a:lnTo>
                        <a:pt x="315" y="22"/>
                      </a:lnTo>
                      <a:lnTo>
                        <a:pt x="316" y="21"/>
                      </a:lnTo>
                      <a:lnTo>
                        <a:pt x="320" y="21"/>
                      </a:lnTo>
                      <a:lnTo>
                        <a:pt x="320" y="21"/>
                      </a:lnTo>
                      <a:lnTo>
                        <a:pt x="322" y="20"/>
                      </a:lnTo>
                      <a:lnTo>
                        <a:pt x="323" y="20"/>
                      </a:lnTo>
                      <a:lnTo>
                        <a:pt x="323" y="20"/>
                      </a:lnTo>
                      <a:lnTo>
                        <a:pt x="323" y="20"/>
                      </a:lnTo>
                      <a:lnTo>
                        <a:pt x="324" y="20"/>
                      </a:lnTo>
                      <a:lnTo>
                        <a:pt x="324" y="21"/>
                      </a:lnTo>
                      <a:lnTo>
                        <a:pt x="326" y="21"/>
                      </a:lnTo>
                      <a:lnTo>
                        <a:pt x="328" y="21"/>
                      </a:lnTo>
                      <a:lnTo>
                        <a:pt x="331" y="15"/>
                      </a:lnTo>
                      <a:lnTo>
                        <a:pt x="337" y="15"/>
                      </a:lnTo>
                      <a:lnTo>
                        <a:pt x="337" y="16"/>
                      </a:lnTo>
                      <a:lnTo>
                        <a:pt x="341" y="15"/>
                      </a:lnTo>
                      <a:lnTo>
                        <a:pt x="341" y="18"/>
                      </a:lnTo>
                      <a:lnTo>
                        <a:pt x="340" y="18"/>
                      </a:lnTo>
                      <a:lnTo>
                        <a:pt x="340" y="20"/>
                      </a:lnTo>
                      <a:lnTo>
                        <a:pt x="337" y="20"/>
                      </a:lnTo>
                      <a:lnTo>
                        <a:pt x="337" y="20"/>
                      </a:lnTo>
                      <a:lnTo>
                        <a:pt x="337" y="21"/>
                      </a:lnTo>
                      <a:lnTo>
                        <a:pt x="336" y="22"/>
                      </a:lnTo>
                      <a:lnTo>
                        <a:pt x="336" y="22"/>
                      </a:lnTo>
                      <a:lnTo>
                        <a:pt x="335" y="22"/>
                      </a:lnTo>
                      <a:lnTo>
                        <a:pt x="335" y="24"/>
                      </a:lnTo>
                      <a:lnTo>
                        <a:pt x="327" y="25"/>
                      </a:lnTo>
                      <a:lnTo>
                        <a:pt x="319" y="26"/>
                      </a:lnTo>
                      <a:lnTo>
                        <a:pt x="318" y="29"/>
                      </a:lnTo>
                      <a:lnTo>
                        <a:pt x="318" y="30"/>
                      </a:lnTo>
                      <a:lnTo>
                        <a:pt x="318" y="32"/>
                      </a:lnTo>
                      <a:lnTo>
                        <a:pt x="316" y="33"/>
                      </a:lnTo>
                      <a:lnTo>
                        <a:pt x="314" y="33"/>
                      </a:lnTo>
                      <a:lnTo>
                        <a:pt x="315" y="37"/>
                      </a:lnTo>
                      <a:lnTo>
                        <a:pt x="314" y="38"/>
                      </a:lnTo>
                      <a:lnTo>
                        <a:pt x="313" y="38"/>
                      </a:lnTo>
                      <a:lnTo>
                        <a:pt x="311" y="38"/>
                      </a:lnTo>
                      <a:lnTo>
                        <a:pt x="311" y="41"/>
                      </a:lnTo>
                      <a:lnTo>
                        <a:pt x="310" y="43"/>
                      </a:lnTo>
                      <a:lnTo>
                        <a:pt x="316" y="42"/>
                      </a:lnTo>
                      <a:lnTo>
                        <a:pt x="316" y="39"/>
                      </a:lnTo>
                      <a:lnTo>
                        <a:pt x="316" y="39"/>
                      </a:lnTo>
                      <a:lnTo>
                        <a:pt x="318" y="37"/>
                      </a:lnTo>
                      <a:lnTo>
                        <a:pt x="318" y="37"/>
                      </a:lnTo>
                      <a:lnTo>
                        <a:pt x="319" y="34"/>
                      </a:lnTo>
                      <a:lnTo>
                        <a:pt x="320" y="34"/>
                      </a:lnTo>
                      <a:lnTo>
                        <a:pt x="322" y="33"/>
                      </a:lnTo>
                      <a:lnTo>
                        <a:pt x="324" y="33"/>
                      </a:lnTo>
                      <a:lnTo>
                        <a:pt x="323" y="30"/>
                      </a:lnTo>
                      <a:lnTo>
                        <a:pt x="327" y="29"/>
                      </a:lnTo>
                      <a:lnTo>
                        <a:pt x="328" y="32"/>
                      </a:lnTo>
                      <a:lnTo>
                        <a:pt x="330" y="32"/>
                      </a:lnTo>
                      <a:lnTo>
                        <a:pt x="330" y="30"/>
                      </a:lnTo>
                      <a:lnTo>
                        <a:pt x="331" y="30"/>
                      </a:lnTo>
                      <a:lnTo>
                        <a:pt x="332" y="30"/>
                      </a:lnTo>
                      <a:lnTo>
                        <a:pt x="333" y="30"/>
                      </a:lnTo>
                      <a:lnTo>
                        <a:pt x="335" y="29"/>
                      </a:lnTo>
                      <a:lnTo>
                        <a:pt x="335" y="28"/>
                      </a:lnTo>
                      <a:lnTo>
                        <a:pt x="336" y="28"/>
                      </a:lnTo>
                      <a:lnTo>
                        <a:pt x="336" y="28"/>
                      </a:lnTo>
                      <a:lnTo>
                        <a:pt x="336" y="24"/>
                      </a:lnTo>
                      <a:lnTo>
                        <a:pt x="336" y="24"/>
                      </a:lnTo>
                      <a:lnTo>
                        <a:pt x="336" y="24"/>
                      </a:lnTo>
                      <a:lnTo>
                        <a:pt x="341" y="22"/>
                      </a:lnTo>
                      <a:lnTo>
                        <a:pt x="341" y="21"/>
                      </a:lnTo>
                      <a:lnTo>
                        <a:pt x="343" y="21"/>
                      </a:lnTo>
                      <a:lnTo>
                        <a:pt x="343" y="21"/>
                      </a:lnTo>
                      <a:lnTo>
                        <a:pt x="344" y="21"/>
                      </a:lnTo>
                      <a:lnTo>
                        <a:pt x="345" y="21"/>
                      </a:lnTo>
                      <a:lnTo>
                        <a:pt x="348" y="22"/>
                      </a:lnTo>
                      <a:lnTo>
                        <a:pt x="348" y="21"/>
                      </a:lnTo>
                      <a:lnTo>
                        <a:pt x="348" y="21"/>
                      </a:lnTo>
                      <a:lnTo>
                        <a:pt x="349" y="18"/>
                      </a:lnTo>
                      <a:lnTo>
                        <a:pt x="352" y="16"/>
                      </a:lnTo>
                      <a:lnTo>
                        <a:pt x="353" y="13"/>
                      </a:lnTo>
                      <a:lnTo>
                        <a:pt x="354" y="11"/>
                      </a:lnTo>
                      <a:lnTo>
                        <a:pt x="352" y="11"/>
                      </a:lnTo>
                      <a:lnTo>
                        <a:pt x="352" y="8"/>
                      </a:lnTo>
                      <a:lnTo>
                        <a:pt x="352" y="5"/>
                      </a:lnTo>
                      <a:lnTo>
                        <a:pt x="356" y="4"/>
                      </a:lnTo>
                      <a:lnTo>
                        <a:pt x="356" y="4"/>
                      </a:lnTo>
                      <a:lnTo>
                        <a:pt x="356" y="5"/>
                      </a:lnTo>
                      <a:lnTo>
                        <a:pt x="358" y="5"/>
                      </a:lnTo>
                      <a:lnTo>
                        <a:pt x="360" y="7"/>
                      </a:lnTo>
                      <a:lnTo>
                        <a:pt x="361" y="8"/>
                      </a:lnTo>
                      <a:lnTo>
                        <a:pt x="361" y="9"/>
                      </a:lnTo>
                      <a:lnTo>
                        <a:pt x="362" y="11"/>
                      </a:lnTo>
                      <a:lnTo>
                        <a:pt x="362" y="12"/>
                      </a:lnTo>
                      <a:lnTo>
                        <a:pt x="364" y="12"/>
                      </a:lnTo>
                      <a:lnTo>
                        <a:pt x="369" y="17"/>
                      </a:lnTo>
                      <a:lnTo>
                        <a:pt x="373" y="18"/>
                      </a:lnTo>
                      <a:lnTo>
                        <a:pt x="373" y="18"/>
                      </a:lnTo>
                      <a:lnTo>
                        <a:pt x="374" y="20"/>
                      </a:lnTo>
                      <a:lnTo>
                        <a:pt x="374" y="20"/>
                      </a:lnTo>
                      <a:lnTo>
                        <a:pt x="375" y="20"/>
                      </a:lnTo>
                      <a:lnTo>
                        <a:pt x="375" y="21"/>
                      </a:lnTo>
                      <a:lnTo>
                        <a:pt x="377" y="21"/>
                      </a:lnTo>
                      <a:lnTo>
                        <a:pt x="377" y="22"/>
                      </a:lnTo>
                      <a:lnTo>
                        <a:pt x="378" y="24"/>
                      </a:lnTo>
                      <a:lnTo>
                        <a:pt x="379" y="24"/>
                      </a:lnTo>
                      <a:lnTo>
                        <a:pt x="385" y="29"/>
                      </a:lnTo>
                      <a:lnTo>
                        <a:pt x="386" y="29"/>
                      </a:lnTo>
                      <a:lnTo>
                        <a:pt x="386" y="30"/>
                      </a:lnTo>
                      <a:lnTo>
                        <a:pt x="387" y="30"/>
                      </a:lnTo>
                      <a:lnTo>
                        <a:pt x="387" y="32"/>
                      </a:lnTo>
                      <a:lnTo>
                        <a:pt x="387" y="32"/>
                      </a:lnTo>
                      <a:lnTo>
                        <a:pt x="387" y="32"/>
                      </a:lnTo>
                      <a:lnTo>
                        <a:pt x="388" y="32"/>
                      </a:lnTo>
                      <a:lnTo>
                        <a:pt x="388" y="33"/>
                      </a:lnTo>
                      <a:lnTo>
                        <a:pt x="391" y="33"/>
                      </a:lnTo>
                      <a:lnTo>
                        <a:pt x="391" y="33"/>
                      </a:lnTo>
                      <a:lnTo>
                        <a:pt x="391" y="33"/>
                      </a:lnTo>
                      <a:lnTo>
                        <a:pt x="391" y="30"/>
                      </a:lnTo>
                      <a:lnTo>
                        <a:pt x="391" y="30"/>
                      </a:lnTo>
                      <a:lnTo>
                        <a:pt x="392" y="29"/>
                      </a:lnTo>
                      <a:lnTo>
                        <a:pt x="392" y="28"/>
                      </a:lnTo>
                      <a:lnTo>
                        <a:pt x="392" y="26"/>
                      </a:lnTo>
                      <a:lnTo>
                        <a:pt x="391" y="26"/>
                      </a:lnTo>
                      <a:lnTo>
                        <a:pt x="392" y="25"/>
                      </a:lnTo>
                      <a:lnTo>
                        <a:pt x="392" y="25"/>
                      </a:lnTo>
                      <a:lnTo>
                        <a:pt x="394" y="24"/>
                      </a:lnTo>
                      <a:lnTo>
                        <a:pt x="392" y="22"/>
                      </a:lnTo>
                      <a:lnTo>
                        <a:pt x="392" y="21"/>
                      </a:lnTo>
                      <a:lnTo>
                        <a:pt x="395" y="20"/>
                      </a:lnTo>
                      <a:lnTo>
                        <a:pt x="395" y="20"/>
                      </a:lnTo>
                      <a:lnTo>
                        <a:pt x="396" y="20"/>
                      </a:lnTo>
                      <a:lnTo>
                        <a:pt x="396" y="20"/>
                      </a:lnTo>
                      <a:lnTo>
                        <a:pt x="396" y="21"/>
                      </a:lnTo>
                      <a:lnTo>
                        <a:pt x="396" y="21"/>
                      </a:lnTo>
                      <a:lnTo>
                        <a:pt x="396" y="21"/>
                      </a:lnTo>
                      <a:lnTo>
                        <a:pt x="396" y="21"/>
                      </a:lnTo>
                      <a:lnTo>
                        <a:pt x="395" y="21"/>
                      </a:lnTo>
                      <a:lnTo>
                        <a:pt x="396" y="24"/>
                      </a:lnTo>
                      <a:lnTo>
                        <a:pt x="396" y="24"/>
                      </a:lnTo>
                      <a:lnTo>
                        <a:pt x="396" y="26"/>
                      </a:lnTo>
                      <a:lnTo>
                        <a:pt x="396" y="28"/>
                      </a:lnTo>
                      <a:lnTo>
                        <a:pt x="396" y="73"/>
                      </a:lnTo>
                      <a:lnTo>
                        <a:pt x="395" y="73"/>
                      </a:lnTo>
                      <a:lnTo>
                        <a:pt x="395" y="77"/>
                      </a:lnTo>
                      <a:lnTo>
                        <a:pt x="396" y="77"/>
                      </a:lnTo>
                      <a:lnTo>
                        <a:pt x="396" y="305"/>
                      </a:lnTo>
                      <a:lnTo>
                        <a:pt x="396" y="306"/>
                      </a:lnTo>
                      <a:lnTo>
                        <a:pt x="394" y="308"/>
                      </a:lnTo>
                      <a:lnTo>
                        <a:pt x="394" y="306"/>
                      </a:lnTo>
                      <a:lnTo>
                        <a:pt x="392" y="306"/>
                      </a:lnTo>
                      <a:lnTo>
                        <a:pt x="392" y="306"/>
                      </a:lnTo>
                      <a:lnTo>
                        <a:pt x="394" y="305"/>
                      </a:lnTo>
                      <a:lnTo>
                        <a:pt x="394" y="304"/>
                      </a:lnTo>
                      <a:lnTo>
                        <a:pt x="395" y="303"/>
                      </a:lnTo>
                      <a:lnTo>
                        <a:pt x="392" y="303"/>
                      </a:lnTo>
                      <a:lnTo>
                        <a:pt x="392" y="301"/>
                      </a:lnTo>
                      <a:lnTo>
                        <a:pt x="388" y="303"/>
                      </a:lnTo>
                      <a:lnTo>
                        <a:pt x="388" y="301"/>
                      </a:lnTo>
                      <a:lnTo>
                        <a:pt x="387" y="301"/>
                      </a:lnTo>
                      <a:lnTo>
                        <a:pt x="387" y="301"/>
                      </a:lnTo>
                      <a:lnTo>
                        <a:pt x="386" y="300"/>
                      </a:lnTo>
                      <a:lnTo>
                        <a:pt x="386" y="299"/>
                      </a:lnTo>
                      <a:lnTo>
                        <a:pt x="386" y="299"/>
                      </a:lnTo>
                      <a:lnTo>
                        <a:pt x="386" y="299"/>
                      </a:lnTo>
                      <a:lnTo>
                        <a:pt x="385" y="297"/>
                      </a:lnTo>
                      <a:lnTo>
                        <a:pt x="385" y="297"/>
                      </a:lnTo>
                      <a:lnTo>
                        <a:pt x="383" y="297"/>
                      </a:lnTo>
                      <a:lnTo>
                        <a:pt x="383" y="295"/>
                      </a:lnTo>
                      <a:lnTo>
                        <a:pt x="382" y="295"/>
                      </a:lnTo>
                      <a:lnTo>
                        <a:pt x="382" y="295"/>
                      </a:lnTo>
                      <a:lnTo>
                        <a:pt x="381" y="296"/>
                      </a:lnTo>
                      <a:lnTo>
                        <a:pt x="381" y="296"/>
                      </a:lnTo>
                      <a:lnTo>
                        <a:pt x="379" y="297"/>
                      </a:lnTo>
                      <a:lnTo>
                        <a:pt x="377" y="296"/>
                      </a:lnTo>
                      <a:lnTo>
                        <a:pt x="375" y="296"/>
                      </a:lnTo>
                      <a:lnTo>
                        <a:pt x="375" y="296"/>
                      </a:lnTo>
                      <a:lnTo>
                        <a:pt x="375" y="297"/>
                      </a:lnTo>
                      <a:lnTo>
                        <a:pt x="371" y="297"/>
                      </a:lnTo>
                      <a:lnTo>
                        <a:pt x="371" y="297"/>
                      </a:lnTo>
                      <a:lnTo>
                        <a:pt x="370" y="297"/>
                      </a:lnTo>
                      <a:lnTo>
                        <a:pt x="370" y="297"/>
                      </a:lnTo>
                      <a:lnTo>
                        <a:pt x="370" y="296"/>
                      </a:lnTo>
                      <a:lnTo>
                        <a:pt x="369" y="296"/>
                      </a:lnTo>
                      <a:lnTo>
                        <a:pt x="370" y="295"/>
                      </a:lnTo>
                      <a:lnTo>
                        <a:pt x="371" y="293"/>
                      </a:lnTo>
                      <a:lnTo>
                        <a:pt x="370" y="293"/>
                      </a:lnTo>
                      <a:lnTo>
                        <a:pt x="368" y="293"/>
                      </a:lnTo>
                      <a:lnTo>
                        <a:pt x="368" y="292"/>
                      </a:lnTo>
                      <a:lnTo>
                        <a:pt x="364" y="293"/>
                      </a:lnTo>
                      <a:lnTo>
                        <a:pt x="364" y="293"/>
                      </a:lnTo>
                      <a:lnTo>
                        <a:pt x="361" y="293"/>
                      </a:lnTo>
                      <a:lnTo>
                        <a:pt x="361" y="295"/>
                      </a:lnTo>
                      <a:lnTo>
                        <a:pt x="360" y="295"/>
                      </a:lnTo>
                      <a:lnTo>
                        <a:pt x="360" y="295"/>
                      </a:lnTo>
                      <a:lnTo>
                        <a:pt x="360" y="293"/>
                      </a:lnTo>
                      <a:lnTo>
                        <a:pt x="358" y="292"/>
                      </a:lnTo>
                      <a:lnTo>
                        <a:pt x="358" y="291"/>
                      </a:lnTo>
                      <a:lnTo>
                        <a:pt x="358" y="288"/>
                      </a:lnTo>
                      <a:lnTo>
                        <a:pt x="360" y="288"/>
                      </a:lnTo>
                      <a:lnTo>
                        <a:pt x="361" y="288"/>
                      </a:lnTo>
                      <a:lnTo>
                        <a:pt x="361" y="287"/>
                      </a:lnTo>
                      <a:lnTo>
                        <a:pt x="360" y="287"/>
                      </a:lnTo>
                      <a:lnTo>
                        <a:pt x="362" y="287"/>
                      </a:lnTo>
                      <a:lnTo>
                        <a:pt x="362" y="286"/>
                      </a:lnTo>
                      <a:lnTo>
                        <a:pt x="361" y="286"/>
                      </a:lnTo>
                      <a:lnTo>
                        <a:pt x="361" y="286"/>
                      </a:lnTo>
                      <a:lnTo>
                        <a:pt x="360" y="284"/>
                      </a:lnTo>
                      <a:lnTo>
                        <a:pt x="360" y="282"/>
                      </a:lnTo>
                      <a:lnTo>
                        <a:pt x="361" y="282"/>
                      </a:lnTo>
                      <a:lnTo>
                        <a:pt x="361" y="280"/>
                      </a:lnTo>
                      <a:lnTo>
                        <a:pt x="358" y="280"/>
                      </a:lnTo>
                      <a:lnTo>
                        <a:pt x="358" y="279"/>
                      </a:lnTo>
                      <a:lnTo>
                        <a:pt x="360" y="279"/>
                      </a:lnTo>
                      <a:lnTo>
                        <a:pt x="360" y="278"/>
                      </a:lnTo>
                      <a:lnTo>
                        <a:pt x="360" y="278"/>
                      </a:lnTo>
                      <a:lnTo>
                        <a:pt x="358" y="276"/>
                      </a:lnTo>
                      <a:lnTo>
                        <a:pt x="357" y="276"/>
                      </a:lnTo>
                      <a:lnTo>
                        <a:pt x="356" y="276"/>
                      </a:lnTo>
                      <a:lnTo>
                        <a:pt x="356" y="274"/>
                      </a:lnTo>
                      <a:lnTo>
                        <a:pt x="354" y="272"/>
                      </a:lnTo>
                      <a:lnTo>
                        <a:pt x="354" y="272"/>
                      </a:lnTo>
                      <a:lnTo>
                        <a:pt x="354" y="271"/>
                      </a:lnTo>
                      <a:lnTo>
                        <a:pt x="354" y="270"/>
                      </a:lnTo>
                      <a:lnTo>
                        <a:pt x="353" y="270"/>
                      </a:lnTo>
                      <a:lnTo>
                        <a:pt x="354" y="271"/>
                      </a:lnTo>
                      <a:lnTo>
                        <a:pt x="353" y="271"/>
                      </a:lnTo>
                      <a:lnTo>
                        <a:pt x="353" y="272"/>
                      </a:lnTo>
                      <a:lnTo>
                        <a:pt x="351" y="272"/>
                      </a:lnTo>
                      <a:lnTo>
                        <a:pt x="349" y="271"/>
                      </a:lnTo>
                      <a:lnTo>
                        <a:pt x="348" y="270"/>
                      </a:lnTo>
                      <a:lnTo>
                        <a:pt x="348" y="269"/>
                      </a:lnTo>
                      <a:lnTo>
                        <a:pt x="347" y="267"/>
                      </a:lnTo>
                      <a:lnTo>
                        <a:pt x="348" y="267"/>
                      </a:lnTo>
                      <a:lnTo>
                        <a:pt x="349" y="266"/>
                      </a:lnTo>
                      <a:lnTo>
                        <a:pt x="351" y="267"/>
                      </a:lnTo>
                      <a:lnTo>
                        <a:pt x="351" y="267"/>
                      </a:lnTo>
                      <a:lnTo>
                        <a:pt x="352" y="267"/>
                      </a:lnTo>
                      <a:lnTo>
                        <a:pt x="352" y="267"/>
                      </a:lnTo>
                      <a:lnTo>
                        <a:pt x="351" y="266"/>
                      </a:lnTo>
                      <a:lnTo>
                        <a:pt x="349" y="265"/>
                      </a:lnTo>
                      <a:lnTo>
                        <a:pt x="349" y="262"/>
                      </a:lnTo>
                      <a:lnTo>
                        <a:pt x="351" y="262"/>
                      </a:lnTo>
                      <a:lnTo>
                        <a:pt x="351" y="259"/>
                      </a:lnTo>
                      <a:lnTo>
                        <a:pt x="349" y="259"/>
                      </a:lnTo>
                      <a:lnTo>
                        <a:pt x="349" y="261"/>
                      </a:lnTo>
                      <a:lnTo>
                        <a:pt x="348" y="261"/>
                      </a:lnTo>
                      <a:lnTo>
                        <a:pt x="347" y="262"/>
                      </a:lnTo>
                      <a:lnTo>
                        <a:pt x="345" y="261"/>
                      </a:lnTo>
                      <a:lnTo>
                        <a:pt x="345" y="262"/>
                      </a:lnTo>
                      <a:lnTo>
                        <a:pt x="345" y="263"/>
                      </a:lnTo>
                      <a:lnTo>
                        <a:pt x="347" y="265"/>
                      </a:lnTo>
                      <a:lnTo>
                        <a:pt x="344" y="265"/>
                      </a:lnTo>
                      <a:lnTo>
                        <a:pt x="344" y="265"/>
                      </a:lnTo>
                      <a:lnTo>
                        <a:pt x="343" y="263"/>
                      </a:lnTo>
                      <a:lnTo>
                        <a:pt x="343" y="263"/>
                      </a:lnTo>
                      <a:lnTo>
                        <a:pt x="341" y="262"/>
                      </a:lnTo>
                      <a:lnTo>
                        <a:pt x="339" y="257"/>
                      </a:lnTo>
                      <a:lnTo>
                        <a:pt x="341" y="257"/>
                      </a:lnTo>
                      <a:lnTo>
                        <a:pt x="341" y="255"/>
                      </a:lnTo>
                      <a:lnTo>
                        <a:pt x="339" y="254"/>
                      </a:lnTo>
                      <a:lnTo>
                        <a:pt x="339" y="252"/>
                      </a:lnTo>
                      <a:lnTo>
                        <a:pt x="339" y="252"/>
                      </a:lnTo>
                      <a:lnTo>
                        <a:pt x="337" y="250"/>
                      </a:lnTo>
                      <a:lnTo>
                        <a:pt x="336" y="250"/>
                      </a:lnTo>
                      <a:lnTo>
                        <a:pt x="336" y="249"/>
                      </a:lnTo>
                      <a:lnTo>
                        <a:pt x="337" y="245"/>
                      </a:lnTo>
                      <a:lnTo>
                        <a:pt x="339" y="245"/>
                      </a:lnTo>
                      <a:lnTo>
                        <a:pt x="339" y="244"/>
                      </a:lnTo>
                      <a:lnTo>
                        <a:pt x="341" y="241"/>
                      </a:lnTo>
                      <a:lnTo>
                        <a:pt x="341" y="241"/>
                      </a:lnTo>
                      <a:lnTo>
                        <a:pt x="344" y="240"/>
                      </a:lnTo>
                      <a:lnTo>
                        <a:pt x="344" y="238"/>
                      </a:lnTo>
                      <a:lnTo>
                        <a:pt x="341" y="237"/>
                      </a:lnTo>
                      <a:lnTo>
                        <a:pt x="340" y="240"/>
                      </a:lnTo>
                      <a:lnTo>
                        <a:pt x="337" y="241"/>
                      </a:lnTo>
                      <a:lnTo>
                        <a:pt x="337" y="242"/>
                      </a:lnTo>
                      <a:lnTo>
                        <a:pt x="337" y="244"/>
                      </a:lnTo>
                      <a:lnTo>
                        <a:pt x="333" y="242"/>
                      </a:lnTo>
                      <a:lnTo>
                        <a:pt x="333" y="242"/>
                      </a:lnTo>
                      <a:lnTo>
                        <a:pt x="333" y="242"/>
                      </a:lnTo>
                      <a:lnTo>
                        <a:pt x="333" y="242"/>
                      </a:lnTo>
                      <a:lnTo>
                        <a:pt x="333" y="241"/>
                      </a:lnTo>
                      <a:lnTo>
                        <a:pt x="333" y="241"/>
                      </a:lnTo>
                      <a:lnTo>
                        <a:pt x="335" y="240"/>
                      </a:lnTo>
                      <a:lnTo>
                        <a:pt x="332" y="238"/>
                      </a:lnTo>
                      <a:lnTo>
                        <a:pt x="331" y="237"/>
                      </a:lnTo>
                      <a:lnTo>
                        <a:pt x="335" y="237"/>
                      </a:lnTo>
                      <a:lnTo>
                        <a:pt x="335" y="234"/>
                      </a:lnTo>
                      <a:lnTo>
                        <a:pt x="335" y="234"/>
                      </a:lnTo>
                      <a:lnTo>
                        <a:pt x="333" y="232"/>
                      </a:lnTo>
                      <a:lnTo>
                        <a:pt x="333" y="231"/>
                      </a:lnTo>
                      <a:lnTo>
                        <a:pt x="332" y="229"/>
                      </a:lnTo>
                      <a:lnTo>
                        <a:pt x="332" y="231"/>
                      </a:lnTo>
                      <a:lnTo>
                        <a:pt x="332" y="231"/>
                      </a:lnTo>
                      <a:lnTo>
                        <a:pt x="333" y="234"/>
                      </a:lnTo>
                      <a:lnTo>
                        <a:pt x="332" y="234"/>
                      </a:lnTo>
                      <a:lnTo>
                        <a:pt x="332" y="236"/>
                      </a:lnTo>
                      <a:lnTo>
                        <a:pt x="332" y="234"/>
                      </a:lnTo>
                      <a:lnTo>
                        <a:pt x="332" y="234"/>
                      </a:lnTo>
                      <a:lnTo>
                        <a:pt x="331" y="234"/>
                      </a:lnTo>
                      <a:lnTo>
                        <a:pt x="330" y="236"/>
                      </a:lnTo>
                      <a:lnTo>
                        <a:pt x="328" y="233"/>
                      </a:lnTo>
                      <a:lnTo>
                        <a:pt x="327" y="231"/>
                      </a:lnTo>
                      <a:lnTo>
                        <a:pt x="327" y="229"/>
                      </a:lnTo>
                      <a:lnTo>
                        <a:pt x="328" y="229"/>
                      </a:lnTo>
                      <a:lnTo>
                        <a:pt x="328" y="227"/>
                      </a:lnTo>
                      <a:lnTo>
                        <a:pt x="331" y="227"/>
                      </a:lnTo>
                      <a:lnTo>
                        <a:pt x="331" y="227"/>
                      </a:lnTo>
                      <a:lnTo>
                        <a:pt x="330" y="225"/>
                      </a:lnTo>
                      <a:lnTo>
                        <a:pt x="328" y="225"/>
                      </a:lnTo>
                      <a:lnTo>
                        <a:pt x="327" y="225"/>
                      </a:lnTo>
                      <a:lnTo>
                        <a:pt x="327" y="225"/>
                      </a:lnTo>
                      <a:lnTo>
                        <a:pt x="327" y="227"/>
                      </a:lnTo>
                      <a:lnTo>
                        <a:pt x="327" y="229"/>
                      </a:lnTo>
                      <a:lnTo>
                        <a:pt x="323" y="231"/>
                      </a:lnTo>
                      <a:lnTo>
                        <a:pt x="323" y="227"/>
                      </a:lnTo>
                      <a:lnTo>
                        <a:pt x="324" y="227"/>
                      </a:lnTo>
                      <a:lnTo>
                        <a:pt x="324" y="221"/>
                      </a:lnTo>
                      <a:lnTo>
                        <a:pt x="319" y="217"/>
                      </a:lnTo>
                      <a:lnTo>
                        <a:pt x="318" y="216"/>
                      </a:lnTo>
                      <a:lnTo>
                        <a:pt x="316" y="216"/>
                      </a:lnTo>
                      <a:lnTo>
                        <a:pt x="315" y="215"/>
                      </a:lnTo>
                      <a:lnTo>
                        <a:pt x="315" y="212"/>
                      </a:lnTo>
                      <a:lnTo>
                        <a:pt x="315" y="212"/>
                      </a:lnTo>
                      <a:lnTo>
                        <a:pt x="315" y="211"/>
                      </a:lnTo>
                      <a:lnTo>
                        <a:pt x="313" y="211"/>
                      </a:lnTo>
                      <a:lnTo>
                        <a:pt x="313" y="210"/>
                      </a:lnTo>
                      <a:lnTo>
                        <a:pt x="311" y="210"/>
                      </a:lnTo>
                      <a:lnTo>
                        <a:pt x="311" y="210"/>
                      </a:lnTo>
                      <a:lnTo>
                        <a:pt x="311" y="206"/>
                      </a:lnTo>
                      <a:lnTo>
                        <a:pt x="310" y="206"/>
                      </a:lnTo>
                      <a:lnTo>
                        <a:pt x="310" y="204"/>
                      </a:lnTo>
                      <a:lnTo>
                        <a:pt x="310" y="203"/>
                      </a:lnTo>
                      <a:lnTo>
                        <a:pt x="310" y="202"/>
                      </a:lnTo>
                      <a:lnTo>
                        <a:pt x="310" y="202"/>
                      </a:lnTo>
                      <a:lnTo>
                        <a:pt x="309" y="202"/>
                      </a:lnTo>
                      <a:lnTo>
                        <a:pt x="309" y="200"/>
                      </a:lnTo>
                      <a:lnTo>
                        <a:pt x="309" y="199"/>
                      </a:lnTo>
                      <a:lnTo>
                        <a:pt x="307" y="199"/>
                      </a:lnTo>
                      <a:lnTo>
                        <a:pt x="307" y="195"/>
                      </a:lnTo>
                      <a:lnTo>
                        <a:pt x="305" y="197"/>
                      </a:lnTo>
                      <a:lnTo>
                        <a:pt x="305" y="195"/>
                      </a:lnTo>
                      <a:lnTo>
                        <a:pt x="305" y="195"/>
                      </a:lnTo>
                      <a:lnTo>
                        <a:pt x="305" y="193"/>
                      </a:lnTo>
                      <a:lnTo>
                        <a:pt x="303" y="193"/>
                      </a:lnTo>
                      <a:lnTo>
                        <a:pt x="303" y="193"/>
                      </a:lnTo>
                      <a:lnTo>
                        <a:pt x="302" y="193"/>
                      </a:lnTo>
                      <a:lnTo>
                        <a:pt x="299" y="193"/>
                      </a:lnTo>
                      <a:lnTo>
                        <a:pt x="297" y="191"/>
                      </a:lnTo>
                      <a:lnTo>
                        <a:pt x="297" y="187"/>
                      </a:lnTo>
                      <a:lnTo>
                        <a:pt x="296" y="185"/>
                      </a:lnTo>
                      <a:lnTo>
                        <a:pt x="294" y="185"/>
                      </a:lnTo>
                      <a:lnTo>
                        <a:pt x="294" y="187"/>
                      </a:lnTo>
                      <a:lnTo>
                        <a:pt x="294" y="189"/>
                      </a:lnTo>
                      <a:lnTo>
                        <a:pt x="294" y="190"/>
                      </a:lnTo>
                      <a:lnTo>
                        <a:pt x="294" y="191"/>
                      </a:lnTo>
                      <a:lnTo>
                        <a:pt x="294" y="194"/>
                      </a:lnTo>
                      <a:lnTo>
                        <a:pt x="293" y="194"/>
                      </a:lnTo>
                      <a:lnTo>
                        <a:pt x="293" y="191"/>
                      </a:lnTo>
                      <a:lnTo>
                        <a:pt x="292" y="191"/>
                      </a:lnTo>
                      <a:lnTo>
                        <a:pt x="290" y="191"/>
                      </a:lnTo>
                      <a:lnTo>
                        <a:pt x="290" y="191"/>
                      </a:lnTo>
                      <a:lnTo>
                        <a:pt x="289" y="193"/>
                      </a:lnTo>
                      <a:lnTo>
                        <a:pt x="289" y="193"/>
                      </a:lnTo>
                      <a:lnTo>
                        <a:pt x="288" y="194"/>
                      </a:lnTo>
                      <a:lnTo>
                        <a:pt x="286" y="194"/>
                      </a:lnTo>
                      <a:lnTo>
                        <a:pt x="285" y="194"/>
                      </a:lnTo>
                      <a:lnTo>
                        <a:pt x="285" y="194"/>
                      </a:lnTo>
                      <a:lnTo>
                        <a:pt x="284" y="193"/>
                      </a:lnTo>
                      <a:lnTo>
                        <a:pt x="282" y="193"/>
                      </a:lnTo>
                      <a:lnTo>
                        <a:pt x="284" y="195"/>
                      </a:lnTo>
                      <a:lnTo>
                        <a:pt x="293" y="197"/>
                      </a:lnTo>
                      <a:lnTo>
                        <a:pt x="294" y="198"/>
                      </a:lnTo>
                      <a:lnTo>
                        <a:pt x="297" y="199"/>
                      </a:lnTo>
                      <a:lnTo>
                        <a:pt x="296" y="199"/>
                      </a:lnTo>
                      <a:lnTo>
                        <a:pt x="294" y="200"/>
                      </a:lnTo>
                      <a:lnTo>
                        <a:pt x="297" y="200"/>
                      </a:lnTo>
                      <a:lnTo>
                        <a:pt x="298" y="202"/>
                      </a:lnTo>
                      <a:lnTo>
                        <a:pt x="298" y="204"/>
                      </a:lnTo>
                      <a:lnTo>
                        <a:pt x="298" y="204"/>
                      </a:lnTo>
                      <a:lnTo>
                        <a:pt x="298" y="206"/>
                      </a:lnTo>
                      <a:lnTo>
                        <a:pt x="297" y="206"/>
                      </a:lnTo>
                      <a:lnTo>
                        <a:pt x="296" y="206"/>
                      </a:lnTo>
                      <a:lnTo>
                        <a:pt x="294" y="204"/>
                      </a:lnTo>
                      <a:lnTo>
                        <a:pt x="293" y="204"/>
                      </a:lnTo>
                      <a:lnTo>
                        <a:pt x="293" y="203"/>
                      </a:lnTo>
                      <a:lnTo>
                        <a:pt x="292" y="203"/>
                      </a:lnTo>
                      <a:lnTo>
                        <a:pt x="292" y="204"/>
                      </a:lnTo>
                      <a:lnTo>
                        <a:pt x="290" y="206"/>
                      </a:lnTo>
                      <a:lnTo>
                        <a:pt x="290" y="206"/>
                      </a:lnTo>
                      <a:lnTo>
                        <a:pt x="289" y="206"/>
                      </a:lnTo>
                      <a:lnTo>
                        <a:pt x="289" y="206"/>
                      </a:lnTo>
                      <a:lnTo>
                        <a:pt x="288" y="204"/>
                      </a:lnTo>
                      <a:lnTo>
                        <a:pt x="288" y="203"/>
                      </a:lnTo>
                      <a:lnTo>
                        <a:pt x="286" y="203"/>
                      </a:lnTo>
                      <a:lnTo>
                        <a:pt x="285" y="202"/>
                      </a:lnTo>
                      <a:lnTo>
                        <a:pt x="284" y="202"/>
                      </a:lnTo>
                      <a:lnTo>
                        <a:pt x="284" y="200"/>
                      </a:lnTo>
                      <a:lnTo>
                        <a:pt x="282" y="199"/>
                      </a:lnTo>
                      <a:lnTo>
                        <a:pt x="284" y="199"/>
                      </a:lnTo>
                      <a:lnTo>
                        <a:pt x="282" y="197"/>
                      </a:lnTo>
                      <a:lnTo>
                        <a:pt x="281" y="195"/>
                      </a:lnTo>
                      <a:lnTo>
                        <a:pt x="281" y="195"/>
                      </a:lnTo>
                      <a:lnTo>
                        <a:pt x="280" y="194"/>
                      </a:lnTo>
                      <a:lnTo>
                        <a:pt x="280" y="194"/>
                      </a:lnTo>
                      <a:lnTo>
                        <a:pt x="279" y="194"/>
                      </a:lnTo>
                      <a:lnTo>
                        <a:pt x="279" y="191"/>
                      </a:lnTo>
                      <a:lnTo>
                        <a:pt x="277" y="190"/>
                      </a:lnTo>
                      <a:lnTo>
                        <a:pt x="276" y="191"/>
                      </a:lnTo>
                      <a:lnTo>
                        <a:pt x="273" y="191"/>
                      </a:lnTo>
                      <a:lnTo>
                        <a:pt x="271" y="189"/>
                      </a:lnTo>
                      <a:lnTo>
                        <a:pt x="269" y="187"/>
                      </a:lnTo>
                      <a:lnTo>
                        <a:pt x="269" y="186"/>
                      </a:lnTo>
                      <a:lnTo>
                        <a:pt x="268" y="186"/>
                      </a:lnTo>
                      <a:lnTo>
                        <a:pt x="267" y="185"/>
                      </a:lnTo>
                      <a:lnTo>
                        <a:pt x="265" y="183"/>
                      </a:lnTo>
                      <a:lnTo>
                        <a:pt x="265" y="181"/>
                      </a:lnTo>
                      <a:lnTo>
                        <a:pt x="267" y="180"/>
                      </a:lnTo>
                      <a:lnTo>
                        <a:pt x="267" y="178"/>
                      </a:lnTo>
                      <a:lnTo>
                        <a:pt x="267" y="177"/>
                      </a:lnTo>
                      <a:lnTo>
                        <a:pt x="263" y="177"/>
                      </a:lnTo>
                      <a:lnTo>
                        <a:pt x="264" y="180"/>
                      </a:lnTo>
                      <a:lnTo>
                        <a:pt x="261" y="180"/>
                      </a:lnTo>
                      <a:lnTo>
                        <a:pt x="260" y="180"/>
                      </a:lnTo>
                      <a:lnTo>
                        <a:pt x="259" y="178"/>
                      </a:lnTo>
                      <a:lnTo>
                        <a:pt x="259" y="177"/>
                      </a:lnTo>
                      <a:lnTo>
                        <a:pt x="258" y="177"/>
                      </a:lnTo>
                      <a:lnTo>
                        <a:pt x="258" y="177"/>
                      </a:lnTo>
                      <a:lnTo>
                        <a:pt x="256" y="177"/>
                      </a:lnTo>
                      <a:lnTo>
                        <a:pt x="254" y="177"/>
                      </a:lnTo>
                      <a:lnTo>
                        <a:pt x="252" y="176"/>
                      </a:lnTo>
                      <a:lnTo>
                        <a:pt x="254" y="174"/>
                      </a:lnTo>
                      <a:lnTo>
                        <a:pt x="255" y="174"/>
                      </a:lnTo>
                      <a:lnTo>
                        <a:pt x="255" y="173"/>
                      </a:lnTo>
                      <a:lnTo>
                        <a:pt x="254" y="173"/>
                      </a:lnTo>
                      <a:lnTo>
                        <a:pt x="254" y="172"/>
                      </a:lnTo>
                      <a:lnTo>
                        <a:pt x="255" y="172"/>
                      </a:lnTo>
                      <a:lnTo>
                        <a:pt x="255" y="169"/>
                      </a:lnTo>
                      <a:lnTo>
                        <a:pt x="254" y="169"/>
                      </a:lnTo>
                      <a:lnTo>
                        <a:pt x="252" y="172"/>
                      </a:lnTo>
                      <a:lnTo>
                        <a:pt x="250" y="172"/>
                      </a:lnTo>
                      <a:lnTo>
                        <a:pt x="247" y="172"/>
                      </a:lnTo>
                      <a:lnTo>
                        <a:pt x="246" y="172"/>
                      </a:lnTo>
                      <a:lnTo>
                        <a:pt x="242" y="172"/>
                      </a:lnTo>
                      <a:lnTo>
                        <a:pt x="242" y="170"/>
                      </a:lnTo>
                      <a:lnTo>
                        <a:pt x="241" y="170"/>
                      </a:lnTo>
                      <a:lnTo>
                        <a:pt x="241" y="170"/>
                      </a:lnTo>
                      <a:lnTo>
                        <a:pt x="238" y="170"/>
                      </a:lnTo>
                      <a:lnTo>
                        <a:pt x="237" y="168"/>
                      </a:lnTo>
                      <a:lnTo>
                        <a:pt x="234" y="169"/>
                      </a:lnTo>
                      <a:lnTo>
                        <a:pt x="234" y="168"/>
                      </a:lnTo>
                      <a:lnTo>
                        <a:pt x="233" y="168"/>
                      </a:lnTo>
                      <a:lnTo>
                        <a:pt x="233" y="168"/>
                      </a:lnTo>
                      <a:lnTo>
                        <a:pt x="230" y="168"/>
                      </a:lnTo>
                      <a:lnTo>
                        <a:pt x="230" y="166"/>
                      </a:lnTo>
                      <a:lnTo>
                        <a:pt x="229" y="166"/>
                      </a:lnTo>
                      <a:lnTo>
                        <a:pt x="229" y="166"/>
                      </a:lnTo>
                      <a:lnTo>
                        <a:pt x="229" y="166"/>
                      </a:lnTo>
                      <a:lnTo>
                        <a:pt x="227" y="166"/>
                      </a:lnTo>
                      <a:lnTo>
                        <a:pt x="227" y="166"/>
                      </a:lnTo>
                      <a:lnTo>
                        <a:pt x="224" y="166"/>
                      </a:lnTo>
                      <a:lnTo>
                        <a:pt x="224" y="168"/>
                      </a:lnTo>
                      <a:lnTo>
                        <a:pt x="221" y="168"/>
                      </a:lnTo>
                      <a:lnTo>
                        <a:pt x="221" y="169"/>
                      </a:lnTo>
                      <a:lnTo>
                        <a:pt x="221" y="169"/>
                      </a:lnTo>
                      <a:lnTo>
                        <a:pt x="221" y="169"/>
                      </a:lnTo>
                      <a:lnTo>
                        <a:pt x="221" y="168"/>
                      </a:lnTo>
                      <a:lnTo>
                        <a:pt x="216" y="168"/>
                      </a:lnTo>
                      <a:lnTo>
                        <a:pt x="216" y="166"/>
                      </a:lnTo>
                      <a:lnTo>
                        <a:pt x="213" y="166"/>
                      </a:lnTo>
                      <a:lnTo>
                        <a:pt x="212" y="165"/>
                      </a:lnTo>
                      <a:lnTo>
                        <a:pt x="210" y="165"/>
                      </a:lnTo>
                      <a:lnTo>
                        <a:pt x="210" y="164"/>
                      </a:lnTo>
                      <a:lnTo>
                        <a:pt x="207" y="164"/>
                      </a:lnTo>
                      <a:lnTo>
                        <a:pt x="207" y="164"/>
                      </a:lnTo>
                      <a:lnTo>
                        <a:pt x="205" y="162"/>
                      </a:lnTo>
                      <a:lnTo>
                        <a:pt x="205" y="162"/>
                      </a:lnTo>
                      <a:lnTo>
                        <a:pt x="205" y="160"/>
                      </a:lnTo>
                      <a:lnTo>
                        <a:pt x="204" y="160"/>
                      </a:lnTo>
                      <a:lnTo>
                        <a:pt x="201" y="161"/>
                      </a:lnTo>
                      <a:lnTo>
                        <a:pt x="199" y="161"/>
                      </a:lnTo>
                      <a:lnTo>
                        <a:pt x="197" y="161"/>
                      </a:lnTo>
                      <a:lnTo>
                        <a:pt x="197" y="160"/>
                      </a:lnTo>
                      <a:lnTo>
                        <a:pt x="197" y="159"/>
                      </a:lnTo>
                      <a:lnTo>
                        <a:pt x="199" y="159"/>
                      </a:lnTo>
                      <a:lnTo>
                        <a:pt x="199" y="157"/>
                      </a:lnTo>
                      <a:lnTo>
                        <a:pt x="197" y="157"/>
                      </a:lnTo>
                      <a:lnTo>
                        <a:pt x="197" y="156"/>
                      </a:lnTo>
                      <a:lnTo>
                        <a:pt x="196" y="156"/>
                      </a:lnTo>
                      <a:lnTo>
                        <a:pt x="196" y="155"/>
                      </a:lnTo>
                      <a:lnTo>
                        <a:pt x="191" y="155"/>
                      </a:lnTo>
                      <a:lnTo>
                        <a:pt x="191" y="155"/>
                      </a:lnTo>
                      <a:lnTo>
                        <a:pt x="192" y="155"/>
                      </a:lnTo>
                      <a:lnTo>
                        <a:pt x="192" y="153"/>
                      </a:lnTo>
                      <a:lnTo>
                        <a:pt x="195" y="153"/>
                      </a:lnTo>
                      <a:lnTo>
                        <a:pt x="195" y="153"/>
                      </a:lnTo>
                      <a:lnTo>
                        <a:pt x="191" y="152"/>
                      </a:lnTo>
                      <a:lnTo>
                        <a:pt x="192" y="149"/>
                      </a:lnTo>
                      <a:lnTo>
                        <a:pt x="191" y="149"/>
                      </a:lnTo>
                      <a:lnTo>
                        <a:pt x="189" y="151"/>
                      </a:lnTo>
                      <a:lnTo>
                        <a:pt x="188" y="152"/>
                      </a:lnTo>
                      <a:lnTo>
                        <a:pt x="187" y="151"/>
                      </a:lnTo>
                      <a:lnTo>
                        <a:pt x="184" y="151"/>
                      </a:lnTo>
                      <a:lnTo>
                        <a:pt x="184" y="152"/>
                      </a:lnTo>
                      <a:lnTo>
                        <a:pt x="182" y="152"/>
                      </a:lnTo>
                      <a:lnTo>
                        <a:pt x="182" y="151"/>
                      </a:lnTo>
                      <a:lnTo>
                        <a:pt x="179" y="151"/>
                      </a:lnTo>
                      <a:lnTo>
                        <a:pt x="179" y="152"/>
                      </a:lnTo>
                      <a:lnTo>
                        <a:pt x="178" y="152"/>
                      </a:lnTo>
                      <a:lnTo>
                        <a:pt x="176" y="151"/>
                      </a:lnTo>
                      <a:lnTo>
                        <a:pt x="175" y="151"/>
                      </a:lnTo>
                      <a:lnTo>
                        <a:pt x="175" y="156"/>
                      </a:lnTo>
                      <a:lnTo>
                        <a:pt x="175" y="156"/>
                      </a:lnTo>
                      <a:lnTo>
                        <a:pt x="175" y="156"/>
                      </a:lnTo>
                      <a:lnTo>
                        <a:pt x="178" y="156"/>
                      </a:lnTo>
                      <a:lnTo>
                        <a:pt x="178" y="157"/>
                      </a:lnTo>
                      <a:lnTo>
                        <a:pt x="179" y="157"/>
                      </a:lnTo>
                      <a:lnTo>
                        <a:pt x="180" y="157"/>
                      </a:lnTo>
                      <a:lnTo>
                        <a:pt x="180" y="159"/>
                      </a:lnTo>
                      <a:lnTo>
                        <a:pt x="179" y="160"/>
                      </a:lnTo>
                      <a:lnTo>
                        <a:pt x="179" y="161"/>
                      </a:lnTo>
                      <a:lnTo>
                        <a:pt x="180" y="161"/>
                      </a:lnTo>
                      <a:lnTo>
                        <a:pt x="180" y="162"/>
                      </a:lnTo>
                      <a:lnTo>
                        <a:pt x="178" y="162"/>
                      </a:lnTo>
                      <a:lnTo>
                        <a:pt x="178" y="166"/>
                      </a:lnTo>
                      <a:lnTo>
                        <a:pt x="175" y="166"/>
                      </a:lnTo>
                      <a:lnTo>
                        <a:pt x="174" y="165"/>
                      </a:lnTo>
                      <a:lnTo>
                        <a:pt x="171" y="165"/>
                      </a:lnTo>
                      <a:lnTo>
                        <a:pt x="170" y="165"/>
                      </a:lnTo>
                      <a:lnTo>
                        <a:pt x="170" y="165"/>
                      </a:lnTo>
                      <a:lnTo>
                        <a:pt x="170" y="166"/>
                      </a:lnTo>
                      <a:lnTo>
                        <a:pt x="169" y="166"/>
                      </a:lnTo>
                      <a:lnTo>
                        <a:pt x="169" y="164"/>
                      </a:lnTo>
                      <a:lnTo>
                        <a:pt x="167" y="164"/>
                      </a:lnTo>
                      <a:lnTo>
                        <a:pt x="166" y="165"/>
                      </a:lnTo>
                      <a:lnTo>
                        <a:pt x="166" y="166"/>
                      </a:lnTo>
                      <a:lnTo>
                        <a:pt x="166" y="169"/>
                      </a:lnTo>
                      <a:lnTo>
                        <a:pt x="165" y="169"/>
                      </a:lnTo>
                      <a:lnTo>
                        <a:pt x="165" y="168"/>
                      </a:lnTo>
                      <a:lnTo>
                        <a:pt x="162" y="168"/>
                      </a:lnTo>
                      <a:lnTo>
                        <a:pt x="162" y="169"/>
                      </a:lnTo>
                      <a:lnTo>
                        <a:pt x="162" y="170"/>
                      </a:lnTo>
                      <a:lnTo>
                        <a:pt x="161" y="172"/>
                      </a:lnTo>
                      <a:lnTo>
                        <a:pt x="159" y="172"/>
                      </a:lnTo>
                      <a:lnTo>
                        <a:pt x="157" y="172"/>
                      </a:lnTo>
                      <a:lnTo>
                        <a:pt x="157" y="174"/>
                      </a:lnTo>
                      <a:lnTo>
                        <a:pt x="157" y="174"/>
                      </a:lnTo>
                      <a:lnTo>
                        <a:pt x="155" y="176"/>
                      </a:lnTo>
                      <a:lnTo>
                        <a:pt x="154" y="176"/>
                      </a:lnTo>
                      <a:lnTo>
                        <a:pt x="154" y="177"/>
                      </a:lnTo>
                      <a:lnTo>
                        <a:pt x="150" y="177"/>
                      </a:lnTo>
                      <a:lnTo>
                        <a:pt x="150" y="177"/>
                      </a:lnTo>
                      <a:lnTo>
                        <a:pt x="148" y="178"/>
                      </a:lnTo>
                      <a:lnTo>
                        <a:pt x="148" y="178"/>
                      </a:lnTo>
                      <a:lnTo>
                        <a:pt x="144" y="178"/>
                      </a:lnTo>
                      <a:lnTo>
                        <a:pt x="144" y="174"/>
                      </a:lnTo>
                      <a:lnTo>
                        <a:pt x="145" y="174"/>
                      </a:lnTo>
                      <a:lnTo>
                        <a:pt x="146" y="176"/>
                      </a:lnTo>
                      <a:lnTo>
                        <a:pt x="148" y="174"/>
                      </a:lnTo>
                      <a:lnTo>
                        <a:pt x="149" y="173"/>
                      </a:lnTo>
                      <a:lnTo>
                        <a:pt x="149" y="172"/>
                      </a:lnTo>
                      <a:lnTo>
                        <a:pt x="149" y="172"/>
                      </a:lnTo>
                      <a:lnTo>
                        <a:pt x="149" y="172"/>
                      </a:lnTo>
                      <a:lnTo>
                        <a:pt x="146" y="172"/>
                      </a:lnTo>
                      <a:lnTo>
                        <a:pt x="146" y="172"/>
                      </a:lnTo>
                      <a:lnTo>
                        <a:pt x="145" y="170"/>
                      </a:lnTo>
                      <a:lnTo>
                        <a:pt x="145" y="170"/>
                      </a:lnTo>
                      <a:lnTo>
                        <a:pt x="145" y="168"/>
                      </a:lnTo>
                      <a:lnTo>
                        <a:pt x="145" y="168"/>
                      </a:lnTo>
                      <a:lnTo>
                        <a:pt x="145" y="166"/>
                      </a:lnTo>
                      <a:lnTo>
                        <a:pt x="148" y="165"/>
                      </a:lnTo>
                      <a:lnTo>
                        <a:pt x="148" y="164"/>
                      </a:lnTo>
                      <a:lnTo>
                        <a:pt x="148" y="164"/>
                      </a:lnTo>
                      <a:lnTo>
                        <a:pt x="148" y="164"/>
                      </a:lnTo>
                      <a:lnTo>
                        <a:pt x="148" y="161"/>
                      </a:lnTo>
                      <a:lnTo>
                        <a:pt x="148" y="160"/>
                      </a:lnTo>
                      <a:lnTo>
                        <a:pt x="148" y="157"/>
                      </a:lnTo>
                      <a:lnTo>
                        <a:pt x="148" y="156"/>
                      </a:lnTo>
                      <a:lnTo>
                        <a:pt x="148" y="155"/>
                      </a:lnTo>
                      <a:lnTo>
                        <a:pt x="150" y="155"/>
                      </a:lnTo>
                      <a:lnTo>
                        <a:pt x="152" y="153"/>
                      </a:lnTo>
                      <a:lnTo>
                        <a:pt x="153" y="153"/>
                      </a:lnTo>
                      <a:lnTo>
                        <a:pt x="153" y="153"/>
                      </a:lnTo>
                      <a:lnTo>
                        <a:pt x="154" y="153"/>
                      </a:lnTo>
                      <a:lnTo>
                        <a:pt x="155" y="151"/>
                      </a:lnTo>
                      <a:lnTo>
                        <a:pt x="158" y="151"/>
                      </a:lnTo>
                      <a:lnTo>
                        <a:pt x="158" y="152"/>
                      </a:lnTo>
                      <a:lnTo>
                        <a:pt x="165" y="153"/>
                      </a:lnTo>
                      <a:lnTo>
                        <a:pt x="163" y="152"/>
                      </a:lnTo>
                      <a:lnTo>
                        <a:pt x="163" y="151"/>
                      </a:lnTo>
                      <a:lnTo>
                        <a:pt x="162" y="149"/>
                      </a:lnTo>
                      <a:lnTo>
                        <a:pt x="161" y="149"/>
                      </a:lnTo>
                      <a:lnTo>
                        <a:pt x="162" y="147"/>
                      </a:lnTo>
                      <a:lnTo>
                        <a:pt x="162" y="147"/>
                      </a:lnTo>
                      <a:lnTo>
                        <a:pt x="162" y="147"/>
                      </a:lnTo>
                      <a:lnTo>
                        <a:pt x="162" y="145"/>
                      </a:lnTo>
                      <a:lnTo>
                        <a:pt x="165" y="145"/>
                      </a:lnTo>
                      <a:lnTo>
                        <a:pt x="165" y="144"/>
                      </a:lnTo>
                      <a:lnTo>
                        <a:pt x="162" y="144"/>
                      </a:lnTo>
                      <a:lnTo>
                        <a:pt x="161" y="147"/>
                      </a:lnTo>
                      <a:lnTo>
                        <a:pt x="155" y="147"/>
                      </a:lnTo>
                      <a:lnTo>
                        <a:pt x="155" y="147"/>
                      </a:lnTo>
                      <a:lnTo>
                        <a:pt x="155" y="147"/>
                      </a:lnTo>
                      <a:lnTo>
                        <a:pt x="155" y="144"/>
                      </a:lnTo>
                      <a:lnTo>
                        <a:pt x="154" y="144"/>
                      </a:lnTo>
                      <a:lnTo>
                        <a:pt x="149" y="149"/>
                      </a:lnTo>
                      <a:lnTo>
                        <a:pt x="148" y="151"/>
                      </a:lnTo>
                      <a:lnTo>
                        <a:pt x="148" y="151"/>
                      </a:lnTo>
                      <a:lnTo>
                        <a:pt x="146" y="152"/>
                      </a:lnTo>
                      <a:lnTo>
                        <a:pt x="145" y="153"/>
                      </a:lnTo>
                      <a:lnTo>
                        <a:pt x="145" y="153"/>
                      </a:lnTo>
                      <a:lnTo>
                        <a:pt x="145" y="155"/>
                      </a:lnTo>
                      <a:lnTo>
                        <a:pt x="142" y="156"/>
                      </a:lnTo>
                      <a:lnTo>
                        <a:pt x="140" y="157"/>
                      </a:lnTo>
                      <a:lnTo>
                        <a:pt x="138" y="159"/>
                      </a:lnTo>
                      <a:lnTo>
                        <a:pt x="138" y="159"/>
                      </a:lnTo>
                      <a:lnTo>
                        <a:pt x="137" y="162"/>
                      </a:lnTo>
                      <a:lnTo>
                        <a:pt x="135" y="164"/>
                      </a:lnTo>
                      <a:lnTo>
                        <a:pt x="135" y="162"/>
                      </a:lnTo>
                      <a:lnTo>
                        <a:pt x="132" y="162"/>
                      </a:lnTo>
                      <a:lnTo>
                        <a:pt x="133" y="165"/>
                      </a:lnTo>
                      <a:lnTo>
                        <a:pt x="132" y="166"/>
                      </a:lnTo>
                      <a:lnTo>
                        <a:pt x="132" y="166"/>
                      </a:lnTo>
                      <a:lnTo>
                        <a:pt x="131" y="166"/>
                      </a:lnTo>
                      <a:lnTo>
                        <a:pt x="129" y="169"/>
                      </a:lnTo>
                      <a:lnTo>
                        <a:pt x="128" y="169"/>
                      </a:lnTo>
                      <a:lnTo>
                        <a:pt x="127" y="170"/>
                      </a:lnTo>
                      <a:lnTo>
                        <a:pt x="127" y="169"/>
                      </a:lnTo>
                      <a:lnTo>
                        <a:pt x="124" y="169"/>
                      </a:lnTo>
                      <a:lnTo>
                        <a:pt x="124" y="172"/>
                      </a:lnTo>
                      <a:lnTo>
                        <a:pt x="124" y="173"/>
                      </a:lnTo>
                      <a:lnTo>
                        <a:pt x="123" y="173"/>
                      </a:lnTo>
                      <a:lnTo>
                        <a:pt x="123" y="174"/>
                      </a:lnTo>
                      <a:lnTo>
                        <a:pt x="121" y="174"/>
                      </a:lnTo>
                      <a:lnTo>
                        <a:pt x="121" y="180"/>
                      </a:lnTo>
                      <a:lnTo>
                        <a:pt x="124" y="180"/>
                      </a:lnTo>
                      <a:lnTo>
                        <a:pt x="127" y="180"/>
                      </a:lnTo>
                      <a:lnTo>
                        <a:pt x="128" y="180"/>
                      </a:lnTo>
                      <a:lnTo>
                        <a:pt x="128" y="182"/>
                      </a:lnTo>
                      <a:lnTo>
                        <a:pt x="125" y="183"/>
                      </a:lnTo>
                      <a:lnTo>
                        <a:pt x="125" y="185"/>
                      </a:lnTo>
                      <a:lnTo>
                        <a:pt x="123" y="185"/>
                      </a:lnTo>
                      <a:lnTo>
                        <a:pt x="121" y="186"/>
                      </a:lnTo>
                      <a:lnTo>
                        <a:pt x="121" y="186"/>
                      </a:lnTo>
                      <a:lnTo>
                        <a:pt x="121" y="187"/>
                      </a:lnTo>
                      <a:lnTo>
                        <a:pt x="121" y="190"/>
                      </a:lnTo>
                      <a:lnTo>
                        <a:pt x="117" y="191"/>
                      </a:lnTo>
                      <a:lnTo>
                        <a:pt x="117" y="193"/>
                      </a:lnTo>
                      <a:lnTo>
                        <a:pt x="115" y="193"/>
                      </a:lnTo>
                      <a:lnTo>
                        <a:pt x="114" y="194"/>
                      </a:lnTo>
                      <a:lnTo>
                        <a:pt x="112" y="194"/>
                      </a:lnTo>
                      <a:lnTo>
                        <a:pt x="112" y="194"/>
                      </a:lnTo>
                      <a:lnTo>
                        <a:pt x="112" y="195"/>
                      </a:lnTo>
                      <a:lnTo>
                        <a:pt x="112" y="197"/>
                      </a:lnTo>
                      <a:lnTo>
                        <a:pt x="111" y="197"/>
                      </a:lnTo>
                      <a:lnTo>
                        <a:pt x="111" y="197"/>
                      </a:lnTo>
                      <a:lnTo>
                        <a:pt x="110" y="197"/>
                      </a:lnTo>
                      <a:lnTo>
                        <a:pt x="108" y="197"/>
                      </a:lnTo>
                      <a:lnTo>
                        <a:pt x="108" y="198"/>
                      </a:lnTo>
                      <a:lnTo>
                        <a:pt x="106" y="200"/>
                      </a:lnTo>
                      <a:lnTo>
                        <a:pt x="104" y="202"/>
                      </a:lnTo>
                      <a:lnTo>
                        <a:pt x="103" y="202"/>
                      </a:lnTo>
                      <a:lnTo>
                        <a:pt x="103" y="203"/>
                      </a:lnTo>
                      <a:lnTo>
                        <a:pt x="102" y="204"/>
                      </a:lnTo>
                      <a:lnTo>
                        <a:pt x="100" y="204"/>
                      </a:lnTo>
                      <a:lnTo>
                        <a:pt x="99" y="204"/>
                      </a:lnTo>
                      <a:lnTo>
                        <a:pt x="99" y="207"/>
                      </a:lnTo>
                      <a:lnTo>
                        <a:pt x="99" y="208"/>
                      </a:lnTo>
                      <a:lnTo>
                        <a:pt x="99" y="210"/>
                      </a:lnTo>
                      <a:lnTo>
                        <a:pt x="97" y="210"/>
                      </a:lnTo>
                      <a:lnTo>
                        <a:pt x="97" y="211"/>
                      </a:lnTo>
                      <a:lnTo>
                        <a:pt x="93" y="212"/>
                      </a:lnTo>
                      <a:lnTo>
                        <a:pt x="93" y="211"/>
                      </a:lnTo>
                      <a:lnTo>
                        <a:pt x="91" y="211"/>
                      </a:lnTo>
                      <a:lnTo>
                        <a:pt x="91" y="212"/>
                      </a:lnTo>
                      <a:lnTo>
                        <a:pt x="91" y="212"/>
                      </a:lnTo>
                      <a:lnTo>
                        <a:pt x="91" y="215"/>
                      </a:lnTo>
                      <a:lnTo>
                        <a:pt x="87" y="215"/>
                      </a:lnTo>
                      <a:lnTo>
                        <a:pt x="87" y="217"/>
                      </a:lnTo>
                      <a:lnTo>
                        <a:pt x="81" y="219"/>
                      </a:lnTo>
                      <a:lnTo>
                        <a:pt x="81" y="220"/>
                      </a:lnTo>
                      <a:lnTo>
                        <a:pt x="83" y="220"/>
                      </a:lnTo>
                      <a:lnTo>
                        <a:pt x="82" y="220"/>
                      </a:lnTo>
                      <a:lnTo>
                        <a:pt x="82" y="220"/>
                      </a:lnTo>
                      <a:lnTo>
                        <a:pt x="82" y="221"/>
                      </a:lnTo>
                      <a:lnTo>
                        <a:pt x="83" y="223"/>
                      </a:lnTo>
                      <a:lnTo>
                        <a:pt x="82" y="223"/>
                      </a:lnTo>
                      <a:lnTo>
                        <a:pt x="82" y="224"/>
                      </a:lnTo>
                      <a:lnTo>
                        <a:pt x="80" y="221"/>
                      </a:lnTo>
                      <a:lnTo>
                        <a:pt x="80" y="224"/>
                      </a:lnTo>
                      <a:lnTo>
                        <a:pt x="78" y="225"/>
                      </a:lnTo>
                      <a:lnTo>
                        <a:pt x="76" y="227"/>
                      </a:lnTo>
                      <a:lnTo>
                        <a:pt x="76" y="225"/>
                      </a:lnTo>
                      <a:lnTo>
                        <a:pt x="76" y="225"/>
                      </a:lnTo>
                      <a:lnTo>
                        <a:pt x="74" y="225"/>
                      </a:lnTo>
                      <a:lnTo>
                        <a:pt x="74" y="227"/>
                      </a:lnTo>
                      <a:lnTo>
                        <a:pt x="74" y="228"/>
                      </a:lnTo>
                      <a:lnTo>
                        <a:pt x="73" y="228"/>
                      </a:lnTo>
                      <a:lnTo>
                        <a:pt x="73" y="227"/>
                      </a:lnTo>
                      <a:lnTo>
                        <a:pt x="72" y="227"/>
                      </a:lnTo>
                      <a:lnTo>
                        <a:pt x="70" y="228"/>
                      </a:lnTo>
                      <a:lnTo>
                        <a:pt x="69" y="229"/>
                      </a:lnTo>
                      <a:lnTo>
                        <a:pt x="69" y="229"/>
                      </a:lnTo>
                      <a:lnTo>
                        <a:pt x="66" y="229"/>
                      </a:lnTo>
                      <a:lnTo>
                        <a:pt x="66" y="231"/>
                      </a:lnTo>
                      <a:lnTo>
                        <a:pt x="63" y="229"/>
                      </a:lnTo>
                      <a:lnTo>
                        <a:pt x="63" y="231"/>
                      </a:lnTo>
                      <a:lnTo>
                        <a:pt x="63" y="231"/>
                      </a:lnTo>
                      <a:lnTo>
                        <a:pt x="63" y="231"/>
                      </a:lnTo>
                      <a:lnTo>
                        <a:pt x="63" y="232"/>
                      </a:lnTo>
                      <a:lnTo>
                        <a:pt x="59" y="232"/>
                      </a:lnTo>
                      <a:lnTo>
                        <a:pt x="59" y="231"/>
                      </a:lnTo>
                      <a:lnTo>
                        <a:pt x="59" y="229"/>
                      </a:lnTo>
                      <a:lnTo>
                        <a:pt x="60" y="228"/>
                      </a:lnTo>
                      <a:lnTo>
                        <a:pt x="56" y="228"/>
                      </a:lnTo>
                      <a:lnTo>
                        <a:pt x="55" y="229"/>
                      </a:lnTo>
                      <a:lnTo>
                        <a:pt x="55" y="229"/>
                      </a:lnTo>
                      <a:lnTo>
                        <a:pt x="55" y="231"/>
                      </a:lnTo>
                      <a:lnTo>
                        <a:pt x="53" y="231"/>
                      </a:lnTo>
                      <a:lnTo>
                        <a:pt x="53" y="233"/>
                      </a:lnTo>
                      <a:lnTo>
                        <a:pt x="52" y="234"/>
                      </a:lnTo>
                      <a:lnTo>
                        <a:pt x="52" y="236"/>
                      </a:lnTo>
                      <a:lnTo>
                        <a:pt x="51" y="236"/>
                      </a:lnTo>
                      <a:lnTo>
                        <a:pt x="51" y="237"/>
                      </a:lnTo>
                      <a:lnTo>
                        <a:pt x="51" y="238"/>
                      </a:lnTo>
                      <a:lnTo>
                        <a:pt x="49" y="238"/>
                      </a:lnTo>
                      <a:lnTo>
                        <a:pt x="49" y="237"/>
                      </a:lnTo>
                      <a:lnTo>
                        <a:pt x="48" y="236"/>
                      </a:lnTo>
                      <a:lnTo>
                        <a:pt x="47" y="237"/>
                      </a:lnTo>
                      <a:lnTo>
                        <a:pt x="47" y="237"/>
                      </a:lnTo>
                      <a:lnTo>
                        <a:pt x="47" y="238"/>
                      </a:lnTo>
                      <a:lnTo>
                        <a:pt x="45" y="238"/>
                      </a:lnTo>
                      <a:lnTo>
                        <a:pt x="44" y="238"/>
                      </a:lnTo>
                      <a:lnTo>
                        <a:pt x="44" y="237"/>
                      </a:lnTo>
                      <a:lnTo>
                        <a:pt x="43" y="238"/>
                      </a:lnTo>
                      <a:lnTo>
                        <a:pt x="43" y="238"/>
                      </a:lnTo>
                      <a:lnTo>
                        <a:pt x="43" y="237"/>
                      </a:lnTo>
                      <a:lnTo>
                        <a:pt x="43" y="236"/>
                      </a:lnTo>
                      <a:lnTo>
                        <a:pt x="44" y="236"/>
                      </a:lnTo>
                      <a:lnTo>
                        <a:pt x="45" y="236"/>
                      </a:lnTo>
                      <a:lnTo>
                        <a:pt x="47" y="236"/>
                      </a:lnTo>
                      <a:lnTo>
                        <a:pt x="48" y="234"/>
                      </a:lnTo>
                      <a:lnTo>
                        <a:pt x="48" y="234"/>
                      </a:lnTo>
                      <a:lnTo>
                        <a:pt x="49" y="231"/>
                      </a:lnTo>
                      <a:lnTo>
                        <a:pt x="51" y="231"/>
                      </a:lnTo>
                      <a:lnTo>
                        <a:pt x="52" y="227"/>
                      </a:lnTo>
                      <a:lnTo>
                        <a:pt x="56" y="225"/>
                      </a:lnTo>
                      <a:lnTo>
                        <a:pt x="60" y="224"/>
                      </a:lnTo>
                      <a:lnTo>
                        <a:pt x="64" y="224"/>
                      </a:lnTo>
                      <a:lnTo>
                        <a:pt x="63" y="227"/>
                      </a:lnTo>
                      <a:lnTo>
                        <a:pt x="64" y="227"/>
                      </a:lnTo>
                      <a:lnTo>
                        <a:pt x="64" y="225"/>
                      </a:lnTo>
                      <a:lnTo>
                        <a:pt x="68" y="225"/>
                      </a:lnTo>
                      <a:lnTo>
                        <a:pt x="68" y="223"/>
                      </a:lnTo>
                      <a:lnTo>
                        <a:pt x="69" y="220"/>
                      </a:lnTo>
                      <a:lnTo>
                        <a:pt x="74" y="216"/>
                      </a:lnTo>
                      <a:lnTo>
                        <a:pt x="78" y="216"/>
                      </a:lnTo>
                      <a:lnTo>
                        <a:pt x="78" y="215"/>
                      </a:lnTo>
                      <a:lnTo>
                        <a:pt x="81" y="214"/>
                      </a:lnTo>
                      <a:lnTo>
                        <a:pt x="82" y="212"/>
                      </a:lnTo>
                      <a:lnTo>
                        <a:pt x="85" y="212"/>
                      </a:lnTo>
                      <a:lnTo>
                        <a:pt x="85" y="210"/>
                      </a:lnTo>
                      <a:lnTo>
                        <a:pt x="86" y="208"/>
                      </a:lnTo>
                      <a:lnTo>
                        <a:pt x="87" y="207"/>
                      </a:lnTo>
                      <a:lnTo>
                        <a:pt x="89" y="206"/>
                      </a:lnTo>
                      <a:lnTo>
                        <a:pt x="89" y="203"/>
                      </a:lnTo>
                      <a:lnTo>
                        <a:pt x="91" y="202"/>
                      </a:lnTo>
                      <a:lnTo>
                        <a:pt x="90" y="202"/>
                      </a:lnTo>
                      <a:lnTo>
                        <a:pt x="91" y="195"/>
                      </a:lnTo>
                      <a:lnTo>
                        <a:pt x="91" y="195"/>
                      </a:lnTo>
                      <a:lnTo>
                        <a:pt x="93" y="194"/>
                      </a:lnTo>
                      <a:lnTo>
                        <a:pt x="93" y="194"/>
                      </a:lnTo>
                      <a:lnTo>
                        <a:pt x="93" y="194"/>
                      </a:lnTo>
                      <a:lnTo>
                        <a:pt x="94" y="191"/>
                      </a:lnTo>
                      <a:lnTo>
                        <a:pt x="94" y="189"/>
                      </a:lnTo>
                      <a:lnTo>
                        <a:pt x="97" y="189"/>
                      </a:lnTo>
                      <a:lnTo>
                        <a:pt x="98" y="187"/>
                      </a:lnTo>
                      <a:lnTo>
                        <a:pt x="98" y="187"/>
                      </a:lnTo>
                      <a:lnTo>
                        <a:pt x="98" y="185"/>
                      </a:lnTo>
                      <a:lnTo>
                        <a:pt x="99" y="185"/>
                      </a:lnTo>
                      <a:lnTo>
                        <a:pt x="100" y="181"/>
                      </a:lnTo>
                      <a:lnTo>
                        <a:pt x="98" y="181"/>
                      </a:lnTo>
                      <a:lnTo>
                        <a:pt x="97" y="182"/>
                      </a:lnTo>
                      <a:lnTo>
                        <a:pt x="97" y="182"/>
                      </a:lnTo>
                      <a:lnTo>
                        <a:pt x="95" y="183"/>
                      </a:lnTo>
                      <a:lnTo>
                        <a:pt x="94" y="185"/>
                      </a:lnTo>
                      <a:lnTo>
                        <a:pt x="91" y="185"/>
                      </a:lnTo>
                      <a:lnTo>
                        <a:pt x="87" y="186"/>
                      </a:lnTo>
                      <a:lnTo>
                        <a:pt x="87" y="185"/>
                      </a:lnTo>
                      <a:lnTo>
                        <a:pt x="87" y="185"/>
                      </a:lnTo>
                      <a:lnTo>
                        <a:pt x="87" y="186"/>
                      </a:lnTo>
                      <a:lnTo>
                        <a:pt x="87" y="185"/>
                      </a:lnTo>
                      <a:lnTo>
                        <a:pt x="87" y="182"/>
                      </a:lnTo>
                      <a:lnTo>
                        <a:pt x="86" y="182"/>
                      </a:lnTo>
                      <a:lnTo>
                        <a:pt x="86" y="183"/>
                      </a:lnTo>
                      <a:lnTo>
                        <a:pt x="85" y="183"/>
                      </a:lnTo>
                      <a:lnTo>
                        <a:pt x="83" y="185"/>
                      </a:lnTo>
                      <a:lnTo>
                        <a:pt x="83" y="183"/>
                      </a:lnTo>
                      <a:lnTo>
                        <a:pt x="82" y="183"/>
                      </a:lnTo>
                      <a:lnTo>
                        <a:pt x="82" y="187"/>
                      </a:lnTo>
                      <a:lnTo>
                        <a:pt x="83" y="187"/>
                      </a:lnTo>
                      <a:lnTo>
                        <a:pt x="83" y="187"/>
                      </a:lnTo>
                      <a:lnTo>
                        <a:pt x="83" y="187"/>
                      </a:lnTo>
                      <a:lnTo>
                        <a:pt x="82" y="187"/>
                      </a:lnTo>
                      <a:lnTo>
                        <a:pt x="81" y="187"/>
                      </a:lnTo>
                      <a:lnTo>
                        <a:pt x="81" y="187"/>
                      </a:lnTo>
                      <a:lnTo>
                        <a:pt x="80" y="186"/>
                      </a:lnTo>
                      <a:lnTo>
                        <a:pt x="78" y="186"/>
                      </a:lnTo>
                      <a:lnTo>
                        <a:pt x="78" y="185"/>
                      </a:lnTo>
                      <a:lnTo>
                        <a:pt x="77" y="183"/>
                      </a:lnTo>
                      <a:lnTo>
                        <a:pt x="76" y="182"/>
                      </a:lnTo>
                      <a:lnTo>
                        <a:pt x="76" y="181"/>
                      </a:lnTo>
                      <a:lnTo>
                        <a:pt x="76" y="181"/>
                      </a:lnTo>
                      <a:lnTo>
                        <a:pt x="74" y="182"/>
                      </a:lnTo>
                      <a:lnTo>
                        <a:pt x="73" y="182"/>
                      </a:lnTo>
                      <a:lnTo>
                        <a:pt x="72" y="182"/>
                      </a:lnTo>
                      <a:lnTo>
                        <a:pt x="70" y="181"/>
                      </a:lnTo>
                      <a:lnTo>
                        <a:pt x="70" y="178"/>
                      </a:lnTo>
                      <a:lnTo>
                        <a:pt x="66" y="180"/>
                      </a:lnTo>
                      <a:lnTo>
                        <a:pt x="64" y="181"/>
                      </a:lnTo>
                      <a:lnTo>
                        <a:pt x="61" y="182"/>
                      </a:lnTo>
                      <a:lnTo>
                        <a:pt x="60" y="185"/>
                      </a:lnTo>
                      <a:lnTo>
                        <a:pt x="59" y="185"/>
                      </a:lnTo>
                      <a:lnTo>
                        <a:pt x="57" y="186"/>
                      </a:lnTo>
                      <a:lnTo>
                        <a:pt x="56" y="186"/>
                      </a:lnTo>
                      <a:lnTo>
                        <a:pt x="55" y="186"/>
                      </a:lnTo>
                      <a:lnTo>
                        <a:pt x="56" y="183"/>
                      </a:lnTo>
                      <a:lnTo>
                        <a:pt x="55" y="183"/>
                      </a:lnTo>
                      <a:lnTo>
                        <a:pt x="55" y="183"/>
                      </a:lnTo>
                      <a:lnTo>
                        <a:pt x="55" y="183"/>
                      </a:lnTo>
                      <a:lnTo>
                        <a:pt x="53" y="183"/>
                      </a:lnTo>
                      <a:lnTo>
                        <a:pt x="53" y="182"/>
                      </a:lnTo>
                      <a:lnTo>
                        <a:pt x="53" y="182"/>
                      </a:lnTo>
                      <a:lnTo>
                        <a:pt x="55" y="181"/>
                      </a:lnTo>
                      <a:lnTo>
                        <a:pt x="56" y="181"/>
                      </a:lnTo>
                      <a:lnTo>
                        <a:pt x="57" y="181"/>
                      </a:lnTo>
                      <a:lnTo>
                        <a:pt x="57" y="180"/>
                      </a:lnTo>
                      <a:lnTo>
                        <a:pt x="52" y="180"/>
                      </a:lnTo>
                      <a:lnTo>
                        <a:pt x="52" y="177"/>
                      </a:lnTo>
                      <a:lnTo>
                        <a:pt x="53" y="177"/>
                      </a:lnTo>
                      <a:lnTo>
                        <a:pt x="53" y="176"/>
                      </a:lnTo>
                      <a:lnTo>
                        <a:pt x="55" y="176"/>
                      </a:lnTo>
                      <a:lnTo>
                        <a:pt x="53" y="174"/>
                      </a:lnTo>
                      <a:lnTo>
                        <a:pt x="53" y="174"/>
                      </a:lnTo>
                      <a:lnTo>
                        <a:pt x="53" y="173"/>
                      </a:lnTo>
                      <a:lnTo>
                        <a:pt x="52" y="173"/>
                      </a:lnTo>
                      <a:lnTo>
                        <a:pt x="52" y="172"/>
                      </a:lnTo>
                      <a:lnTo>
                        <a:pt x="52" y="172"/>
                      </a:lnTo>
                      <a:lnTo>
                        <a:pt x="52" y="169"/>
                      </a:lnTo>
                      <a:lnTo>
                        <a:pt x="49" y="168"/>
                      </a:lnTo>
                      <a:lnTo>
                        <a:pt x="49" y="164"/>
                      </a:lnTo>
                      <a:lnTo>
                        <a:pt x="51" y="164"/>
                      </a:lnTo>
                      <a:lnTo>
                        <a:pt x="49" y="160"/>
                      </a:lnTo>
                      <a:lnTo>
                        <a:pt x="48" y="160"/>
                      </a:lnTo>
                      <a:lnTo>
                        <a:pt x="48" y="161"/>
                      </a:lnTo>
                      <a:lnTo>
                        <a:pt x="47" y="160"/>
                      </a:lnTo>
                      <a:lnTo>
                        <a:pt x="47" y="162"/>
                      </a:lnTo>
                      <a:lnTo>
                        <a:pt x="48" y="162"/>
                      </a:lnTo>
                      <a:lnTo>
                        <a:pt x="48" y="162"/>
                      </a:lnTo>
                      <a:lnTo>
                        <a:pt x="48" y="164"/>
                      </a:lnTo>
                      <a:lnTo>
                        <a:pt x="47" y="164"/>
                      </a:lnTo>
                      <a:lnTo>
                        <a:pt x="47" y="166"/>
                      </a:lnTo>
                      <a:lnTo>
                        <a:pt x="44" y="168"/>
                      </a:lnTo>
                      <a:lnTo>
                        <a:pt x="44" y="169"/>
                      </a:lnTo>
                      <a:lnTo>
                        <a:pt x="36" y="170"/>
                      </a:lnTo>
                      <a:lnTo>
                        <a:pt x="36" y="169"/>
                      </a:lnTo>
                      <a:lnTo>
                        <a:pt x="35" y="168"/>
                      </a:lnTo>
                      <a:lnTo>
                        <a:pt x="35" y="165"/>
                      </a:lnTo>
                      <a:lnTo>
                        <a:pt x="32" y="165"/>
                      </a:lnTo>
                      <a:lnTo>
                        <a:pt x="32" y="164"/>
                      </a:lnTo>
                      <a:lnTo>
                        <a:pt x="31" y="164"/>
                      </a:lnTo>
                      <a:lnTo>
                        <a:pt x="31" y="162"/>
                      </a:lnTo>
                      <a:lnTo>
                        <a:pt x="31" y="162"/>
                      </a:lnTo>
                      <a:lnTo>
                        <a:pt x="32" y="161"/>
                      </a:lnTo>
                      <a:lnTo>
                        <a:pt x="32" y="160"/>
                      </a:lnTo>
                      <a:lnTo>
                        <a:pt x="34" y="159"/>
                      </a:lnTo>
                      <a:lnTo>
                        <a:pt x="34" y="157"/>
                      </a:lnTo>
                      <a:lnTo>
                        <a:pt x="38" y="155"/>
                      </a:lnTo>
                      <a:lnTo>
                        <a:pt x="36" y="152"/>
                      </a:lnTo>
                      <a:lnTo>
                        <a:pt x="35" y="153"/>
                      </a:lnTo>
                      <a:lnTo>
                        <a:pt x="34" y="153"/>
                      </a:lnTo>
                      <a:lnTo>
                        <a:pt x="34" y="153"/>
                      </a:lnTo>
                      <a:lnTo>
                        <a:pt x="32" y="153"/>
                      </a:lnTo>
                      <a:lnTo>
                        <a:pt x="31" y="153"/>
                      </a:lnTo>
                      <a:lnTo>
                        <a:pt x="31" y="153"/>
                      </a:lnTo>
                      <a:lnTo>
                        <a:pt x="31" y="152"/>
                      </a:lnTo>
                      <a:lnTo>
                        <a:pt x="23" y="152"/>
                      </a:lnTo>
                      <a:lnTo>
                        <a:pt x="23" y="151"/>
                      </a:lnTo>
                      <a:lnTo>
                        <a:pt x="22" y="149"/>
                      </a:lnTo>
                      <a:lnTo>
                        <a:pt x="21" y="149"/>
                      </a:lnTo>
                      <a:lnTo>
                        <a:pt x="21" y="149"/>
                      </a:lnTo>
                      <a:lnTo>
                        <a:pt x="21" y="149"/>
                      </a:lnTo>
                      <a:lnTo>
                        <a:pt x="19" y="149"/>
                      </a:lnTo>
                      <a:lnTo>
                        <a:pt x="18" y="149"/>
                      </a:lnTo>
                      <a:lnTo>
                        <a:pt x="19" y="147"/>
                      </a:lnTo>
                      <a:lnTo>
                        <a:pt x="17" y="147"/>
                      </a:lnTo>
                      <a:lnTo>
                        <a:pt x="17" y="145"/>
                      </a:lnTo>
                      <a:lnTo>
                        <a:pt x="17" y="144"/>
                      </a:lnTo>
                      <a:lnTo>
                        <a:pt x="19" y="143"/>
                      </a:lnTo>
                      <a:lnTo>
                        <a:pt x="19" y="143"/>
                      </a:lnTo>
                      <a:lnTo>
                        <a:pt x="19" y="143"/>
                      </a:lnTo>
                      <a:lnTo>
                        <a:pt x="21" y="143"/>
                      </a:lnTo>
                      <a:lnTo>
                        <a:pt x="21" y="139"/>
                      </a:lnTo>
                      <a:lnTo>
                        <a:pt x="22" y="138"/>
                      </a:lnTo>
                      <a:lnTo>
                        <a:pt x="23" y="136"/>
                      </a:lnTo>
                      <a:lnTo>
                        <a:pt x="25" y="135"/>
                      </a:lnTo>
                      <a:lnTo>
                        <a:pt x="27" y="135"/>
                      </a:lnTo>
                      <a:lnTo>
                        <a:pt x="27" y="132"/>
                      </a:lnTo>
                      <a:lnTo>
                        <a:pt x="28" y="132"/>
                      </a:lnTo>
                      <a:lnTo>
                        <a:pt x="28" y="130"/>
                      </a:lnTo>
                      <a:lnTo>
                        <a:pt x="32" y="131"/>
                      </a:lnTo>
                      <a:lnTo>
                        <a:pt x="32" y="132"/>
                      </a:lnTo>
                      <a:lnTo>
                        <a:pt x="32" y="132"/>
                      </a:lnTo>
                      <a:lnTo>
                        <a:pt x="32" y="131"/>
                      </a:lnTo>
                      <a:lnTo>
                        <a:pt x="32" y="128"/>
                      </a:lnTo>
                      <a:lnTo>
                        <a:pt x="32" y="127"/>
                      </a:lnTo>
                      <a:lnTo>
                        <a:pt x="31" y="127"/>
                      </a:lnTo>
                      <a:lnTo>
                        <a:pt x="30" y="126"/>
                      </a:lnTo>
                      <a:lnTo>
                        <a:pt x="30" y="125"/>
                      </a:lnTo>
                      <a:lnTo>
                        <a:pt x="31" y="123"/>
                      </a:lnTo>
                      <a:lnTo>
                        <a:pt x="34" y="122"/>
                      </a:lnTo>
                      <a:lnTo>
                        <a:pt x="38" y="122"/>
                      </a:lnTo>
                      <a:lnTo>
                        <a:pt x="38" y="123"/>
                      </a:lnTo>
                      <a:lnTo>
                        <a:pt x="38" y="123"/>
                      </a:lnTo>
                      <a:lnTo>
                        <a:pt x="38" y="123"/>
                      </a:lnTo>
                      <a:lnTo>
                        <a:pt x="39" y="123"/>
                      </a:lnTo>
                      <a:lnTo>
                        <a:pt x="39" y="123"/>
                      </a:lnTo>
                      <a:lnTo>
                        <a:pt x="39" y="125"/>
                      </a:lnTo>
                      <a:lnTo>
                        <a:pt x="40" y="126"/>
                      </a:lnTo>
                      <a:lnTo>
                        <a:pt x="45" y="126"/>
                      </a:lnTo>
                      <a:lnTo>
                        <a:pt x="48" y="123"/>
                      </a:lnTo>
                      <a:lnTo>
                        <a:pt x="51" y="122"/>
                      </a:lnTo>
                      <a:lnTo>
                        <a:pt x="51" y="121"/>
                      </a:lnTo>
                      <a:lnTo>
                        <a:pt x="56" y="121"/>
                      </a:lnTo>
                      <a:lnTo>
                        <a:pt x="57" y="121"/>
                      </a:lnTo>
                      <a:lnTo>
                        <a:pt x="60" y="119"/>
                      </a:lnTo>
                      <a:lnTo>
                        <a:pt x="60" y="119"/>
                      </a:lnTo>
                      <a:lnTo>
                        <a:pt x="61" y="119"/>
                      </a:lnTo>
                      <a:lnTo>
                        <a:pt x="61" y="118"/>
                      </a:lnTo>
                      <a:lnTo>
                        <a:pt x="63" y="118"/>
                      </a:lnTo>
                      <a:lnTo>
                        <a:pt x="63" y="118"/>
                      </a:lnTo>
                      <a:lnTo>
                        <a:pt x="63" y="118"/>
                      </a:lnTo>
                      <a:lnTo>
                        <a:pt x="63" y="113"/>
                      </a:lnTo>
                      <a:lnTo>
                        <a:pt x="61" y="106"/>
                      </a:lnTo>
                      <a:lnTo>
                        <a:pt x="63" y="105"/>
                      </a:lnTo>
                      <a:lnTo>
                        <a:pt x="64" y="104"/>
                      </a:lnTo>
                      <a:lnTo>
                        <a:pt x="64" y="101"/>
                      </a:lnTo>
                      <a:lnTo>
                        <a:pt x="59" y="101"/>
                      </a:lnTo>
                      <a:lnTo>
                        <a:pt x="59" y="101"/>
                      </a:lnTo>
                      <a:lnTo>
                        <a:pt x="57" y="101"/>
                      </a:lnTo>
                      <a:lnTo>
                        <a:pt x="57" y="102"/>
                      </a:lnTo>
                      <a:lnTo>
                        <a:pt x="49" y="102"/>
                      </a:lnTo>
                      <a:lnTo>
                        <a:pt x="48" y="104"/>
                      </a:lnTo>
                      <a:lnTo>
                        <a:pt x="47" y="104"/>
                      </a:lnTo>
                      <a:lnTo>
                        <a:pt x="47" y="106"/>
                      </a:lnTo>
                      <a:lnTo>
                        <a:pt x="45" y="105"/>
                      </a:lnTo>
                      <a:lnTo>
                        <a:pt x="44" y="105"/>
                      </a:lnTo>
                      <a:lnTo>
                        <a:pt x="44" y="105"/>
                      </a:lnTo>
                      <a:lnTo>
                        <a:pt x="44" y="104"/>
                      </a:lnTo>
                      <a:lnTo>
                        <a:pt x="44" y="104"/>
                      </a:lnTo>
                      <a:lnTo>
                        <a:pt x="40" y="100"/>
                      </a:lnTo>
                      <a:lnTo>
                        <a:pt x="40" y="102"/>
                      </a:lnTo>
                      <a:lnTo>
                        <a:pt x="39" y="102"/>
                      </a:lnTo>
                      <a:lnTo>
                        <a:pt x="36" y="101"/>
                      </a:lnTo>
                      <a:lnTo>
                        <a:pt x="35" y="101"/>
                      </a:lnTo>
                      <a:lnTo>
                        <a:pt x="34" y="101"/>
                      </a:lnTo>
                      <a:lnTo>
                        <a:pt x="34" y="101"/>
                      </a:lnTo>
                      <a:lnTo>
                        <a:pt x="34" y="102"/>
                      </a:lnTo>
                      <a:lnTo>
                        <a:pt x="32" y="102"/>
                      </a:lnTo>
                      <a:lnTo>
                        <a:pt x="32" y="102"/>
                      </a:lnTo>
                      <a:lnTo>
                        <a:pt x="26" y="102"/>
                      </a:lnTo>
                      <a:lnTo>
                        <a:pt x="26" y="102"/>
                      </a:lnTo>
                      <a:lnTo>
                        <a:pt x="25" y="104"/>
                      </a:lnTo>
                      <a:lnTo>
                        <a:pt x="25" y="105"/>
                      </a:lnTo>
                      <a:lnTo>
                        <a:pt x="23" y="104"/>
                      </a:lnTo>
                      <a:lnTo>
                        <a:pt x="21" y="104"/>
                      </a:lnTo>
                      <a:lnTo>
                        <a:pt x="17" y="102"/>
                      </a:lnTo>
                      <a:lnTo>
                        <a:pt x="15" y="102"/>
                      </a:lnTo>
                      <a:lnTo>
                        <a:pt x="13" y="101"/>
                      </a:lnTo>
                      <a:lnTo>
                        <a:pt x="13" y="101"/>
                      </a:lnTo>
                      <a:lnTo>
                        <a:pt x="11" y="98"/>
                      </a:lnTo>
                      <a:lnTo>
                        <a:pt x="11" y="98"/>
                      </a:lnTo>
                      <a:lnTo>
                        <a:pt x="10" y="96"/>
                      </a:lnTo>
                      <a:lnTo>
                        <a:pt x="9" y="96"/>
                      </a:lnTo>
                      <a:lnTo>
                        <a:pt x="8" y="94"/>
                      </a:lnTo>
                      <a:lnTo>
                        <a:pt x="10" y="93"/>
                      </a:lnTo>
                      <a:lnTo>
                        <a:pt x="11" y="93"/>
                      </a:lnTo>
                      <a:lnTo>
                        <a:pt x="13" y="93"/>
                      </a:lnTo>
                      <a:lnTo>
                        <a:pt x="13" y="90"/>
                      </a:lnTo>
                      <a:lnTo>
                        <a:pt x="13" y="90"/>
                      </a:lnTo>
                      <a:lnTo>
                        <a:pt x="10" y="90"/>
                      </a:lnTo>
                      <a:lnTo>
                        <a:pt x="8" y="90"/>
                      </a:lnTo>
                      <a:lnTo>
                        <a:pt x="6" y="89"/>
                      </a:lnTo>
                      <a:lnTo>
                        <a:pt x="6" y="89"/>
                      </a:lnTo>
                      <a:lnTo>
                        <a:pt x="5" y="89"/>
                      </a:lnTo>
                      <a:lnTo>
                        <a:pt x="4" y="89"/>
                      </a:lnTo>
                      <a:lnTo>
                        <a:pt x="1" y="89"/>
                      </a:lnTo>
                      <a:lnTo>
                        <a:pt x="0" y="89"/>
                      </a:lnTo>
                      <a:lnTo>
                        <a:pt x="0" y="89"/>
                      </a:lnTo>
                      <a:lnTo>
                        <a:pt x="0" y="88"/>
                      </a:lnTo>
                      <a:lnTo>
                        <a:pt x="0" y="88"/>
                      </a:lnTo>
                      <a:lnTo>
                        <a:pt x="0" y="88"/>
                      </a:lnTo>
                      <a:lnTo>
                        <a:pt x="1" y="87"/>
                      </a:lnTo>
                      <a:lnTo>
                        <a:pt x="1" y="85"/>
                      </a:lnTo>
                      <a:lnTo>
                        <a:pt x="2" y="85"/>
                      </a:lnTo>
                      <a:lnTo>
                        <a:pt x="4" y="85"/>
                      </a:lnTo>
                      <a:lnTo>
                        <a:pt x="5" y="84"/>
                      </a:lnTo>
                      <a:lnTo>
                        <a:pt x="6" y="84"/>
                      </a:lnTo>
                      <a:lnTo>
                        <a:pt x="6" y="83"/>
                      </a:lnTo>
                      <a:lnTo>
                        <a:pt x="10" y="81"/>
                      </a:lnTo>
                      <a:lnTo>
                        <a:pt x="10" y="81"/>
                      </a:lnTo>
                      <a:lnTo>
                        <a:pt x="11" y="81"/>
                      </a:lnTo>
                      <a:lnTo>
                        <a:pt x="13" y="81"/>
                      </a:lnTo>
                      <a:lnTo>
                        <a:pt x="13" y="81"/>
                      </a:lnTo>
                      <a:lnTo>
                        <a:pt x="13" y="83"/>
                      </a:lnTo>
                      <a:lnTo>
                        <a:pt x="18" y="81"/>
                      </a:lnTo>
                      <a:lnTo>
                        <a:pt x="18" y="77"/>
                      </a:lnTo>
                      <a:lnTo>
                        <a:pt x="19" y="77"/>
                      </a:lnTo>
                      <a:lnTo>
                        <a:pt x="19" y="76"/>
                      </a:lnTo>
                      <a:lnTo>
                        <a:pt x="21" y="76"/>
                      </a:lnTo>
                      <a:lnTo>
                        <a:pt x="21" y="76"/>
                      </a:lnTo>
                      <a:lnTo>
                        <a:pt x="23" y="76"/>
                      </a:lnTo>
                      <a:lnTo>
                        <a:pt x="23" y="75"/>
                      </a:lnTo>
                      <a:lnTo>
                        <a:pt x="25" y="75"/>
                      </a:lnTo>
                      <a:lnTo>
                        <a:pt x="25" y="75"/>
                      </a:lnTo>
                      <a:lnTo>
                        <a:pt x="26" y="75"/>
                      </a:lnTo>
                      <a:lnTo>
                        <a:pt x="26" y="73"/>
                      </a:lnTo>
                      <a:lnTo>
                        <a:pt x="28" y="73"/>
                      </a:lnTo>
                      <a:lnTo>
                        <a:pt x="28" y="72"/>
                      </a:lnTo>
                      <a:lnTo>
                        <a:pt x="30" y="72"/>
                      </a:lnTo>
                      <a:lnTo>
                        <a:pt x="32" y="72"/>
                      </a:lnTo>
                      <a:lnTo>
                        <a:pt x="32" y="72"/>
                      </a:lnTo>
                      <a:lnTo>
                        <a:pt x="34" y="72"/>
                      </a:lnTo>
                      <a:lnTo>
                        <a:pt x="34" y="73"/>
                      </a:lnTo>
                      <a:lnTo>
                        <a:pt x="35" y="73"/>
                      </a:lnTo>
                      <a:lnTo>
                        <a:pt x="35" y="75"/>
                      </a:lnTo>
                      <a:lnTo>
                        <a:pt x="35" y="76"/>
                      </a:lnTo>
                      <a:lnTo>
                        <a:pt x="35" y="76"/>
                      </a:lnTo>
                      <a:lnTo>
                        <a:pt x="35" y="80"/>
                      </a:lnTo>
                      <a:lnTo>
                        <a:pt x="34" y="80"/>
                      </a:lnTo>
                      <a:lnTo>
                        <a:pt x="34" y="81"/>
                      </a:lnTo>
                      <a:lnTo>
                        <a:pt x="35" y="81"/>
                      </a:lnTo>
                      <a:lnTo>
                        <a:pt x="36" y="81"/>
                      </a:lnTo>
                      <a:lnTo>
                        <a:pt x="38" y="83"/>
                      </a:lnTo>
                      <a:lnTo>
                        <a:pt x="38" y="83"/>
                      </a:lnTo>
                      <a:lnTo>
                        <a:pt x="52" y="84"/>
                      </a:lnTo>
                      <a:lnTo>
                        <a:pt x="52" y="85"/>
                      </a:lnTo>
                      <a:lnTo>
                        <a:pt x="52" y="85"/>
                      </a:lnTo>
                      <a:lnTo>
                        <a:pt x="52" y="84"/>
                      </a:lnTo>
                      <a:lnTo>
                        <a:pt x="53" y="83"/>
                      </a:lnTo>
                      <a:lnTo>
                        <a:pt x="53" y="83"/>
                      </a:lnTo>
                      <a:lnTo>
                        <a:pt x="55" y="81"/>
                      </a:lnTo>
                      <a:lnTo>
                        <a:pt x="57" y="81"/>
                      </a:lnTo>
                      <a:lnTo>
                        <a:pt x="57" y="83"/>
                      </a:lnTo>
                      <a:lnTo>
                        <a:pt x="59" y="83"/>
                      </a:lnTo>
                      <a:lnTo>
                        <a:pt x="59" y="80"/>
                      </a:lnTo>
                      <a:lnTo>
                        <a:pt x="59" y="80"/>
                      </a:lnTo>
                      <a:lnTo>
                        <a:pt x="59" y="79"/>
                      </a:lnTo>
                      <a:lnTo>
                        <a:pt x="56" y="79"/>
                      </a:lnTo>
                      <a:lnTo>
                        <a:pt x="56" y="79"/>
                      </a:lnTo>
                      <a:lnTo>
                        <a:pt x="56" y="79"/>
                      </a:lnTo>
                      <a:lnTo>
                        <a:pt x="55" y="79"/>
                      </a:lnTo>
                      <a:lnTo>
                        <a:pt x="55" y="79"/>
                      </a:lnTo>
                      <a:lnTo>
                        <a:pt x="53" y="79"/>
                      </a:lnTo>
                      <a:lnTo>
                        <a:pt x="53" y="79"/>
                      </a:lnTo>
                      <a:lnTo>
                        <a:pt x="52" y="79"/>
                      </a:lnTo>
                      <a:lnTo>
                        <a:pt x="52" y="77"/>
                      </a:lnTo>
                      <a:lnTo>
                        <a:pt x="53" y="77"/>
                      </a:lnTo>
                      <a:lnTo>
                        <a:pt x="56" y="76"/>
                      </a:lnTo>
                      <a:lnTo>
                        <a:pt x="57" y="76"/>
                      </a:lnTo>
                      <a:lnTo>
                        <a:pt x="59" y="76"/>
                      </a:lnTo>
                      <a:lnTo>
                        <a:pt x="59" y="77"/>
                      </a:lnTo>
                      <a:lnTo>
                        <a:pt x="64" y="77"/>
                      </a:lnTo>
                      <a:lnTo>
                        <a:pt x="64" y="75"/>
                      </a:lnTo>
                      <a:lnTo>
                        <a:pt x="64" y="75"/>
                      </a:lnTo>
                      <a:lnTo>
                        <a:pt x="64" y="75"/>
                      </a:lnTo>
                      <a:lnTo>
                        <a:pt x="64" y="75"/>
                      </a:lnTo>
                      <a:lnTo>
                        <a:pt x="64" y="73"/>
                      </a:lnTo>
                      <a:lnTo>
                        <a:pt x="56" y="73"/>
                      </a:lnTo>
                      <a:lnTo>
                        <a:pt x="56" y="72"/>
                      </a:lnTo>
                      <a:lnTo>
                        <a:pt x="55" y="72"/>
                      </a:lnTo>
                      <a:lnTo>
                        <a:pt x="53" y="72"/>
                      </a:lnTo>
                      <a:lnTo>
                        <a:pt x="52" y="72"/>
                      </a:lnTo>
                      <a:lnTo>
                        <a:pt x="52" y="72"/>
                      </a:lnTo>
                      <a:lnTo>
                        <a:pt x="52" y="71"/>
                      </a:lnTo>
                      <a:lnTo>
                        <a:pt x="52" y="71"/>
                      </a:lnTo>
                      <a:lnTo>
                        <a:pt x="52" y="71"/>
                      </a:lnTo>
                      <a:lnTo>
                        <a:pt x="53" y="70"/>
                      </a:lnTo>
                      <a:lnTo>
                        <a:pt x="55" y="70"/>
                      </a:lnTo>
                      <a:lnTo>
                        <a:pt x="55" y="68"/>
                      </a:lnTo>
                      <a:lnTo>
                        <a:pt x="56" y="68"/>
                      </a:lnTo>
                      <a:lnTo>
                        <a:pt x="56" y="67"/>
                      </a:lnTo>
                      <a:lnTo>
                        <a:pt x="55" y="67"/>
                      </a:lnTo>
                      <a:lnTo>
                        <a:pt x="55" y="67"/>
                      </a:lnTo>
                      <a:lnTo>
                        <a:pt x="52" y="67"/>
                      </a:lnTo>
                      <a:lnTo>
                        <a:pt x="51" y="68"/>
                      </a:lnTo>
                      <a:lnTo>
                        <a:pt x="48" y="68"/>
                      </a:lnTo>
                      <a:lnTo>
                        <a:pt x="48" y="68"/>
                      </a:lnTo>
                      <a:lnTo>
                        <a:pt x="47" y="67"/>
                      </a:lnTo>
                      <a:lnTo>
                        <a:pt x="47" y="67"/>
                      </a:lnTo>
                      <a:lnTo>
                        <a:pt x="47" y="66"/>
                      </a:lnTo>
                      <a:lnTo>
                        <a:pt x="42" y="67"/>
                      </a:lnTo>
                      <a:lnTo>
                        <a:pt x="42" y="68"/>
                      </a:lnTo>
                      <a:lnTo>
                        <a:pt x="36" y="67"/>
                      </a:lnTo>
                      <a:lnTo>
                        <a:pt x="36" y="67"/>
                      </a:lnTo>
                      <a:lnTo>
                        <a:pt x="36" y="67"/>
                      </a:lnTo>
                      <a:lnTo>
                        <a:pt x="36" y="66"/>
                      </a:lnTo>
                      <a:lnTo>
                        <a:pt x="36" y="63"/>
                      </a:lnTo>
                      <a:lnTo>
                        <a:pt x="36" y="62"/>
                      </a:lnTo>
                      <a:lnTo>
                        <a:pt x="36" y="62"/>
                      </a:lnTo>
                      <a:lnTo>
                        <a:pt x="36" y="62"/>
                      </a:lnTo>
                      <a:lnTo>
                        <a:pt x="32" y="62"/>
                      </a:lnTo>
                      <a:lnTo>
                        <a:pt x="30" y="59"/>
                      </a:lnTo>
                      <a:lnTo>
                        <a:pt x="27" y="58"/>
                      </a:lnTo>
                      <a:lnTo>
                        <a:pt x="25" y="55"/>
                      </a:lnTo>
                      <a:lnTo>
                        <a:pt x="21" y="55"/>
                      </a:lnTo>
                      <a:lnTo>
                        <a:pt x="21" y="54"/>
                      </a:lnTo>
                      <a:lnTo>
                        <a:pt x="19" y="54"/>
                      </a:lnTo>
                      <a:lnTo>
                        <a:pt x="18" y="51"/>
                      </a:lnTo>
                      <a:lnTo>
                        <a:pt x="15" y="51"/>
                      </a:lnTo>
                      <a:lnTo>
                        <a:pt x="15" y="51"/>
                      </a:lnTo>
                      <a:lnTo>
                        <a:pt x="15" y="51"/>
                      </a:lnTo>
                      <a:lnTo>
                        <a:pt x="14" y="51"/>
                      </a:lnTo>
                      <a:lnTo>
                        <a:pt x="13" y="50"/>
                      </a:lnTo>
                      <a:lnTo>
                        <a:pt x="14" y="50"/>
                      </a:lnTo>
                      <a:lnTo>
                        <a:pt x="14" y="50"/>
                      </a:lnTo>
                      <a:lnTo>
                        <a:pt x="14" y="49"/>
                      </a:lnTo>
                      <a:lnTo>
                        <a:pt x="17" y="49"/>
                      </a:lnTo>
                      <a:lnTo>
                        <a:pt x="15" y="41"/>
                      </a:lnTo>
                      <a:lnTo>
                        <a:pt x="18" y="41"/>
                      </a:lnTo>
                      <a:lnTo>
                        <a:pt x="18" y="41"/>
                      </a:lnTo>
                      <a:lnTo>
                        <a:pt x="22" y="41"/>
                      </a:lnTo>
                      <a:lnTo>
                        <a:pt x="22" y="41"/>
                      </a:lnTo>
                      <a:lnTo>
                        <a:pt x="25" y="41"/>
                      </a:lnTo>
                      <a:lnTo>
                        <a:pt x="25" y="41"/>
                      </a:lnTo>
                      <a:lnTo>
                        <a:pt x="26" y="41"/>
                      </a:lnTo>
                      <a:lnTo>
                        <a:pt x="26" y="39"/>
                      </a:lnTo>
                      <a:lnTo>
                        <a:pt x="27" y="39"/>
                      </a:lnTo>
                      <a:lnTo>
                        <a:pt x="30" y="41"/>
                      </a:lnTo>
                      <a:lnTo>
                        <a:pt x="31" y="41"/>
                      </a:lnTo>
                      <a:lnTo>
                        <a:pt x="31" y="41"/>
                      </a:lnTo>
                      <a:lnTo>
                        <a:pt x="31" y="39"/>
                      </a:lnTo>
                      <a:lnTo>
                        <a:pt x="35" y="39"/>
                      </a:lnTo>
                      <a:lnTo>
                        <a:pt x="35" y="39"/>
                      </a:lnTo>
                      <a:lnTo>
                        <a:pt x="36" y="39"/>
                      </a:lnTo>
                      <a:lnTo>
                        <a:pt x="36" y="38"/>
                      </a:lnTo>
                      <a:lnTo>
                        <a:pt x="40" y="38"/>
                      </a:lnTo>
                      <a:lnTo>
                        <a:pt x="40" y="38"/>
                      </a:lnTo>
                      <a:lnTo>
                        <a:pt x="42" y="38"/>
                      </a:lnTo>
                      <a:lnTo>
                        <a:pt x="42" y="38"/>
                      </a:lnTo>
                      <a:lnTo>
                        <a:pt x="42" y="38"/>
                      </a:lnTo>
                      <a:lnTo>
                        <a:pt x="42" y="38"/>
                      </a:lnTo>
                      <a:lnTo>
                        <a:pt x="43" y="37"/>
                      </a:lnTo>
                      <a:lnTo>
                        <a:pt x="43" y="34"/>
                      </a:lnTo>
                      <a:lnTo>
                        <a:pt x="43" y="34"/>
                      </a:lnTo>
                      <a:lnTo>
                        <a:pt x="43" y="30"/>
                      </a:lnTo>
                      <a:lnTo>
                        <a:pt x="45" y="29"/>
                      </a:lnTo>
                      <a:lnTo>
                        <a:pt x="47" y="22"/>
                      </a:lnTo>
                      <a:lnTo>
                        <a:pt x="48" y="22"/>
                      </a:lnTo>
                      <a:lnTo>
                        <a:pt x="49" y="21"/>
                      </a:lnTo>
                      <a:lnTo>
                        <a:pt x="51" y="21"/>
                      </a:lnTo>
                      <a:lnTo>
                        <a:pt x="52" y="18"/>
                      </a:lnTo>
                      <a:lnTo>
                        <a:pt x="53" y="17"/>
                      </a:lnTo>
                      <a:lnTo>
                        <a:pt x="53" y="16"/>
                      </a:lnTo>
                      <a:lnTo>
                        <a:pt x="56" y="15"/>
                      </a:lnTo>
                      <a:lnTo>
                        <a:pt x="57" y="15"/>
                      </a:lnTo>
                      <a:lnTo>
                        <a:pt x="59" y="13"/>
                      </a:lnTo>
                      <a:lnTo>
                        <a:pt x="60" y="13"/>
                      </a:lnTo>
                      <a:lnTo>
                        <a:pt x="66" y="13"/>
                      </a:lnTo>
                      <a:lnTo>
                        <a:pt x="66" y="12"/>
                      </a:lnTo>
                      <a:lnTo>
                        <a:pt x="70" y="12"/>
                      </a:lnTo>
                      <a:lnTo>
                        <a:pt x="70" y="9"/>
                      </a:lnTo>
                      <a:lnTo>
                        <a:pt x="73" y="11"/>
                      </a:lnTo>
                      <a:lnTo>
                        <a:pt x="74" y="8"/>
                      </a:lnTo>
                      <a:lnTo>
                        <a:pt x="74" y="7"/>
                      </a:lnTo>
                      <a:lnTo>
                        <a:pt x="74" y="7"/>
                      </a:lnTo>
                      <a:lnTo>
                        <a:pt x="76" y="7"/>
                      </a:lnTo>
                      <a:lnTo>
                        <a:pt x="76" y="7"/>
                      </a:lnTo>
                      <a:lnTo>
                        <a:pt x="76" y="8"/>
                      </a:lnTo>
                      <a:lnTo>
                        <a:pt x="76" y="8"/>
                      </a:lnTo>
                      <a:lnTo>
                        <a:pt x="77" y="9"/>
                      </a:lnTo>
                      <a:lnTo>
                        <a:pt x="77" y="9"/>
                      </a:lnTo>
                      <a:lnTo>
                        <a:pt x="78" y="8"/>
                      </a:lnTo>
                      <a:lnTo>
                        <a:pt x="78" y="8"/>
                      </a:lnTo>
                      <a:lnTo>
                        <a:pt x="86" y="8"/>
                      </a:lnTo>
                      <a:lnTo>
                        <a:pt x="86" y="7"/>
                      </a:lnTo>
                      <a:lnTo>
                        <a:pt x="90" y="5"/>
                      </a:lnTo>
                      <a:lnTo>
                        <a:pt x="90" y="5"/>
                      </a:lnTo>
                      <a:lnTo>
                        <a:pt x="91" y="5"/>
                      </a:lnTo>
                      <a:lnTo>
                        <a:pt x="91" y="4"/>
                      </a:lnTo>
                      <a:lnTo>
                        <a:pt x="93" y="4"/>
                      </a:lnTo>
                      <a:lnTo>
                        <a:pt x="94" y="1"/>
                      </a:lnTo>
                      <a:lnTo>
                        <a:pt x="97" y="1"/>
                      </a:lnTo>
                      <a:lnTo>
                        <a:pt x="97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12" name="Freeform 10"/>
                <p:cNvSpPr>
                  <a:spLocks noEditPoints="1"/>
                </p:cNvSpPr>
                <p:nvPr/>
              </p:nvSpPr>
              <p:spPr bwMode="auto">
                <a:xfrm>
                  <a:off x="4067175" y="1414917"/>
                  <a:ext cx="635000" cy="803275"/>
                </a:xfrm>
                <a:custGeom>
                  <a:avLst/>
                  <a:gdLst>
                    <a:gd name="T0" fmla="*/ 385 w 400"/>
                    <a:gd name="T1" fmla="*/ 399 h 506"/>
                    <a:gd name="T2" fmla="*/ 316 w 400"/>
                    <a:gd name="T3" fmla="*/ 368 h 506"/>
                    <a:gd name="T4" fmla="*/ 296 w 400"/>
                    <a:gd name="T5" fmla="*/ 395 h 506"/>
                    <a:gd name="T6" fmla="*/ 343 w 400"/>
                    <a:gd name="T7" fmla="*/ 394 h 506"/>
                    <a:gd name="T8" fmla="*/ 320 w 400"/>
                    <a:gd name="T9" fmla="*/ 419 h 506"/>
                    <a:gd name="T10" fmla="*/ 334 w 400"/>
                    <a:gd name="T11" fmla="*/ 444 h 506"/>
                    <a:gd name="T12" fmla="*/ 359 w 400"/>
                    <a:gd name="T13" fmla="*/ 413 h 506"/>
                    <a:gd name="T14" fmla="*/ 381 w 400"/>
                    <a:gd name="T15" fmla="*/ 419 h 506"/>
                    <a:gd name="T16" fmla="*/ 377 w 400"/>
                    <a:gd name="T17" fmla="*/ 406 h 506"/>
                    <a:gd name="T18" fmla="*/ 333 w 400"/>
                    <a:gd name="T19" fmla="*/ 370 h 506"/>
                    <a:gd name="T20" fmla="*/ 216 w 400"/>
                    <a:gd name="T21" fmla="*/ 327 h 506"/>
                    <a:gd name="T22" fmla="*/ 208 w 400"/>
                    <a:gd name="T23" fmla="*/ 310 h 506"/>
                    <a:gd name="T24" fmla="*/ 227 w 400"/>
                    <a:gd name="T25" fmla="*/ 294 h 506"/>
                    <a:gd name="T26" fmla="*/ 231 w 400"/>
                    <a:gd name="T27" fmla="*/ 320 h 506"/>
                    <a:gd name="T28" fmla="*/ 243 w 400"/>
                    <a:gd name="T29" fmla="*/ 330 h 506"/>
                    <a:gd name="T30" fmla="*/ 182 w 400"/>
                    <a:gd name="T31" fmla="*/ 269 h 506"/>
                    <a:gd name="T32" fmla="*/ 194 w 400"/>
                    <a:gd name="T33" fmla="*/ 252 h 506"/>
                    <a:gd name="T34" fmla="*/ 113 w 400"/>
                    <a:gd name="T35" fmla="*/ 239 h 506"/>
                    <a:gd name="T36" fmla="*/ 122 w 400"/>
                    <a:gd name="T37" fmla="*/ 170 h 506"/>
                    <a:gd name="T38" fmla="*/ 76 w 400"/>
                    <a:gd name="T39" fmla="*/ 176 h 506"/>
                    <a:gd name="T40" fmla="*/ 76 w 400"/>
                    <a:gd name="T41" fmla="*/ 201 h 506"/>
                    <a:gd name="T42" fmla="*/ 122 w 400"/>
                    <a:gd name="T43" fmla="*/ 176 h 506"/>
                    <a:gd name="T44" fmla="*/ 45 w 400"/>
                    <a:gd name="T45" fmla="*/ 169 h 506"/>
                    <a:gd name="T46" fmla="*/ 284 w 400"/>
                    <a:gd name="T47" fmla="*/ 5 h 506"/>
                    <a:gd name="T48" fmla="*/ 263 w 400"/>
                    <a:gd name="T49" fmla="*/ 36 h 506"/>
                    <a:gd name="T50" fmla="*/ 292 w 400"/>
                    <a:gd name="T51" fmla="*/ 64 h 506"/>
                    <a:gd name="T52" fmla="*/ 297 w 400"/>
                    <a:gd name="T53" fmla="*/ 86 h 506"/>
                    <a:gd name="T54" fmla="*/ 316 w 400"/>
                    <a:gd name="T55" fmla="*/ 101 h 506"/>
                    <a:gd name="T56" fmla="*/ 342 w 400"/>
                    <a:gd name="T57" fmla="*/ 98 h 506"/>
                    <a:gd name="T58" fmla="*/ 372 w 400"/>
                    <a:gd name="T59" fmla="*/ 78 h 506"/>
                    <a:gd name="T60" fmla="*/ 383 w 400"/>
                    <a:gd name="T61" fmla="*/ 108 h 506"/>
                    <a:gd name="T62" fmla="*/ 349 w 400"/>
                    <a:gd name="T63" fmla="*/ 124 h 506"/>
                    <a:gd name="T64" fmla="*/ 334 w 400"/>
                    <a:gd name="T65" fmla="*/ 140 h 506"/>
                    <a:gd name="T66" fmla="*/ 299 w 400"/>
                    <a:gd name="T67" fmla="*/ 142 h 506"/>
                    <a:gd name="T68" fmla="*/ 303 w 400"/>
                    <a:gd name="T69" fmla="*/ 161 h 506"/>
                    <a:gd name="T70" fmla="*/ 286 w 400"/>
                    <a:gd name="T71" fmla="*/ 182 h 506"/>
                    <a:gd name="T72" fmla="*/ 261 w 400"/>
                    <a:gd name="T73" fmla="*/ 209 h 506"/>
                    <a:gd name="T74" fmla="*/ 278 w 400"/>
                    <a:gd name="T75" fmla="*/ 243 h 506"/>
                    <a:gd name="T76" fmla="*/ 320 w 400"/>
                    <a:gd name="T77" fmla="*/ 268 h 506"/>
                    <a:gd name="T78" fmla="*/ 367 w 400"/>
                    <a:gd name="T79" fmla="*/ 286 h 506"/>
                    <a:gd name="T80" fmla="*/ 396 w 400"/>
                    <a:gd name="T81" fmla="*/ 433 h 506"/>
                    <a:gd name="T82" fmla="*/ 366 w 400"/>
                    <a:gd name="T83" fmla="*/ 444 h 506"/>
                    <a:gd name="T84" fmla="*/ 394 w 400"/>
                    <a:gd name="T85" fmla="*/ 447 h 506"/>
                    <a:gd name="T86" fmla="*/ 2 w 400"/>
                    <a:gd name="T87" fmla="*/ 489 h 506"/>
                    <a:gd name="T88" fmla="*/ 11 w 400"/>
                    <a:gd name="T89" fmla="*/ 368 h 506"/>
                    <a:gd name="T90" fmla="*/ 13 w 400"/>
                    <a:gd name="T91" fmla="*/ 137 h 506"/>
                    <a:gd name="T92" fmla="*/ 25 w 400"/>
                    <a:gd name="T93" fmla="*/ 149 h 506"/>
                    <a:gd name="T94" fmla="*/ 54 w 400"/>
                    <a:gd name="T95" fmla="*/ 138 h 506"/>
                    <a:gd name="T96" fmla="*/ 32 w 400"/>
                    <a:gd name="T97" fmla="*/ 116 h 506"/>
                    <a:gd name="T98" fmla="*/ 19 w 400"/>
                    <a:gd name="T99" fmla="*/ 73 h 506"/>
                    <a:gd name="T100" fmla="*/ 83 w 400"/>
                    <a:gd name="T101" fmla="*/ 93 h 506"/>
                    <a:gd name="T102" fmla="*/ 110 w 400"/>
                    <a:gd name="T103" fmla="*/ 104 h 506"/>
                    <a:gd name="T104" fmla="*/ 136 w 400"/>
                    <a:gd name="T105" fmla="*/ 118 h 506"/>
                    <a:gd name="T106" fmla="*/ 151 w 400"/>
                    <a:gd name="T107" fmla="*/ 91 h 506"/>
                    <a:gd name="T108" fmla="*/ 142 w 400"/>
                    <a:gd name="T109" fmla="*/ 90 h 506"/>
                    <a:gd name="T110" fmla="*/ 181 w 400"/>
                    <a:gd name="T111" fmla="*/ 103 h 506"/>
                    <a:gd name="T112" fmla="*/ 224 w 400"/>
                    <a:gd name="T113" fmla="*/ 106 h 506"/>
                    <a:gd name="T114" fmla="*/ 241 w 400"/>
                    <a:gd name="T115" fmla="*/ 104 h 506"/>
                    <a:gd name="T116" fmla="*/ 254 w 400"/>
                    <a:gd name="T117" fmla="*/ 103 h 506"/>
                    <a:gd name="T118" fmla="*/ 267 w 400"/>
                    <a:gd name="T119" fmla="*/ 82 h 506"/>
                    <a:gd name="T120" fmla="*/ 253 w 400"/>
                    <a:gd name="T121" fmla="*/ 70 h 506"/>
                    <a:gd name="T122" fmla="*/ 256 w 400"/>
                    <a:gd name="T123" fmla="*/ 48 h 506"/>
                    <a:gd name="T124" fmla="*/ 252 w 400"/>
                    <a:gd name="T125" fmla="*/ 15 h 50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400" h="506">
                      <a:moveTo>
                        <a:pt x="96" y="451"/>
                      </a:moveTo>
                      <a:lnTo>
                        <a:pt x="96" y="454"/>
                      </a:lnTo>
                      <a:lnTo>
                        <a:pt x="96" y="457"/>
                      </a:lnTo>
                      <a:lnTo>
                        <a:pt x="99" y="459"/>
                      </a:lnTo>
                      <a:lnTo>
                        <a:pt x="101" y="462"/>
                      </a:lnTo>
                      <a:lnTo>
                        <a:pt x="102" y="462"/>
                      </a:lnTo>
                      <a:lnTo>
                        <a:pt x="104" y="461"/>
                      </a:lnTo>
                      <a:lnTo>
                        <a:pt x="104" y="461"/>
                      </a:lnTo>
                      <a:lnTo>
                        <a:pt x="104" y="458"/>
                      </a:lnTo>
                      <a:lnTo>
                        <a:pt x="102" y="458"/>
                      </a:lnTo>
                      <a:lnTo>
                        <a:pt x="102" y="457"/>
                      </a:lnTo>
                      <a:lnTo>
                        <a:pt x="102" y="455"/>
                      </a:lnTo>
                      <a:lnTo>
                        <a:pt x="102" y="454"/>
                      </a:lnTo>
                      <a:lnTo>
                        <a:pt x="101" y="454"/>
                      </a:lnTo>
                      <a:lnTo>
                        <a:pt x="101" y="454"/>
                      </a:lnTo>
                      <a:lnTo>
                        <a:pt x="101" y="455"/>
                      </a:lnTo>
                      <a:lnTo>
                        <a:pt x="99" y="455"/>
                      </a:lnTo>
                      <a:lnTo>
                        <a:pt x="97" y="454"/>
                      </a:lnTo>
                      <a:lnTo>
                        <a:pt x="97" y="451"/>
                      </a:lnTo>
                      <a:lnTo>
                        <a:pt x="96" y="451"/>
                      </a:lnTo>
                      <a:close/>
                      <a:moveTo>
                        <a:pt x="397" y="421"/>
                      </a:moveTo>
                      <a:lnTo>
                        <a:pt x="396" y="423"/>
                      </a:lnTo>
                      <a:lnTo>
                        <a:pt x="394" y="424"/>
                      </a:lnTo>
                      <a:lnTo>
                        <a:pt x="394" y="425"/>
                      </a:lnTo>
                      <a:lnTo>
                        <a:pt x="394" y="426"/>
                      </a:lnTo>
                      <a:lnTo>
                        <a:pt x="394" y="426"/>
                      </a:lnTo>
                      <a:lnTo>
                        <a:pt x="396" y="426"/>
                      </a:lnTo>
                      <a:lnTo>
                        <a:pt x="397" y="426"/>
                      </a:lnTo>
                      <a:lnTo>
                        <a:pt x="397" y="425"/>
                      </a:lnTo>
                      <a:lnTo>
                        <a:pt x="397" y="425"/>
                      </a:lnTo>
                      <a:lnTo>
                        <a:pt x="398" y="424"/>
                      </a:lnTo>
                      <a:lnTo>
                        <a:pt x="397" y="424"/>
                      </a:lnTo>
                      <a:lnTo>
                        <a:pt x="397" y="421"/>
                      </a:lnTo>
                      <a:lnTo>
                        <a:pt x="397" y="421"/>
                      </a:lnTo>
                      <a:close/>
                      <a:moveTo>
                        <a:pt x="389" y="398"/>
                      </a:moveTo>
                      <a:lnTo>
                        <a:pt x="389" y="398"/>
                      </a:lnTo>
                      <a:lnTo>
                        <a:pt x="385" y="398"/>
                      </a:lnTo>
                      <a:lnTo>
                        <a:pt x="385" y="399"/>
                      </a:lnTo>
                      <a:lnTo>
                        <a:pt x="388" y="400"/>
                      </a:lnTo>
                      <a:lnTo>
                        <a:pt x="392" y="400"/>
                      </a:lnTo>
                      <a:lnTo>
                        <a:pt x="392" y="402"/>
                      </a:lnTo>
                      <a:lnTo>
                        <a:pt x="393" y="402"/>
                      </a:lnTo>
                      <a:lnTo>
                        <a:pt x="393" y="400"/>
                      </a:lnTo>
                      <a:lnTo>
                        <a:pt x="393" y="400"/>
                      </a:lnTo>
                      <a:lnTo>
                        <a:pt x="394" y="399"/>
                      </a:lnTo>
                      <a:lnTo>
                        <a:pt x="393" y="398"/>
                      </a:lnTo>
                      <a:lnTo>
                        <a:pt x="392" y="398"/>
                      </a:lnTo>
                      <a:lnTo>
                        <a:pt x="389" y="398"/>
                      </a:lnTo>
                      <a:close/>
                      <a:moveTo>
                        <a:pt x="11" y="385"/>
                      </a:moveTo>
                      <a:lnTo>
                        <a:pt x="8" y="386"/>
                      </a:lnTo>
                      <a:lnTo>
                        <a:pt x="7" y="387"/>
                      </a:lnTo>
                      <a:lnTo>
                        <a:pt x="7" y="390"/>
                      </a:lnTo>
                      <a:lnTo>
                        <a:pt x="8" y="389"/>
                      </a:lnTo>
                      <a:lnTo>
                        <a:pt x="8" y="389"/>
                      </a:lnTo>
                      <a:lnTo>
                        <a:pt x="8" y="389"/>
                      </a:lnTo>
                      <a:lnTo>
                        <a:pt x="8" y="387"/>
                      </a:lnTo>
                      <a:lnTo>
                        <a:pt x="9" y="387"/>
                      </a:lnTo>
                      <a:lnTo>
                        <a:pt x="9" y="387"/>
                      </a:lnTo>
                      <a:lnTo>
                        <a:pt x="12" y="386"/>
                      </a:lnTo>
                      <a:lnTo>
                        <a:pt x="12" y="386"/>
                      </a:lnTo>
                      <a:lnTo>
                        <a:pt x="11" y="386"/>
                      </a:lnTo>
                      <a:lnTo>
                        <a:pt x="11" y="385"/>
                      </a:lnTo>
                      <a:close/>
                      <a:moveTo>
                        <a:pt x="318" y="366"/>
                      </a:moveTo>
                      <a:lnTo>
                        <a:pt x="318" y="368"/>
                      </a:lnTo>
                      <a:lnTo>
                        <a:pt x="317" y="368"/>
                      </a:lnTo>
                      <a:lnTo>
                        <a:pt x="317" y="368"/>
                      </a:lnTo>
                      <a:lnTo>
                        <a:pt x="318" y="369"/>
                      </a:lnTo>
                      <a:lnTo>
                        <a:pt x="318" y="369"/>
                      </a:lnTo>
                      <a:lnTo>
                        <a:pt x="317" y="372"/>
                      </a:lnTo>
                      <a:lnTo>
                        <a:pt x="317" y="370"/>
                      </a:lnTo>
                      <a:lnTo>
                        <a:pt x="317" y="370"/>
                      </a:lnTo>
                      <a:lnTo>
                        <a:pt x="317" y="370"/>
                      </a:lnTo>
                      <a:lnTo>
                        <a:pt x="316" y="370"/>
                      </a:lnTo>
                      <a:lnTo>
                        <a:pt x="317" y="370"/>
                      </a:lnTo>
                      <a:lnTo>
                        <a:pt x="316" y="368"/>
                      </a:lnTo>
                      <a:lnTo>
                        <a:pt x="316" y="368"/>
                      </a:lnTo>
                      <a:lnTo>
                        <a:pt x="316" y="369"/>
                      </a:lnTo>
                      <a:lnTo>
                        <a:pt x="316" y="369"/>
                      </a:lnTo>
                      <a:lnTo>
                        <a:pt x="315" y="369"/>
                      </a:lnTo>
                      <a:lnTo>
                        <a:pt x="315" y="372"/>
                      </a:lnTo>
                      <a:lnTo>
                        <a:pt x="313" y="372"/>
                      </a:lnTo>
                      <a:lnTo>
                        <a:pt x="313" y="372"/>
                      </a:lnTo>
                      <a:lnTo>
                        <a:pt x="312" y="373"/>
                      </a:lnTo>
                      <a:lnTo>
                        <a:pt x="312" y="373"/>
                      </a:lnTo>
                      <a:lnTo>
                        <a:pt x="308" y="373"/>
                      </a:lnTo>
                      <a:lnTo>
                        <a:pt x="308" y="373"/>
                      </a:lnTo>
                      <a:lnTo>
                        <a:pt x="308" y="373"/>
                      </a:lnTo>
                      <a:lnTo>
                        <a:pt x="308" y="377"/>
                      </a:lnTo>
                      <a:lnTo>
                        <a:pt x="307" y="377"/>
                      </a:lnTo>
                      <a:lnTo>
                        <a:pt x="305" y="379"/>
                      </a:lnTo>
                      <a:lnTo>
                        <a:pt x="304" y="379"/>
                      </a:lnTo>
                      <a:lnTo>
                        <a:pt x="303" y="381"/>
                      </a:lnTo>
                      <a:lnTo>
                        <a:pt x="300" y="382"/>
                      </a:lnTo>
                      <a:lnTo>
                        <a:pt x="300" y="382"/>
                      </a:lnTo>
                      <a:lnTo>
                        <a:pt x="297" y="383"/>
                      </a:lnTo>
                      <a:lnTo>
                        <a:pt x="295" y="385"/>
                      </a:lnTo>
                      <a:lnTo>
                        <a:pt x="292" y="386"/>
                      </a:lnTo>
                      <a:lnTo>
                        <a:pt x="292" y="387"/>
                      </a:lnTo>
                      <a:lnTo>
                        <a:pt x="290" y="387"/>
                      </a:lnTo>
                      <a:lnTo>
                        <a:pt x="288" y="390"/>
                      </a:lnTo>
                      <a:lnTo>
                        <a:pt x="287" y="390"/>
                      </a:lnTo>
                      <a:lnTo>
                        <a:pt x="286" y="390"/>
                      </a:lnTo>
                      <a:lnTo>
                        <a:pt x="284" y="392"/>
                      </a:lnTo>
                      <a:lnTo>
                        <a:pt x="287" y="392"/>
                      </a:lnTo>
                      <a:lnTo>
                        <a:pt x="287" y="394"/>
                      </a:lnTo>
                      <a:lnTo>
                        <a:pt x="287" y="394"/>
                      </a:lnTo>
                      <a:lnTo>
                        <a:pt x="288" y="394"/>
                      </a:lnTo>
                      <a:lnTo>
                        <a:pt x="291" y="392"/>
                      </a:lnTo>
                      <a:lnTo>
                        <a:pt x="294" y="392"/>
                      </a:lnTo>
                      <a:lnTo>
                        <a:pt x="294" y="392"/>
                      </a:lnTo>
                      <a:lnTo>
                        <a:pt x="294" y="394"/>
                      </a:lnTo>
                      <a:lnTo>
                        <a:pt x="295" y="394"/>
                      </a:lnTo>
                      <a:lnTo>
                        <a:pt x="296" y="395"/>
                      </a:lnTo>
                      <a:lnTo>
                        <a:pt x="296" y="395"/>
                      </a:lnTo>
                      <a:lnTo>
                        <a:pt x="300" y="395"/>
                      </a:lnTo>
                      <a:lnTo>
                        <a:pt x="301" y="394"/>
                      </a:lnTo>
                      <a:lnTo>
                        <a:pt x="307" y="392"/>
                      </a:lnTo>
                      <a:lnTo>
                        <a:pt x="311" y="390"/>
                      </a:lnTo>
                      <a:lnTo>
                        <a:pt x="312" y="390"/>
                      </a:lnTo>
                      <a:lnTo>
                        <a:pt x="312" y="387"/>
                      </a:lnTo>
                      <a:lnTo>
                        <a:pt x="315" y="386"/>
                      </a:lnTo>
                      <a:lnTo>
                        <a:pt x="316" y="386"/>
                      </a:lnTo>
                      <a:lnTo>
                        <a:pt x="317" y="385"/>
                      </a:lnTo>
                      <a:lnTo>
                        <a:pt x="320" y="385"/>
                      </a:lnTo>
                      <a:lnTo>
                        <a:pt x="321" y="387"/>
                      </a:lnTo>
                      <a:lnTo>
                        <a:pt x="320" y="387"/>
                      </a:lnTo>
                      <a:lnTo>
                        <a:pt x="320" y="387"/>
                      </a:lnTo>
                      <a:lnTo>
                        <a:pt x="318" y="389"/>
                      </a:lnTo>
                      <a:lnTo>
                        <a:pt x="317" y="390"/>
                      </a:lnTo>
                      <a:lnTo>
                        <a:pt x="316" y="390"/>
                      </a:lnTo>
                      <a:lnTo>
                        <a:pt x="316" y="390"/>
                      </a:lnTo>
                      <a:lnTo>
                        <a:pt x="316" y="390"/>
                      </a:lnTo>
                      <a:lnTo>
                        <a:pt x="315" y="390"/>
                      </a:lnTo>
                      <a:lnTo>
                        <a:pt x="315" y="391"/>
                      </a:lnTo>
                      <a:lnTo>
                        <a:pt x="313" y="392"/>
                      </a:lnTo>
                      <a:lnTo>
                        <a:pt x="315" y="392"/>
                      </a:lnTo>
                      <a:lnTo>
                        <a:pt x="315" y="392"/>
                      </a:lnTo>
                      <a:lnTo>
                        <a:pt x="317" y="392"/>
                      </a:lnTo>
                      <a:lnTo>
                        <a:pt x="321" y="391"/>
                      </a:lnTo>
                      <a:lnTo>
                        <a:pt x="322" y="394"/>
                      </a:lnTo>
                      <a:lnTo>
                        <a:pt x="322" y="394"/>
                      </a:lnTo>
                      <a:lnTo>
                        <a:pt x="324" y="398"/>
                      </a:lnTo>
                      <a:lnTo>
                        <a:pt x="328" y="398"/>
                      </a:lnTo>
                      <a:lnTo>
                        <a:pt x="328" y="398"/>
                      </a:lnTo>
                      <a:lnTo>
                        <a:pt x="329" y="399"/>
                      </a:lnTo>
                      <a:lnTo>
                        <a:pt x="329" y="398"/>
                      </a:lnTo>
                      <a:lnTo>
                        <a:pt x="334" y="398"/>
                      </a:lnTo>
                      <a:lnTo>
                        <a:pt x="335" y="396"/>
                      </a:lnTo>
                      <a:lnTo>
                        <a:pt x="342" y="395"/>
                      </a:lnTo>
                      <a:lnTo>
                        <a:pt x="342" y="395"/>
                      </a:lnTo>
                      <a:lnTo>
                        <a:pt x="343" y="395"/>
                      </a:lnTo>
                      <a:lnTo>
                        <a:pt x="343" y="394"/>
                      </a:lnTo>
                      <a:lnTo>
                        <a:pt x="345" y="394"/>
                      </a:lnTo>
                      <a:lnTo>
                        <a:pt x="345" y="394"/>
                      </a:lnTo>
                      <a:lnTo>
                        <a:pt x="346" y="394"/>
                      </a:lnTo>
                      <a:lnTo>
                        <a:pt x="346" y="399"/>
                      </a:lnTo>
                      <a:lnTo>
                        <a:pt x="351" y="399"/>
                      </a:lnTo>
                      <a:lnTo>
                        <a:pt x="352" y="400"/>
                      </a:lnTo>
                      <a:lnTo>
                        <a:pt x="354" y="403"/>
                      </a:lnTo>
                      <a:lnTo>
                        <a:pt x="355" y="404"/>
                      </a:lnTo>
                      <a:lnTo>
                        <a:pt x="351" y="404"/>
                      </a:lnTo>
                      <a:lnTo>
                        <a:pt x="351" y="403"/>
                      </a:lnTo>
                      <a:lnTo>
                        <a:pt x="349" y="403"/>
                      </a:lnTo>
                      <a:lnTo>
                        <a:pt x="349" y="404"/>
                      </a:lnTo>
                      <a:lnTo>
                        <a:pt x="346" y="404"/>
                      </a:lnTo>
                      <a:lnTo>
                        <a:pt x="345" y="404"/>
                      </a:lnTo>
                      <a:lnTo>
                        <a:pt x="342" y="403"/>
                      </a:lnTo>
                      <a:lnTo>
                        <a:pt x="341" y="402"/>
                      </a:lnTo>
                      <a:lnTo>
                        <a:pt x="339" y="403"/>
                      </a:lnTo>
                      <a:lnTo>
                        <a:pt x="339" y="404"/>
                      </a:lnTo>
                      <a:lnTo>
                        <a:pt x="339" y="404"/>
                      </a:lnTo>
                      <a:lnTo>
                        <a:pt x="339" y="404"/>
                      </a:lnTo>
                      <a:lnTo>
                        <a:pt x="337" y="404"/>
                      </a:lnTo>
                      <a:lnTo>
                        <a:pt x="335" y="406"/>
                      </a:lnTo>
                      <a:lnTo>
                        <a:pt x="334" y="406"/>
                      </a:lnTo>
                      <a:lnTo>
                        <a:pt x="334" y="406"/>
                      </a:lnTo>
                      <a:lnTo>
                        <a:pt x="333" y="406"/>
                      </a:lnTo>
                      <a:lnTo>
                        <a:pt x="332" y="406"/>
                      </a:lnTo>
                      <a:lnTo>
                        <a:pt x="332" y="407"/>
                      </a:lnTo>
                      <a:lnTo>
                        <a:pt x="330" y="407"/>
                      </a:lnTo>
                      <a:lnTo>
                        <a:pt x="330" y="406"/>
                      </a:lnTo>
                      <a:lnTo>
                        <a:pt x="328" y="406"/>
                      </a:lnTo>
                      <a:lnTo>
                        <a:pt x="328" y="408"/>
                      </a:lnTo>
                      <a:lnTo>
                        <a:pt x="326" y="408"/>
                      </a:lnTo>
                      <a:lnTo>
                        <a:pt x="326" y="408"/>
                      </a:lnTo>
                      <a:lnTo>
                        <a:pt x="325" y="412"/>
                      </a:lnTo>
                      <a:lnTo>
                        <a:pt x="324" y="412"/>
                      </a:lnTo>
                      <a:lnTo>
                        <a:pt x="322" y="416"/>
                      </a:lnTo>
                      <a:lnTo>
                        <a:pt x="321" y="416"/>
                      </a:lnTo>
                      <a:lnTo>
                        <a:pt x="320" y="419"/>
                      </a:lnTo>
                      <a:lnTo>
                        <a:pt x="320" y="420"/>
                      </a:lnTo>
                      <a:lnTo>
                        <a:pt x="318" y="423"/>
                      </a:lnTo>
                      <a:lnTo>
                        <a:pt x="321" y="423"/>
                      </a:lnTo>
                      <a:lnTo>
                        <a:pt x="322" y="420"/>
                      </a:lnTo>
                      <a:lnTo>
                        <a:pt x="322" y="419"/>
                      </a:lnTo>
                      <a:lnTo>
                        <a:pt x="325" y="417"/>
                      </a:lnTo>
                      <a:lnTo>
                        <a:pt x="326" y="416"/>
                      </a:lnTo>
                      <a:lnTo>
                        <a:pt x="326" y="419"/>
                      </a:lnTo>
                      <a:lnTo>
                        <a:pt x="326" y="420"/>
                      </a:lnTo>
                      <a:lnTo>
                        <a:pt x="325" y="420"/>
                      </a:lnTo>
                      <a:lnTo>
                        <a:pt x="324" y="426"/>
                      </a:lnTo>
                      <a:lnTo>
                        <a:pt x="322" y="426"/>
                      </a:lnTo>
                      <a:lnTo>
                        <a:pt x="322" y="428"/>
                      </a:lnTo>
                      <a:lnTo>
                        <a:pt x="321" y="428"/>
                      </a:lnTo>
                      <a:lnTo>
                        <a:pt x="321" y="433"/>
                      </a:lnTo>
                      <a:lnTo>
                        <a:pt x="320" y="433"/>
                      </a:lnTo>
                      <a:lnTo>
                        <a:pt x="320" y="437"/>
                      </a:lnTo>
                      <a:lnTo>
                        <a:pt x="320" y="437"/>
                      </a:lnTo>
                      <a:lnTo>
                        <a:pt x="320" y="438"/>
                      </a:lnTo>
                      <a:lnTo>
                        <a:pt x="320" y="438"/>
                      </a:lnTo>
                      <a:lnTo>
                        <a:pt x="320" y="441"/>
                      </a:lnTo>
                      <a:lnTo>
                        <a:pt x="320" y="441"/>
                      </a:lnTo>
                      <a:lnTo>
                        <a:pt x="320" y="444"/>
                      </a:lnTo>
                      <a:lnTo>
                        <a:pt x="321" y="444"/>
                      </a:lnTo>
                      <a:lnTo>
                        <a:pt x="321" y="447"/>
                      </a:lnTo>
                      <a:lnTo>
                        <a:pt x="321" y="447"/>
                      </a:lnTo>
                      <a:lnTo>
                        <a:pt x="322" y="454"/>
                      </a:lnTo>
                      <a:lnTo>
                        <a:pt x="324" y="454"/>
                      </a:lnTo>
                      <a:lnTo>
                        <a:pt x="325" y="455"/>
                      </a:lnTo>
                      <a:lnTo>
                        <a:pt x="328" y="455"/>
                      </a:lnTo>
                      <a:lnTo>
                        <a:pt x="329" y="454"/>
                      </a:lnTo>
                      <a:lnTo>
                        <a:pt x="330" y="453"/>
                      </a:lnTo>
                      <a:lnTo>
                        <a:pt x="330" y="453"/>
                      </a:lnTo>
                      <a:lnTo>
                        <a:pt x="330" y="450"/>
                      </a:lnTo>
                      <a:lnTo>
                        <a:pt x="332" y="450"/>
                      </a:lnTo>
                      <a:lnTo>
                        <a:pt x="333" y="446"/>
                      </a:lnTo>
                      <a:lnTo>
                        <a:pt x="334" y="445"/>
                      </a:lnTo>
                      <a:lnTo>
                        <a:pt x="334" y="444"/>
                      </a:lnTo>
                      <a:lnTo>
                        <a:pt x="334" y="444"/>
                      </a:lnTo>
                      <a:lnTo>
                        <a:pt x="334" y="438"/>
                      </a:lnTo>
                      <a:lnTo>
                        <a:pt x="334" y="438"/>
                      </a:lnTo>
                      <a:lnTo>
                        <a:pt x="334" y="437"/>
                      </a:lnTo>
                      <a:lnTo>
                        <a:pt x="333" y="437"/>
                      </a:lnTo>
                      <a:lnTo>
                        <a:pt x="333" y="426"/>
                      </a:lnTo>
                      <a:lnTo>
                        <a:pt x="334" y="426"/>
                      </a:lnTo>
                      <a:lnTo>
                        <a:pt x="334" y="426"/>
                      </a:lnTo>
                      <a:lnTo>
                        <a:pt x="335" y="425"/>
                      </a:lnTo>
                      <a:lnTo>
                        <a:pt x="335" y="423"/>
                      </a:lnTo>
                      <a:lnTo>
                        <a:pt x="335" y="421"/>
                      </a:lnTo>
                      <a:lnTo>
                        <a:pt x="335" y="419"/>
                      </a:lnTo>
                      <a:lnTo>
                        <a:pt x="337" y="417"/>
                      </a:lnTo>
                      <a:lnTo>
                        <a:pt x="337" y="416"/>
                      </a:lnTo>
                      <a:lnTo>
                        <a:pt x="338" y="416"/>
                      </a:lnTo>
                      <a:lnTo>
                        <a:pt x="338" y="417"/>
                      </a:lnTo>
                      <a:lnTo>
                        <a:pt x="339" y="417"/>
                      </a:lnTo>
                      <a:lnTo>
                        <a:pt x="339" y="417"/>
                      </a:lnTo>
                      <a:lnTo>
                        <a:pt x="339" y="417"/>
                      </a:lnTo>
                      <a:lnTo>
                        <a:pt x="341" y="416"/>
                      </a:lnTo>
                      <a:lnTo>
                        <a:pt x="342" y="415"/>
                      </a:lnTo>
                      <a:lnTo>
                        <a:pt x="342" y="413"/>
                      </a:lnTo>
                      <a:lnTo>
                        <a:pt x="343" y="412"/>
                      </a:lnTo>
                      <a:lnTo>
                        <a:pt x="343" y="412"/>
                      </a:lnTo>
                      <a:lnTo>
                        <a:pt x="345" y="412"/>
                      </a:lnTo>
                      <a:lnTo>
                        <a:pt x="345" y="412"/>
                      </a:lnTo>
                      <a:lnTo>
                        <a:pt x="346" y="411"/>
                      </a:lnTo>
                      <a:lnTo>
                        <a:pt x="346" y="408"/>
                      </a:lnTo>
                      <a:lnTo>
                        <a:pt x="346" y="408"/>
                      </a:lnTo>
                      <a:lnTo>
                        <a:pt x="347" y="408"/>
                      </a:lnTo>
                      <a:lnTo>
                        <a:pt x="349" y="407"/>
                      </a:lnTo>
                      <a:lnTo>
                        <a:pt x="350" y="407"/>
                      </a:lnTo>
                      <a:lnTo>
                        <a:pt x="352" y="409"/>
                      </a:lnTo>
                      <a:lnTo>
                        <a:pt x="354" y="409"/>
                      </a:lnTo>
                      <a:lnTo>
                        <a:pt x="356" y="411"/>
                      </a:lnTo>
                      <a:lnTo>
                        <a:pt x="358" y="412"/>
                      </a:lnTo>
                      <a:lnTo>
                        <a:pt x="358" y="413"/>
                      </a:lnTo>
                      <a:lnTo>
                        <a:pt x="359" y="413"/>
                      </a:lnTo>
                      <a:lnTo>
                        <a:pt x="359" y="413"/>
                      </a:lnTo>
                      <a:lnTo>
                        <a:pt x="358" y="415"/>
                      </a:lnTo>
                      <a:lnTo>
                        <a:pt x="358" y="416"/>
                      </a:lnTo>
                      <a:lnTo>
                        <a:pt x="359" y="417"/>
                      </a:lnTo>
                      <a:lnTo>
                        <a:pt x="359" y="419"/>
                      </a:lnTo>
                      <a:lnTo>
                        <a:pt x="360" y="419"/>
                      </a:lnTo>
                      <a:lnTo>
                        <a:pt x="360" y="421"/>
                      </a:lnTo>
                      <a:lnTo>
                        <a:pt x="359" y="424"/>
                      </a:lnTo>
                      <a:lnTo>
                        <a:pt x="358" y="428"/>
                      </a:lnTo>
                      <a:lnTo>
                        <a:pt x="356" y="430"/>
                      </a:lnTo>
                      <a:lnTo>
                        <a:pt x="356" y="432"/>
                      </a:lnTo>
                      <a:lnTo>
                        <a:pt x="356" y="432"/>
                      </a:lnTo>
                      <a:lnTo>
                        <a:pt x="356" y="433"/>
                      </a:lnTo>
                      <a:lnTo>
                        <a:pt x="356" y="432"/>
                      </a:lnTo>
                      <a:lnTo>
                        <a:pt x="356" y="433"/>
                      </a:lnTo>
                      <a:lnTo>
                        <a:pt x="356" y="433"/>
                      </a:lnTo>
                      <a:lnTo>
                        <a:pt x="360" y="430"/>
                      </a:lnTo>
                      <a:lnTo>
                        <a:pt x="360" y="429"/>
                      </a:lnTo>
                      <a:lnTo>
                        <a:pt x="364" y="429"/>
                      </a:lnTo>
                      <a:lnTo>
                        <a:pt x="364" y="429"/>
                      </a:lnTo>
                      <a:lnTo>
                        <a:pt x="364" y="429"/>
                      </a:lnTo>
                      <a:lnTo>
                        <a:pt x="366" y="429"/>
                      </a:lnTo>
                      <a:lnTo>
                        <a:pt x="367" y="432"/>
                      </a:lnTo>
                      <a:lnTo>
                        <a:pt x="367" y="436"/>
                      </a:lnTo>
                      <a:lnTo>
                        <a:pt x="368" y="438"/>
                      </a:lnTo>
                      <a:lnTo>
                        <a:pt x="369" y="441"/>
                      </a:lnTo>
                      <a:lnTo>
                        <a:pt x="371" y="438"/>
                      </a:lnTo>
                      <a:lnTo>
                        <a:pt x="373" y="437"/>
                      </a:lnTo>
                      <a:lnTo>
                        <a:pt x="375" y="430"/>
                      </a:lnTo>
                      <a:lnTo>
                        <a:pt x="373" y="430"/>
                      </a:lnTo>
                      <a:lnTo>
                        <a:pt x="375" y="425"/>
                      </a:lnTo>
                      <a:lnTo>
                        <a:pt x="375" y="425"/>
                      </a:lnTo>
                      <a:lnTo>
                        <a:pt x="376" y="424"/>
                      </a:lnTo>
                      <a:lnTo>
                        <a:pt x="377" y="423"/>
                      </a:lnTo>
                      <a:lnTo>
                        <a:pt x="379" y="421"/>
                      </a:lnTo>
                      <a:lnTo>
                        <a:pt x="380" y="421"/>
                      </a:lnTo>
                      <a:lnTo>
                        <a:pt x="380" y="419"/>
                      </a:lnTo>
                      <a:lnTo>
                        <a:pt x="381" y="419"/>
                      </a:lnTo>
                      <a:lnTo>
                        <a:pt x="381" y="420"/>
                      </a:lnTo>
                      <a:lnTo>
                        <a:pt x="381" y="420"/>
                      </a:lnTo>
                      <a:lnTo>
                        <a:pt x="383" y="420"/>
                      </a:lnTo>
                      <a:lnTo>
                        <a:pt x="383" y="421"/>
                      </a:lnTo>
                      <a:lnTo>
                        <a:pt x="384" y="421"/>
                      </a:lnTo>
                      <a:lnTo>
                        <a:pt x="384" y="421"/>
                      </a:lnTo>
                      <a:lnTo>
                        <a:pt x="388" y="423"/>
                      </a:lnTo>
                      <a:lnTo>
                        <a:pt x="388" y="424"/>
                      </a:lnTo>
                      <a:lnTo>
                        <a:pt x="389" y="424"/>
                      </a:lnTo>
                      <a:lnTo>
                        <a:pt x="392" y="424"/>
                      </a:lnTo>
                      <a:lnTo>
                        <a:pt x="392" y="423"/>
                      </a:lnTo>
                      <a:lnTo>
                        <a:pt x="392" y="423"/>
                      </a:lnTo>
                      <a:lnTo>
                        <a:pt x="392" y="421"/>
                      </a:lnTo>
                      <a:lnTo>
                        <a:pt x="390" y="421"/>
                      </a:lnTo>
                      <a:lnTo>
                        <a:pt x="390" y="420"/>
                      </a:lnTo>
                      <a:lnTo>
                        <a:pt x="392" y="420"/>
                      </a:lnTo>
                      <a:lnTo>
                        <a:pt x="392" y="420"/>
                      </a:lnTo>
                      <a:lnTo>
                        <a:pt x="392" y="420"/>
                      </a:lnTo>
                      <a:lnTo>
                        <a:pt x="393" y="420"/>
                      </a:lnTo>
                      <a:lnTo>
                        <a:pt x="393" y="420"/>
                      </a:lnTo>
                      <a:lnTo>
                        <a:pt x="394" y="420"/>
                      </a:lnTo>
                      <a:lnTo>
                        <a:pt x="396" y="417"/>
                      </a:lnTo>
                      <a:lnTo>
                        <a:pt x="393" y="416"/>
                      </a:lnTo>
                      <a:lnTo>
                        <a:pt x="392" y="415"/>
                      </a:lnTo>
                      <a:lnTo>
                        <a:pt x="392" y="412"/>
                      </a:lnTo>
                      <a:lnTo>
                        <a:pt x="392" y="408"/>
                      </a:lnTo>
                      <a:lnTo>
                        <a:pt x="388" y="408"/>
                      </a:lnTo>
                      <a:lnTo>
                        <a:pt x="388" y="407"/>
                      </a:lnTo>
                      <a:lnTo>
                        <a:pt x="387" y="407"/>
                      </a:lnTo>
                      <a:lnTo>
                        <a:pt x="387" y="406"/>
                      </a:lnTo>
                      <a:lnTo>
                        <a:pt x="385" y="406"/>
                      </a:lnTo>
                      <a:lnTo>
                        <a:pt x="385" y="406"/>
                      </a:lnTo>
                      <a:lnTo>
                        <a:pt x="384" y="406"/>
                      </a:lnTo>
                      <a:lnTo>
                        <a:pt x="384" y="404"/>
                      </a:lnTo>
                      <a:lnTo>
                        <a:pt x="384" y="403"/>
                      </a:lnTo>
                      <a:lnTo>
                        <a:pt x="381" y="404"/>
                      </a:lnTo>
                      <a:lnTo>
                        <a:pt x="379" y="404"/>
                      </a:lnTo>
                      <a:lnTo>
                        <a:pt x="377" y="406"/>
                      </a:lnTo>
                      <a:lnTo>
                        <a:pt x="375" y="404"/>
                      </a:lnTo>
                      <a:lnTo>
                        <a:pt x="373" y="403"/>
                      </a:lnTo>
                      <a:lnTo>
                        <a:pt x="368" y="403"/>
                      </a:lnTo>
                      <a:lnTo>
                        <a:pt x="368" y="402"/>
                      </a:lnTo>
                      <a:lnTo>
                        <a:pt x="367" y="402"/>
                      </a:lnTo>
                      <a:lnTo>
                        <a:pt x="367" y="402"/>
                      </a:lnTo>
                      <a:lnTo>
                        <a:pt x="360" y="402"/>
                      </a:lnTo>
                      <a:lnTo>
                        <a:pt x="360" y="400"/>
                      </a:lnTo>
                      <a:lnTo>
                        <a:pt x="360" y="400"/>
                      </a:lnTo>
                      <a:lnTo>
                        <a:pt x="360" y="402"/>
                      </a:lnTo>
                      <a:lnTo>
                        <a:pt x="359" y="402"/>
                      </a:lnTo>
                      <a:lnTo>
                        <a:pt x="359" y="400"/>
                      </a:lnTo>
                      <a:lnTo>
                        <a:pt x="356" y="400"/>
                      </a:lnTo>
                      <a:lnTo>
                        <a:pt x="355" y="398"/>
                      </a:lnTo>
                      <a:lnTo>
                        <a:pt x="351" y="396"/>
                      </a:lnTo>
                      <a:lnTo>
                        <a:pt x="350" y="391"/>
                      </a:lnTo>
                      <a:lnTo>
                        <a:pt x="349" y="391"/>
                      </a:lnTo>
                      <a:lnTo>
                        <a:pt x="349" y="389"/>
                      </a:lnTo>
                      <a:lnTo>
                        <a:pt x="350" y="387"/>
                      </a:lnTo>
                      <a:lnTo>
                        <a:pt x="349" y="386"/>
                      </a:lnTo>
                      <a:lnTo>
                        <a:pt x="347" y="385"/>
                      </a:lnTo>
                      <a:lnTo>
                        <a:pt x="346" y="385"/>
                      </a:lnTo>
                      <a:lnTo>
                        <a:pt x="346" y="382"/>
                      </a:lnTo>
                      <a:lnTo>
                        <a:pt x="346" y="382"/>
                      </a:lnTo>
                      <a:lnTo>
                        <a:pt x="346" y="381"/>
                      </a:lnTo>
                      <a:lnTo>
                        <a:pt x="346" y="381"/>
                      </a:lnTo>
                      <a:lnTo>
                        <a:pt x="345" y="379"/>
                      </a:lnTo>
                      <a:lnTo>
                        <a:pt x="345" y="379"/>
                      </a:lnTo>
                      <a:lnTo>
                        <a:pt x="343" y="379"/>
                      </a:lnTo>
                      <a:lnTo>
                        <a:pt x="343" y="379"/>
                      </a:lnTo>
                      <a:lnTo>
                        <a:pt x="338" y="379"/>
                      </a:lnTo>
                      <a:lnTo>
                        <a:pt x="338" y="378"/>
                      </a:lnTo>
                      <a:lnTo>
                        <a:pt x="337" y="377"/>
                      </a:lnTo>
                      <a:lnTo>
                        <a:pt x="335" y="375"/>
                      </a:lnTo>
                      <a:lnTo>
                        <a:pt x="334" y="374"/>
                      </a:lnTo>
                      <a:lnTo>
                        <a:pt x="334" y="373"/>
                      </a:lnTo>
                      <a:lnTo>
                        <a:pt x="333" y="373"/>
                      </a:lnTo>
                      <a:lnTo>
                        <a:pt x="333" y="370"/>
                      </a:lnTo>
                      <a:lnTo>
                        <a:pt x="333" y="370"/>
                      </a:lnTo>
                      <a:lnTo>
                        <a:pt x="332" y="366"/>
                      </a:lnTo>
                      <a:lnTo>
                        <a:pt x="330" y="366"/>
                      </a:lnTo>
                      <a:lnTo>
                        <a:pt x="330" y="366"/>
                      </a:lnTo>
                      <a:lnTo>
                        <a:pt x="329" y="368"/>
                      </a:lnTo>
                      <a:lnTo>
                        <a:pt x="329" y="368"/>
                      </a:lnTo>
                      <a:lnTo>
                        <a:pt x="328" y="368"/>
                      </a:lnTo>
                      <a:lnTo>
                        <a:pt x="326" y="366"/>
                      </a:lnTo>
                      <a:lnTo>
                        <a:pt x="322" y="366"/>
                      </a:lnTo>
                      <a:lnTo>
                        <a:pt x="322" y="368"/>
                      </a:lnTo>
                      <a:lnTo>
                        <a:pt x="318" y="366"/>
                      </a:lnTo>
                      <a:close/>
                      <a:moveTo>
                        <a:pt x="317" y="349"/>
                      </a:moveTo>
                      <a:lnTo>
                        <a:pt x="316" y="349"/>
                      </a:lnTo>
                      <a:lnTo>
                        <a:pt x="315" y="351"/>
                      </a:lnTo>
                      <a:lnTo>
                        <a:pt x="313" y="351"/>
                      </a:lnTo>
                      <a:lnTo>
                        <a:pt x="313" y="353"/>
                      </a:lnTo>
                      <a:lnTo>
                        <a:pt x="312" y="354"/>
                      </a:lnTo>
                      <a:lnTo>
                        <a:pt x="313" y="357"/>
                      </a:lnTo>
                      <a:lnTo>
                        <a:pt x="315" y="357"/>
                      </a:lnTo>
                      <a:lnTo>
                        <a:pt x="315" y="356"/>
                      </a:lnTo>
                      <a:lnTo>
                        <a:pt x="316" y="356"/>
                      </a:lnTo>
                      <a:lnTo>
                        <a:pt x="316" y="357"/>
                      </a:lnTo>
                      <a:lnTo>
                        <a:pt x="315" y="357"/>
                      </a:lnTo>
                      <a:lnTo>
                        <a:pt x="315" y="357"/>
                      </a:lnTo>
                      <a:lnTo>
                        <a:pt x="316" y="358"/>
                      </a:lnTo>
                      <a:lnTo>
                        <a:pt x="316" y="358"/>
                      </a:lnTo>
                      <a:lnTo>
                        <a:pt x="317" y="358"/>
                      </a:lnTo>
                      <a:lnTo>
                        <a:pt x="318" y="358"/>
                      </a:lnTo>
                      <a:lnTo>
                        <a:pt x="318" y="360"/>
                      </a:lnTo>
                      <a:lnTo>
                        <a:pt x="320" y="360"/>
                      </a:lnTo>
                      <a:lnTo>
                        <a:pt x="321" y="358"/>
                      </a:lnTo>
                      <a:lnTo>
                        <a:pt x="321" y="358"/>
                      </a:lnTo>
                      <a:lnTo>
                        <a:pt x="321" y="356"/>
                      </a:lnTo>
                      <a:lnTo>
                        <a:pt x="320" y="353"/>
                      </a:lnTo>
                      <a:lnTo>
                        <a:pt x="318" y="351"/>
                      </a:lnTo>
                      <a:lnTo>
                        <a:pt x="317" y="349"/>
                      </a:lnTo>
                      <a:close/>
                      <a:moveTo>
                        <a:pt x="218" y="327"/>
                      </a:moveTo>
                      <a:lnTo>
                        <a:pt x="216" y="327"/>
                      </a:lnTo>
                      <a:lnTo>
                        <a:pt x="216" y="327"/>
                      </a:lnTo>
                      <a:lnTo>
                        <a:pt x="216" y="327"/>
                      </a:lnTo>
                      <a:lnTo>
                        <a:pt x="215" y="327"/>
                      </a:lnTo>
                      <a:lnTo>
                        <a:pt x="215" y="330"/>
                      </a:lnTo>
                      <a:lnTo>
                        <a:pt x="216" y="330"/>
                      </a:lnTo>
                      <a:lnTo>
                        <a:pt x="216" y="331"/>
                      </a:lnTo>
                      <a:lnTo>
                        <a:pt x="216" y="332"/>
                      </a:lnTo>
                      <a:lnTo>
                        <a:pt x="218" y="332"/>
                      </a:lnTo>
                      <a:lnTo>
                        <a:pt x="219" y="334"/>
                      </a:lnTo>
                      <a:lnTo>
                        <a:pt x="220" y="335"/>
                      </a:lnTo>
                      <a:lnTo>
                        <a:pt x="220" y="337"/>
                      </a:lnTo>
                      <a:lnTo>
                        <a:pt x="223" y="337"/>
                      </a:lnTo>
                      <a:lnTo>
                        <a:pt x="224" y="348"/>
                      </a:lnTo>
                      <a:lnTo>
                        <a:pt x="228" y="348"/>
                      </a:lnTo>
                      <a:lnTo>
                        <a:pt x="228" y="347"/>
                      </a:lnTo>
                      <a:lnTo>
                        <a:pt x="229" y="345"/>
                      </a:lnTo>
                      <a:lnTo>
                        <a:pt x="229" y="344"/>
                      </a:lnTo>
                      <a:lnTo>
                        <a:pt x="228" y="343"/>
                      </a:lnTo>
                      <a:lnTo>
                        <a:pt x="227" y="341"/>
                      </a:lnTo>
                      <a:lnTo>
                        <a:pt x="225" y="337"/>
                      </a:lnTo>
                      <a:lnTo>
                        <a:pt x="224" y="336"/>
                      </a:lnTo>
                      <a:lnTo>
                        <a:pt x="223" y="335"/>
                      </a:lnTo>
                      <a:lnTo>
                        <a:pt x="223" y="334"/>
                      </a:lnTo>
                      <a:lnTo>
                        <a:pt x="223" y="330"/>
                      </a:lnTo>
                      <a:lnTo>
                        <a:pt x="220" y="331"/>
                      </a:lnTo>
                      <a:lnTo>
                        <a:pt x="220" y="330"/>
                      </a:lnTo>
                      <a:lnTo>
                        <a:pt x="220" y="330"/>
                      </a:lnTo>
                      <a:lnTo>
                        <a:pt x="220" y="328"/>
                      </a:lnTo>
                      <a:lnTo>
                        <a:pt x="219" y="328"/>
                      </a:lnTo>
                      <a:lnTo>
                        <a:pt x="218" y="327"/>
                      </a:lnTo>
                      <a:close/>
                      <a:moveTo>
                        <a:pt x="208" y="307"/>
                      </a:moveTo>
                      <a:lnTo>
                        <a:pt x="208" y="307"/>
                      </a:lnTo>
                      <a:lnTo>
                        <a:pt x="208" y="307"/>
                      </a:lnTo>
                      <a:lnTo>
                        <a:pt x="208" y="307"/>
                      </a:lnTo>
                      <a:lnTo>
                        <a:pt x="208" y="307"/>
                      </a:lnTo>
                      <a:lnTo>
                        <a:pt x="208" y="307"/>
                      </a:lnTo>
                      <a:lnTo>
                        <a:pt x="208" y="309"/>
                      </a:lnTo>
                      <a:lnTo>
                        <a:pt x="208" y="310"/>
                      </a:lnTo>
                      <a:lnTo>
                        <a:pt x="210" y="310"/>
                      </a:lnTo>
                      <a:lnTo>
                        <a:pt x="208" y="310"/>
                      </a:lnTo>
                      <a:lnTo>
                        <a:pt x="206" y="310"/>
                      </a:lnTo>
                      <a:lnTo>
                        <a:pt x="203" y="311"/>
                      </a:lnTo>
                      <a:lnTo>
                        <a:pt x="203" y="311"/>
                      </a:lnTo>
                      <a:lnTo>
                        <a:pt x="203" y="311"/>
                      </a:lnTo>
                      <a:lnTo>
                        <a:pt x="203" y="311"/>
                      </a:lnTo>
                      <a:lnTo>
                        <a:pt x="203" y="311"/>
                      </a:lnTo>
                      <a:lnTo>
                        <a:pt x="203" y="311"/>
                      </a:lnTo>
                      <a:lnTo>
                        <a:pt x="205" y="311"/>
                      </a:lnTo>
                      <a:lnTo>
                        <a:pt x="205" y="313"/>
                      </a:lnTo>
                      <a:lnTo>
                        <a:pt x="206" y="313"/>
                      </a:lnTo>
                      <a:lnTo>
                        <a:pt x="207" y="314"/>
                      </a:lnTo>
                      <a:lnTo>
                        <a:pt x="207" y="315"/>
                      </a:lnTo>
                      <a:lnTo>
                        <a:pt x="208" y="315"/>
                      </a:lnTo>
                      <a:lnTo>
                        <a:pt x="208" y="315"/>
                      </a:lnTo>
                      <a:lnTo>
                        <a:pt x="210" y="317"/>
                      </a:lnTo>
                      <a:lnTo>
                        <a:pt x="210" y="318"/>
                      </a:lnTo>
                      <a:lnTo>
                        <a:pt x="210" y="320"/>
                      </a:lnTo>
                      <a:lnTo>
                        <a:pt x="210" y="322"/>
                      </a:lnTo>
                      <a:lnTo>
                        <a:pt x="208" y="323"/>
                      </a:lnTo>
                      <a:lnTo>
                        <a:pt x="208" y="324"/>
                      </a:lnTo>
                      <a:lnTo>
                        <a:pt x="210" y="324"/>
                      </a:lnTo>
                      <a:lnTo>
                        <a:pt x="211" y="327"/>
                      </a:lnTo>
                      <a:lnTo>
                        <a:pt x="212" y="327"/>
                      </a:lnTo>
                      <a:lnTo>
                        <a:pt x="214" y="327"/>
                      </a:lnTo>
                      <a:lnTo>
                        <a:pt x="214" y="322"/>
                      </a:lnTo>
                      <a:lnTo>
                        <a:pt x="214" y="318"/>
                      </a:lnTo>
                      <a:lnTo>
                        <a:pt x="214" y="313"/>
                      </a:lnTo>
                      <a:lnTo>
                        <a:pt x="212" y="313"/>
                      </a:lnTo>
                      <a:lnTo>
                        <a:pt x="210" y="310"/>
                      </a:lnTo>
                      <a:lnTo>
                        <a:pt x="211" y="310"/>
                      </a:lnTo>
                      <a:lnTo>
                        <a:pt x="211" y="309"/>
                      </a:lnTo>
                      <a:lnTo>
                        <a:pt x="211" y="307"/>
                      </a:lnTo>
                      <a:lnTo>
                        <a:pt x="211" y="307"/>
                      </a:lnTo>
                      <a:lnTo>
                        <a:pt x="208" y="307"/>
                      </a:lnTo>
                      <a:close/>
                      <a:moveTo>
                        <a:pt x="227" y="294"/>
                      </a:moveTo>
                      <a:lnTo>
                        <a:pt x="227" y="294"/>
                      </a:lnTo>
                      <a:lnTo>
                        <a:pt x="227" y="294"/>
                      </a:lnTo>
                      <a:lnTo>
                        <a:pt x="227" y="294"/>
                      </a:lnTo>
                      <a:lnTo>
                        <a:pt x="227" y="294"/>
                      </a:lnTo>
                      <a:lnTo>
                        <a:pt x="225" y="294"/>
                      </a:lnTo>
                      <a:lnTo>
                        <a:pt x="225" y="296"/>
                      </a:lnTo>
                      <a:lnTo>
                        <a:pt x="225" y="296"/>
                      </a:lnTo>
                      <a:lnTo>
                        <a:pt x="225" y="296"/>
                      </a:lnTo>
                      <a:lnTo>
                        <a:pt x="225" y="296"/>
                      </a:lnTo>
                      <a:lnTo>
                        <a:pt x="225" y="298"/>
                      </a:lnTo>
                      <a:lnTo>
                        <a:pt x="225" y="298"/>
                      </a:lnTo>
                      <a:lnTo>
                        <a:pt x="223" y="298"/>
                      </a:lnTo>
                      <a:lnTo>
                        <a:pt x="222" y="298"/>
                      </a:lnTo>
                      <a:lnTo>
                        <a:pt x="222" y="298"/>
                      </a:lnTo>
                      <a:lnTo>
                        <a:pt x="222" y="298"/>
                      </a:lnTo>
                      <a:lnTo>
                        <a:pt x="220" y="301"/>
                      </a:lnTo>
                      <a:lnTo>
                        <a:pt x="219" y="302"/>
                      </a:lnTo>
                      <a:lnTo>
                        <a:pt x="219" y="305"/>
                      </a:lnTo>
                      <a:lnTo>
                        <a:pt x="218" y="305"/>
                      </a:lnTo>
                      <a:lnTo>
                        <a:pt x="218" y="306"/>
                      </a:lnTo>
                      <a:lnTo>
                        <a:pt x="216" y="306"/>
                      </a:lnTo>
                      <a:lnTo>
                        <a:pt x="216" y="307"/>
                      </a:lnTo>
                      <a:lnTo>
                        <a:pt x="218" y="307"/>
                      </a:lnTo>
                      <a:lnTo>
                        <a:pt x="218" y="309"/>
                      </a:lnTo>
                      <a:lnTo>
                        <a:pt x="219" y="309"/>
                      </a:lnTo>
                      <a:lnTo>
                        <a:pt x="219" y="310"/>
                      </a:lnTo>
                      <a:lnTo>
                        <a:pt x="223" y="310"/>
                      </a:lnTo>
                      <a:lnTo>
                        <a:pt x="223" y="310"/>
                      </a:lnTo>
                      <a:lnTo>
                        <a:pt x="222" y="311"/>
                      </a:lnTo>
                      <a:lnTo>
                        <a:pt x="220" y="311"/>
                      </a:lnTo>
                      <a:lnTo>
                        <a:pt x="220" y="314"/>
                      </a:lnTo>
                      <a:lnTo>
                        <a:pt x="222" y="314"/>
                      </a:lnTo>
                      <a:lnTo>
                        <a:pt x="222" y="314"/>
                      </a:lnTo>
                      <a:lnTo>
                        <a:pt x="222" y="315"/>
                      </a:lnTo>
                      <a:lnTo>
                        <a:pt x="224" y="317"/>
                      </a:lnTo>
                      <a:lnTo>
                        <a:pt x="227" y="319"/>
                      </a:lnTo>
                      <a:lnTo>
                        <a:pt x="229" y="320"/>
                      </a:lnTo>
                      <a:lnTo>
                        <a:pt x="229" y="320"/>
                      </a:lnTo>
                      <a:lnTo>
                        <a:pt x="231" y="320"/>
                      </a:lnTo>
                      <a:lnTo>
                        <a:pt x="232" y="319"/>
                      </a:lnTo>
                      <a:lnTo>
                        <a:pt x="232" y="320"/>
                      </a:lnTo>
                      <a:lnTo>
                        <a:pt x="232" y="322"/>
                      </a:lnTo>
                      <a:lnTo>
                        <a:pt x="233" y="322"/>
                      </a:lnTo>
                      <a:lnTo>
                        <a:pt x="233" y="323"/>
                      </a:lnTo>
                      <a:lnTo>
                        <a:pt x="233" y="323"/>
                      </a:lnTo>
                      <a:lnTo>
                        <a:pt x="232" y="324"/>
                      </a:lnTo>
                      <a:lnTo>
                        <a:pt x="232" y="324"/>
                      </a:lnTo>
                      <a:lnTo>
                        <a:pt x="232" y="327"/>
                      </a:lnTo>
                      <a:lnTo>
                        <a:pt x="236" y="327"/>
                      </a:lnTo>
                      <a:lnTo>
                        <a:pt x="237" y="328"/>
                      </a:lnTo>
                      <a:lnTo>
                        <a:pt x="237" y="331"/>
                      </a:lnTo>
                      <a:lnTo>
                        <a:pt x="236" y="331"/>
                      </a:lnTo>
                      <a:lnTo>
                        <a:pt x="236" y="331"/>
                      </a:lnTo>
                      <a:lnTo>
                        <a:pt x="239" y="331"/>
                      </a:lnTo>
                      <a:lnTo>
                        <a:pt x="239" y="335"/>
                      </a:lnTo>
                      <a:lnTo>
                        <a:pt x="239" y="335"/>
                      </a:lnTo>
                      <a:lnTo>
                        <a:pt x="240" y="335"/>
                      </a:lnTo>
                      <a:lnTo>
                        <a:pt x="240" y="336"/>
                      </a:lnTo>
                      <a:lnTo>
                        <a:pt x="240" y="336"/>
                      </a:lnTo>
                      <a:lnTo>
                        <a:pt x="239" y="336"/>
                      </a:lnTo>
                      <a:lnTo>
                        <a:pt x="239" y="340"/>
                      </a:lnTo>
                      <a:lnTo>
                        <a:pt x="240" y="340"/>
                      </a:lnTo>
                      <a:lnTo>
                        <a:pt x="240" y="345"/>
                      </a:lnTo>
                      <a:lnTo>
                        <a:pt x="244" y="345"/>
                      </a:lnTo>
                      <a:lnTo>
                        <a:pt x="244" y="343"/>
                      </a:lnTo>
                      <a:lnTo>
                        <a:pt x="246" y="343"/>
                      </a:lnTo>
                      <a:lnTo>
                        <a:pt x="246" y="341"/>
                      </a:lnTo>
                      <a:lnTo>
                        <a:pt x="246" y="341"/>
                      </a:lnTo>
                      <a:lnTo>
                        <a:pt x="246" y="339"/>
                      </a:lnTo>
                      <a:lnTo>
                        <a:pt x="245" y="339"/>
                      </a:lnTo>
                      <a:lnTo>
                        <a:pt x="245" y="336"/>
                      </a:lnTo>
                      <a:lnTo>
                        <a:pt x="245" y="335"/>
                      </a:lnTo>
                      <a:lnTo>
                        <a:pt x="246" y="334"/>
                      </a:lnTo>
                      <a:lnTo>
                        <a:pt x="248" y="331"/>
                      </a:lnTo>
                      <a:lnTo>
                        <a:pt x="245" y="331"/>
                      </a:lnTo>
                      <a:lnTo>
                        <a:pt x="244" y="331"/>
                      </a:lnTo>
                      <a:lnTo>
                        <a:pt x="243" y="330"/>
                      </a:lnTo>
                      <a:lnTo>
                        <a:pt x="241" y="328"/>
                      </a:lnTo>
                      <a:lnTo>
                        <a:pt x="239" y="327"/>
                      </a:lnTo>
                      <a:lnTo>
                        <a:pt x="239" y="323"/>
                      </a:lnTo>
                      <a:lnTo>
                        <a:pt x="237" y="323"/>
                      </a:lnTo>
                      <a:lnTo>
                        <a:pt x="237" y="322"/>
                      </a:lnTo>
                      <a:lnTo>
                        <a:pt x="237" y="322"/>
                      </a:lnTo>
                      <a:lnTo>
                        <a:pt x="237" y="320"/>
                      </a:lnTo>
                      <a:lnTo>
                        <a:pt x="237" y="320"/>
                      </a:lnTo>
                      <a:lnTo>
                        <a:pt x="237" y="319"/>
                      </a:lnTo>
                      <a:lnTo>
                        <a:pt x="236" y="318"/>
                      </a:lnTo>
                      <a:lnTo>
                        <a:pt x="236" y="315"/>
                      </a:lnTo>
                      <a:lnTo>
                        <a:pt x="235" y="315"/>
                      </a:lnTo>
                      <a:lnTo>
                        <a:pt x="235" y="313"/>
                      </a:lnTo>
                      <a:lnTo>
                        <a:pt x="232" y="311"/>
                      </a:lnTo>
                      <a:lnTo>
                        <a:pt x="232" y="309"/>
                      </a:lnTo>
                      <a:lnTo>
                        <a:pt x="231" y="309"/>
                      </a:lnTo>
                      <a:lnTo>
                        <a:pt x="231" y="307"/>
                      </a:lnTo>
                      <a:lnTo>
                        <a:pt x="231" y="307"/>
                      </a:lnTo>
                      <a:lnTo>
                        <a:pt x="231" y="305"/>
                      </a:lnTo>
                      <a:lnTo>
                        <a:pt x="229" y="305"/>
                      </a:lnTo>
                      <a:lnTo>
                        <a:pt x="229" y="302"/>
                      </a:lnTo>
                      <a:lnTo>
                        <a:pt x="229" y="300"/>
                      </a:lnTo>
                      <a:lnTo>
                        <a:pt x="229" y="297"/>
                      </a:lnTo>
                      <a:lnTo>
                        <a:pt x="227" y="297"/>
                      </a:lnTo>
                      <a:lnTo>
                        <a:pt x="227" y="294"/>
                      </a:lnTo>
                      <a:lnTo>
                        <a:pt x="227" y="294"/>
                      </a:lnTo>
                      <a:close/>
                      <a:moveTo>
                        <a:pt x="400" y="292"/>
                      </a:moveTo>
                      <a:lnTo>
                        <a:pt x="400" y="303"/>
                      </a:lnTo>
                      <a:lnTo>
                        <a:pt x="398" y="302"/>
                      </a:lnTo>
                      <a:lnTo>
                        <a:pt x="397" y="301"/>
                      </a:lnTo>
                      <a:lnTo>
                        <a:pt x="397" y="293"/>
                      </a:lnTo>
                      <a:lnTo>
                        <a:pt x="400" y="292"/>
                      </a:lnTo>
                      <a:close/>
                      <a:moveTo>
                        <a:pt x="181" y="267"/>
                      </a:moveTo>
                      <a:lnTo>
                        <a:pt x="181" y="268"/>
                      </a:lnTo>
                      <a:lnTo>
                        <a:pt x="181" y="268"/>
                      </a:lnTo>
                      <a:lnTo>
                        <a:pt x="181" y="269"/>
                      </a:lnTo>
                      <a:lnTo>
                        <a:pt x="182" y="269"/>
                      </a:lnTo>
                      <a:lnTo>
                        <a:pt x="182" y="269"/>
                      </a:lnTo>
                      <a:lnTo>
                        <a:pt x="184" y="268"/>
                      </a:lnTo>
                      <a:lnTo>
                        <a:pt x="184" y="267"/>
                      </a:lnTo>
                      <a:lnTo>
                        <a:pt x="182" y="267"/>
                      </a:lnTo>
                      <a:lnTo>
                        <a:pt x="181" y="267"/>
                      </a:lnTo>
                      <a:close/>
                      <a:moveTo>
                        <a:pt x="193" y="245"/>
                      </a:moveTo>
                      <a:lnTo>
                        <a:pt x="191" y="245"/>
                      </a:lnTo>
                      <a:lnTo>
                        <a:pt x="191" y="246"/>
                      </a:lnTo>
                      <a:lnTo>
                        <a:pt x="191" y="247"/>
                      </a:lnTo>
                      <a:lnTo>
                        <a:pt x="189" y="248"/>
                      </a:lnTo>
                      <a:lnTo>
                        <a:pt x="189" y="251"/>
                      </a:lnTo>
                      <a:lnTo>
                        <a:pt x="188" y="251"/>
                      </a:lnTo>
                      <a:lnTo>
                        <a:pt x="186" y="254"/>
                      </a:lnTo>
                      <a:lnTo>
                        <a:pt x="186" y="254"/>
                      </a:lnTo>
                      <a:lnTo>
                        <a:pt x="185" y="255"/>
                      </a:lnTo>
                      <a:lnTo>
                        <a:pt x="185" y="256"/>
                      </a:lnTo>
                      <a:lnTo>
                        <a:pt x="186" y="258"/>
                      </a:lnTo>
                      <a:lnTo>
                        <a:pt x="186" y="263"/>
                      </a:lnTo>
                      <a:lnTo>
                        <a:pt x="188" y="263"/>
                      </a:lnTo>
                      <a:lnTo>
                        <a:pt x="186" y="265"/>
                      </a:lnTo>
                      <a:lnTo>
                        <a:pt x="188" y="265"/>
                      </a:lnTo>
                      <a:lnTo>
                        <a:pt x="188" y="264"/>
                      </a:lnTo>
                      <a:lnTo>
                        <a:pt x="191" y="264"/>
                      </a:lnTo>
                      <a:lnTo>
                        <a:pt x="191" y="264"/>
                      </a:lnTo>
                      <a:lnTo>
                        <a:pt x="191" y="264"/>
                      </a:lnTo>
                      <a:lnTo>
                        <a:pt x="191" y="264"/>
                      </a:lnTo>
                      <a:lnTo>
                        <a:pt x="191" y="264"/>
                      </a:lnTo>
                      <a:lnTo>
                        <a:pt x="191" y="264"/>
                      </a:lnTo>
                      <a:lnTo>
                        <a:pt x="191" y="262"/>
                      </a:lnTo>
                      <a:lnTo>
                        <a:pt x="193" y="259"/>
                      </a:lnTo>
                      <a:lnTo>
                        <a:pt x="193" y="259"/>
                      </a:lnTo>
                      <a:lnTo>
                        <a:pt x="193" y="256"/>
                      </a:lnTo>
                      <a:lnTo>
                        <a:pt x="194" y="256"/>
                      </a:lnTo>
                      <a:lnTo>
                        <a:pt x="194" y="256"/>
                      </a:lnTo>
                      <a:lnTo>
                        <a:pt x="194" y="256"/>
                      </a:lnTo>
                      <a:lnTo>
                        <a:pt x="195" y="256"/>
                      </a:lnTo>
                      <a:lnTo>
                        <a:pt x="195" y="254"/>
                      </a:lnTo>
                      <a:lnTo>
                        <a:pt x="194" y="254"/>
                      </a:lnTo>
                      <a:lnTo>
                        <a:pt x="194" y="252"/>
                      </a:lnTo>
                      <a:lnTo>
                        <a:pt x="194" y="251"/>
                      </a:lnTo>
                      <a:lnTo>
                        <a:pt x="195" y="251"/>
                      </a:lnTo>
                      <a:lnTo>
                        <a:pt x="195" y="250"/>
                      </a:lnTo>
                      <a:lnTo>
                        <a:pt x="195" y="248"/>
                      </a:lnTo>
                      <a:lnTo>
                        <a:pt x="197" y="248"/>
                      </a:lnTo>
                      <a:lnTo>
                        <a:pt x="197" y="246"/>
                      </a:lnTo>
                      <a:lnTo>
                        <a:pt x="194" y="246"/>
                      </a:lnTo>
                      <a:lnTo>
                        <a:pt x="194" y="246"/>
                      </a:lnTo>
                      <a:lnTo>
                        <a:pt x="194" y="245"/>
                      </a:lnTo>
                      <a:lnTo>
                        <a:pt x="194" y="245"/>
                      </a:lnTo>
                      <a:lnTo>
                        <a:pt x="194" y="245"/>
                      </a:lnTo>
                      <a:lnTo>
                        <a:pt x="193" y="245"/>
                      </a:lnTo>
                      <a:close/>
                      <a:moveTo>
                        <a:pt x="185" y="237"/>
                      </a:moveTo>
                      <a:lnTo>
                        <a:pt x="184" y="238"/>
                      </a:lnTo>
                      <a:lnTo>
                        <a:pt x="181" y="239"/>
                      </a:lnTo>
                      <a:lnTo>
                        <a:pt x="181" y="241"/>
                      </a:lnTo>
                      <a:lnTo>
                        <a:pt x="181" y="241"/>
                      </a:lnTo>
                      <a:lnTo>
                        <a:pt x="182" y="241"/>
                      </a:lnTo>
                      <a:lnTo>
                        <a:pt x="182" y="243"/>
                      </a:lnTo>
                      <a:lnTo>
                        <a:pt x="184" y="245"/>
                      </a:lnTo>
                      <a:lnTo>
                        <a:pt x="185" y="243"/>
                      </a:lnTo>
                      <a:lnTo>
                        <a:pt x="186" y="241"/>
                      </a:lnTo>
                      <a:lnTo>
                        <a:pt x="186" y="238"/>
                      </a:lnTo>
                      <a:lnTo>
                        <a:pt x="185" y="237"/>
                      </a:lnTo>
                      <a:close/>
                      <a:moveTo>
                        <a:pt x="127" y="220"/>
                      </a:moveTo>
                      <a:lnTo>
                        <a:pt x="127" y="222"/>
                      </a:lnTo>
                      <a:lnTo>
                        <a:pt x="125" y="224"/>
                      </a:lnTo>
                      <a:lnTo>
                        <a:pt x="125" y="226"/>
                      </a:lnTo>
                      <a:lnTo>
                        <a:pt x="122" y="229"/>
                      </a:lnTo>
                      <a:lnTo>
                        <a:pt x="122" y="229"/>
                      </a:lnTo>
                      <a:lnTo>
                        <a:pt x="119" y="230"/>
                      </a:lnTo>
                      <a:lnTo>
                        <a:pt x="117" y="231"/>
                      </a:lnTo>
                      <a:lnTo>
                        <a:pt x="116" y="234"/>
                      </a:lnTo>
                      <a:lnTo>
                        <a:pt x="114" y="235"/>
                      </a:lnTo>
                      <a:lnTo>
                        <a:pt x="113" y="237"/>
                      </a:lnTo>
                      <a:lnTo>
                        <a:pt x="112" y="237"/>
                      </a:lnTo>
                      <a:lnTo>
                        <a:pt x="112" y="239"/>
                      </a:lnTo>
                      <a:lnTo>
                        <a:pt x="113" y="239"/>
                      </a:lnTo>
                      <a:lnTo>
                        <a:pt x="113" y="241"/>
                      </a:lnTo>
                      <a:lnTo>
                        <a:pt x="118" y="241"/>
                      </a:lnTo>
                      <a:lnTo>
                        <a:pt x="118" y="238"/>
                      </a:lnTo>
                      <a:lnTo>
                        <a:pt x="126" y="231"/>
                      </a:lnTo>
                      <a:lnTo>
                        <a:pt x="126" y="230"/>
                      </a:lnTo>
                      <a:lnTo>
                        <a:pt x="127" y="230"/>
                      </a:lnTo>
                      <a:lnTo>
                        <a:pt x="129" y="229"/>
                      </a:lnTo>
                      <a:lnTo>
                        <a:pt x="130" y="229"/>
                      </a:lnTo>
                      <a:lnTo>
                        <a:pt x="130" y="229"/>
                      </a:lnTo>
                      <a:lnTo>
                        <a:pt x="131" y="229"/>
                      </a:lnTo>
                      <a:lnTo>
                        <a:pt x="133" y="228"/>
                      </a:lnTo>
                      <a:lnTo>
                        <a:pt x="136" y="226"/>
                      </a:lnTo>
                      <a:lnTo>
                        <a:pt x="140" y="225"/>
                      </a:lnTo>
                      <a:lnTo>
                        <a:pt x="142" y="222"/>
                      </a:lnTo>
                      <a:lnTo>
                        <a:pt x="143" y="222"/>
                      </a:lnTo>
                      <a:lnTo>
                        <a:pt x="146" y="222"/>
                      </a:lnTo>
                      <a:lnTo>
                        <a:pt x="146" y="222"/>
                      </a:lnTo>
                      <a:lnTo>
                        <a:pt x="146" y="222"/>
                      </a:lnTo>
                      <a:lnTo>
                        <a:pt x="150" y="224"/>
                      </a:lnTo>
                      <a:lnTo>
                        <a:pt x="151" y="224"/>
                      </a:lnTo>
                      <a:lnTo>
                        <a:pt x="152" y="222"/>
                      </a:lnTo>
                      <a:lnTo>
                        <a:pt x="150" y="222"/>
                      </a:lnTo>
                      <a:lnTo>
                        <a:pt x="146" y="221"/>
                      </a:lnTo>
                      <a:lnTo>
                        <a:pt x="143" y="221"/>
                      </a:lnTo>
                      <a:lnTo>
                        <a:pt x="143" y="221"/>
                      </a:lnTo>
                      <a:lnTo>
                        <a:pt x="139" y="221"/>
                      </a:lnTo>
                      <a:lnTo>
                        <a:pt x="138" y="222"/>
                      </a:lnTo>
                      <a:lnTo>
                        <a:pt x="135" y="222"/>
                      </a:lnTo>
                      <a:lnTo>
                        <a:pt x="134" y="222"/>
                      </a:lnTo>
                      <a:lnTo>
                        <a:pt x="134" y="222"/>
                      </a:lnTo>
                      <a:lnTo>
                        <a:pt x="134" y="222"/>
                      </a:lnTo>
                      <a:lnTo>
                        <a:pt x="134" y="222"/>
                      </a:lnTo>
                      <a:lnTo>
                        <a:pt x="133" y="221"/>
                      </a:lnTo>
                      <a:lnTo>
                        <a:pt x="131" y="221"/>
                      </a:lnTo>
                      <a:lnTo>
                        <a:pt x="130" y="220"/>
                      </a:lnTo>
                      <a:lnTo>
                        <a:pt x="127" y="220"/>
                      </a:lnTo>
                      <a:close/>
                      <a:moveTo>
                        <a:pt x="126" y="169"/>
                      </a:moveTo>
                      <a:lnTo>
                        <a:pt x="122" y="170"/>
                      </a:lnTo>
                      <a:lnTo>
                        <a:pt x="122" y="170"/>
                      </a:lnTo>
                      <a:lnTo>
                        <a:pt x="118" y="170"/>
                      </a:lnTo>
                      <a:lnTo>
                        <a:pt x="118" y="171"/>
                      </a:lnTo>
                      <a:lnTo>
                        <a:pt x="117" y="171"/>
                      </a:lnTo>
                      <a:lnTo>
                        <a:pt x="113" y="175"/>
                      </a:lnTo>
                      <a:lnTo>
                        <a:pt x="109" y="175"/>
                      </a:lnTo>
                      <a:lnTo>
                        <a:pt x="108" y="178"/>
                      </a:lnTo>
                      <a:lnTo>
                        <a:pt x="108" y="178"/>
                      </a:lnTo>
                      <a:lnTo>
                        <a:pt x="108" y="179"/>
                      </a:lnTo>
                      <a:lnTo>
                        <a:pt x="102" y="182"/>
                      </a:lnTo>
                      <a:lnTo>
                        <a:pt x="99" y="182"/>
                      </a:lnTo>
                      <a:lnTo>
                        <a:pt x="95" y="182"/>
                      </a:lnTo>
                      <a:lnTo>
                        <a:pt x="89" y="182"/>
                      </a:lnTo>
                      <a:lnTo>
                        <a:pt x="87" y="182"/>
                      </a:lnTo>
                      <a:lnTo>
                        <a:pt x="87" y="182"/>
                      </a:lnTo>
                      <a:lnTo>
                        <a:pt x="87" y="182"/>
                      </a:lnTo>
                      <a:lnTo>
                        <a:pt x="85" y="182"/>
                      </a:lnTo>
                      <a:lnTo>
                        <a:pt x="85" y="180"/>
                      </a:lnTo>
                      <a:lnTo>
                        <a:pt x="85" y="178"/>
                      </a:lnTo>
                      <a:lnTo>
                        <a:pt x="84" y="178"/>
                      </a:lnTo>
                      <a:lnTo>
                        <a:pt x="84" y="175"/>
                      </a:lnTo>
                      <a:lnTo>
                        <a:pt x="85" y="175"/>
                      </a:lnTo>
                      <a:lnTo>
                        <a:pt x="84" y="173"/>
                      </a:lnTo>
                      <a:lnTo>
                        <a:pt x="81" y="174"/>
                      </a:lnTo>
                      <a:lnTo>
                        <a:pt x="80" y="173"/>
                      </a:lnTo>
                      <a:lnTo>
                        <a:pt x="80" y="171"/>
                      </a:lnTo>
                      <a:lnTo>
                        <a:pt x="80" y="171"/>
                      </a:lnTo>
                      <a:lnTo>
                        <a:pt x="80" y="171"/>
                      </a:lnTo>
                      <a:lnTo>
                        <a:pt x="76" y="171"/>
                      </a:lnTo>
                      <a:lnTo>
                        <a:pt x="76" y="170"/>
                      </a:lnTo>
                      <a:lnTo>
                        <a:pt x="72" y="170"/>
                      </a:lnTo>
                      <a:lnTo>
                        <a:pt x="74" y="171"/>
                      </a:lnTo>
                      <a:lnTo>
                        <a:pt x="75" y="173"/>
                      </a:lnTo>
                      <a:lnTo>
                        <a:pt x="75" y="174"/>
                      </a:lnTo>
                      <a:lnTo>
                        <a:pt x="76" y="174"/>
                      </a:lnTo>
                      <a:lnTo>
                        <a:pt x="76" y="175"/>
                      </a:lnTo>
                      <a:lnTo>
                        <a:pt x="76" y="175"/>
                      </a:lnTo>
                      <a:lnTo>
                        <a:pt x="76" y="176"/>
                      </a:lnTo>
                      <a:lnTo>
                        <a:pt x="78" y="176"/>
                      </a:lnTo>
                      <a:lnTo>
                        <a:pt x="78" y="179"/>
                      </a:lnTo>
                      <a:lnTo>
                        <a:pt x="78" y="180"/>
                      </a:lnTo>
                      <a:lnTo>
                        <a:pt x="80" y="180"/>
                      </a:lnTo>
                      <a:lnTo>
                        <a:pt x="80" y="183"/>
                      </a:lnTo>
                      <a:lnTo>
                        <a:pt x="81" y="183"/>
                      </a:lnTo>
                      <a:lnTo>
                        <a:pt x="83" y="183"/>
                      </a:lnTo>
                      <a:lnTo>
                        <a:pt x="83" y="186"/>
                      </a:lnTo>
                      <a:lnTo>
                        <a:pt x="76" y="186"/>
                      </a:lnTo>
                      <a:lnTo>
                        <a:pt x="75" y="187"/>
                      </a:lnTo>
                      <a:lnTo>
                        <a:pt x="72" y="190"/>
                      </a:lnTo>
                      <a:lnTo>
                        <a:pt x="70" y="192"/>
                      </a:lnTo>
                      <a:lnTo>
                        <a:pt x="66" y="193"/>
                      </a:lnTo>
                      <a:lnTo>
                        <a:pt x="63" y="193"/>
                      </a:lnTo>
                      <a:lnTo>
                        <a:pt x="63" y="193"/>
                      </a:lnTo>
                      <a:lnTo>
                        <a:pt x="59" y="193"/>
                      </a:lnTo>
                      <a:lnTo>
                        <a:pt x="59" y="192"/>
                      </a:lnTo>
                      <a:lnTo>
                        <a:pt x="55" y="192"/>
                      </a:lnTo>
                      <a:lnTo>
                        <a:pt x="55" y="192"/>
                      </a:lnTo>
                      <a:lnTo>
                        <a:pt x="55" y="193"/>
                      </a:lnTo>
                      <a:lnTo>
                        <a:pt x="57" y="193"/>
                      </a:lnTo>
                      <a:lnTo>
                        <a:pt x="57" y="193"/>
                      </a:lnTo>
                      <a:lnTo>
                        <a:pt x="58" y="195"/>
                      </a:lnTo>
                      <a:lnTo>
                        <a:pt x="58" y="196"/>
                      </a:lnTo>
                      <a:lnTo>
                        <a:pt x="59" y="196"/>
                      </a:lnTo>
                      <a:lnTo>
                        <a:pt x="59" y="196"/>
                      </a:lnTo>
                      <a:lnTo>
                        <a:pt x="62" y="196"/>
                      </a:lnTo>
                      <a:lnTo>
                        <a:pt x="62" y="197"/>
                      </a:lnTo>
                      <a:lnTo>
                        <a:pt x="64" y="197"/>
                      </a:lnTo>
                      <a:lnTo>
                        <a:pt x="67" y="197"/>
                      </a:lnTo>
                      <a:lnTo>
                        <a:pt x="68" y="201"/>
                      </a:lnTo>
                      <a:lnTo>
                        <a:pt x="70" y="203"/>
                      </a:lnTo>
                      <a:lnTo>
                        <a:pt x="71" y="203"/>
                      </a:lnTo>
                      <a:lnTo>
                        <a:pt x="72" y="203"/>
                      </a:lnTo>
                      <a:lnTo>
                        <a:pt x="72" y="201"/>
                      </a:lnTo>
                      <a:lnTo>
                        <a:pt x="74" y="201"/>
                      </a:lnTo>
                      <a:lnTo>
                        <a:pt x="74" y="201"/>
                      </a:lnTo>
                      <a:lnTo>
                        <a:pt x="76" y="201"/>
                      </a:lnTo>
                      <a:lnTo>
                        <a:pt x="76" y="201"/>
                      </a:lnTo>
                      <a:lnTo>
                        <a:pt x="81" y="201"/>
                      </a:lnTo>
                      <a:lnTo>
                        <a:pt x="81" y="200"/>
                      </a:lnTo>
                      <a:lnTo>
                        <a:pt x="83" y="200"/>
                      </a:lnTo>
                      <a:lnTo>
                        <a:pt x="84" y="201"/>
                      </a:lnTo>
                      <a:lnTo>
                        <a:pt x="85" y="201"/>
                      </a:lnTo>
                      <a:lnTo>
                        <a:pt x="85" y="200"/>
                      </a:lnTo>
                      <a:lnTo>
                        <a:pt x="89" y="199"/>
                      </a:lnTo>
                      <a:lnTo>
                        <a:pt x="89" y="197"/>
                      </a:lnTo>
                      <a:lnTo>
                        <a:pt x="89" y="197"/>
                      </a:lnTo>
                      <a:lnTo>
                        <a:pt x="91" y="196"/>
                      </a:lnTo>
                      <a:lnTo>
                        <a:pt x="91" y="195"/>
                      </a:lnTo>
                      <a:lnTo>
                        <a:pt x="92" y="193"/>
                      </a:lnTo>
                      <a:lnTo>
                        <a:pt x="93" y="193"/>
                      </a:lnTo>
                      <a:lnTo>
                        <a:pt x="96" y="193"/>
                      </a:lnTo>
                      <a:lnTo>
                        <a:pt x="96" y="195"/>
                      </a:lnTo>
                      <a:lnTo>
                        <a:pt x="97" y="195"/>
                      </a:lnTo>
                      <a:lnTo>
                        <a:pt x="99" y="195"/>
                      </a:lnTo>
                      <a:lnTo>
                        <a:pt x="100" y="193"/>
                      </a:lnTo>
                      <a:lnTo>
                        <a:pt x="102" y="193"/>
                      </a:lnTo>
                      <a:lnTo>
                        <a:pt x="102" y="192"/>
                      </a:lnTo>
                      <a:lnTo>
                        <a:pt x="102" y="191"/>
                      </a:lnTo>
                      <a:lnTo>
                        <a:pt x="104" y="191"/>
                      </a:lnTo>
                      <a:lnTo>
                        <a:pt x="106" y="187"/>
                      </a:lnTo>
                      <a:lnTo>
                        <a:pt x="108" y="187"/>
                      </a:lnTo>
                      <a:lnTo>
                        <a:pt x="109" y="186"/>
                      </a:lnTo>
                      <a:lnTo>
                        <a:pt x="109" y="184"/>
                      </a:lnTo>
                      <a:lnTo>
                        <a:pt x="112" y="184"/>
                      </a:lnTo>
                      <a:lnTo>
                        <a:pt x="112" y="183"/>
                      </a:lnTo>
                      <a:lnTo>
                        <a:pt x="113" y="183"/>
                      </a:lnTo>
                      <a:lnTo>
                        <a:pt x="114" y="183"/>
                      </a:lnTo>
                      <a:lnTo>
                        <a:pt x="114" y="183"/>
                      </a:lnTo>
                      <a:lnTo>
                        <a:pt x="116" y="183"/>
                      </a:lnTo>
                      <a:lnTo>
                        <a:pt x="116" y="182"/>
                      </a:lnTo>
                      <a:lnTo>
                        <a:pt x="118" y="179"/>
                      </a:lnTo>
                      <a:lnTo>
                        <a:pt x="118" y="178"/>
                      </a:lnTo>
                      <a:lnTo>
                        <a:pt x="121" y="178"/>
                      </a:lnTo>
                      <a:lnTo>
                        <a:pt x="122" y="176"/>
                      </a:lnTo>
                      <a:lnTo>
                        <a:pt x="122" y="175"/>
                      </a:lnTo>
                      <a:lnTo>
                        <a:pt x="125" y="174"/>
                      </a:lnTo>
                      <a:lnTo>
                        <a:pt x="127" y="174"/>
                      </a:lnTo>
                      <a:lnTo>
                        <a:pt x="126" y="173"/>
                      </a:lnTo>
                      <a:lnTo>
                        <a:pt x="126" y="171"/>
                      </a:lnTo>
                      <a:lnTo>
                        <a:pt x="125" y="170"/>
                      </a:lnTo>
                      <a:lnTo>
                        <a:pt x="130" y="171"/>
                      </a:lnTo>
                      <a:lnTo>
                        <a:pt x="130" y="170"/>
                      </a:lnTo>
                      <a:lnTo>
                        <a:pt x="127" y="170"/>
                      </a:lnTo>
                      <a:lnTo>
                        <a:pt x="127" y="169"/>
                      </a:lnTo>
                      <a:lnTo>
                        <a:pt x="126" y="169"/>
                      </a:lnTo>
                      <a:close/>
                      <a:moveTo>
                        <a:pt x="36" y="165"/>
                      </a:moveTo>
                      <a:lnTo>
                        <a:pt x="34" y="167"/>
                      </a:lnTo>
                      <a:lnTo>
                        <a:pt x="33" y="167"/>
                      </a:lnTo>
                      <a:lnTo>
                        <a:pt x="32" y="167"/>
                      </a:lnTo>
                      <a:lnTo>
                        <a:pt x="32" y="167"/>
                      </a:lnTo>
                      <a:lnTo>
                        <a:pt x="30" y="169"/>
                      </a:lnTo>
                      <a:lnTo>
                        <a:pt x="28" y="169"/>
                      </a:lnTo>
                      <a:lnTo>
                        <a:pt x="28" y="170"/>
                      </a:lnTo>
                      <a:lnTo>
                        <a:pt x="29" y="170"/>
                      </a:lnTo>
                      <a:lnTo>
                        <a:pt x="30" y="170"/>
                      </a:lnTo>
                      <a:lnTo>
                        <a:pt x="32" y="170"/>
                      </a:lnTo>
                      <a:lnTo>
                        <a:pt x="33" y="170"/>
                      </a:lnTo>
                      <a:lnTo>
                        <a:pt x="34" y="170"/>
                      </a:lnTo>
                      <a:lnTo>
                        <a:pt x="34" y="170"/>
                      </a:lnTo>
                      <a:lnTo>
                        <a:pt x="34" y="171"/>
                      </a:lnTo>
                      <a:lnTo>
                        <a:pt x="40" y="171"/>
                      </a:lnTo>
                      <a:lnTo>
                        <a:pt x="40" y="173"/>
                      </a:lnTo>
                      <a:lnTo>
                        <a:pt x="41" y="173"/>
                      </a:lnTo>
                      <a:lnTo>
                        <a:pt x="45" y="171"/>
                      </a:lnTo>
                      <a:lnTo>
                        <a:pt x="46" y="171"/>
                      </a:lnTo>
                      <a:lnTo>
                        <a:pt x="49" y="170"/>
                      </a:lnTo>
                      <a:lnTo>
                        <a:pt x="53" y="170"/>
                      </a:lnTo>
                      <a:lnTo>
                        <a:pt x="53" y="170"/>
                      </a:lnTo>
                      <a:lnTo>
                        <a:pt x="53" y="169"/>
                      </a:lnTo>
                      <a:lnTo>
                        <a:pt x="53" y="169"/>
                      </a:lnTo>
                      <a:lnTo>
                        <a:pt x="54" y="169"/>
                      </a:lnTo>
                      <a:lnTo>
                        <a:pt x="45" y="169"/>
                      </a:lnTo>
                      <a:lnTo>
                        <a:pt x="45" y="169"/>
                      </a:lnTo>
                      <a:lnTo>
                        <a:pt x="44" y="169"/>
                      </a:lnTo>
                      <a:lnTo>
                        <a:pt x="44" y="166"/>
                      </a:lnTo>
                      <a:lnTo>
                        <a:pt x="44" y="166"/>
                      </a:lnTo>
                      <a:lnTo>
                        <a:pt x="41" y="166"/>
                      </a:lnTo>
                      <a:lnTo>
                        <a:pt x="38" y="165"/>
                      </a:lnTo>
                      <a:lnTo>
                        <a:pt x="36" y="165"/>
                      </a:lnTo>
                      <a:close/>
                      <a:moveTo>
                        <a:pt x="0" y="68"/>
                      </a:moveTo>
                      <a:lnTo>
                        <a:pt x="2" y="68"/>
                      </a:lnTo>
                      <a:lnTo>
                        <a:pt x="0" y="69"/>
                      </a:lnTo>
                      <a:lnTo>
                        <a:pt x="0" y="69"/>
                      </a:lnTo>
                      <a:lnTo>
                        <a:pt x="0" y="68"/>
                      </a:lnTo>
                      <a:close/>
                      <a:moveTo>
                        <a:pt x="261" y="25"/>
                      </a:moveTo>
                      <a:lnTo>
                        <a:pt x="258" y="25"/>
                      </a:lnTo>
                      <a:lnTo>
                        <a:pt x="258" y="26"/>
                      </a:lnTo>
                      <a:lnTo>
                        <a:pt x="258" y="27"/>
                      </a:lnTo>
                      <a:lnTo>
                        <a:pt x="260" y="27"/>
                      </a:lnTo>
                      <a:lnTo>
                        <a:pt x="260" y="27"/>
                      </a:lnTo>
                      <a:lnTo>
                        <a:pt x="260" y="27"/>
                      </a:lnTo>
                      <a:lnTo>
                        <a:pt x="261" y="26"/>
                      </a:lnTo>
                      <a:lnTo>
                        <a:pt x="262" y="26"/>
                      </a:lnTo>
                      <a:lnTo>
                        <a:pt x="261" y="25"/>
                      </a:lnTo>
                      <a:close/>
                      <a:moveTo>
                        <a:pt x="266" y="0"/>
                      </a:moveTo>
                      <a:lnTo>
                        <a:pt x="267" y="0"/>
                      </a:lnTo>
                      <a:lnTo>
                        <a:pt x="267" y="0"/>
                      </a:lnTo>
                      <a:lnTo>
                        <a:pt x="267" y="0"/>
                      </a:lnTo>
                      <a:lnTo>
                        <a:pt x="274" y="0"/>
                      </a:lnTo>
                      <a:lnTo>
                        <a:pt x="274" y="1"/>
                      </a:lnTo>
                      <a:lnTo>
                        <a:pt x="277" y="1"/>
                      </a:lnTo>
                      <a:lnTo>
                        <a:pt x="277" y="1"/>
                      </a:lnTo>
                      <a:lnTo>
                        <a:pt x="278" y="1"/>
                      </a:lnTo>
                      <a:lnTo>
                        <a:pt x="278" y="2"/>
                      </a:lnTo>
                      <a:lnTo>
                        <a:pt x="280" y="2"/>
                      </a:lnTo>
                      <a:lnTo>
                        <a:pt x="280" y="2"/>
                      </a:lnTo>
                      <a:lnTo>
                        <a:pt x="283" y="2"/>
                      </a:lnTo>
                      <a:lnTo>
                        <a:pt x="284" y="5"/>
                      </a:lnTo>
                      <a:lnTo>
                        <a:pt x="284" y="5"/>
                      </a:lnTo>
                      <a:lnTo>
                        <a:pt x="284" y="5"/>
                      </a:lnTo>
                      <a:lnTo>
                        <a:pt x="284" y="5"/>
                      </a:lnTo>
                      <a:lnTo>
                        <a:pt x="284" y="4"/>
                      </a:lnTo>
                      <a:lnTo>
                        <a:pt x="286" y="4"/>
                      </a:lnTo>
                      <a:lnTo>
                        <a:pt x="292" y="4"/>
                      </a:lnTo>
                      <a:lnTo>
                        <a:pt x="294" y="5"/>
                      </a:lnTo>
                      <a:lnTo>
                        <a:pt x="300" y="5"/>
                      </a:lnTo>
                      <a:lnTo>
                        <a:pt x="297" y="12"/>
                      </a:lnTo>
                      <a:lnTo>
                        <a:pt x="296" y="12"/>
                      </a:lnTo>
                      <a:lnTo>
                        <a:pt x="296" y="15"/>
                      </a:lnTo>
                      <a:lnTo>
                        <a:pt x="295" y="15"/>
                      </a:lnTo>
                      <a:lnTo>
                        <a:pt x="294" y="17"/>
                      </a:lnTo>
                      <a:lnTo>
                        <a:pt x="294" y="18"/>
                      </a:lnTo>
                      <a:lnTo>
                        <a:pt x="292" y="19"/>
                      </a:lnTo>
                      <a:lnTo>
                        <a:pt x="290" y="21"/>
                      </a:lnTo>
                      <a:lnTo>
                        <a:pt x="288" y="22"/>
                      </a:lnTo>
                      <a:lnTo>
                        <a:pt x="287" y="22"/>
                      </a:lnTo>
                      <a:lnTo>
                        <a:pt x="284" y="22"/>
                      </a:lnTo>
                      <a:lnTo>
                        <a:pt x="279" y="23"/>
                      </a:lnTo>
                      <a:lnTo>
                        <a:pt x="273" y="25"/>
                      </a:lnTo>
                      <a:lnTo>
                        <a:pt x="266" y="25"/>
                      </a:lnTo>
                      <a:lnTo>
                        <a:pt x="266" y="26"/>
                      </a:lnTo>
                      <a:lnTo>
                        <a:pt x="263" y="26"/>
                      </a:lnTo>
                      <a:lnTo>
                        <a:pt x="263" y="27"/>
                      </a:lnTo>
                      <a:lnTo>
                        <a:pt x="263" y="27"/>
                      </a:lnTo>
                      <a:lnTo>
                        <a:pt x="263" y="29"/>
                      </a:lnTo>
                      <a:lnTo>
                        <a:pt x="265" y="29"/>
                      </a:lnTo>
                      <a:lnTo>
                        <a:pt x="265" y="29"/>
                      </a:lnTo>
                      <a:lnTo>
                        <a:pt x="265" y="29"/>
                      </a:lnTo>
                      <a:lnTo>
                        <a:pt x="265" y="30"/>
                      </a:lnTo>
                      <a:lnTo>
                        <a:pt x="266" y="30"/>
                      </a:lnTo>
                      <a:lnTo>
                        <a:pt x="267" y="31"/>
                      </a:lnTo>
                      <a:lnTo>
                        <a:pt x="267" y="32"/>
                      </a:lnTo>
                      <a:lnTo>
                        <a:pt x="267" y="32"/>
                      </a:lnTo>
                      <a:lnTo>
                        <a:pt x="266" y="32"/>
                      </a:lnTo>
                      <a:lnTo>
                        <a:pt x="265" y="34"/>
                      </a:lnTo>
                      <a:lnTo>
                        <a:pt x="263" y="34"/>
                      </a:lnTo>
                      <a:lnTo>
                        <a:pt x="262" y="36"/>
                      </a:lnTo>
                      <a:lnTo>
                        <a:pt x="263" y="36"/>
                      </a:lnTo>
                      <a:lnTo>
                        <a:pt x="263" y="39"/>
                      </a:lnTo>
                      <a:lnTo>
                        <a:pt x="261" y="39"/>
                      </a:lnTo>
                      <a:lnTo>
                        <a:pt x="261" y="42"/>
                      </a:lnTo>
                      <a:lnTo>
                        <a:pt x="263" y="40"/>
                      </a:lnTo>
                      <a:lnTo>
                        <a:pt x="263" y="42"/>
                      </a:lnTo>
                      <a:lnTo>
                        <a:pt x="263" y="42"/>
                      </a:lnTo>
                      <a:lnTo>
                        <a:pt x="263" y="43"/>
                      </a:lnTo>
                      <a:lnTo>
                        <a:pt x="265" y="43"/>
                      </a:lnTo>
                      <a:lnTo>
                        <a:pt x="267" y="46"/>
                      </a:lnTo>
                      <a:lnTo>
                        <a:pt x="269" y="46"/>
                      </a:lnTo>
                      <a:lnTo>
                        <a:pt x="269" y="46"/>
                      </a:lnTo>
                      <a:lnTo>
                        <a:pt x="270" y="47"/>
                      </a:lnTo>
                      <a:lnTo>
                        <a:pt x="270" y="47"/>
                      </a:lnTo>
                      <a:lnTo>
                        <a:pt x="270" y="48"/>
                      </a:lnTo>
                      <a:lnTo>
                        <a:pt x="271" y="48"/>
                      </a:lnTo>
                      <a:lnTo>
                        <a:pt x="273" y="48"/>
                      </a:lnTo>
                      <a:lnTo>
                        <a:pt x="274" y="49"/>
                      </a:lnTo>
                      <a:lnTo>
                        <a:pt x="274" y="49"/>
                      </a:lnTo>
                      <a:lnTo>
                        <a:pt x="275" y="49"/>
                      </a:lnTo>
                      <a:lnTo>
                        <a:pt x="275" y="51"/>
                      </a:lnTo>
                      <a:lnTo>
                        <a:pt x="279" y="51"/>
                      </a:lnTo>
                      <a:lnTo>
                        <a:pt x="280" y="52"/>
                      </a:lnTo>
                      <a:lnTo>
                        <a:pt x="282" y="52"/>
                      </a:lnTo>
                      <a:lnTo>
                        <a:pt x="282" y="53"/>
                      </a:lnTo>
                      <a:lnTo>
                        <a:pt x="283" y="53"/>
                      </a:lnTo>
                      <a:lnTo>
                        <a:pt x="283" y="55"/>
                      </a:lnTo>
                      <a:lnTo>
                        <a:pt x="284" y="55"/>
                      </a:lnTo>
                      <a:lnTo>
                        <a:pt x="286" y="55"/>
                      </a:lnTo>
                      <a:lnTo>
                        <a:pt x="288" y="56"/>
                      </a:lnTo>
                      <a:lnTo>
                        <a:pt x="288" y="57"/>
                      </a:lnTo>
                      <a:lnTo>
                        <a:pt x="290" y="60"/>
                      </a:lnTo>
                      <a:lnTo>
                        <a:pt x="292" y="59"/>
                      </a:lnTo>
                      <a:lnTo>
                        <a:pt x="292" y="60"/>
                      </a:lnTo>
                      <a:lnTo>
                        <a:pt x="294" y="60"/>
                      </a:lnTo>
                      <a:lnTo>
                        <a:pt x="294" y="63"/>
                      </a:lnTo>
                      <a:lnTo>
                        <a:pt x="294" y="63"/>
                      </a:lnTo>
                      <a:lnTo>
                        <a:pt x="294" y="63"/>
                      </a:lnTo>
                      <a:lnTo>
                        <a:pt x="292" y="64"/>
                      </a:lnTo>
                      <a:lnTo>
                        <a:pt x="290" y="63"/>
                      </a:lnTo>
                      <a:lnTo>
                        <a:pt x="290" y="63"/>
                      </a:lnTo>
                      <a:lnTo>
                        <a:pt x="288" y="64"/>
                      </a:lnTo>
                      <a:lnTo>
                        <a:pt x="288" y="64"/>
                      </a:lnTo>
                      <a:lnTo>
                        <a:pt x="288" y="63"/>
                      </a:lnTo>
                      <a:lnTo>
                        <a:pt x="287" y="63"/>
                      </a:lnTo>
                      <a:lnTo>
                        <a:pt x="286" y="63"/>
                      </a:lnTo>
                      <a:lnTo>
                        <a:pt x="286" y="61"/>
                      </a:lnTo>
                      <a:lnTo>
                        <a:pt x="283" y="68"/>
                      </a:lnTo>
                      <a:lnTo>
                        <a:pt x="284" y="66"/>
                      </a:lnTo>
                      <a:lnTo>
                        <a:pt x="287" y="65"/>
                      </a:lnTo>
                      <a:lnTo>
                        <a:pt x="288" y="65"/>
                      </a:lnTo>
                      <a:lnTo>
                        <a:pt x="288" y="68"/>
                      </a:lnTo>
                      <a:lnTo>
                        <a:pt x="287" y="69"/>
                      </a:lnTo>
                      <a:lnTo>
                        <a:pt x="286" y="69"/>
                      </a:lnTo>
                      <a:lnTo>
                        <a:pt x="286" y="70"/>
                      </a:lnTo>
                      <a:lnTo>
                        <a:pt x="283" y="70"/>
                      </a:lnTo>
                      <a:lnTo>
                        <a:pt x="282" y="72"/>
                      </a:lnTo>
                      <a:lnTo>
                        <a:pt x="280" y="73"/>
                      </a:lnTo>
                      <a:lnTo>
                        <a:pt x="280" y="74"/>
                      </a:lnTo>
                      <a:lnTo>
                        <a:pt x="282" y="74"/>
                      </a:lnTo>
                      <a:lnTo>
                        <a:pt x="282" y="76"/>
                      </a:lnTo>
                      <a:lnTo>
                        <a:pt x="284" y="77"/>
                      </a:lnTo>
                      <a:lnTo>
                        <a:pt x="286" y="77"/>
                      </a:lnTo>
                      <a:lnTo>
                        <a:pt x="287" y="78"/>
                      </a:lnTo>
                      <a:lnTo>
                        <a:pt x="290" y="78"/>
                      </a:lnTo>
                      <a:lnTo>
                        <a:pt x="290" y="80"/>
                      </a:lnTo>
                      <a:lnTo>
                        <a:pt x="291" y="80"/>
                      </a:lnTo>
                      <a:lnTo>
                        <a:pt x="291" y="80"/>
                      </a:lnTo>
                      <a:lnTo>
                        <a:pt x="295" y="80"/>
                      </a:lnTo>
                      <a:lnTo>
                        <a:pt x="295" y="82"/>
                      </a:lnTo>
                      <a:lnTo>
                        <a:pt x="297" y="82"/>
                      </a:lnTo>
                      <a:lnTo>
                        <a:pt x="297" y="84"/>
                      </a:lnTo>
                      <a:lnTo>
                        <a:pt x="296" y="84"/>
                      </a:lnTo>
                      <a:lnTo>
                        <a:pt x="296" y="84"/>
                      </a:lnTo>
                      <a:lnTo>
                        <a:pt x="297" y="85"/>
                      </a:lnTo>
                      <a:lnTo>
                        <a:pt x="297" y="85"/>
                      </a:lnTo>
                      <a:lnTo>
                        <a:pt x="297" y="86"/>
                      </a:lnTo>
                      <a:lnTo>
                        <a:pt x="299" y="86"/>
                      </a:lnTo>
                      <a:lnTo>
                        <a:pt x="297" y="89"/>
                      </a:lnTo>
                      <a:lnTo>
                        <a:pt x="300" y="91"/>
                      </a:lnTo>
                      <a:lnTo>
                        <a:pt x="300" y="94"/>
                      </a:lnTo>
                      <a:lnTo>
                        <a:pt x="301" y="94"/>
                      </a:lnTo>
                      <a:lnTo>
                        <a:pt x="301" y="98"/>
                      </a:lnTo>
                      <a:lnTo>
                        <a:pt x="301" y="99"/>
                      </a:lnTo>
                      <a:lnTo>
                        <a:pt x="301" y="99"/>
                      </a:lnTo>
                      <a:lnTo>
                        <a:pt x="301" y="99"/>
                      </a:lnTo>
                      <a:lnTo>
                        <a:pt x="305" y="101"/>
                      </a:lnTo>
                      <a:lnTo>
                        <a:pt x="305" y="95"/>
                      </a:lnTo>
                      <a:lnTo>
                        <a:pt x="307" y="95"/>
                      </a:lnTo>
                      <a:lnTo>
                        <a:pt x="307" y="94"/>
                      </a:lnTo>
                      <a:lnTo>
                        <a:pt x="309" y="94"/>
                      </a:lnTo>
                      <a:lnTo>
                        <a:pt x="308" y="87"/>
                      </a:lnTo>
                      <a:lnTo>
                        <a:pt x="309" y="87"/>
                      </a:lnTo>
                      <a:lnTo>
                        <a:pt x="309" y="86"/>
                      </a:lnTo>
                      <a:lnTo>
                        <a:pt x="311" y="86"/>
                      </a:lnTo>
                      <a:lnTo>
                        <a:pt x="311" y="82"/>
                      </a:lnTo>
                      <a:lnTo>
                        <a:pt x="311" y="82"/>
                      </a:lnTo>
                      <a:lnTo>
                        <a:pt x="313" y="82"/>
                      </a:lnTo>
                      <a:lnTo>
                        <a:pt x="315" y="81"/>
                      </a:lnTo>
                      <a:lnTo>
                        <a:pt x="317" y="80"/>
                      </a:lnTo>
                      <a:lnTo>
                        <a:pt x="317" y="80"/>
                      </a:lnTo>
                      <a:lnTo>
                        <a:pt x="318" y="80"/>
                      </a:lnTo>
                      <a:lnTo>
                        <a:pt x="318" y="80"/>
                      </a:lnTo>
                      <a:lnTo>
                        <a:pt x="320" y="82"/>
                      </a:lnTo>
                      <a:lnTo>
                        <a:pt x="321" y="86"/>
                      </a:lnTo>
                      <a:lnTo>
                        <a:pt x="322" y="89"/>
                      </a:lnTo>
                      <a:lnTo>
                        <a:pt x="321" y="90"/>
                      </a:lnTo>
                      <a:lnTo>
                        <a:pt x="321" y="91"/>
                      </a:lnTo>
                      <a:lnTo>
                        <a:pt x="321" y="91"/>
                      </a:lnTo>
                      <a:lnTo>
                        <a:pt x="318" y="93"/>
                      </a:lnTo>
                      <a:lnTo>
                        <a:pt x="318" y="95"/>
                      </a:lnTo>
                      <a:lnTo>
                        <a:pt x="318" y="98"/>
                      </a:lnTo>
                      <a:lnTo>
                        <a:pt x="318" y="99"/>
                      </a:lnTo>
                      <a:lnTo>
                        <a:pt x="316" y="99"/>
                      </a:lnTo>
                      <a:lnTo>
                        <a:pt x="316" y="101"/>
                      </a:lnTo>
                      <a:lnTo>
                        <a:pt x="315" y="102"/>
                      </a:lnTo>
                      <a:lnTo>
                        <a:pt x="316" y="103"/>
                      </a:lnTo>
                      <a:lnTo>
                        <a:pt x="316" y="103"/>
                      </a:lnTo>
                      <a:lnTo>
                        <a:pt x="316" y="106"/>
                      </a:lnTo>
                      <a:lnTo>
                        <a:pt x="317" y="106"/>
                      </a:lnTo>
                      <a:lnTo>
                        <a:pt x="317" y="107"/>
                      </a:lnTo>
                      <a:lnTo>
                        <a:pt x="318" y="107"/>
                      </a:lnTo>
                      <a:lnTo>
                        <a:pt x="318" y="110"/>
                      </a:lnTo>
                      <a:lnTo>
                        <a:pt x="322" y="110"/>
                      </a:lnTo>
                      <a:lnTo>
                        <a:pt x="324" y="112"/>
                      </a:lnTo>
                      <a:lnTo>
                        <a:pt x="325" y="115"/>
                      </a:lnTo>
                      <a:lnTo>
                        <a:pt x="326" y="118"/>
                      </a:lnTo>
                      <a:lnTo>
                        <a:pt x="329" y="116"/>
                      </a:lnTo>
                      <a:lnTo>
                        <a:pt x="330" y="118"/>
                      </a:lnTo>
                      <a:lnTo>
                        <a:pt x="332" y="118"/>
                      </a:lnTo>
                      <a:lnTo>
                        <a:pt x="332" y="115"/>
                      </a:lnTo>
                      <a:lnTo>
                        <a:pt x="332" y="115"/>
                      </a:lnTo>
                      <a:lnTo>
                        <a:pt x="332" y="115"/>
                      </a:lnTo>
                      <a:lnTo>
                        <a:pt x="332" y="115"/>
                      </a:lnTo>
                      <a:lnTo>
                        <a:pt x="334" y="115"/>
                      </a:lnTo>
                      <a:lnTo>
                        <a:pt x="335" y="114"/>
                      </a:lnTo>
                      <a:lnTo>
                        <a:pt x="338" y="114"/>
                      </a:lnTo>
                      <a:lnTo>
                        <a:pt x="338" y="112"/>
                      </a:lnTo>
                      <a:lnTo>
                        <a:pt x="337" y="111"/>
                      </a:lnTo>
                      <a:lnTo>
                        <a:pt x="335" y="110"/>
                      </a:lnTo>
                      <a:lnTo>
                        <a:pt x="337" y="108"/>
                      </a:lnTo>
                      <a:lnTo>
                        <a:pt x="337" y="108"/>
                      </a:lnTo>
                      <a:lnTo>
                        <a:pt x="338" y="107"/>
                      </a:lnTo>
                      <a:lnTo>
                        <a:pt x="338" y="107"/>
                      </a:lnTo>
                      <a:lnTo>
                        <a:pt x="338" y="106"/>
                      </a:lnTo>
                      <a:lnTo>
                        <a:pt x="341" y="104"/>
                      </a:lnTo>
                      <a:lnTo>
                        <a:pt x="341" y="103"/>
                      </a:lnTo>
                      <a:lnTo>
                        <a:pt x="341" y="103"/>
                      </a:lnTo>
                      <a:lnTo>
                        <a:pt x="342" y="102"/>
                      </a:lnTo>
                      <a:lnTo>
                        <a:pt x="342" y="102"/>
                      </a:lnTo>
                      <a:lnTo>
                        <a:pt x="342" y="102"/>
                      </a:lnTo>
                      <a:lnTo>
                        <a:pt x="343" y="101"/>
                      </a:lnTo>
                      <a:lnTo>
                        <a:pt x="342" y="98"/>
                      </a:lnTo>
                      <a:lnTo>
                        <a:pt x="343" y="98"/>
                      </a:lnTo>
                      <a:lnTo>
                        <a:pt x="345" y="91"/>
                      </a:lnTo>
                      <a:lnTo>
                        <a:pt x="347" y="91"/>
                      </a:lnTo>
                      <a:lnTo>
                        <a:pt x="349" y="91"/>
                      </a:lnTo>
                      <a:lnTo>
                        <a:pt x="349" y="91"/>
                      </a:lnTo>
                      <a:lnTo>
                        <a:pt x="351" y="90"/>
                      </a:lnTo>
                      <a:lnTo>
                        <a:pt x="350" y="89"/>
                      </a:lnTo>
                      <a:lnTo>
                        <a:pt x="352" y="89"/>
                      </a:lnTo>
                      <a:lnTo>
                        <a:pt x="352" y="87"/>
                      </a:lnTo>
                      <a:lnTo>
                        <a:pt x="351" y="87"/>
                      </a:lnTo>
                      <a:lnTo>
                        <a:pt x="351" y="86"/>
                      </a:lnTo>
                      <a:lnTo>
                        <a:pt x="351" y="85"/>
                      </a:lnTo>
                      <a:lnTo>
                        <a:pt x="350" y="85"/>
                      </a:lnTo>
                      <a:lnTo>
                        <a:pt x="350" y="82"/>
                      </a:lnTo>
                      <a:lnTo>
                        <a:pt x="349" y="82"/>
                      </a:lnTo>
                      <a:lnTo>
                        <a:pt x="349" y="82"/>
                      </a:lnTo>
                      <a:lnTo>
                        <a:pt x="349" y="82"/>
                      </a:lnTo>
                      <a:lnTo>
                        <a:pt x="347" y="82"/>
                      </a:lnTo>
                      <a:lnTo>
                        <a:pt x="347" y="74"/>
                      </a:lnTo>
                      <a:lnTo>
                        <a:pt x="346" y="74"/>
                      </a:lnTo>
                      <a:lnTo>
                        <a:pt x="347" y="73"/>
                      </a:lnTo>
                      <a:lnTo>
                        <a:pt x="347" y="73"/>
                      </a:lnTo>
                      <a:lnTo>
                        <a:pt x="346" y="73"/>
                      </a:lnTo>
                      <a:lnTo>
                        <a:pt x="345" y="72"/>
                      </a:lnTo>
                      <a:lnTo>
                        <a:pt x="351" y="72"/>
                      </a:lnTo>
                      <a:lnTo>
                        <a:pt x="351" y="70"/>
                      </a:lnTo>
                      <a:lnTo>
                        <a:pt x="358" y="72"/>
                      </a:lnTo>
                      <a:lnTo>
                        <a:pt x="358" y="73"/>
                      </a:lnTo>
                      <a:lnTo>
                        <a:pt x="359" y="73"/>
                      </a:lnTo>
                      <a:lnTo>
                        <a:pt x="360" y="74"/>
                      </a:lnTo>
                      <a:lnTo>
                        <a:pt x="362" y="73"/>
                      </a:lnTo>
                      <a:lnTo>
                        <a:pt x="362" y="72"/>
                      </a:lnTo>
                      <a:lnTo>
                        <a:pt x="368" y="73"/>
                      </a:lnTo>
                      <a:lnTo>
                        <a:pt x="368" y="74"/>
                      </a:lnTo>
                      <a:lnTo>
                        <a:pt x="368" y="74"/>
                      </a:lnTo>
                      <a:lnTo>
                        <a:pt x="369" y="77"/>
                      </a:lnTo>
                      <a:lnTo>
                        <a:pt x="372" y="77"/>
                      </a:lnTo>
                      <a:lnTo>
                        <a:pt x="372" y="78"/>
                      </a:lnTo>
                      <a:lnTo>
                        <a:pt x="369" y="78"/>
                      </a:lnTo>
                      <a:lnTo>
                        <a:pt x="369" y="78"/>
                      </a:lnTo>
                      <a:lnTo>
                        <a:pt x="371" y="80"/>
                      </a:lnTo>
                      <a:lnTo>
                        <a:pt x="372" y="82"/>
                      </a:lnTo>
                      <a:lnTo>
                        <a:pt x="376" y="82"/>
                      </a:lnTo>
                      <a:lnTo>
                        <a:pt x="380" y="81"/>
                      </a:lnTo>
                      <a:lnTo>
                        <a:pt x="380" y="81"/>
                      </a:lnTo>
                      <a:lnTo>
                        <a:pt x="380" y="82"/>
                      </a:lnTo>
                      <a:lnTo>
                        <a:pt x="381" y="82"/>
                      </a:lnTo>
                      <a:lnTo>
                        <a:pt x="380" y="85"/>
                      </a:lnTo>
                      <a:lnTo>
                        <a:pt x="380" y="85"/>
                      </a:lnTo>
                      <a:lnTo>
                        <a:pt x="379" y="85"/>
                      </a:lnTo>
                      <a:lnTo>
                        <a:pt x="379" y="87"/>
                      </a:lnTo>
                      <a:lnTo>
                        <a:pt x="377" y="87"/>
                      </a:lnTo>
                      <a:lnTo>
                        <a:pt x="376" y="89"/>
                      </a:lnTo>
                      <a:lnTo>
                        <a:pt x="375" y="91"/>
                      </a:lnTo>
                      <a:lnTo>
                        <a:pt x="376" y="91"/>
                      </a:lnTo>
                      <a:lnTo>
                        <a:pt x="376" y="91"/>
                      </a:lnTo>
                      <a:lnTo>
                        <a:pt x="380" y="91"/>
                      </a:lnTo>
                      <a:lnTo>
                        <a:pt x="380" y="94"/>
                      </a:lnTo>
                      <a:lnTo>
                        <a:pt x="375" y="95"/>
                      </a:lnTo>
                      <a:lnTo>
                        <a:pt x="375" y="98"/>
                      </a:lnTo>
                      <a:lnTo>
                        <a:pt x="375" y="99"/>
                      </a:lnTo>
                      <a:lnTo>
                        <a:pt x="373" y="102"/>
                      </a:lnTo>
                      <a:lnTo>
                        <a:pt x="375" y="102"/>
                      </a:lnTo>
                      <a:lnTo>
                        <a:pt x="375" y="103"/>
                      </a:lnTo>
                      <a:lnTo>
                        <a:pt x="375" y="103"/>
                      </a:lnTo>
                      <a:lnTo>
                        <a:pt x="375" y="104"/>
                      </a:lnTo>
                      <a:lnTo>
                        <a:pt x="377" y="106"/>
                      </a:lnTo>
                      <a:lnTo>
                        <a:pt x="377" y="107"/>
                      </a:lnTo>
                      <a:lnTo>
                        <a:pt x="377" y="107"/>
                      </a:lnTo>
                      <a:lnTo>
                        <a:pt x="379" y="108"/>
                      </a:lnTo>
                      <a:lnTo>
                        <a:pt x="380" y="108"/>
                      </a:lnTo>
                      <a:lnTo>
                        <a:pt x="380" y="108"/>
                      </a:lnTo>
                      <a:lnTo>
                        <a:pt x="380" y="108"/>
                      </a:lnTo>
                      <a:lnTo>
                        <a:pt x="381" y="108"/>
                      </a:lnTo>
                      <a:lnTo>
                        <a:pt x="381" y="108"/>
                      </a:lnTo>
                      <a:lnTo>
                        <a:pt x="383" y="108"/>
                      </a:lnTo>
                      <a:lnTo>
                        <a:pt x="384" y="111"/>
                      </a:lnTo>
                      <a:lnTo>
                        <a:pt x="385" y="112"/>
                      </a:lnTo>
                      <a:lnTo>
                        <a:pt x="385" y="115"/>
                      </a:lnTo>
                      <a:lnTo>
                        <a:pt x="384" y="115"/>
                      </a:lnTo>
                      <a:lnTo>
                        <a:pt x="384" y="118"/>
                      </a:lnTo>
                      <a:lnTo>
                        <a:pt x="384" y="118"/>
                      </a:lnTo>
                      <a:lnTo>
                        <a:pt x="383" y="119"/>
                      </a:lnTo>
                      <a:lnTo>
                        <a:pt x="383" y="120"/>
                      </a:lnTo>
                      <a:lnTo>
                        <a:pt x="376" y="120"/>
                      </a:lnTo>
                      <a:lnTo>
                        <a:pt x="376" y="121"/>
                      </a:lnTo>
                      <a:lnTo>
                        <a:pt x="375" y="121"/>
                      </a:lnTo>
                      <a:lnTo>
                        <a:pt x="373" y="123"/>
                      </a:lnTo>
                      <a:lnTo>
                        <a:pt x="372" y="123"/>
                      </a:lnTo>
                      <a:lnTo>
                        <a:pt x="371" y="124"/>
                      </a:lnTo>
                      <a:lnTo>
                        <a:pt x="367" y="124"/>
                      </a:lnTo>
                      <a:lnTo>
                        <a:pt x="367" y="125"/>
                      </a:lnTo>
                      <a:lnTo>
                        <a:pt x="366" y="125"/>
                      </a:lnTo>
                      <a:lnTo>
                        <a:pt x="366" y="127"/>
                      </a:lnTo>
                      <a:lnTo>
                        <a:pt x="360" y="131"/>
                      </a:lnTo>
                      <a:lnTo>
                        <a:pt x="360" y="132"/>
                      </a:lnTo>
                      <a:lnTo>
                        <a:pt x="359" y="131"/>
                      </a:lnTo>
                      <a:lnTo>
                        <a:pt x="359" y="131"/>
                      </a:lnTo>
                      <a:lnTo>
                        <a:pt x="358" y="129"/>
                      </a:lnTo>
                      <a:lnTo>
                        <a:pt x="358" y="129"/>
                      </a:lnTo>
                      <a:lnTo>
                        <a:pt x="356" y="129"/>
                      </a:lnTo>
                      <a:lnTo>
                        <a:pt x="356" y="129"/>
                      </a:lnTo>
                      <a:lnTo>
                        <a:pt x="355" y="129"/>
                      </a:lnTo>
                      <a:lnTo>
                        <a:pt x="355" y="128"/>
                      </a:lnTo>
                      <a:lnTo>
                        <a:pt x="354" y="127"/>
                      </a:lnTo>
                      <a:lnTo>
                        <a:pt x="354" y="127"/>
                      </a:lnTo>
                      <a:lnTo>
                        <a:pt x="354" y="125"/>
                      </a:lnTo>
                      <a:lnTo>
                        <a:pt x="354" y="124"/>
                      </a:lnTo>
                      <a:lnTo>
                        <a:pt x="351" y="125"/>
                      </a:lnTo>
                      <a:lnTo>
                        <a:pt x="351" y="124"/>
                      </a:lnTo>
                      <a:lnTo>
                        <a:pt x="350" y="124"/>
                      </a:lnTo>
                      <a:lnTo>
                        <a:pt x="349" y="123"/>
                      </a:lnTo>
                      <a:lnTo>
                        <a:pt x="349" y="123"/>
                      </a:lnTo>
                      <a:lnTo>
                        <a:pt x="349" y="124"/>
                      </a:lnTo>
                      <a:lnTo>
                        <a:pt x="347" y="124"/>
                      </a:lnTo>
                      <a:lnTo>
                        <a:pt x="347" y="124"/>
                      </a:lnTo>
                      <a:lnTo>
                        <a:pt x="346" y="125"/>
                      </a:lnTo>
                      <a:lnTo>
                        <a:pt x="349" y="125"/>
                      </a:lnTo>
                      <a:lnTo>
                        <a:pt x="350" y="127"/>
                      </a:lnTo>
                      <a:lnTo>
                        <a:pt x="350" y="128"/>
                      </a:lnTo>
                      <a:lnTo>
                        <a:pt x="351" y="128"/>
                      </a:lnTo>
                      <a:lnTo>
                        <a:pt x="351" y="129"/>
                      </a:lnTo>
                      <a:lnTo>
                        <a:pt x="354" y="129"/>
                      </a:lnTo>
                      <a:lnTo>
                        <a:pt x="354" y="131"/>
                      </a:lnTo>
                      <a:lnTo>
                        <a:pt x="354" y="131"/>
                      </a:lnTo>
                      <a:lnTo>
                        <a:pt x="354" y="131"/>
                      </a:lnTo>
                      <a:lnTo>
                        <a:pt x="354" y="132"/>
                      </a:lnTo>
                      <a:lnTo>
                        <a:pt x="355" y="132"/>
                      </a:lnTo>
                      <a:lnTo>
                        <a:pt x="356" y="132"/>
                      </a:lnTo>
                      <a:lnTo>
                        <a:pt x="356" y="132"/>
                      </a:lnTo>
                      <a:lnTo>
                        <a:pt x="356" y="133"/>
                      </a:lnTo>
                      <a:lnTo>
                        <a:pt x="356" y="133"/>
                      </a:lnTo>
                      <a:lnTo>
                        <a:pt x="356" y="133"/>
                      </a:lnTo>
                      <a:lnTo>
                        <a:pt x="356" y="133"/>
                      </a:lnTo>
                      <a:lnTo>
                        <a:pt x="356" y="133"/>
                      </a:lnTo>
                      <a:lnTo>
                        <a:pt x="351" y="135"/>
                      </a:lnTo>
                      <a:lnTo>
                        <a:pt x="351" y="136"/>
                      </a:lnTo>
                      <a:lnTo>
                        <a:pt x="347" y="136"/>
                      </a:lnTo>
                      <a:lnTo>
                        <a:pt x="346" y="133"/>
                      </a:lnTo>
                      <a:lnTo>
                        <a:pt x="343" y="131"/>
                      </a:lnTo>
                      <a:lnTo>
                        <a:pt x="341" y="129"/>
                      </a:lnTo>
                      <a:lnTo>
                        <a:pt x="339" y="129"/>
                      </a:lnTo>
                      <a:lnTo>
                        <a:pt x="339" y="131"/>
                      </a:lnTo>
                      <a:lnTo>
                        <a:pt x="337" y="131"/>
                      </a:lnTo>
                      <a:lnTo>
                        <a:pt x="334" y="131"/>
                      </a:lnTo>
                      <a:lnTo>
                        <a:pt x="333" y="131"/>
                      </a:lnTo>
                      <a:lnTo>
                        <a:pt x="333" y="132"/>
                      </a:lnTo>
                      <a:lnTo>
                        <a:pt x="334" y="132"/>
                      </a:lnTo>
                      <a:lnTo>
                        <a:pt x="335" y="135"/>
                      </a:lnTo>
                      <a:lnTo>
                        <a:pt x="335" y="138"/>
                      </a:lnTo>
                      <a:lnTo>
                        <a:pt x="334" y="140"/>
                      </a:lnTo>
                      <a:lnTo>
                        <a:pt x="334" y="140"/>
                      </a:lnTo>
                      <a:lnTo>
                        <a:pt x="333" y="141"/>
                      </a:lnTo>
                      <a:lnTo>
                        <a:pt x="333" y="142"/>
                      </a:lnTo>
                      <a:lnTo>
                        <a:pt x="332" y="142"/>
                      </a:lnTo>
                      <a:lnTo>
                        <a:pt x="333" y="144"/>
                      </a:lnTo>
                      <a:lnTo>
                        <a:pt x="332" y="144"/>
                      </a:lnTo>
                      <a:lnTo>
                        <a:pt x="332" y="145"/>
                      </a:lnTo>
                      <a:lnTo>
                        <a:pt x="330" y="145"/>
                      </a:lnTo>
                      <a:lnTo>
                        <a:pt x="330" y="145"/>
                      </a:lnTo>
                      <a:lnTo>
                        <a:pt x="329" y="145"/>
                      </a:lnTo>
                      <a:lnTo>
                        <a:pt x="324" y="140"/>
                      </a:lnTo>
                      <a:lnTo>
                        <a:pt x="320" y="140"/>
                      </a:lnTo>
                      <a:lnTo>
                        <a:pt x="320" y="140"/>
                      </a:lnTo>
                      <a:lnTo>
                        <a:pt x="317" y="140"/>
                      </a:lnTo>
                      <a:lnTo>
                        <a:pt x="317" y="138"/>
                      </a:lnTo>
                      <a:lnTo>
                        <a:pt x="317" y="138"/>
                      </a:lnTo>
                      <a:lnTo>
                        <a:pt x="316" y="138"/>
                      </a:lnTo>
                      <a:lnTo>
                        <a:pt x="315" y="138"/>
                      </a:lnTo>
                      <a:lnTo>
                        <a:pt x="315" y="138"/>
                      </a:lnTo>
                      <a:lnTo>
                        <a:pt x="315" y="138"/>
                      </a:lnTo>
                      <a:lnTo>
                        <a:pt x="313" y="140"/>
                      </a:lnTo>
                      <a:lnTo>
                        <a:pt x="312" y="140"/>
                      </a:lnTo>
                      <a:lnTo>
                        <a:pt x="312" y="138"/>
                      </a:lnTo>
                      <a:lnTo>
                        <a:pt x="309" y="138"/>
                      </a:lnTo>
                      <a:lnTo>
                        <a:pt x="309" y="138"/>
                      </a:lnTo>
                      <a:lnTo>
                        <a:pt x="308" y="137"/>
                      </a:lnTo>
                      <a:lnTo>
                        <a:pt x="308" y="137"/>
                      </a:lnTo>
                      <a:lnTo>
                        <a:pt x="307" y="137"/>
                      </a:lnTo>
                      <a:lnTo>
                        <a:pt x="307" y="137"/>
                      </a:lnTo>
                      <a:lnTo>
                        <a:pt x="307" y="137"/>
                      </a:lnTo>
                      <a:lnTo>
                        <a:pt x="307" y="140"/>
                      </a:lnTo>
                      <a:lnTo>
                        <a:pt x="305" y="141"/>
                      </a:lnTo>
                      <a:lnTo>
                        <a:pt x="308" y="141"/>
                      </a:lnTo>
                      <a:lnTo>
                        <a:pt x="308" y="142"/>
                      </a:lnTo>
                      <a:lnTo>
                        <a:pt x="307" y="142"/>
                      </a:lnTo>
                      <a:lnTo>
                        <a:pt x="307" y="142"/>
                      </a:lnTo>
                      <a:lnTo>
                        <a:pt x="303" y="142"/>
                      </a:lnTo>
                      <a:lnTo>
                        <a:pt x="303" y="144"/>
                      </a:lnTo>
                      <a:lnTo>
                        <a:pt x="299" y="142"/>
                      </a:lnTo>
                      <a:lnTo>
                        <a:pt x="299" y="145"/>
                      </a:lnTo>
                      <a:lnTo>
                        <a:pt x="300" y="145"/>
                      </a:lnTo>
                      <a:lnTo>
                        <a:pt x="301" y="145"/>
                      </a:lnTo>
                      <a:lnTo>
                        <a:pt x="305" y="145"/>
                      </a:lnTo>
                      <a:lnTo>
                        <a:pt x="309" y="144"/>
                      </a:lnTo>
                      <a:lnTo>
                        <a:pt x="312" y="144"/>
                      </a:lnTo>
                      <a:lnTo>
                        <a:pt x="322" y="145"/>
                      </a:lnTo>
                      <a:lnTo>
                        <a:pt x="324" y="146"/>
                      </a:lnTo>
                      <a:lnTo>
                        <a:pt x="328" y="146"/>
                      </a:lnTo>
                      <a:lnTo>
                        <a:pt x="328" y="146"/>
                      </a:lnTo>
                      <a:lnTo>
                        <a:pt x="329" y="146"/>
                      </a:lnTo>
                      <a:lnTo>
                        <a:pt x="329" y="148"/>
                      </a:lnTo>
                      <a:lnTo>
                        <a:pt x="328" y="148"/>
                      </a:lnTo>
                      <a:lnTo>
                        <a:pt x="326" y="149"/>
                      </a:lnTo>
                      <a:lnTo>
                        <a:pt x="325" y="150"/>
                      </a:lnTo>
                      <a:lnTo>
                        <a:pt x="325" y="152"/>
                      </a:lnTo>
                      <a:lnTo>
                        <a:pt x="325" y="153"/>
                      </a:lnTo>
                      <a:lnTo>
                        <a:pt x="326" y="154"/>
                      </a:lnTo>
                      <a:lnTo>
                        <a:pt x="325" y="157"/>
                      </a:lnTo>
                      <a:lnTo>
                        <a:pt x="324" y="158"/>
                      </a:lnTo>
                      <a:lnTo>
                        <a:pt x="321" y="158"/>
                      </a:lnTo>
                      <a:lnTo>
                        <a:pt x="318" y="159"/>
                      </a:lnTo>
                      <a:lnTo>
                        <a:pt x="317" y="159"/>
                      </a:lnTo>
                      <a:lnTo>
                        <a:pt x="317" y="162"/>
                      </a:lnTo>
                      <a:lnTo>
                        <a:pt x="316" y="161"/>
                      </a:lnTo>
                      <a:lnTo>
                        <a:pt x="316" y="161"/>
                      </a:lnTo>
                      <a:lnTo>
                        <a:pt x="316" y="161"/>
                      </a:lnTo>
                      <a:lnTo>
                        <a:pt x="316" y="159"/>
                      </a:lnTo>
                      <a:lnTo>
                        <a:pt x="313" y="159"/>
                      </a:lnTo>
                      <a:lnTo>
                        <a:pt x="312" y="158"/>
                      </a:lnTo>
                      <a:lnTo>
                        <a:pt x="308" y="158"/>
                      </a:lnTo>
                      <a:lnTo>
                        <a:pt x="308" y="158"/>
                      </a:lnTo>
                      <a:lnTo>
                        <a:pt x="307" y="158"/>
                      </a:lnTo>
                      <a:lnTo>
                        <a:pt x="307" y="158"/>
                      </a:lnTo>
                      <a:lnTo>
                        <a:pt x="307" y="158"/>
                      </a:lnTo>
                      <a:lnTo>
                        <a:pt x="307" y="161"/>
                      </a:lnTo>
                      <a:lnTo>
                        <a:pt x="304" y="161"/>
                      </a:lnTo>
                      <a:lnTo>
                        <a:pt x="303" y="161"/>
                      </a:lnTo>
                      <a:lnTo>
                        <a:pt x="303" y="161"/>
                      </a:lnTo>
                      <a:lnTo>
                        <a:pt x="301" y="161"/>
                      </a:lnTo>
                      <a:lnTo>
                        <a:pt x="301" y="162"/>
                      </a:lnTo>
                      <a:lnTo>
                        <a:pt x="301" y="163"/>
                      </a:lnTo>
                      <a:lnTo>
                        <a:pt x="301" y="165"/>
                      </a:lnTo>
                      <a:lnTo>
                        <a:pt x="301" y="165"/>
                      </a:lnTo>
                      <a:lnTo>
                        <a:pt x="301" y="165"/>
                      </a:lnTo>
                      <a:lnTo>
                        <a:pt x="303" y="166"/>
                      </a:lnTo>
                      <a:lnTo>
                        <a:pt x="301" y="169"/>
                      </a:lnTo>
                      <a:lnTo>
                        <a:pt x="300" y="169"/>
                      </a:lnTo>
                      <a:lnTo>
                        <a:pt x="300" y="169"/>
                      </a:lnTo>
                      <a:lnTo>
                        <a:pt x="300" y="170"/>
                      </a:lnTo>
                      <a:lnTo>
                        <a:pt x="295" y="170"/>
                      </a:lnTo>
                      <a:lnTo>
                        <a:pt x="295" y="170"/>
                      </a:lnTo>
                      <a:lnTo>
                        <a:pt x="295" y="170"/>
                      </a:lnTo>
                      <a:lnTo>
                        <a:pt x="295" y="174"/>
                      </a:lnTo>
                      <a:lnTo>
                        <a:pt x="299" y="174"/>
                      </a:lnTo>
                      <a:lnTo>
                        <a:pt x="299" y="176"/>
                      </a:lnTo>
                      <a:lnTo>
                        <a:pt x="299" y="178"/>
                      </a:lnTo>
                      <a:lnTo>
                        <a:pt x="297" y="179"/>
                      </a:lnTo>
                      <a:lnTo>
                        <a:pt x="296" y="180"/>
                      </a:lnTo>
                      <a:lnTo>
                        <a:pt x="296" y="180"/>
                      </a:lnTo>
                      <a:lnTo>
                        <a:pt x="295" y="180"/>
                      </a:lnTo>
                      <a:lnTo>
                        <a:pt x="295" y="180"/>
                      </a:lnTo>
                      <a:lnTo>
                        <a:pt x="294" y="180"/>
                      </a:lnTo>
                      <a:lnTo>
                        <a:pt x="294" y="182"/>
                      </a:lnTo>
                      <a:lnTo>
                        <a:pt x="292" y="182"/>
                      </a:lnTo>
                      <a:lnTo>
                        <a:pt x="290" y="182"/>
                      </a:lnTo>
                      <a:lnTo>
                        <a:pt x="287" y="180"/>
                      </a:lnTo>
                      <a:lnTo>
                        <a:pt x="287" y="180"/>
                      </a:lnTo>
                      <a:lnTo>
                        <a:pt x="286" y="180"/>
                      </a:lnTo>
                      <a:lnTo>
                        <a:pt x="284" y="180"/>
                      </a:lnTo>
                      <a:lnTo>
                        <a:pt x="284" y="182"/>
                      </a:lnTo>
                      <a:lnTo>
                        <a:pt x="284" y="182"/>
                      </a:lnTo>
                      <a:lnTo>
                        <a:pt x="284" y="182"/>
                      </a:lnTo>
                      <a:lnTo>
                        <a:pt x="284" y="182"/>
                      </a:lnTo>
                      <a:lnTo>
                        <a:pt x="286" y="182"/>
                      </a:lnTo>
                      <a:lnTo>
                        <a:pt x="286" y="182"/>
                      </a:lnTo>
                      <a:lnTo>
                        <a:pt x="287" y="182"/>
                      </a:lnTo>
                      <a:lnTo>
                        <a:pt x="287" y="184"/>
                      </a:lnTo>
                      <a:lnTo>
                        <a:pt x="283" y="184"/>
                      </a:lnTo>
                      <a:lnTo>
                        <a:pt x="283" y="184"/>
                      </a:lnTo>
                      <a:lnTo>
                        <a:pt x="283" y="184"/>
                      </a:lnTo>
                      <a:lnTo>
                        <a:pt x="284" y="186"/>
                      </a:lnTo>
                      <a:lnTo>
                        <a:pt x="286" y="186"/>
                      </a:lnTo>
                      <a:lnTo>
                        <a:pt x="286" y="187"/>
                      </a:lnTo>
                      <a:lnTo>
                        <a:pt x="280" y="187"/>
                      </a:lnTo>
                      <a:lnTo>
                        <a:pt x="280" y="187"/>
                      </a:lnTo>
                      <a:lnTo>
                        <a:pt x="280" y="187"/>
                      </a:lnTo>
                      <a:lnTo>
                        <a:pt x="279" y="186"/>
                      </a:lnTo>
                      <a:lnTo>
                        <a:pt x="279" y="188"/>
                      </a:lnTo>
                      <a:lnTo>
                        <a:pt x="277" y="188"/>
                      </a:lnTo>
                      <a:lnTo>
                        <a:pt x="277" y="191"/>
                      </a:lnTo>
                      <a:lnTo>
                        <a:pt x="277" y="191"/>
                      </a:lnTo>
                      <a:lnTo>
                        <a:pt x="277" y="193"/>
                      </a:lnTo>
                      <a:lnTo>
                        <a:pt x="277" y="193"/>
                      </a:lnTo>
                      <a:lnTo>
                        <a:pt x="275" y="195"/>
                      </a:lnTo>
                      <a:lnTo>
                        <a:pt x="274" y="195"/>
                      </a:lnTo>
                      <a:lnTo>
                        <a:pt x="271" y="195"/>
                      </a:lnTo>
                      <a:lnTo>
                        <a:pt x="271" y="197"/>
                      </a:lnTo>
                      <a:lnTo>
                        <a:pt x="270" y="199"/>
                      </a:lnTo>
                      <a:lnTo>
                        <a:pt x="269" y="200"/>
                      </a:lnTo>
                      <a:lnTo>
                        <a:pt x="267" y="200"/>
                      </a:lnTo>
                      <a:lnTo>
                        <a:pt x="266" y="201"/>
                      </a:lnTo>
                      <a:lnTo>
                        <a:pt x="266" y="203"/>
                      </a:lnTo>
                      <a:lnTo>
                        <a:pt x="266" y="204"/>
                      </a:lnTo>
                      <a:lnTo>
                        <a:pt x="265" y="205"/>
                      </a:lnTo>
                      <a:lnTo>
                        <a:pt x="266" y="205"/>
                      </a:lnTo>
                      <a:lnTo>
                        <a:pt x="266" y="207"/>
                      </a:lnTo>
                      <a:lnTo>
                        <a:pt x="266" y="207"/>
                      </a:lnTo>
                      <a:lnTo>
                        <a:pt x="262" y="207"/>
                      </a:lnTo>
                      <a:lnTo>
                        <a:pt x="260" y="208"/>
                      </a:lnTo>
                      <a:lnTo>
                        <a:pt x="260" y="208"/>
                      </a:lnTo>
                      <a:lnTo>
                        <a:pt x="260" y="209"/>
                      </a:lnTo>
                      <a:lnTo>
                        <a:pt x="261" y="209"/>
                      </a:lnTo>
                      <a:lnTo>
                        <a:pt x="261" y="209"/>
                      </a:lnTo>
                      <a:lnTo>
                        <a:pt x="261" y="209"/>
                      </a:lnTo>
                      <a:lnTo>
                        <a:pt x="262" y="209"/>
                      </a:lnTo>
                      <a:lnTo>
                        <a:pt x="262" y="212"/>
                      </a:lnTo>
                      <a:lnTo>
                        <a:pt x="261" y="212"/>
                      </a:lnTo>
                      <a:lnTo>
                        <a:pt x="260" y="214"/>
                      </a:lnTo>
                      <a:lnTo>
                        <a:pt x="258" y="214"/>
                      </a:lnTo>
                      <a:lnTo>
                        <a:pt x="258" y="216"/>
                      </a:lnTo>
                      <a:lnTo>
                        <a:pt x="258" y="216"/>
                      </a:lnTo>
                      <a:lnTo>
                        <a:pt x="258" y="222"/>
                      </a:lnTo>
                      <a:lnTo>
                        <a:pt x="257" y="222"/>
                      </a:lnTo>
                      <a:lnTo>
                        <a:pt x="256" y="224"/>
                      </a:lnTo>
                      <a:lnTo>
                        <a:pt x="256" y="224"/>
                      </a:lnTo>
                      <a:lnTo>
                        <a:pt x="257" y="224"/>
                      </a:lnTo>
                      <a:lnTo>
                        <a:pt x="257" y="225"/>
                      </a:lnTo>
                      <a:lnTo>
                        <a:pt x="258" y="226"/>
                      </a:lnTo>
                      <a:lnTo>
                        <a:pt x="258" y="229"/>
                      </a:lnTo>
                      <a:lnTo>
                        <a:pt x="260" y="231"/>
                      </a:lnTo>
                      <a:lnTo>
                        <a:pt x="260" y="234"/>
                      </a:lnTo>
                      <a:lnTo>
                        <a:pt x="262" y="235"/>
                      </a:lnTo>
                      <a:lnTo>
                        <a:pt x="262" y="235"/>
                      </a:lnTo>
                      <a:lnTo>
                        <a:pt x="262" y="235"/>
                      </a:lnTo>
                      <a:lnTo>
                        <a:pt x="263" y="234"/>
                      </a:lnTo>
                      <a:lnTo>
                        <a:pt x="263" y="234"/>
                      </a:lnTo>
                      <a:lnTo>
                        <a:pt x="265" y="234"/>
                      </a:lnTo>
                      <a:lnTo>
                        <a:pt x="265" y="234"/>
                      </a:lnTo>
                      <a:lnTo>
                        <a:pt x="265" y="234"/>
                      </a:lnTo>
                      <a:lnTo>
                        <a:pt x="265" y="234"/>
                      </a:lnTo>
                      <a:lnTo>
                        <a:pt x="273" y="234"/>
                      </a:lnTo>
                      <a:lnTo>
                        <a:pt x="273" y="234"/>
                      </a:lnTo>
                      <a:lnTo>
                        <a:pt x="274" y="234"/>
                      </a:lnTo>
                      <a:lnTo>
                        <a:pt x="274" y="237"/>
                      </a:lnTo>
                      <a:lnTo>
                        <a:pt x="275" y="237"/>
                      </a:lnTo>
                      <a:lnTo>
                        <a:pt x="275" y="238"/>
                      </a:lnTo>
                      <a:lnTo>
                        <a:pt x="275" y="238"/>
                      </a:lnTo>
                      <a:lnTo>
                        <a:pt x="275" y="239"/>
                      </a:lnTo>
                      <a:lnTo>
                        <a:pt x="277" y="239"/>
                      </a:lnTo>
                      <a:lnTo>
                        <a:pt x="277" y="242"/>
                      </a:lnTo>
                      <a:lnTo>
                        <a:pt x="278" y="243"/>
                      </a:lnTo>
                      <a:lnTo>
                        <a:pt x="278" y="247"/>
                      </a:lnTo>
                      <a:lnTo>
                        <a:pt x="279" y="247"/>
                      </a:lnTo>
                      <a:lnTo>
                        <a:pt x="279" y="248"/>
                      </a:lnTo>
                      <a:lnTo>
                        <a:pt x="279" y="248"/>
                      </a:lnTo>
                      <a:lnTo>
                        <a:pt x="279" y="250"/>
                      </a:lnTo>
                      <a:lnTo>
                        <a:pt x="280" y="250"/>
                      </a:lnTo>
                      <a:lnTo>
                        <a:pt x="280" y="252"/>
                      </a:lnTo>
                      <a:lnTo>
                        <a:pt x="282" y="252"/>
                      </a:lnTo>
                      <a:lnTo>
                        <a:pt x="282" y="254"/>
                      </a:lnTo>
                      <a:lnTo>
                        <a:pt x="283" y="254"/>
                      </a:lnTo>
                      <a:lnTo>
                        <a:pt x="283" y="255"/>
                      </a:lnTo>
                      <a:lnTo>
                        <a:pt x="282" y="255"/>
                      </a:lnTo>
                      <a:lnTo>
                        <a:pt x="282" y="256"/>
                      </a:lnTo>
                      <a:lnTo>
                        <a:pt x="282" y="256"/>
                      </a:lnTo>
                      <a:lnTo>
                        <a:pt x="283" y="258"/>
                      </a:lnTo>
                      <a:lnTo>
                        <a:pt x="284" y="258"/>
                      </a:lnTo>
                      <a:lnTo>
                        <a:pt x="284" y="256"/>
                      </a:lnTo>
                      <a:lnTo>
                        <a:pt x="284" y="256"/>
                      </a:lnTo>
                      <a:lnTo>
                        <a:pt x="288" y="256"/>
                      </a:lnTo>
                      <a:lnTo>
                        <a:pt x="288" y="256"/>
                      </a:lnTo>
                      <a:lnTo>
                        <a:pt x="290" y="256"/>
                      </a:lnTo>
                      <a:lnTo>
                        <a:pt x="290" y="255"/>
                      </a:lnTo>
                      <a:lnTo>
                        <a:pt x="295" y="255"/>
                      </a:lnTo>
                      <a:lnTo>
                        <a:pt x="296" y="256"/>
                      </a:lnTo>
                      <a:lnTo>
                        <a:pt x="297" y="256"/>
                      </a:lnTo>
                      <a:lnTo>
                        <a:pt x="299" y="256"/>
                      </a:lnTo>
                      <a:lnTo>
                        <a:pt x="300" y="258"/>
                      </a:lnTo>
                      <a:lnTo>
                        <a:pt x="300" y="259"/>
                      </a:lnTo>
                      <a:lnTo>
                        <a:pt x="304" y="259"/>
                      </a:lnTo>
                      <a:lnTo>
                        <a:pt x="305" y="260"/>
                      </a:lnTo>
                      <a:lnTo>
                        <a:pt x="308" y="262"/>
                      </a:lnTo>
                      <a:lnTo>
                        <a:pt x="308" y="262"/>
                      </a:lnTo>
                      <a:lnTo>
                        <a:pt x="312" y="262"/>
                      </a:lnTo>
                      <a:lnTo>
                        <a:pt x="315" y="265"/>
                      </a:lnTo>
                      <a:lnTo>
                        <a:pt x="320" y="265"/>
                      </a:lnTo>
                      <a:lnTo>
                        <a:pt x="320" y="265"/>
                      </a:lnTo>
                      <a:lnTo>
                        <a:pt x="320" y="265"/>
                      </a:lnTo>
                      <a:lnTo>
                        <a:pt x="320" y="268"/>
                      </a:lnTo>
                      <a:lnTo>
                        <a:pt x="321" y="268"/>
                      </a:lnTo>
                      <a:lnTo>
                        <a:pt x="322" y="269"/>
                      </a:lnTo>
                      <a:lnTo>
                        <a:pt x="322" y="272"/>
                      </a:lnTo>
                      <a:lnTo>
                        <a:pt x="322" y="275"/>
                      </a:lnTo>
                      <a:lnTo>
                        <a:pt x="325" y="275"/>
                      </a:lnTo>
                      <a:lnTo>
                        <a:pt x="328" y="275"/>
                      </a:lnTo>
                      <a:lnTo>
                        <a:pt x="329" y="275"/>
                      </a:lnTo>
                      <a:lnTo>
                        <a:pt x="330" y="277"/>
                      </a:lnTo>
                      <a:lnTo>
                        <a:pt x="330" y="277"/>
                      </a:lnTo>
                      <a:lnTo>
                        <a:pt x="332" y="277"/>
                      </a:lnTo>
                      <a:lnTo>
                        <a:pt x="332" y="277"/>
                      </a:lnTo>
                      <a:lnTo>
                        <a:pt x="332" y="277"/>
                      </a:lnTo>
                      <a:lnTo>
                        <a:pt x="332" y="277"/>
                      </a:lnTo>
                      <a:lnTo>
                        <a:pt x="332" y="277"/>
                      </a:lnTo>
                      <a:lnTo>
                        <a:pt x="333" y="279"/>
                      </a:lnTo>
                      <a:lnTo>
                        <a:pt x="333" y="279"/>
                      </a:lnTo>
                      <a:lnTo>
                        <a:pt x="334" y="279"/>
                      </a:lnTo>
                      <a:lnTo>
                        <a:pt x="337" y="279"/>
                      </a:lnTo>
                      <a:lnTo>
                        <a:pt x="338" y="279"/>
                      </a:lnTo>
                      <a:lnTo>
                        <a:pt x="339" y="279"/>
                      </a:lnTo>
                      <a:lnTo>
                        <a:pt x="341" y="281"/>
                      </a:lnTo>
                      <a:lnTo>
                        <a:pt x="345" y="282"/>
                      </a:lnTo>
                      <a:lnTo>
                        <a:pt x="345" y="284"/>
                      </a:lnTo>
                      <a:lnTo>
                        <a:pt x="347" y="284"/>
                      </a:lnTo>
                      <a:lnTo>
                        <a:pt x="349" y="285"/>
                      </a:lnTo>
                      <a:lnTo>
                        <a:pt x="352" y="285"/>
                      </a:lnTo>
                      <a:lnTo>
                        <a:pt x="352" y="284"/>
                      </a:lnTo>
                      <a:lnTo>
                        <a:pt x="352" y="284"/>
                      </a:lnTo>
                      <a:lnTo>
                        <a:pt x="352" y="285"/>
                      </a:lnTo>
                      <a:lnTo>
                        <a:pt x="354" y="285"/>
                      </a:lnTo>
                      <a:lnTo>
                        <a:pt x="359" y="284"/>
                      </a:lnTo>
                      <a:lnTo>
                        <a:pt x="359" y="285"/>
                      </a:lnTo>
                      <a:lnTo>
                        <a:pt x="362" y="285"/>
                      </a:lnTo>
                      <a:lnTo>
                        <a:pt x="362" y="286"/>
                      </a:lnTo>
                      <a:lnTo>
                        <a:pt x="366" y="285"/>
                      </a:lnTo>
                      <a:lnTo>
                        <a:pt x="366" y="286"/>
                      </a:lnTo>
                      <a:lnTo>
                        <a:pt x="367" y="286"/>
                      </a:lnTo>
                      <a:lnTo>
                        <a:pt x="367" y="286"/>
                      </a:lnTo>
                      <a:lnTo>
                        <a:pt x="369" y="288"/>
                      </a:lnTo>
                      <a:lnTo>
                        <a:pt x="372" y="288"/>
                      </a:lnTo>
                      <a:lnTo>
                        <a:pt x="372" y="297"/>
                      </a:lnTo>
                      <a:lnTo>
                        <a:pt x="371" y="297"/>
                      </a:lnTo>
                      <a:lnTo>
                        <a:pt x="371" y="300"/>
                      </a:lnTo>
                      <a:lnTo>
                        <a:pt x="371" y="300"/>
                      </a:lnTo>
                      <a:lnTo>
                        <a:pt x="372" y="302"/>
                      </a:lnTo>
                      <a:lnTo>
                        <a:pt x="372" y="302"/>
                      </a:lnTo>
                      <a:lnTo>
                        <a:pt x="372" y="303"/>
                      </a:lnTo>
                      <a:lnTo>
                        <a:pt x="372" y="305"/>
                      </a:lnTo>
                      <a:lnTo>
                        <a:pt x="372" y="306"/>
                      </a:lnTo>
                      <a:lnTo>
                        <a:pt x="372" y="310"/>
                      </a:lnTo>
                      <a:lnTo>
                        <a:pt x="372" y="310"/>
                      </a:lnTo>
                      <a:lnTo>
                        <a:pt x="372" y="317"/>
                      </a:lnTo>
                      <a:lnTo>
                        <a:pt x="373" y="318"/>
                      </a:lnTo>
                      <a:lnTo>
                        <a:pt x="375" y="319"/>
                      </a:lnTo>
                      <a:lnTo>
                        <a:pt x="376" y="320"/>
                      </a:lnTo>
                      <a:lnTo>
                        <a:pt x="377" y="322"/>
                      </a:lnTo>
                      <a:lnTo>
                        <a:pt x="379" y="323"/>
                      </a:lnTo>
                      <a:lnTo>
                        <a:pt x="377" y="324"/>
                      </a:lnTo>
                      <a:lnTo>
                        <a:pt x="377" y="324"/>
                      </a:lnTo>
                      <a:lnTo>
                        <a:pt x="376" y="326"/>
                      </a:lnTo>
                      <a:lnTo>
                        <a:pt x="379" y="327"/>
                      </a:lnTo>
                      <a:lnTo>
                        <a:pt x="380" y="330"/>
                      </a:lnTo>
                      <a:lnTo>
                        <a:pt x="383" y="330"/>
                      </a:lnTo>
                      <a:lnTo>
                        <a:pt x="384" y="332"/>
                      </a:lnTo>
                      <a:lnTo>
                        <a:pt x="385" y="334"/>
                      </a:lnTo>
                      <a:lnTo>
                        <a:pt x="387" y="334"/>
                      </a:lnTo>
                      <a:lnTo>
                        <a:pt x="385" y="336"/>
                      </a:lnTo>
                      <a:lnTo>
                        <a:pt x="394" y="336"/>
                      </a:lnTo>
                      <a:lnTo>
                        <a:pt x="394" y="335"/>
                      </a:lnTo>
                      <a:lnTo>
                        <a:pt x="396" y="334"/>
                      </a:lnTo>
                      <a:lnTo>
                        <a:pt x="397" y="332"/>
                      </a:lnTo>
                      <a:lnTo>
                        <a:pt x="400" y="334"/>
                      </a:lnTo>
                      <a:lnTo>
                        <a:pt x="400" y="432"/>
                      </a:lnTo>
                      <a:lnTo>
                        <a:pt x="400" y="432"/>
                      </a:lnTo>
                      <a:lnTo>
                        <a:pt x="396" y="433"/>
                      </a:lnTo>
                      <a:lnTo>
                        <a:pt x="396" y="433"/>
                      </a:lnTo>
                      <a:lnTo>
                        <a:pt x="396" y="434"/>
                      </a:lnTo>
                      <a:lnTo>
                        <a:pt x="394" y="434"/>
                      </a:lnTo>
                      <a:lnTo>
                        <a:pt x="394" y="434"/>
                      </a:lnTo>
                      <a:lnTo>
                        <a:pt x="393" y="436"/>
                      </a:lnTo>
                      <a:lnTo>
                        <a:pt x="393" y="437"/>
                      </a:lnTo>
                      <a:lnTo>
                        <a:pt x="396" y="437"/>
                      </a:lnTo>
                      <a:lnTo>
                        <a:pt x="397" y="438"/>
                      </a:lnTo>
                      <a:lnTo>
                        <a:pt x="397" y="440"/>
                      </a:lnTo>
                      <a:lnTo>
                        <a:pt x="396" y="441"/>
                      </a:lnTo>
                      <a:lnTo>
                        <a:pt x="394" y="441"/>
                      </a:lnTo>
                      <a:lnTo>
                        <a:pt x="394" y="440"/>
                      </a:lnTo>
                      <a:lnTo>
                        <a:pt x="389" y="440"/>
                      </a:lnTo>
                      <a:lnTo>
                        <a:pt x="388" y="441"/>
                      </a:lnTo>
                      <a:lnTo>
                        <a:pt x="388" y="441"/>
                      </a:lnTo>
                      <a:lnTo>
                        <a:pt x="387" y="442"/>
                      </a:lnTo>
                      <a:lnTo>
                        <a:pt x="387" y="444"/>
                      </a:lnTo>
                      <a:lnTo>
                        <a:pt x="380" y="444"/>
                      </a:lnTo>
                      <a:lnTo>
                        <a:pt x="377" y="446"/>
                      </a:lnTo>
                      <a:lnTo>
                        <a:pt x="376" y="446"/>
                      </a:lnTo>
                      <a:lnTo>
                        <a:pt x="376" y="447"/>
                      </a:lnTo>
                      <a:lnTo>
                        <a:pt x="375" y="447"/>
                      </a:lnTo>
                      <a:lnTo>
                        <a:pt x="375" y="447"/>
                      </a:lnTo>
                      <a:lnTo>
                        <a:pt x="375" y="447"/>
                      </a:lnTo>
                      <a:lnTo>
                        <a:pt x="375" y="447"/>
                      </a:lnTo>
                      <a:lnTo>
                        <a:pt x="375" y="447"/>
                      </a:lnTo>
                      <a:lnTo>
                        <a:pt x="373" y="449"/>
                      </a:lnTo>
                      <a:lnTo>
                        <a:pt x="372" y="450"/>
                      </a:lnTo>
                      <a:lnTo>
                        <a:pt x="372" y="450"/>
                      </a:lnTo>
                      <a:lnTo>
                        <a:pt x="371" y="450"/>
                      </a:lnTo>
                      <a:lnTo>
                        <a:pt x="369" y="451"/>
                      </a:lnTo>
                      <a:lnTo>
                        <a:pt x="364" y="451"/>
                      </a:lnTo>
                      <a:lnTo>
                        <a:pt x="364" y="449"/>
                      </a:lnTo>
                      <a:lnTo>
                        <a:pt x="366" y="447"/>
                      </a:lnTo>
                      <a:lnTo>
                        <a:pt x="367" y="446"/>
                      </a:lnTo>
                      <a:lnTo>
                        <a:pt x="368" y="445"/>
                      </a:lnTo>
                      <a:lnTo>
                        <a:pt x="368" y="444"/>
                      </a:lnTo>
                      <a:lnTo>
                        <a:pt x="366" y="444"/>
                      </a:lnTo>
                      <a:lnTo>
                        <a:pt x="366" y="444"/>
                      </a:lnTo>
                      <a:lnTo>
                        <a:pt x="366" y="444"/>
                      </a:lnTo>
                      <a:lnTo>
                        <a:pt x="366" y="446"/>
                      </a:lnTo>
                      <a:lnTo>
                        <a:pt x="363" y="451"/>
                      </a:lnTo>
                      <a:lnTo>
                        <a:pt x="362" y="451"/>
                      </a:lnTo>
                      <a:lnTo>
                        <a:pt x="359" y="453"/>
                      </a:lnTo>
                      <a:lnTo>
                        <a:pt x="359" y="457"/>
                      </a:lnTo>
                      <a:lnTo>
                        <a:pt x="360" y="455"/>
                      </a:lnTo>
                      <a:lnTo>
                        <a:pt x="362" y="455"/>
                      </a:lnTo>
                      <a:lnTo>
                        <a:pt x="362" y="455"/>
                      </a:lnTo>
                      <a:lnTo>
                        <a:pt x="362" y="457"/>
                      </a:lnTo>
                      <a:lnTo>
                        <a:pt x="363" y="457"/>
                      </a:lnTo>
                      <a:lnTo>
                        <a:pt x="363" y="457"/>
                      </a:lnTo>
                      <a:lnTo>
                        <a:pt x="363" y="458"/>
                      </a:lnTo>
                      <a:lnTo>
                        <a:pt x="366" y="458"/>
                      </a:lnTo>
                      <a:lnTo>
                        <a:pt x="366" y="459"/>
                      </a:lnTo>
                      <a:lnTo>
                        <a:pt x="363" y="459"/>
                      </a:lnTo>
                      <a:lnTo>
                        <a:pt x="363" y="459"/>
                      </a:lnTo>
                      <a:lnTo>
                        <a:pt x="364" y="459"/>
                      </a:lnTo>
                      <a:lnTo>
                        <a:pt x="364" y="461"/>
                      </a:lnTo>
                      <a:lnTo>
                        <a:pt x="369" y="461"/>
                      </a:lnTo>
                      <a:lnTo>
                        <a:pt x="369" y="459"/>
                      </a:lnTo>
                      <a:lnTo>
                        <a:pt x="372" y="459"/>
                      </a:lnTo>
                      <a:lnTo>
                        <a:pt x="372" y="459"/>
                      </a:lnTo>
                      <a:lnTo>
                        <a:pt x="375" y="458"/>
                      </a:lnTo>
                      <a:lnTo>
                        <a:pt x="376" y="457"/>
                      </a:lnTo>
                      <a:lnTo>
                        <a:pt x="377" y="454"/>
                      </a:lnTo>
                      <a:lnTo>
                        <a:pt x="384" y="453"/>
                      </a:lnTo>
                      <a:lnTo>
                        <a:pt x="384" y="453"/>
                      </a:lnTo>
                      <a:lnTo>
                        <a:pt x="385" y="453"/>
                      </a:lnTo>
                      <a:lnTo>
                        <a:pt x="385" y="451"/>
                      </a:lnTo>
                      <a:lnTo>
                        <a:pt x="387" y="451"/>
                      </a:lnTo>
                      <a:lnTo>
                        <a:pt x="388" y="450"/>
                      </a:lnTo>
                      <a:lnTo>
                        <a:pt x="389" y="450"/>
                      </a:lnTo>
                      <a:lnTo>
                        <a:pt x="389" y="450"/>
                      </a:lnTo>
                      <a:lnTo>
                        <a:pt x="392" y="450"/>
                      </a:lnTo>
                      <a:lnTo>
                        <a:pt x="393" y="449"/>
                      </a:lnTo>
                      <a:lnTo>
                        <a:pt x="394" y="449"/>
                      </a:lnTo>
                      <a:lnTo>
                        <a:pt x="394" y="447"/>
                      </a:lnTo>
                      <a:lnTo>
                        <a:pt x="397" y="446"/>
                      </a:lnTo>
                      <a:lnTo>
                        <a:pt x="397" y="445"/>
                      </a:lnTo>
                      <a:lnTo>
                        <a:pt x="400" y="442"/>
                      </a:lnTo>
                      <a:lnTo>
                        <a:pt x="398" y="441"/>
                      </a:lnTo>
                      <a:lnTo>
                        <a:pt x="397" y="438"/>
                      </a:lnTo>
                      <a:lnTo>
                        <a:pt x="398" y="438"/>
                      </a:lnTo>
                      <a:lnTo>
                        <a:pt x="400" y="438"/>
                      </a:lnTo>
                      <a:lnTo>
                        <a:pt x="400" y="506"/>
                      </a:lnTo>
                      <a:lnTo>
                        <a:pt x="13" y="506"/>
                      </a:lnTo>
                      <a:lnTo>
                        <a:pt x="13" y="506"/>
                      </a:lnTo>
                      <a:lnTo>
                        <a:pt x="12" y="506"/>
                      </a:lnTo>
                      <a:lnTo>
                        <a:pt x="11" y="505"/>
                      </a:lnTo>
                      <a:lnTo>
                        <a:pt x="11" y="504"/>
                      </a:lnTo>
                      <a:lnTo>
                        <a:pt x="11" y="502"/>
                      </a:lnTo>
                      <a:lnTo>
                        <a:pt x="11" y="502"/>
                      </a:lnTo>
                      <a:lnTo>
                        <a:pt x="11" y="502"/>
                      </a:lnTo>
                      <a:lnTo>
                        <a:pt x="12" y="501"/>
                      </a:lnTo>
                      <a:lnTo>
                        <a:pt x="15" y="504"/>
                      </a:lnTo>
                      <a:lnTo>
                        <a:pt x="15" y="502"/>
                      </a:lnTo>
                      <a:lnTo>
                        <a:pt x="13" y="501"/>
                      </a:lnTo>
                      <a:lnTo>
                        <a:pt x="13" y="500"/>
                      </a:lnTo>
                      <a:lnTo>
                        <a:pt x="13" y="498"/>
                      </a:lnTo>
                      <a:lnTo>
                        <a:pt x="15" y="496"/>
                      </a:lnTo>
                      <a:lnTo>
                        <a:pt x="13" y="496"/>
                      </a:lnTo>
                      <a:lnTo>
                        <a:pt x="13" y="496"/>
                      </a:lnTo>
                      <a:lnTo>
                        <a:pt x="9" y="496"/>
                      </a:lnTo>
                      <a:lnTo>
                        <a:pt x="9" y="496"/>
                      </a:lnTo>
                      <a:lnTo>
                        <a:pt x="11" y="496"/>
                      </a:lnTo>
                      <a:lnTo>
                        <a:pt x="11" y="498"/>
                      </a:lnTo>
                      <a:lnTo>
                        <a:pt x="7" y="498"/>
                      </a:lnTo>
                      <a:lnTo>
                        <a:pt x="7" y="493"/>
                      </a:lnTo>
                      <a:lnTo>
                        <a:pt x="6" y="493"/>
                      </a:lnTo>
                      <a:lnTo>
                        <a:pt x="6" y="492"/>
                      </a:lnTo>
                      <a:lnTo>
                        <a:pt x="4" y="492"/>
                      </a:lnTo>
                      <a:lnTo>
                        <a:pt x="4" y="491"/>
                      </a:lnTo>
                      <a:lnTo>
                        <a:pt x="4" y="491"/>
                      </a:lnTo>
                      <a:lnTo>
                        <a:pt x="4" y="491"/>
                      </a:lnTo>
                      <a:lnTo>
                        <a:pt x="2" y="489"/>
                      </a:lnTo>
                      <a:lnTo>
                        <a:pt x="2" y="483"/>
                      </a:lnTo>
                      <a:lnTo>
                        <a:pt x="0" y="481"/>
                      </a:lnTo>
                      <a:lnTo>
                        <a:pt x="0" y="374"/>
                      </a:lnTo>
                      <a:lnTo>
                        <a:pt x="3" y="374"/>
                      </a:lnTo>
                      <a:lnTo>
                        <a:pt x="3" y="374"/>
                      </a:lnTo>
                      <a:lnTo>
                        <a:pt x="7" y="374"/>
                      </a:lnTo>
                      <a:lnTo>
                        <a:pt x="8" y="373"/>
                      </a:lnTo>
                      <a:lnTo>
                        <a:pt x="9" y="373"/>
                      </a:lnTo>
                      <a:lnTo>
                        <a:pt x="11" y="373"/>
                      </a:lnTo>
                      <a:lnTo>
                        <a:pt x="11" y="374"/>
                      </a:lnTo>
                      <a:lnTo>
                        <a:pt x="12" y="375"/>
                      </a:lnTo>
                      <a:lnTo>
                        <a:pt x="11" y="375"/>
                      </a:lnTo>
                      <a:lnTo>
                        <a:pt x="11" y="375"/>
                      </a:lnTo>
                      <a:lnTo>
                        <a:pt x="11" y="375"/>
                      </a:lnTo>
                      <a:lnTo>
                        <a:pt x="9" y="375"/>
                      </a:lnTo>
                      <a:lnTo>
                        <a:pt x="9" y="378"/>
                      </a:lnTo>
                      <a:lnTo>
                        <a:pt x="9" y="378"/>
                      </a:lnTo>
                      <a:lnTo>
                        <a:pt x="9" y="378"/>
                      </a:lnTo>
                      <a:lnTo>
                        <a:pt x="9" y="378"/>
                      </a:lnTo>
                      <a:lnTo>
                        <a:pt x="9" y="378"/>
                      </a:lnTo>
                      <a:lnTo>
                        <a:pt x="9" y="378"/>
                      </a:lnTo>
                      <a:lnTo>
                        <a:pt x="11" y="379"/>
                      </a:lnTo>
                      <a:lnTo>
                        <a:pt x="11" y="381"/>
                      </a:lnTo>
                      <a:lnTo>
                        <a:pt x="12" y="382"/>
                      </a:lnTo>
                      <a:lnTo>
                        <a:pt x="13" y="382"/>
                      </a:lnTo>
                      <a:lnTo>
                        <a:pt x="12" y="379"/>
                      </a:lnTo>
                      <a:lnTo>
                        <a:pt x="12" y="377"/>
                      </a:lnTo>
                      <a:lnTo>
                        <a:pt x="13" y="375"/>
                      </a:lnTo>
                      <a:lnTo>
                        <a:pt x="15" y="373"/>
                      </a:lnTo>
                      <a:lnTo>
                        <a:pt x="13" y="373"/>
                      </a:lnTo>
                      <a:lnTo>
                        <a:pt x="13" y="373"/>
                      </a:lnTo>
                      <a:lnTo>
                        <a:pt x="12" y="373"/>
                      </a:lnTo>
                      <a:lnTo>
                        <a:pt x="11" y="373"/>
                      </a:lnTo>
                      <a:lnTo>
                        <a:pt x="12" y="373"/>
                      </a:lnTo>
                      <a:lnTo>
                        <a:pt x="11" y="370"/>
                      </a:lnTo>
                      <a:lnTo>
                        <a:pt x="9" y="369"/>
                      </a:lnTo>
                      <a:lnTo>
                        <a:pt x="8" y="368"/>
                      </a:lnTo>
                      <a:lnTo>
                        <a:pt x="11" y="368"/>
                      </a:lnTo>
                      <a:lnTo>
                        <a:pt x="11" y="366"/>
                      </a:lnTo>
                      <a:lnTo>
                        <a:pt x="12" y="365"/>
                      </a:lnTo>
                      <a:lnTo>
                        <a:pt x="8" y="362"/>
                      </a:lnTo>
                      <a:lnTo>
                        <a:pt x="8" y="360"/>
                      </a:lnTo>
                      <a:lnTo>
                        <a:pt x="6" y="360"/>
                      </a:lnTo>
                      <a:lnTo>
                        <a:pt x="6" y="358"/>
                      </a:lnTo>
                      <a:lnTo>
                        <a:pt x="4" y="357"/>
                      </a:lnTo>
                      <a:lnTo>
                        <a:pt x="3" y="357"/>
                      </a:lnTo>
                      <a:lnTo>
                        <a:pt x="3" y="356"/>
                      </a:lnTo>
                      <a:lnTo>
                        <a:pt x="3" y="354"/>
                      </a:lnTo>
                      <a:lnTo>
                        <a:pt x="4" y="354"/>
                      </a:lnTo>
                      <a:lnTo>
                        <a:pt x="4" y="353"/>
                      </a:lnTo>
                      <a:lnTo>
                        <a:pt x="3" y="353"/>
                      </a:lnTo>
                      <a:lnTo>
                        <a:pt x="2" y="353"/>
                      </a:lnTo>
                      <a:lnTo>
                        <a:pt x="0" y="353"/>
                      </a:lnTo>
                      <a:lnTo>
                        <a:pt x="0" y="125"/>
                      </a:lnTo>
                      <a:lnTo>
                        <a:pt x="3" y="125"/>
                      </a:lnTo>
                      <a:lnTo>
                        <a:pt x="3" y="124"/>
                      </a:lnTo>
                      <a:lnTo>
                        <a:pt x="6" y="124"/>
                      </a:lnTo>
                      <a:lnTo>
                        <a:pt x="6" y="125"/>
                      </a:lnTo>
                      <a:lnTo>
                        <a:pt x="9" y="125"/>
                      </a:lnTo>
                      <a:lnTo>
                        <a:pt x="9" y="125"/>
                      </a:lnTo>
                      <a:lnTo>
                        <a:pt x="17" y="125"/>
                      </a:lnTo>
                      <a:lnTo>
                        <a:pt x="17" y="127"/>
                      </a:lnTo>
                      <a:lnTo>
                        <a:pt x="19" y="128"/>
                      </a:lnTo>
                      <a:lnTo>
                        <a:pt x="20" y="129"/>
                      </a:lnTo>
                      <a:lnTo>
                        <a:pt x="21" y="129"/>
                      </a:lnTo>
                      <a:lnTo>
                        <a:pt x="21" y="132"/>
                      </a:lnTo>
                      <a:lnTo>
                        <a:pt x="21" y="132"/>
                      </a:lnTo>
                      <a:lnTo>
                        <a:pt x="19" y="132"/>
                      </a:lnTo>
                      <a:lnTo>
                        <a:pt x="15" y="132"/>
                      </a:lnTo>
                      <a:lnTo>
                        <a:pt x="12" y="131"/>
                      </a:lnTo>
                      <a:lnTo>
                        <a:pt x="9" y="131"/>
                      </a:lnTo>
                      <a:lnTo>
                        <a:pt x="9" y="131"/>
                      </a:lnTo>
                      <a:lnTo>
                        <a:pt x="12" y="132"/>
                      </a:lnTo>
                      <a:lnTo>
                        <a:pt x="13" y="135"/>
                      </a:lnTo>
                      <a:lnTo>
                        <a:pt x="15" y="137"/>
                      </a:lnTo>
                      <a:lnTo>
                        <a:pt x="13" y="137"/>
                      </a:lnTo>
                      <a:lnTo>
                        <a:pt x="13" y="137"/>
                      </a:lnTo>
                      <a:lnTo>
                        <a:pt x="13" y="138"/>
                      </a:lnTo>
                      <a:lnTo>
                        <a:pt x="12" y="138"/>
                      </a:lnTo>
                      <a:lnTo>
                        <a:pt x="11" y="140"/>
                      </a:lnTo>
                      <a:lnTo>
                        <a:pt x="8" y="141"/>
                      </a:lnTo>
                      <a:lnTo>
                        <a:pt x="9" y="142"/>
                      </a:lnTo>
                      <a:lnTo>
                        <a:pt x="9" y="144"/>
                      </a:lnTo>
                      <a:lnTo>
                        <a:pt x="9" y="144"/>
                      </a:lnTo>
                      <a:lnTo>
                        <a:pt x="9" y="145"/>
                      </a:lnTo>
                      <a:lnTo>
                        <a:pt x="8" y="145"/>
                      </a:lnTo>
                      <a:lnTo>
                        <a:pt x="7" y="145"/>
                      </a:lnTo>
                      <a:lnTo>
                        <a:pt x="7" y="146"/>
                      </a:lnTo>
                      <a:lnTo>
                        <a:pt x="9" y="148"/>
                      </a:lnTo>
                      <a:lnTo>
                        <a:pt x="11" y="149"/>
                      </a:lnTo>
                      <a:lnTo>
                        <a:pt x="11" y="149"/>
                      </a:lnTo>
                      <a:lnTo>
                        <a:pt x="20" y="152"/>
                      </a:lnTo>
                      <a:lnTo>
                        <a:pt x="20" y="150"/>
                      </a:lnTo>
                      <a:lnTo>
                        <a:pt x="21" y="149"/>
                      </a:lnTo>
                      <a:lnTo>
                        <a:pt x="21" y="149"/>
                      </a:lnTo>
                      <a:lnTo>
                        <a:pt x="21" y="146"/>
                      </a:lnTo>
                      <a:lnTo>
                        <a:pt x="23" y="145"/>
                      </a:lnTo>
                      <a:lnTo>
                        <a:pt x="23" y="144"/>
                      </a:lnTo>
                      <a:lnTo>
                        <a:pt x="24" y="144"/>
                      </a:lnTo>
                      <a:lnTo>
                        <a:pt x="27" y="142"/>
                      </a:lnTo>
                      <a:lnTo>
                        <a:pt x="28" y="141"/>
                      </a:lnTo>
                      <a:lnTo>
                        <a:pt x="28" y="141"/>
                      </a:lnTo>
                      <a:lnTo>
                        <a:pt x="33" y="141"/>
                      </a:lnTo>
                      <a:lnTo>
                        <a:pt x="34" y="141"/>
                      </a:lnTo>
                      <a:lnTo>
                        <a:pt x="36" y="142"/>
                      </a:lnTo>
                      <a:lnTo>
                        <a:pt x="36" y="144"/>
                      </a:lnTo>
                      <a:lnTo>
                        <a:pt x="33" y="144"/>
                      </a:lnTo>
                      <a:lnTo>
                        <a:pt x="32" y="144"/>
                      </a:lnTo>
                      <a:lnTo>
                        <a:pt x="30" y="145"/>
                      </a:lnTo>
                      <a:lnTo>
                        <a:pt x="29" y="146"/>
                      </a:lnTo>
                      <a:lnTo>
                        <a:pt x="28" y="146"/>
                      </a:lnTo>
                      <a:lnTo>
                        <a:pt x="28" y="148"/>
                      </a:lnTo>
                      <a:lnTo>
                        <a:pt x="25" y="149"/>
                      </a:lnTo>
                      <a:lnTo>
                        <a:pt x="25" y="149"/>
                      </a:lnTo>
                      <a:lnTo>
                        <a:pt x="23" y="149"/>
                      </a:lnTo>
                      <a:lnTo>
                        <a:pt x="23" y="153"/>
                      </a:lnTo>
                      <a:lnTo>
                        <a:pt x="24" y="153"/>
                      </a:lnTo>
                      <a:lnTo>
                        <a:pt x="24" y="152"/>
                      </a:lnTo>
                      <a:lnTo>
                        <a:pt x="24" y="152"/>
                      </a:lnTo>
                      <a:lnTo>
                        <a:pt x="25" y="152"/>
                      </a:lnTo>
                      <a:lnTo>
                        <a:pt x="27" y="150"/>
                      </a:lnTo>
                      <a:lnTo>
                        <a:pt x="28" y="149"/>
                      </a:lnTo>
                      <a:lnTo>
                        <a:pt x="29" y="149"/>
                      </a:lnTo>
                      <a:lnTo>
                        <a:pt x="29" y="148"/>
                      </a:lnTo>
                      <a:lnTo>
                        <a:pt x="30" y="148"/>
                      </a:lnTo>
                      <a:lnTo>
                        <a:pt x="33" y="146"/>
                      </a:lnTo>
                      <a:lnTo>
                        <a:pt x="36" y="145"/>
                      </a:lnTo>
                      <a:lnTo>
                        <a:pt x="38" y="145"/>
                      </a:lnTo>
                      <a:lnTo>
                        <a:pt x="41" y="145"/>
                      </a:lnTo>
                      <a:lnTo>
                        <a:pt x="42" y="145"/>
                      </a:lnTo>
                      <a:lnTo>
                        <a:pt x="42" y="145"/>
                      </a:lnTo>
                      <a:lnTo>
                        <a:pt x="45" y="145"/>
                      </a:lnTo>
                      <a:lnTo>
                        <a:pt x="45" y="145"/>
                      </a:lnTo>
                      <a:lnTo>
                        <a:pt x="46" y="146"/>
                      </a:lnTo>
                      <a:lnTo>
                        <a:pt x="46" y="146"/>
                      </a:lnTo>
                      <a:lnTo>
                        <a:pt x="46" y="145"/>
                      </a:lnTo>
                      <a:lnTo>
                        <a:pt x="45" y="144"/>
                      </a:lnTo>
                      <a:lnTo>
                        <a:pt x="44" y="144"/>
                      </a:lnTo>
                      <a:lnTo>
                        <a:pt x="41" y="142"/>
                      </a:lnTo>
                      <a:lnTo>
                        <a:pt x="40" y="142"/>
                      </a:lnTo>
                      <a:lnTo>
                        <a:pt x="38" y="141"/>
                      </a:lnTo>
                      <a:lnTo>
                        <a:pt x="38" y="138"/>
                      </a:lnTo>
                      <a:lnTo>
                        <a:pt x="40" y="138"/>
                      </a:lnTo>
                      <a:lnTo>
                        <a:pt x="40" y="138"/>
                      </a:lnTo>
                      <a:lnTo>
                        <a:pt x="44" y="137"/>
                      </a:lnTo>
                      <a:lnTo>
                        <a:pt x="44" y="138"/>
                      </a:lnTo>
                      <a:lnTo>
                        <a:pt x="45" y="140"/>
                      </a:lnTo>
                      <a:lnTo>
                        <a:pt x="47" y="140"/>
                      </a:lnTo>
                      <a:lnTo>
                        <a:pt x="50" y="140"/>
                      </a:lnTo>
                      <a:lnTo>
                        <a:pt x="51" y="140"/>
                      </a:lnTo>
                      <a:lnTo>
                        <a:pt x="53" y="140"/>
                      </a:lnTo>
                      <a:lnTo>
                        <a:pt x="54" y="138"/>
                      </a:lnTo>
                      <a:lnTo>
                        <a:pt x="55" y="138"/>
                      </a:lnTo>
                      <a:lnTo>
                        <a:pt x="54" y="137"/>
                      </a:lnTo>
                      <a:lnTo>
                        <a:pt x="54" y="136"/>
                      </a:lnTo>
                      <a:lnTo>
                        <a:pt x="53" y="135"/>
                      </a:lnTo>
                      <a:lnTo>
                        <a:pt x="55" y="132"/>
                      </a:lnTo>
                      <a:lnTo>
                        <a:pt x="57" y="131"/>
                      </a:lnTo>
                      <a:lnTo>
                        <a:pt x="57" y="127"/>
                      </a:lnTo>
                      <a:lnTo>
                        <a:pt x="57" y="127"/>
                      </a:lnTo>
                      <a:lnTo>
                        <a:pt x="55" y="127"/>
                      </a:lnTo>
                      <a:lnTo>
                        <a:pt x="54" y="125"/>
                      </a:lnTo>
                      <a:lnTo>
                        <a:pt x="53" y="127"/>
                      </a:lnTo>
                      <a:lnTo>
                        <a:pt x="50" y="127"/>
                      </a:lnTo>
                      <a:lnTo>
                        <a:pt x="47" y="128"/>
                      </a:lnTo>
                      <a:lnTo>
                        <a:pt x="45" y="127"/>
                      </a:lnTo>
                      <a:lnTo>
                        <a:pt x="45" y="127"/>
                      </a:lnTo>
                      <a:lnTo>
                        <a:pt x="44" y="127"/>
                      </a:lnTo>
                      <a:lnTo>
                        <a:pt x="44" y="125"/>
                      </a:lnTo>
                      <a:lnTo>
                        <a:pt x="40" y="125"/>
                      </a:lnTo>
                      <a:lnTo>
                        <a:pt x="40" y="124"/>
                      </a:lnTo>
                      <a:lnTo>
                        <a:pt x="37" y="124"/>
                      </a:lnTo>
                      <a:lnTo>
                        <a:pt x="36" y="124"/>
                      </a:lnTo>
                      <a:lnTo>
                        <a:pt x="34" y="124"/>
                      </a:lnTo>
                      <a:lnTo>
                        <a:pt x="33" y="123"/>
                      </a:lnTo>
                      <a:lnTo>
                        <a:pt x="34" y="123"/>
                      </a:lnTo>
                      <a:lnTo>
                        <a:pt x="37" y="121"/>
                      </a:lnTo>
                      <a:lnTo>
                        <a:pt x="40" y="120"/>
                      </a:lnTo>
                      <a:lnTo>
                        <a:pt x="42" y="120"/>
                      </a:lnTo>
                      <a:lnTo>
                        <a:pt x="46" y="120"/>
                      </a:lnTo>
                      <a:lnTo>
                        <a:pt x="46" y="119"/>
                      </a:lnTo>
                      <a:lnTo>
                        <a:pt x="41" y="119"/>
                      </a:lnTo>
                      <a:lnTo>
                        <a:pt x="41" y="118"/>
                      </a:lnTo>
                      <a:lnTo>
                        <a:pt x="40" y="118"/>
                      </a:lnTo>
                      <a:lnTo>
                        <a:pt x="40" y="118"/>
                      </a:lnTo>
                      <a:lnTo>
                        <a:pt x="37" y="118"/>
                      </a:lnTo>
                      <a:lnTo>
                        <a:pt x="37" y="116"/>
                      </a:lnTo>
                      <a:lnTo>
                        <a:pt x="33" y="116"/>
                      </a:lnTo>
                      <a:lnTo>
                        <a:pt x="33" y="116"/>
                      </a:lnTo>
                      <a:lnTo>
                        <a:pt x="32" y="116"/>
                      </a:lnTo>
                      <a:lnTo>
                        <a:pt x="32" y="116"/>
                      </a:lnTo>
                      <a:lnTo>
                        <a:pt x="32" y="116"/>
                      </a:lnTo>
                      <a:lnTo>
                        <a:pt x="28" y="118"/>
                      </a:lnTo>
                      <a:lnTo>
                        <a:pt x="28" y="118"/>
                      </a:lnTo>
                      <a:lnTo>
                        <a:pt x="24" y="118"/>
                      </a:lnTo>
                      <a:lnTo>
                        <a:pt x="24" y="119"/>
                      </a:lnTo>
                      <a:lnTo>
                        <a:pt x="21" y="119"/>
                      </a:lnTo>
                      <a:lnTo>
                        <a:pt x="21" y="119"/>
                      </a:lnTo>
                      <a:lnTo>
                        <a:pt x="20" y="119"/>
                      </a:lnTo>
                      <a:lnTo>
                        <a:pt x="20" y="120"/>
                      </a:lnTo>
                      <a:lnTo>
                        <a:pt x="15" y="120"/>
                      </a:lnTo>
                      <a:lnTo>
                        <a:pt x="15" y="120"/>
                      </a:lnTo>
                      <a:lnTo>
                        <a:pt x="13" y="120"/>
                      </a:lnTo>
                      <a:lnTo>
                        <a:pt x="13" y="121"/>
                      </a:lnTo>
                      <a:lnTo>
                        <a:pt x="12" y="121"/>
                      </a:lnTo>
                      <a:lnTo>
                        <a:pt x="9" y="121"/>
                      </a:lnTo>
                      <a:lnTo>
                        <a:pt x="8" y="120"/>
                      </a:lnTo>
                      <a:lnTo>
                        <a:pt x="6" y="120"/>
                      </a:lnTo>
                      <a:lnTo>
                        <a:pt x="6" y="121"/>
                      </a:lnTo>
                      <a:lnTo>
                        <a:pt x="3" y="121"/>
                      </a:lnTo>
                      <a:lnTo>
                        <a:pt x="2" y="121"/>
                      </a:lnTo>
                      <a:lnTo>
                        <a:pt x="0" y="121"/>
                      </a:lnTo>
                      <a:lnTo>
                        <a:pt x="0" y="76"/>
                      </a:lnTo>
                      <a:lnTo>
                        <a:pt x="2" y="76"/>
                      </a:lnTo>
                      <a:lnTo>
                        <a:pt x="2" y="78"/>
                      </a:lnTo>
                      <a:lnTo>
                        <a:pt x="2" y="80"/>
                      </a:lnTo>
                      <a:lnTo>
                        <a:pt x="2" y="80"/>
                      </a:lnTo>
                      <a:lnTo>
                        <a:pt x="2" y="80"/>
                      </a:lnTo>
                      <a:lnTo>
                        <a:pt x="3" y="80"/>
                      </a:lnTo>
                      <a:lnTo>
                        <a:pt x="4" y="80"/>
                      </a:lnTo>
                      <a:lnTo>
                        <a:pt x="6" y="78"/>
                      </a:lnTo>
                      <a:lnTo>
                        <a:pt x="7" y="77"/>
                      </a:lnTo>
                      <a:lnTo>
                        <a:pt x="9" y="76"/>
                      </a:lnTo>
                      <a:lnTo>
                        <a:pt x="9" y="73"/>
                      </a:lnTo>
                      <a:lnTo>
                        <a:pt x="15" y="73"/>
                      </a:lnTo>
                      <a:lnTo>
                        <a:pt x="15" y="73"/>
                      </a:lnTo>
                      <a:lnTo>
                        <a:pt x="19" y="73"/>
                      </a:lnTo>
                      <a:lnTo>
                        <a:pt x="19" y="73"/>
                      </a:lnTo>
                      <a:lnTo>
                        <a:pt x="21" y="73"/>
                      </a:lnTo>
                      <a:lnTo>
                        <a:pt x="21" y="74"/>
                      </a:lnTo>
                      <a:lnTo>
                        <a:pt x="23" y="74"/>
                      </a:lnTo>
                      <a:lnTo>
                        <a:pt x="23" y="74"/>
                      </a:lnTo>
                      <a:lnTo>
                        <a:pt x="30" y="77"/>
                      </a:lnTo>
                      <a:lnTo>
                        <a:pt x="30" y="78"/>
                      </a:lnTo>
                      <a:lnTo>
                        <a:pt x="33" y="78"/>
                      </a:lnTo>
                      <a:lnTo>
                        <a:pt x="33" y="80"/>
                      </a:lnTo>
                      <a:lnTo>
                        <a:pt x="36" y="80"/>
                      </a:lnTo>
                      <a:lnTo>
                        <a:pt x="36" y="81"/>
                      </a:lnTo>
                      <a:lnTo>
                        <a:pt x="38" y="81"/>
                      </a:lnTo>
                      <a:lnTo>
                        <a:pt x="38" y="82"/>
                      </a:lnTo>
                      <a:lnTo>
                        <a:pt x="45" y="82"/>
                      </a:lnTo>
                      <a:lnTo>
                        <a:pt x="45" y="84"/>
                      </a:lnTo>
                      <a:lnTo>
                        <a:pt x="47" y="84"/>
                      </a:lnTo>
                      <a:lnTo>
                        <a:pt x="47" y="86"/>
                      </a:lnTo>
                      <a:lnTo>
                        <a:pt x="51" y="86"/>
                      </a:lnTo>
                      <a:lnTo>
                        <a:pt x="51" y="87"/>
                      </a:lnTo>
                      <a:lnTo>
                        <a:pt x="54" y="87"/>
                      </a:lnTo>
                      <a:lnTo>
                        <a:pt x="55" y="86"/>
                      </a:lnTo>
                      <a:lnTo>
                        <a:pt x="55" y="87"/>
                      </a:lnTo>
                      <a:lnTo>
                        <a:pt x="58" y="89"/>
                      </a:lnTo>
                      <a:lnTo>
                        <a:pt x="59" y="90"/>
                      </a:lnTo>
                      <a:lnTo>
                        <a:pt x="62" y="90"/>
                      </a:lnTo>
                      <a:lnTo>
                        <a:pt x="62" y="90"/>
                      </a:lnTo>
                      <a:lnTo>
                        <a:pt x="64" y="90"/>
                      </a:lnTo>
                      <a:lnTo>
                        <a:pt x="64" y="91"/>
                      </a:lnTo>
                      <a:lnTo>
                        <a:pt x="70" y="91"/>
                      </a:lnTo>
                      <a:lnTo>
                        <a:pt x="70" y="93"/>
                      </a:lnTo>
                      <a:lnTo>
                        <a:pt x="71" y="93"/>
                      </a:lnTo>
                      <a:lnTo>
                        <a:pt x="71" y="91"/>
                      </a:lnTo>
                      <a:lnTo>
                        <a:pt x="70" y="90"/>
                      </a:lnTo>
                      <a:lnTo>
                        <a:pt x="68" y="89"/>
                      </a:lnTo>
                      <a:lnTo>
                        <a:pt x="75" y="87"/>
                      </a:lnTo>
                      <a:lnTo>
                        <a:pt x="76" y="90"/>
                      </a:lnTo>
                      <a:lnTo>
                        <a:pt x="80" y="90"/>
                      </a:lnTo>
                      <a:lnTo>
                        <a:pt x="81" y="93"/>
                      </a:lnTo>
                      <a:lnTo>
                        <a:pt x="83" y="93"/>
                      </a:lnTo>
                      <a:lnTo>
                        <a:pt x="84" y="94"/>
                      </a:lnTo>
                      <a:lnTo>
                        <a:pt x="84" y="94"/>
                      </a:lnTo>
                      <a:lnTo>
                        <a:pt x="84" y="95"/>
                      </a:lnTo>
                      <a:lnTo>
                        <a:pt x="84" y="97"/>
                      </a:lnTo>
                      <a:lnTo>
                        <a:pt x="87" y="97"/>
                      </a:lnTo>
                      <a:lnTo>
                        <a:pt x="85" y="99"/>
                      </a:lnTo>
                      <a:lnTo>
                        <a:pt x="84" y="99"/>
                      </a:lnTo>
                      <a:lnTo>
                        <a:pt x="81" y="99"/>
                      </a:lnTo>
                      <a:lnTo>
                        <a:pt x="79" y="98"/>
                      </a:lnTo>
                      <a:lnTo>
                        <a:pt x="79" y="99"/>
                      </a:lnTo>
                      <a:lnTo>
                        <a:pt x="79" y="101"/>
                      </a:lnTo>
                      <a:lnTo>
                        <a:pt x="79" y="102"/>
                      </a:lnTo>
                      <a:lnTo>
                        <a:pt x="76" y="102"/>
                      </a:lnTo>
                      <a:lnTo>
                        <a:pt x="76" y="107"/>
                      </a:lnTo>
                      <a:lnTo>
                        <a:pt x="81" y="108"/>
                      </a:lnTo>
                      <a:lnTo>
                        <a:pt x="81" y="108"/>
                      </a:lnTo>
                      <a:lnTo>
                        <a:pt x="83" y="108"/>
                      </a:lnTo>
                      <a:lnTo>
                        <a:pt x="85" y="108"/>
                      </a:lnTo>
                      <a:lnTo>
                        <a:pt x="87" y="108"/>
                      </a:lnTo>
                      <a:lnTo>
                        <a:pt x="88" y="108"/>
                      </a:lnTo>
                      <a:lnTo>
                        <a:pt x="88" y="108"/>
                      </a:lnTo>
                      <a:lnTo>
                        <a:pt x="88" y="108"/>
                      </a:lnTo>
                      <a:lnTo>
                        <a:pt x="88" y="108"/>
                      </a:lnTo>
                      <a:lnTo>
                        <a:pt x="89" y="108"/>
                      </a:lnTo>
                      <a:lnTo>
                        <a:pt x="89" y="108"/>
                      </a:lnTo>
                      <a:lnTo>
                        <a:pt x="89" y="108"/>
                      </a:lnTo>
                      <a:lnTo>
                        <a:pt x="96" y="108"/>
                      </a:lnTo>
                      <a:lnTo>
                        <a:pt x="96" y="107"/>
                      </a:lnTo>
                      <a:lnTo>
                        <a:pt x="99" y="107"/>
                      </a:lnTo>
                      <a:lnTo>
                        <a:pt x="99" y="107"/>
                      </a:lnTo>
                      <a:lnTo>
                        <a:pt x="100" y="107"/>
                      </a:lnTo>
                      <a:lnTo>
                        <a:pt x="100" y="107"/>
                      </a:lnTo>
                      <a:lnTo>
                        <a:pt x="102" y="107"/>
                      </a:lnTo>
                      <a:lnTo>
                        <a:pt x="102" y="106"/>
                      </a:lnTo>
                      <a:lnTo>
                        <a:pt x="105" y="106"/>
                      </a:lnTo>
                      <a:lnTo>
                        <a:pt x="105" y="106"/>
                      </a:lnTo>
                      <a:lnTo>
                        <a:pt x="110" y="106"/>
                      </a:lnTo>
                      <a:lnTo>
                        <a:pt x="110" y="104"/>
                      </a:lnTo>
                      <a:lnTo>
                        <a:pt x="112" y="104"/>
                      </a:lnTo>
                      <a:lnTo>
                        <a:pt x="112" y="103"/>
                      </a:lnTo>
                      <a:lnTo>
                        <a:pt x="114" y="103"/>
                      </a:lnTo>
                      <a:lnTo>
                        <a:pt x="114" y="102"/>
                      </a:lnTo>
                      <a:lnTo>
                        <a:pt x="116" y="102"/>
                      </a:lnTo>
                      <a:lnTo>
                        <a:pt x="116" y="102"/>
                      </a:lnTo>
                      <a:lnTo>
                        <a:pt x="117" y="103"/>
                      </a:lnTo>
                      <a:lnTo>
                        <a:pt x="118" y="104"/>
                      </a:lnTo>
                      <a:lnTo>
                        <a:pt x="118" y="106"/>
                      </a:lnTo>
                      <a:lnTo>
                        <a:pt x="119" y="106"/>
                      </a:lnTo>
                      <a:lnTo>
                        <a:pt x="122" y="106"/>
                      </a:lnTo>
                      <a:lnTo>
                        <a:pt x="122" y="107"/>
                      </a:lnTo>
                      <a:lnTo>
                        <a:pt x="125" y="107"/>
                      </a:lnTo>
                      <a:lnTo>
                        <a:pt x="125" y="110"/>
                      </a:lnTo>
                      <a:lnTo>
                        <a:pt x="126" y="110"/>
                      </a:lnTo>
                      <a:lnTo>
                        <a:pt x="126" y="112"/>
                      </a:lnTo>
                      <a:lnTo>
                        <a:pt x="125" y="112"/>
                      </a:lnTo>
                      <a:lnTo>
                        <a:pt x="126" y="116"/>
                      </a:lnTo>
                      <a:lnTo>
                        <a:pt x="127" y="115"/>
                      </a:lnTo>
                      <a:lnTo>
                        <a:pt x="127" y="112"/>
                      </a:lnTo>
                      <a:lnTo>
                        <a:pt x="129" y="111"/>
                      </a:lnTo>
                      <a:lnTo>
                        <a:pt x="129" y="108"/>
                      </a:lnTo>
                      <a:lnTo>
                        <a:pt x="130" y="118"/>
                      </a:lnTo>
                      <a:lnTo>
                        <a:pt x="131" y="118"/>
                      </a:lnTo>
                      <a:lnTo>
                        <a:pt x="131" y="120"/>
                      </a:lnTo>
                      <a:lnTo>
                        <a:pt x="133" y="121"/>
                      </a:lnTo>
                      <a:lnTo>
                        <a:pt x="135" y="124"/>
                      </a:lnTo>
                      <a:lnTo>
                        <a:pt x="135" y="124"/>
                      </a:lnTo>
                      <a:lnTo>
                        <a:pt x="135" y="124"/>
                      </a:lnTo>
                      <a:lnTo>
                        <a:pt x="135" y="124"/>
                      </a:lnTo>
                      <a:lnTo>
                        <a:pt x="135" y="124"/>
                      </a:lnTo>
                      <a:lnTo>
                        <a:pt x="135" y="121"/>
                      </a:lnTo>
                      <a:lnTo>
                        <a:pt x="136" y="120"/>
                      </a:lnTo>
                      <a:lnTo>
                        <a:pt x="139" y="120"/>
                      </a:lnTo>
                      <a:lnTo>
                        <a:pt x="138" y="119"/>
                      </a:lnTo>
                      <a:lnTo>
                        <a:pt x="138" y="118"/>
                      </a:lnTo>
                      <a:lnTo>
                        <a:pt x="136" y="118"/>
                      </a:lnTo>
                      <a:lnTo>
                        <a:pt x="136" y="118"/>
                      </a:lnTo>
                      <a:lnTo>
                        <a:pt x="135" y="116"/>
                      </a:lnTo>
                      <a:lnTo>
                        <a:pt x="136" y="115"/>
                      </a:lnTo>
                      <a:lnTo>
                        <a:pt x="136" y="115"/>
                      </a:lnTo>
                      <a:lnTo>
                        <a:pt x="136" y="114"/>
                      </a:lnTo>
                      <a:lnTo>
                        <a:pt x="136" y="112"/>
                      </a:lnTo>
                      <a:lnTo>
                        <a:pt x="135" y="111"/>
                      </a:lnTo>
                      <a:lnTo>
                        <a:pt x="135" y="111"/>
                      </a:lnTo>
                      <a:lnTo>
                        <a:pt x="134" y="107"/>
                      </a:lnTo>
                      <a:lnTo>
                        <a:pt x="135" y="107"/>
                      </a:lnTo>
                      <a:lnTo>
                        <a:pt x="136" y="106"/>
                      </a:lnTo>
                      <a:lnTo>
                        <a:pt x="136" y="104"/>
                      </a:lnTo>
                      <a:lnTo>
                        <a:pt x="139" y="104"/>
                      </a:lnTo>
                      <a:lnTo>
                        <a:pt x="139" y="103"/>
                      </a:lnTo>
                      <a:lnTo>
                        <a:pt x="140" y="103"/>
                      </a:lnTo>
                      <a:lnTo>
                        <a:pt x="142" y="102"/>
                      </a:lnTo>
                      <a:lnTo>
                        <a:pt x="142" y="102"/>
                      </a:lnTo>
                      <a:lnTo>
                        <a:pt x="146" y="101"/>
                      </a:lnTo>
                      <a:lnTo>
                        <a:pt x="146" y="99"/>
                      </a:lnTo>
                      <a:lnTo>
                        <a:pt x="147" y="99"/>
                      </a:lnTo>
                      <a:lnTo>
                        <a:pt x="148" y="98"/>
                      </a:lnTo>
                      <a:lnTo>
                        <a:pt x="150" y="98"/>
                      </a:lnTo>
                      <a:lnTo>
                        <a:pt x="152" y="97"/>
                      </a:lnTo>
                      <a:lnTo>
                        <a:pt x="152" y="97"/>
                      </a:lnTo>
                      <a:lnTo>
                        <a:pt x="152" y="95"/>
                      </a:lnTo>
                      <a:lnTo>
                        <a:pt x="153" y="95"/>
                      </a:lnTo>
                      <a:lnTo>
                        <a:pt x="153" y="95"/>
                      </a:lnTo>
                      <a:lnTo>
                        <a:pt x="155" y="95"/>
                      </a:lnTo>
                      <a:lnTo>
                        <a:pt x="155" y="95"/>
                      </a:lnTo>
                      <a:lnTo>
                        <a:pt x="156" y="94"/>
                      </a:lnTo>
                      <a:lnTo>
                        <a:pt x="157" y="94"/>
                      </a:lnTo>
                      <a:lnTo>
                        <a:pt x="157" y="94"/>
                      </a:lnTo>
                      <a:lnTo>
                        <a:pt x="157" y="93"/>
                      </a:lnTo>
                      <a:lnTo>
                        <a:pt x="155" y="93"/>
                      </a:lnTo>
                      <a:lnTo>
                        <a:pt x="153" y="93"/>
                      </a:lnTo>
                      <a:lnTo>
                        <a:pt x="153" y="91"/>
                      </a:lnTo>
                      <a:lnTo>
                        <a:pt x="152" y="91"/>
                      </a:lnTo>
                      <a:lnTo>
                        <a:pt x="151" y="91"/>
                      </a:lnTo>
                      <a:lnTo>
                        <a:pt x="151" y="91"/>
                      </a:lnTo>
                      <a:lnTo>
                        <a:pt x="152" y="93"/>
                      </a:lnTo>
                      <a:lnTo>
                        <a:pt x="152" y="93"/>
                      </a:lnTo>
                      <a:lnTo>
                        <a:pt x="152" y="94"/>
                      </a:lnTo>
                      <a:lnTo>
                        <a:pt x="152" y="94"/>
                      </a:lnTo>
                      <a:lnTo>
                        <a:pt x="152" y="95"/>
                      </a:lnTo>
                      <a:lnTo>
                        <a:pt x="150" y="95"/>
                      </a:lnTo>
                      <a:lnTo>
                        <a:pt x="150" y="95"/>
                      </a:lnTo>
                      <a:lnTo>
                        <a:pt x="144" y="95"/>
                      </a:lnTo>
                      <a:lnTo>
                        <a:pt x="143" y="97"/>
                      </a:lnTo>
                      <a:lnTo>
                        <a:pt x="143" y="98"/>
                      </a:lnTo>
                      <a:lnTo>
                        <a:pt x="142" y="98"/>
                      </a:lnTo>
                      <a:lnTo>
                        <a:pt x="139" y="98"/>
                      </a:lnTo>
                      <a:lnTo>
                        <a:pt x="139" y="97"/>
                      </a:lnTo>
                      <a:lnTo>
                        <a:pt x="138" y="97"/>
                      </a:lnTo>
                      <a:lnTo>
                        <a:pt x="138" y="97"/>
                      </a:lnTo>
                      <a:lnTo>
                        <a:pt x="136" y="98"/>
                      </a:lnTo>
                      <a:lnTo>
                        <a:pt x="136" y="98"/>
                      </a:lnTo>
                      <a:lnTo>
                        <a:pt x="136" y="99"/>
                      </a:lnTo>
                      <a:lnTo>
                        <a:pt x="138" y="99"/>
                      </a:lnTo>
                      <a:lnTo>
                        <a:pt x="136" y="101"/>
                      </a:lnTo>
                      <a:lnTo>
                        <a:pt x="135" y="101"/>
                      </a:lnTo>
                      <a:lnTo>
                        <a:pt x="135" y="99"/>
                      </a:lnTo>
                      <a:lnTo>
                        <a:pt x="133" y="101"/>
                      </a:lnTo>
                      <a:lnTo>
                        <a:pt x="133" y="101"/>
                      </a:lnTo>
                      <a:lnTo>
                        <a:pt x="130" y="101"/>
                      </a:lnTo>
                      <a:lnTo>
                        <a:pt x="131" y="98"/>
                      </a:lnTo>
                      <a:lnTo>
                        <a:pt x="133" y="98"/>
                      </a:lnTo>
                      <a:lnTo>
                        <a:pt x="133" y="97"/>
                      </a:lnTo>
                      <a:lnTo>
                        <a:pt x="134" y="95"/>
                      </a:lnTo>
                      <a:lnTo>
                        <a:pt x="134" y="95"/>
                      </a:lnTo>
                      <a:lnTo>
                        <a:pt x="135" y="91"/>
                      </a:lnTo>
                      <a:lnTo>
                        <a:pt x="135" y="91"/>
                      </a:lnTo>
                      <a:lnTo>
                        <a:pt x="135" y="90"/>
                      </a:lnTo>
                      <a:lnTo>
                        <a:pt x="135" y="90"/>
                      </a:lnTo>
                      <a:lnTo>
                        <a:pt x="136" y="89"/>
                      </a:lnTo>
                      <a:lnTo>
                        <a:pt x="139" y="89"/>
                      </a:lnTo>
                      <a:lnTo>
                        <a:pt x="142" y="89"/>
                      </a:lnTo>
                      <a:lnTo>
                        <a:pt x="142" y="90"/>
                      </a:lnTo>
                      <a:lnTo>
                        <a:pt x="143" y="90"/>
                      </a:lnTo>
                      <a:lnTo>
                        <a:pt x="143" y="90"/>
                      </a:lnTo>
                      <a:lnTo>
                        <a:pt x="143" y="89"/>
                      </a:lnTo>
                      <a:lnTo>
                        <a:pt x="146" y="89"/>
                      </a:lnTo>
                      <a:lnTo>
                        <a:pt x="146" y="87"/>
                      </a:lnTo>
                      <a:lnTo>
                        <a:pt x="151" y="89"/>
                      </a:lnTo>
                      <a:lnTo>
                        <a:pt x="151" y="87"/>
                      </a:lnTo>
                      <a:lnTo>
                        <a:pt x="155" y="87"/>
                      </a:lnTo>
                      <a:lnTo>
                        <a:pt x="155" y="87"/>
                      </a:lnTo>
                      <a:lnTo>
                        <a:pt x="161" y="90"/>
                      </a:lnTo>
                      <a:lnTo>
                        <a:pt x="161" y="91"/>
                      </a:lnTo>
                      <a:lnTo>
                        <a:pt x="161" y="93"/>
                      </a:lnTo>
                      <a:lnTo>
                        <a:pt x="161" y="93"/>
                      </a:lnTo>
                      <a:lnTo>
                        <a:pt x="163" y="94"/>
                      </a:lnTo>
                      <a:lnTo>
                        <a:pt x="163" y="94"/>
                      </a:lnTo>
                      <a:lnTo>
                        <a:pt x="163" y="95"/>
                      </a:lnTo>
                      <a:lnTo>
                        <a:pt x="163" y="97"/>
                      </a:lnTo>
                      <a:lnTo>
                        <a:pt x="163" y="97"/>
                      </a:lnTo>
                      <a:lnTo>
                        <a:pt x="163" y="99"/>
                      </a:lnTo>
                      <a:lnTo>
                        <a:pt x="164" y="99"/>
                      </a:lnTo>
                      <a:lnTo>
                        <a:pt x="165" y="101"/>
                      </a:lnTo>
                      <a:lnTo>
                        <a:pt x="167" y="101"/>
                      </a:lnTo>
                      <a:lnTo>
                        <a:pt x="168" y="99"/>
                      </a:lnTo>
                      <a:lnTo>
                        <a:pt x="168" y="99"/>
                      </a:lnTo>
                      <a:lnTo>
                        <a:pt x="169" y="98"/>
                      </a:lnTo>
                      <a:lnTo>
                        <a:pt x="169" y="97"/>
                      </a:lnTo>
                      <a:lnTo>
                        <a:pt x="172" y="98"/>
                      </a:lnTo>
                      <a:lnTo>
                        <a:pt x="172" y="101"/>
                      </a:lnTo>
                      <a:lnTo>
                        <a:pt x="171" y="102"/>
                      </a:lnTo>
                      <a:lnTo>
                        <a:pt x="171" y="103"/>
                      </a:lnTo>
                      <a:lnTo>
                        <a:pt x="172" y="103"/>
                      </a:lnTo>
                      <a:lnTo>
                        <a:pt x="172" y="102"/>
                      </a:lnTo>
                      <a:lnTo>
                        <a:pt x="177" y="102"/>
                      </a:lnTo>
                      <a:lnTo>
                        <a:pt x="178" y="101"/>
                      </a:lnTo>
                      <a:lnTo>
                        <a:pt x="180" y="101"/>
                      </a:lnTo>
                      <a:lnTo>
                        <a:pt x="180" y="102"/>
                      </a:lnTo>
                      <a:lnTo>
                        <a:pt x="181" y="101"/>
                      </a:lnTo>
                      <a:lnTo>
                        <a:pt x="181" y="103"/>
                      </a:lnTo>
                      <a:lnTo>
                        <a:pt x="182" y="103"/>
                      </a:lnTo>
                      <a:lnTo>
                        <a:pt x="182" y="103"/>
                      </a:lnTo>
                      <a:lnTo>
                        <a:pt x="184" y="103"/>
                      </a:lnTo>
                      <a:lnTo>
                        <a:pt x="185" y="106"/>
                      </a:lnTo>
                      <a:lnTo>
                        <a:pt x="186" y="106"/>
                      </a:lnTo>
                      <a:lnTo>
                        <a:pt x="190" y="106"/>
                      </a:lnTo>
                      <a:lnTo>
                        <a:pt x="190" y="107"/>
                      </a:lnTo>
                      <a:lnTo>
                        <a:pt x="190" y="107"/>
                      </a:lnTo>
                      <a:lnTo>
                        <a:pt x="193" y="107"/>
                      </a:lnTo>
                      <a:lnTo>
                        <a:pt x="193" y="107"/>
                      </a:lnTo>
                      <a:lnTo>
                        <a:pt x="193" y="106"/>
                      </a:lnTo>
                      <a:lnTo>
                        <a:pt x="193" y="106"/>
                      </a:lnTo>
                      <a:lnTo>
                        <a:pt x="194" y="107"/>
                      </a:lnTo>
                      <a:lnTo>
                        <a:pt x="195" y="108"/>
                      </a:lnTo>
                      <a:lnTo>
                        <a:pt x="197" y="110"/>
                      </a:lnTo>
                      <a:lnTo>
                        <a:pt x="199" y="107"/>
                      </a:lnTo>
                      <a:lnTo>
                        <a:pt x="199" y="107"/>
                      </a:lnTo>
                      <a:lnTo>
                        <a:pt x="203" y="106"/>
                      </a:lnTo>
                      <a:lnTo>
                        <a:pt x="203" y="106"/>
                      </a:lnTo>
                      <a:lnTo>
                        <a:pt x="205" y="106"/>
                      </a:lnTo>
                      <a:lnTo>
                        <a:pt x="205" y="104"/>
                      </a:lnTo>
                      <a:lnTo>
                        <a:pt x="207" y="104"/>
                      </a:lnTo>
                      <a:lnTo>
                        <a:pt x="208" y="104"/>
                      </a:lnTo>
                      <a:lnTo>
                        <a:pt x="210" y="106"/>
                      </a:lnTo>
                      <a:lnTo>
                        <a:pt x="210" y="107"/>
                      </a:lnTo>
                      <a:lnTo>
                        <a:pt x="216" y="107"/>
                      </a:lnTo>
                      <a:lnTo>
                        <a:pt x="216" y="107"/>
                      </a:lnTo>
                      <a:lnTo>
                        <a:pt x="219" y="107"/>
                      </a:lnTo>
                      <a:lnTo>
                        <a:pt x="219" y="108"/>
                      </a:lnTo>
                      <a:lnTo>
                        <a:pt x="220" y="108"/>
                      </a:lnTo>
                      <a:lnTo>
                        <a:pt x="220" y="108"/>
                      </a:lnTo>
                      <a:lnTo>
                        <a:pt x="220" y="107"/>
                      </a:lnTo>
                      <a:lnTo>
                        <a:pt x="222" y="107"/>
                      </a:lnTo>
                      <a:lnTo>
                        <a:pt x="222" y="107"/>
                      </a:lnTo>
                      <a:lnTo>
                        <a:pt x="222" y="106"/>
                      </a:lnTo>
                      <a:lnTo>
                        <a:pt x="223" y="106"/>
                      </a:lnTo>
                      <a:lnTo>
                        <a:pt x="224" y="106"/>
                      </a:lnTo>
                      <a:lnTo>
                        <a:pt x="224" y="106"/>
                      </a:lnTo>
                      <a:lnTo>
                        <a:pt x="225" y="106"/>
                      </a:lnTo>
                      <a:lnTo>
                        <a:pt x="225" y="106"/>
                      </a:lnTo>
                      <a:lnTo>
                        <a:pt x="225" y="106"/>
                      </a:lnTo>
                      <a:lnTo>
                        <a:pt x="224" y="102"/>
                      </a:lnTo>
                      <a:lnTo>
                        <a:pt x="224" y="97"/>
                      </a:lnTo>
                      <a:lnTo>
                        <a:pt x="225" y="97"/>
                      </a:lnTo>
                      <a:lnTo>
                        <a:pt x="225" y="95"/>
                      </a:lnTo>
                      <a:lnTo>
                        <a:pt x="225" y="95"/>
                      </a:lnTo>
                      <a:lnTo>
                        <a:pt x="225" y="95"/>
                      </a:lnTo>
                      <a:lnTo>
                        <a:pt x="225" y="94"/>
                      </a:lnTo>
                      <a:lnTo>
                        <a:pt x="228" y="95"/>
                      </a:lnTo>
                      <a:lnTo>
                        <a:pt x="231" y="97"/>
                      </a:lnTo>
                      <a:lnTo>
                        <a:pt x="233" y="97"/>
                      </a:lnTo>
                      <a:lnTo>
                        <a:pt x="233" y="99"/>
                      </a:lnTo>
                      <a:lnTo>
                        <a:pt x="235" y="99"/>
                      </a:lnTo>
                      <a:lnTo>
                        <a:pt x="235" y="101"/>
                      </a:lnTo>
                      <a:lnTo>
                        <a:pt x="237" y="101"/>
                      </a:lnTo>
                      <a:lnTo>
                        <a:pt x="239" y="99"/>
                      </a:lnTo>
                      <a:lnTo>
                        <a:pt x="239" y="99"/>
                      </a:lnTo>
                      <a:lnTo>
                        <a:pt x="239" y="98"/>
                      </a:lnTo>
                      <a:lnTo>
                        <a:pt x="240" y="98"/>
                      </a:lnTo>
                      <a:lnTo>
                        <a:pt x="240" y="98"/>
                      </a:lnTo>
                      <a:lnTo>
                        <a:pt x="240" y="98"/>
                      </a:lnTo>
                      <a:lnTo>
                        <a:pt x="240" y="101"/>
                      </a:lnTo>
                      <a:lnTo>
                        <a:pt x="240" y="101"/>
                      </a:lnTo>
                      <a:lnTo>
                        <a:pt x="240" y="102"/>
                      </a:lnTo>
                      <a:lnTo>
                        <a:pt x="239" y="102"/>
                      </a:lnTo>
                      <a:lnTo>
                        <a:pt x="239" y="103"/>
                      </a:lnTo>
                      <a:lnTo>
                        <a:pt x="240" y="103"/>
                      </a:lnTo>
                      <a:lnTo>
                        <a:pt x="240" y="103"/>
                      </a:lnTo>
                      <a:lnTo>
                        <a:pt x="240" y="102"/>
                      </a:lnTo>
                      <a:lnTo>
                        <a:pt x="241" y="102"/>
                      </a:lnTo>
                      <a:lnTo>
                        <a:pt x="241" y="102"/>
                      </a:lnTo>
                      <a:lnTo>
                        <a:pt x="241" y="102"/>
                      </a:lnTo>
                      <a:lnTo>
                        <a:pt x="241" y="102"/>
                      </a:lnTo>
                      <a:lnTo>
                        <a:pt x="243" y="101"/>
                      </a:lnTo>
                      <a:lnTo>
                        <a:pt x="243" y="104"/>
                      </a:lnTo>
                      <a:lnTo>
                        <a:pt x="241" y="104"/>
                      </a:lnTo>
                      <a:lnTo>
                        <a:pt x="241" y="108"/>
                      </a:lnTo>
                      <a:lnTo>
                        <a:pt x="240" y="108"/>
                      </a:lnTo>
                      <a:lnTo>
                        <a:pt x="240" y="110"/>
                      </a:lnTo>
                      <a:lnTo>
                        <a:pt x="239" y="110"/>
                      </a:lnTo>
                      <a:lnTo>
                        <a:pt x="239" y="111"/>
                      </a:lnTo>
                      <a:lnTo>
                        <a:pt x="240" y="111"/>
                      </a:lnTo>
                      <a:lnTo>
                        <a:pt x="240" y="111"/>
                      </a:lnTo>
                      <a:lnTo>
                        <a:pt x="241" y="114"/>
                      </a:lnTo>
                      <a:lnTo>
                        <a:pt x="243" y="115"/>
                      </a:lnTo>
                      <a:lnTo>
                        <a:pt x="244" y="115"/>
                      </a:lnTo>
                      <a:lnTo>
                        <a:pt x="246" y="116"/>
                      </a:lnTo>
                      <a:lnTo>
                        <a:pt x="245" y="118"/>
                      </a:lnTo>
                      <a:lnTo>
                        <a:pt x="246" y="118"/>
                      </a:lnTo>
                      <a:lnTo>
                        <a:pt x="246" y="118"/>
                      </a:lnTo>
                      <a:lnTo>
                        <a:pt x="250" y="119"/>
                      </a:lnTo>
                      <a:lnTo>
                        <a:pt x="250" y="120"/>
                      </a:lnTo>
                      <a:lnTo>
                        <a:pt x="252" y="120"/>
                      </a:lnTo>
                      <a:lnTo>
                        <a:pt x="253" y="120"/>
                      </a:lnTo>
                      <a:lnTo>
                        <a:pt x="254" y="119"/>
                      </a:lnTo>
                      <a:lnTo>
                        <a:pt x="254" y="118"/>
                      </a:lnTo>
                      <a:lnTo>
                        <a:pt x="250" y="118"/>
                      </a:lnTo>
                      <a:lnTo>
                        <a:pt x="250" y="116"/>
                      </a:lnTo>
                      <a:lnTo>
                        <a:pt x="250" y="115"/>
                      </a:lnTo>
                      <a:lnTo>
                        <a:pt x="250" y="115"/>
                      </a:lnTo>
                      <a:lnTo>
                        <a:pt x="250" y="114"/>
                      </a:lnTo>
                      <a:lnTo>
                        <a:pt x="250" y="114"/>
                      </a:lnTo>
                      <a:lnTo>
                        <a:pt x="249" y="112"/>
                      </a:lnTo>
                      <a:lnTo>
                        <a:pt x="249" y="112"/>
                      </a:lnTo>
                      <a:lnTo>
                        <a:pt x="248" y="112"/>
                      </a:lnTo>
                      <a:lnTo>
                        <a:pt x="248" y="111"/>
                      </a:lnTo>
                      <a:lnTo>
                        <a:pt x="249" y="110"/>
                      </a:lnTo>
                      <a:lnTo>
                        <a:pt x="250" y="110"/>
                      </a:lnTo>
                      <a:lnTo>
                        <a:pt x="250" y="107"/>
                      </a:lnTo>
                      <a:lnTo>
                        <a:pt x="252" y="107"/>
                      </a:lnTo>
                      <a:lnTo>
                        <a:pt x="252" y="106"/>
                      </a:lnTo>
                      <a:lnTo>
                        <a:pt x="252" y="106"/>
                      </a:lnTo>
                      <a:lnTo>
                        <a:pt x="252" y="103"/>
                      </a:lnTo>
                      <a:lnTo>
                        <a:pt x="254" y="103"/>
                      </a:lnTo>
                      <a:lnTo>
                        <a:pt x="256" y="104"/>
                      </a:lnTo>
                      <a:lnTo>
                        <a:pt x="256" y="103"/>
                      </a:lnTo>
                      <a:lnTo>
                        <a:pt x="257" y="103"/>
                      </a:lnTo>
                      <a:lnTo>
                        <a:pt x="257" y="103"/>
                      </a:lnTo>
                      <a:lnTo>
                        <a:pt x="257" y="102"/>
                      </a:lnTo>
                      <a:lnTo>
                        <a:pt x="257" y="102"/>
                      </a:lnTo>
                      <a:lnTo>
                        <a:pt x="258" y="102"/>
                      </a:lnTo>
                      <a:lnTo>
                        <a:pt x="258" y="101"/>
                      </a:lnTo>
                      <a:lnTo>
                        <a:pt x="261" y="98"/>
                      </a:lnTo>
                      <a:lnTo>
                        <a:pt x="261" y="97"/>
                      </a:lnTo>
                      <a:lnTo>
                        <a:pt x="263" y="97"/>
                      </a:lnTo>
                      <a:lnTo>
                        <a:pt x="263" y="97"/>
                      </a:lnTo>
                      <a:lnTo>
                        <a:pt x="266" y="97"/>
                      </a:lnTo>
                      <a:lnTo>
                        <a:pt x="267" y="95"/>
                      </a:lnTo>
                      <a:lnTo>
                        <a:pt x="269" y="95"/>
                      </a:lnTo>
                      <a:lnTo>
                        <a:pt x="269" y="95"/>
                      </a:lnTo>
                      <a:lnTo>
                        <a:pt x="269" y="95"/>
                      </a:lnTo>
                      <a:lnTo>
                        <a:pt x="270" y="94"/>
                      </a:lnTo>
                      <a:lnTo>
                        <a:pt x="270" y="93"/>
                      </a:lnTo>
                      <a:lnTo>
                        <a:pt x="269" y="93"/>
                      </a:lnTo>
                      <a:lnTo>
                        <a:pt x="269" y="91"/>
                      </a:lnTo>
                      <a:lnTo>
                        <a:pt x="270" y="91"/>
                      </a:lnTo>
                      <a:lnTo>
                        <a:pt x="270" y="91"/>
                      </a:lnTo>
                      <a:lnTo>
                        <a:pt x="270" y="90"/>
                      </a:lnTo>
                      <a:lnTo>
                        <a:pt x="269" y="90"/>
                      </a:lnTo>
                      <a:lnTo>
                        <a:pt x="267" y="91"/>
                      </a:lnTo>
                      <a:lnTo>
                        <a:pt x="265" y="93"/>
                      </a:lnTo>
                      <a:lnTo>
                        <a:pt x="262" y="93"/>
                      </a:lnTo>
                      <a:lnTo>
                        <a:pt x="262" y="93"/>
                      </a:lnTo>
                      <a:lnTo>
                        <a:pt x="262" y="90"/>
                      </a:lnTo>
                      <a:lnTo>
                        <a:pt x="262" y="89"/>
                      </a:lnTo>
                      <a:lnTo>
                        <a:pt x="263" y="89"/>
                      </a:lnTo>
                      <a:lnTo>
                        <a:pt x="263" y="87"/>
                      </a:lnTo>
                      <a:lnTo>
                        <a:pt x="262" y="86"/>
                      </a:lnTo>
                      <a:lnTo>
                        <a:pt x="262" y="84"/>
                      </a:lnTo>
                      <a:lnTo>
                        <a:pt x="263" y="82"/>
                      </a:lnTo>
                      <a:lnTo>
                        <a:pt x="265" y="81"/>
                      </a:lnTo>
                      <a:lnTo>
                        <a:pt x="267" y="82"/>
                      </a:lnTo>
                      <a:lnTo>
                        <a:pt x="267" y="82"/>
                      </a:lnTo>
                      <a:lnTo>
                        <a:pt x="267" y="82"/>
                      </a:lnTo>
                      <a:lnTo>
                        <a:pt x="269" y="82"/>
                      </a:lnTo>
                      <a:lnTo>
                        <a:pt x="270" y="82"/>
                      </a:lnTo>
                      <a:lnTo>
                        <a:pt x="270" y="82"/>
                      </a:lnTo>
                      <a:lnTo>
                        <a:pt x="271" y="82"/>
                      </a:lnTo>
                      <a:lnTo>
                        <a:pt x="273" y="82"/>
                      </a:lnTo>
                      <a:lnTo>
                        <a:pt x="273" y="82"/>
                      </a:lnTo>
                      <a:lnTo>
                        <a:pt x="271" y="82"/>
                      </a:lnTo>
                      <a:lnTo>
                        <a:pt x="271" y="77"/>
                      </a:lnTo>
                      <a:lnTo>
                        <a:pt x="273" y="76"/>
                      </a:lnTo>
                      <a:lnTo>
                        <a:pt x="273" y="76"/>
                      </a:lnTo>
                      <a:lnTo>
                        <a:pt x="274" y="74"/>
                      </a:lnTo>
                      <a:lnTo>
                        <a:pt x="278" y="74"/>
                      </a:lnTo>
                      <a:lnTo>
                        <a:pt x="278" y="74"/>
                      </a:lnTo>
                      <a:lnTo>
                        <a:pt x="278" y="73"/>
                      </a:lnTo>
                      <a:lnTo>
                        <a:pt x="277" y="73"/>
                      </a:lnTo>
                      <a:lnTo>
                        <a:pt x="275" y="73"/>
                      </a:lnTo>
                      <a:lnTo>
                        <a:pt x="275" y="73"/>
                      </a:lnTo>
                      <a:lnTo>
                        <a:pt x="273" y="74"/>
                      </a:lnTo>
                      <a:lnTo>
                        <a:pt x="273" y="74"/>
                      </a:lnTo>
                      <a:lnTo>
                        <a:pt x="271" y="74"/>
                      </a:lnTo>
                      <a:lnTo>
                        <a:pt x="271" y="76"/>
                      </a:lnTo>
                      <a:lnTo>
                        <a:pt x="270" y="76"/>
                      </a:lnTo>
                      <a:lnTo>
                        <a:pt x="269" y="77"/>
                      </a:lnTo>
                      <a:lnTo>
                        <a:pt x="266" y="77"/>
                      </a:lnTo>
                      <a:lnTo>
                        <a:pt x="266" y="78"/>
                      </a:lnTo>
                      <a:lnTo>
                        <a:pt x="263" y="78"/>
                      </a:lnTo>
                      <a:lnTo>
                        <a:pt x="262" y="76"/>
                      </a:lnTo>
                      <a:lnTo>
                        <a:pt x="262" y="76"/>
                      </a:lnTo>
                      <a:lnTo>
                        <a:pt x="262" y="74"/>
                      </a:lnTo>
                      <a:lnTo>
                        <a:pt x="261" y="74"/>
                      </a:lnTo>
                      <a:lnTo>
                        <a:pt x="258" y="70"/>
                      </a:lnTo>
                      <a:lnTo>
                        <a:pt x="257" y="70"/>
                      </a:lnTo>
                      <a:lnTo>
                        <a:pt x="257" y="70"/>
                      </a:lnTo>
                      <a:lnTo>
                        <a:pt x="254" y="70"/>
                      </a:lnTo>
                      <a:lnTo>
                        <a:pt x="253" y="69"/>
                      </a:lnTo>
                      <a:lnTo>
                        <a:pt x="253" y="70"/>
                      </a:lnTo>
                      <a:lnTo>
                        <a:pt x="253" y="70"/>
                      </a:lnTo>
                      <a:lnTo>
                        <a:pt x="253" y="76"/>
                      </a:lnTo>
                      <a:lnTo>
                        <a:pt x="252" y="76"/>
                      </a:lnTo>
                      <a:lnTo>
                        <a:pt x="252" y="73"/>
                      </a:lnTo>
                      <a:lnTo>
                        <a:pt x="250" y="73"/>
                      </a:lnTo>
                      <a:lnTo>
                        <a:pt x="250" y="74"/>
                      </a:lnTo>
                      <a:lnTo>
                        <a:pt x="249" y="76"/>
                      </a:lnTo>
                      <a:lnTo>
                        <a:pt x="248" y="76"/>
                      </a:lnTo>
                      <a:lnTo>
                        <a:pt x="248" y="73"/>
                      </a:lnTo>
                      <a:lnTo>
                        <a:pt x="249" y="72"/>
                      </a:lnTo>
                      <a:lnTo>
                        <a:pt x="250" y="70"/>
                      </a:lnTo>
                      <a:lnTo>
                        <a:pt x="250" y="69"/>
                      </a:lnTo>
                      <a:lnTo>
                        <a:pt x="250" y="69"/>
                      </a:lnTo>
                      <a:lnTo>
                        <a:pt x="250" y="69"/>
                      </a:lnTo>
                      <a:lnTo>
                        <a:pt x="250" y="68"/>
                      </a:lnTo>
                      <a:lnTo>
                        <a:pt x="248" y="68"/>
                      </a:lnTo>
                      <a:lnTo>
                        <a:pt x="248" y="68"/>
                      </a:lnTo>
                      <a:lnTo>
                        <a:pt x="246" y="66"/>
                      </a:lnTo>
                      <a:lnTo>
                        <a:pt x="244" y="66"/>
                      </a:lnTo>
                      <a:lnTo>
                        <a:pt x="245" y="64"/>
                      </a:lnTo>
                      <a:lnTo>
                        <a:pt x="244" y="64"/>
                      </a:lnTo>
                      <a:lnTo>
                        <a:pt x="244" y="61"/>
                      </a:lnTo>
                      <a:lnTo>
                        <a:pt x="249" y="61"/>
                      </a:lnTo>
                      <a:lnTo>
                        <a:pt x="249" y="60"/>
                      </a:lnTo>
                      <a:lnTo>
                        <a:pt x="246" y="59"/>
                      </a:lnTo>
                      <a:lnTo>
                        <a:pt x="246" y="57"/>
                      </a:lnTo>
                      <a:lnTo>
                        <a:pt x="246" y="55"/>
                      </a:lnTo>
                      <a:lnTo>
                        <a:pt x="246" y="53"/>
                      </a:lnTo>
                      <a:lnTo>
                        <a:pt x="246" y="53"/>
                      </a:lnTo>
                      <a:lnTo>
                        <a:pt x="248" y="52"/>
                      </a:lnTo>
                      <a:lnTo>
                        <a:pt x="246" y="52"/>
                      </a:lnTo>
                      <a:lnTo>
                        <a:pt x="246" y="51"/>
                      </a:lnTo>
                      <a:lnTo>
                        <a:pt x="248" y="49"/>
                      </a:lnTo>
                      <a:lnTo>
                        <a:pt x="249" y="49"/>
                      </a:lnTo>
                      <a:lnTo>
                        <a:pt x="249" y="47"/>
                      </a:lnTo>
                      <a:lnTo>
                        <a:pt x="252" y="47"/>
                      </a:lnTo>
                      <a:lnTo>
                        <a:pt x="253" y="48"/>
                      </a:lnTo>
                      <a:lnTo>
                        <a:pt x="256" y="48"/>
                      </a:lnTo>
                      <a:lnTo>
                        <a:pt x="256" y="47"/>
                      </a:lnTo>
                      <a:lnTo>
                        <a:pt x="254" y="46"/>
                      </a:lnTo>
                      <a:lnTo>
                        <a:pt x="253" y="44"/>
                      </a:lnTo>
                      <a:lnTo>
                        <a:pt x="250" y="44"/>
                      </a:lnTo>
                      <a:lnTo>
                        <a:pt x="250" y="43"/>
                      </a:lnTo>
                      <a:lnTo>
                        <a:pt x="252" y="43"/>
                      </a:lnTo>
                      <a:lnTo>
                        <a:pt x="253" y="40"/>
                      </a:lnTo>
                      <a:lnTo>
                        <a:pt x="257" y="40"/>
                      </a:lnTo>
                      <a:lnTo>
                        <a:pt x="257" y="36"/>
                      </a:lnTo>
                      <a:lnTo>
                        <a:pt x="257" y="36"/>
                      </a:lnTo>
                      <a:lnTo>
                        <a:pt x="257" y="36"/>
                      </a:lnTo>
                      <a:lnTo>
                        <a:pt x="257" y="35"/>
                      </a:lnTo>
                      <a:lnTo>
                        <a:pt x="257" y="35"/>
                      </a:lnTo>
                      <a:lnTo>
                        <a:pt x="257" y="34"/>
                      </a:lnTo>
                      <a:lnTo>
                        <a:pt x="257" y="34"/>
                      </a:lnTo>
                      <a:lnTo>
                        <a:pt x="257" y="32"/>
                      </a:lnTo>
                      <a:lnTo>
                        <a:pt x="257" y="32"/>
                      </a:lnTo>
                      <a:lnTo>
                        <a:pt x="257" y="32"/>
                      </a:lnTo>
                      <a:lnTo>
                        <a:pt x="257" y="30"/>
                      </a:lnTo>
                      <a:lnTo>
                        <a:pt x="254" y="29"/>
                      </a:lnTo>
                      <a:lnTo>
                        <a:pt x="253" y="26"/>
                      </a:lnTo>
                      <a:lnTo>
                        <a:pt x="254" y="26"/>
                      </a:lnTo>
                      <a:lnTo>
                        <a:pt x="256" y="26"/>
                      </a:lnTo>
                      <a:lnTo>
                        <a:pt x="256" y="26"/>
                      </a:lnTo>
                      <a:lnTo>
                        <a:pt x="256" y="26"/>
                      </a:lnTo>
                      <a:lnTo>
                        <a:pt x="256" y="26"/>
                      </a:lnTo>
                      <a:lnTo>
                        <a:pt x="256" y="26"/>
                      </a:lnTo>
                      <a:lnTo>
                        <a:pt x="256" y="22"/>
                      </a:lnTo>
                      <a:lnTo>
                        <a:pt x="254" y="22"/>
                      </a:lnTo>
                      <a:lnTo>
                        <a:pt x="254" y="21"/>
                      </a:lnTo>
                      <a:lnTo>
                        <a:pt x="253" y="19"/>
                      </a:lnTo>
                      <a:lnTo>
                        <a:pt x="253" y="19"/>
                      </a:lnTo>
                      <a:lnTo>
                        <a:pt x="253" y="18"/>
                      </a:lnTo>
                      <a:lnTo>
                        <a:pt x="253" y="18"/>
                      </a:lnTo>
                      <a:lnTo>
                        <a:pt x="253" y="17"/>
                      </a:lnTo>
                      <a:lnTo>
                        <a:pt x="253" y="17"/>
                      </a:lnTo>
                      <a:lnTo>
                        <a:pt x="253" y="15"/>
                      </a:lnTo>
                      <a:lnTo>
                        <a:pt x="252" y="15"/>
                      </a:lnTo>
                      <a:lnTo>
                        <a:pt x="252" y="13"/>
                      </a:lnTo>
                      <a:lnTo>
                        <a:pt x="252" y="13"/>
                      </a:lnTo>
                      <a:lnTo>
                        <a:pt x="252" y="13"/>
                      </a:lnTo>
                      <a:lnTo>
                        <a:pt x="252" y="13"/>
                      </a:lnTo>
                      <a:lnTo>
                        <a:pt x="252" y="13"/>
                      </a:lnTo>
                      <a:lnTo>
                        <a:pt x="252" y="12"/>
                      </a:lnTo>
                      <a:lnTo>
                        <a:pt x="250" y="12"/>
                      </a:lnTo>
                      <a:lnTo>
                        <a:pt x="250" y="8"/>
                      </a:lnTo>
                      <a:lnTo>
                        <a:pt x="254" y="9"/>
                      </a:lnTo>
                      <a:lnTo>
                        <a:pt x="254" y="6"/>
                      </a:lnTo>
                      <a:lnTo>
                        <a:pt x="253" y="5"/>
                      </a:lnTo>
                      <a:lnTo>
                        <a:pt x="253" y="4"/>
                      </a:lnTo>
                      <a:lnTo>
                        <a:pt x="262" y="2"/>
                      </a:lnTo>
                      <a:lnTo>
                        <a:pt x="263" y="5"/>
                      </a:lnTo>
                      <a:lnTo>
                        <a:pt x="263" y="4"/>
                      </a:lnTo>
                      <a:lnTo>
                        <a:pt x="265" y="2"/>
                      </a:lnTo>
                      <a:lnTo>
                        <a:pt x="266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13" name="Freeform 11"/>
                <p:cNvSpPr>
                  <a:spLocks noEditPoints="1"/>
                </p:cNvSpPr>
                <p:nvPr/>
              </p:nvSpPr>
              <p:spPr bwMode="auto">
                <a:xfrm>
                  <a:off x="5642008" y="2026021"/>
                  <a:ext cx="1897867" cy="1420813"/>
                </a:xfrm>
                <a:custGeom>
                  <a:avLst/>
                  <a:gdLst>
                    <a:gd name="T0" fmla="*/ 421 w 1191"/>
                    <a:gd name="T1" fmla="*/ 655 h 895"/>
                    <a:gd name="T2" fmla="*/ 408 w 1191"/>
                    <a:gd name="T3" fmla="*/ 604 h 895"/>
                    <a:gd name="T4" fmla="*/ 386 w 1191"/>
                    <a:gd name="T5" fmla="*/ 609 h 895"/>
                    <a:gd name="T6" fmla="*/ 378 w 1191"/>
                    <a:gd name="T7" fmla="*/ 570 h 895"/>
                    <a:gd name="T8" fmla="*/ 402 w 1191"/>
                    <a:gd name="T9" fmla="*/ 524 h 895"/>
                    <a:gd name="T10" fmla="*/ 413 w 1191"/>
                    <a:gd name="T11" fmla="*/ 557 h 895"/>
                    <a:gd name="T12" fmla="*/ 416 w 1191"/>
                    <a:gd name="T13" fmla="*/ 525 h 895"/>
                    <a:gd name="T14" fmla="*/ 434 w 1191"/>
                    <a:gd name="T15" fmla="*/ 481 h 895"/>
                    <a:gd name="T16" fmla="*/ 540 w 1191"/>
                    <a:gd name="T17" fmla="*/ 478 h 895"/>
                    <a:gd name="T18" fmla="*/ 492 w 1191"/>
                    <a:gd name="T19" fmla="*/ 528 h 895"/>
                    <a:gd name="T20" fmla="*/ 460 w 1191"/>
                    <a:gd name="T21" fmla="*/ 592 h 895"/>
                    <a:gd name="T22" fmla="*/ 475 w 1191"/>
                    <a:gd name="T23" fmla="*/ 673 h 895"/>
                    <a:gd name="T24" fmla="*/ 432 w 1191"/>
                    <a:gd name="T25" fmla="*/ 722 h 895"/>
                    <a:gd name="T26" fmla="*/ 419 w 1191"/>
                    <a:gd name="T27" fmla="*/ 789 h 895"/>
                    <a:gd name="T28" fmla="*/ 383 w 1191"/>
                    <a:gd name="T29" fmla="*/ 849 h 895"/>
                    <a:gd name="T30" fmla="*/ 326 w 1191"/>
                    <a:gd name="T31" fmla="*/ 887 h 895"/>
                    <a:gd name="T32" fmla="*/ 272 w 1191"/>
                    <a:gd name="T33" fmla="*/ 891 h 895"/>
                    <a:gd name="T34" fmla="*/ 256 w 1191"/>
                    <a:gd name="T35" fmla="*/ 823 h 895"/>
                    <a:gd name="T36" fmla="*/ 242 w 1191"/>
                    <a:gd name="T37" fmla="*/ 765 h 895"/>
                    <a:gd name="T38" fmla="*/ 217 w 1191"/>
                    <a:gd name="T39" fmla="*/ 700 h 895"/>
                    <a:gd name="T40" fmla="*/ 230 w 1191"/>
                    <a:gd name="T41" fmla="*/ 616 h 895"/>
                    <a:gd name="T42" fmla="*/ 208 w 1191"/>
                    <a:gd name="T43" fmla="*/ 559 h 895"/>
                    <a:gd name="T44" fmla="*/ 199 w 1191"/>
                    <a:gd name="T45" fmla="*/ 503 h 895"/>
                    <a:gd name="T46" fmla="*/ 179 w 1191"/>
                    <a:gd name="T47" fmla="*/ 476 h 895"/>
                    <a:gd name="T48" fmla="*/ 140 w 1191"/>
                    <a:gd name="T49" fmla="*/ 453 h 895"/>
                    <a:gd name="T50" fmla="*/ 98 w 1191"/>
                    <a:gd name="T51" fmla="*/ 466 h 895"/>
                    <a:gd name="T52" fmla="*/ 2 w 1191"/>
                    <a:gd name="T53" fmla="*/ 448 h 895"/>
                    <a:gd name="T54" fmla="*/ 646 w 1191"/>
                    <a:gd name="T55" fmla="*/ 285 h 895"/>
                    <a:gd name="T56" fmla="*/ 606 w 1191"/>
                    <a:gd name="T57" fmla="*/ 338 h 895"/>
                    <a:gd name="T58" fmla="*/ 595 w 1191"/>
                    <a:gd name="T59" fmla="*/ 262 h 895"/>
                    <a:gd name="T60" fmla="*/ 1187 w 1191"/>
                    <a:gd name="T61" fmla="*/ 192 h 895"/>
                    <a:gd name="T62" fmla="*/ 807 w 1191"/>
                    <a:gd name="T63" fmla="*/ 52 h 895"/>
                    <a:gd name="T64" fmla="*/ 633 w 1191"/>
                    <a:gd name="T65" fmla="*/ 41 h 895"/>
                    <a:gd name="T66" fmla="*/ 662 w 1191"/>
                    <a:gd name="T67" fmla="*/ 37 h 895"/>
                    <a:gd name="T68" fmla="*/ 797 w 1191"/>
                    <a:gd name="T69" fmla="*/ 0 h 895"/>
                    <a:gd name="T70" fmla="*/ 775 w 1191"/>
                    <a:gd name="T71" fmla="*/ 17 h 895"/>
                    <a:gd name="T72" fmla="*/ 823 w 1191"/>
                    <a:gd name="T73" fmla="*/ 2 h 895"/>
                    <a:gd name="T74" fmla="*/ 1191 w 1191"/>
                    <a:gd name="T75" fmla="*/ 114 h 895"/>
                    <a:gd name="T76" fmla="*/ 1190 w 1191"/>
                    <a:gd name="T77" fmla="*/ 228 h 895"/>
                    <a:gd name="T78" fmla="*/ 1165 w 1191"/>
                    <a:gd name="T79" fmla="*/ 268 h 895"/>
                    <a:gd name="T80" fmla="*/ 1114 w 1191"/>
                    <a:gd name="T81" fmla="*/ 292 h 895"/>
                    <a:gd name="T82" fmla="*/ 1082 w 1191"/>
                    <a:gd name="T83" fmla="*/ 296 h 895"/>
                    <a:gd name="T84" fmla="*/ 1069 w 1191"/>
                    <a:gd name="T85" fmla="*/ 346 h 895"/>
                    <a:gd name="T86" fmla="*/ 1084 w 1191"/>
                    <a:gd name="T87" fmla="*/ 408 h 895"/>
                    <a:gd name="T88" fmla="*/ 1053 w 1191"/>
                    <a:gd name="T89" fmla="*/ 419 h 895"/>
                    <a:gd name="T90" fmla="*/ 1021 w 1191"/>
                    <a:gd name="T91" fmla="*/ 392 h 895"/>
                    <a:gd name="T92" fmla="*/ 1013 w 1191"/>
                    <a:gd name="T93" fmla="*/ 448 h 895"/>
                    <a:gd name="T94" fmla="*/ 988 w 1191"/>
                    <a:gd name="T95" fmla="*/ 374 h 895"/>
                    <a:gd name="T96" fmla="*/ 954 w 1191"/>
                    <a:gd name="T97" fmla="*/ 355 h 895"/>
                    <a:gd name="T98" fmla="*/ 936 w 1191"/>
                    <a:gd name="T99" fmla="*/ 304 h 895"/>
                    <a:gd name="T100" fmla="*/ 899 w 1191"/>
                    <a:gd name="T101" fmla="*/ 296 h 895"/>
                    <a:gd name="T102" fmla="*/ 847 w 1191"/>
                    <a:gd name="T103" fmla="*/ 342 h 895"/>
                    <a:gd name="T104" fmla="*/ 822 w 1191"/>
                    <a:gd name="T105" fmla="*/ 414 h 895"/>
                    <a:gd name="T106" fmla="*/ 792 w 1191"/>
                    <a:gd name="T107" fmla="*/ 421 h 895"/>
                    <a:gd name="T108" fmla="*/ 768 w 1191"/>
                    <a:gd name="T109" fmla="*/ 358 h 895"/>
                    <a:gd name="T110" fmla="*/ 763 w 1191"/>
                    <a:gd name="T111" fmla="*/ 302 h 895"/>
                    <a:gd name="T112" fmla="*/ 744 w 1191"/>
                    <a:gd name="T113" fmla="*/ 279 h 895"/>
                    <a:gd name="T114" fmla="*/ 693 w 1191"/>
                    <a:gd name="T115" fmla="*/ 253 h 895"/>
                    <a:gd name="T116" fmla="*/ 619 w 1191"/>
                    <a:gd name="T117" fmla="*/ 236 h 895"/>
                    <a:gd name="T118" fmla="*/ 582 w 1191"/>
                    <a:gd name="T119" fmla="*/ 125 h 895"/>
                    <a:gd name="T120" fmla="*/ 586 w 1191"/>
                    <a:gd name="T121" fmla="*/ 75 h 895"/>
                    <a:gd name="T122" fmla="*/ 572 w 1191"/>
                    <a:gd name="T123" fmla="*/ 50 h 895"/>
                    <a:gd name="T124" fmla="*/ 586 w 1191"/>
                    <a:gd name="T125" fmla="*/ 36 h 89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1191" h="895">
                      <a:moveTo>
                        <a:pt x="242" y="731"/>
                      </a:moveTo>
                      <a:lnTo>
                        <a:pt x="242" y="732"/>
                      </a:lnTo>
                      <a:lnTo>
                        <a:pt x="242" y="732"/>
                      </a:lnTo>
                      <a:lnTo>
                        <a:pt x="240" y="732"/>
                      </a:lnTo>
                      <a:lnTo>
                        <a:pt x="242" y="734"/>
                      </a:lnTo>
                      <a:lnTo>
                        <a:pt x="243" y="734"/>
                      </a:lnTo>
                      <a:lnTo>
                        <a:pt x="243" y="731"/>
                      </a:lnTo>
                      <a:lnTo>
                        <a:pt x="242" y="731"/>
                      </a:lnTo>
                      <a:close/>
                      <a:moveTo>
                        <a:pt x="416" y="624"/>
                      </a:moveTo>
                      <a:lnTo>
                        <a:pt x="416" y="629"/>
                      </a:lnTo>
                      <a:lnTo>
                        <a:pt x="417" y="629"/>
                      </a:lnTo>
                      <a:lnTo>
                        <a:pt x="417" y="639"/>
                      </a:lnTo>
                      <a:lnTo>
                        <a:pt x="417" y="639"/>
                      </a:lnTo>
                      <a:lnTo>
                        <a:pt x="417" y="643"/>
                      </a:lnTo>
                      <a:lnTo>
                        <a:pt x="416" y="643"/>
                      </a:lnTo>
                      <a:lnTo>
                        <a:pt x="416" y="646"/>
                      </a:lnTo>
                      <a:lnTo>
                        <a:pt x="416" y="646"/>
                      </a:lnTo>
                      <a:lnTo>
                        <a:pt x="415" y="647"/>
                      </a:lnTo>
                      <a:lnTo>
                        <a:pt x="415" y="648"/>
                      </a:lnTo>
                      <a:lnTo>
                        <a:pt x="416" y="650"/>
                      </a:lnTo>
                      <a:lnTo>
                        <a:pt x="417" y="650"/>
                      </a:lnTo>
                      <a:lnTo>
                        <a:pt x="417" y="651"/>
                      </a:lnTo>
                      <a:lnTo>
                        <a:pt x="416" y="654"/>
                      </a:lnTo>
                      <a:lnTo>
                        <a:pt x="417" y="655"/>
                      </a:lnTo>
                      <a:lnTo>
                        <a:pt x="417" y="656"/>
                      </a:lnTo>
                      <a:lnTo>
                        <a:pt x="417" y="656"/>
                      </a:lnTo>
                      <a:lnTo>
                        <a:pt x="419" y="656"/>
                      </a:lnTo>
                      <a:lnTo>
                        <a:pt x="417" y="663"/>
                      </a:lnTo>
                      <a:lnTo>
                        <a:pt x="420" y="664"/>
                      </a:lnTo>
                      <a:lnTo>
                        <a:pt x="420" y="669"/>
                      </a:lnTo>
                      <a:lnTo>
                        <a:pt x="421" y="669"/>
                      </a:lnTo>
                      <a:lnTo>
                        <a:pt x="421" y="669"/>
                      </a:lnTo>
                      <a:lnTo>
                        <a:pt x="424" y="671"/>
                      </a:lnTo>
                      <a:lnTo>
                        <a:pt x="424" y="668"/>
                      </a:lnTo>
                      <a:lnTo>
                        <a:pt x="422" y="667"/>
                      </a:lnTo>
                      <a:lnTo>
                        <a:pt x="422" y="665"/>
                      </a:lnTo>
                      <a:lnTo>
                        <a:pt x="422" y="664"/>
                      </a:lnTo>
                      <a:lnTo>
                        <a:pt x="422" y="662"/>
                      </a:lnTo>
                      <a:lnTo>
                        <a:pt x="422" y="662"/>
                      </a:lnTo>
                      <a:lnTo>
                        <a:pt x="421" y="662"/>
                      </a:lnTo>
                      <a:lnTo>
                        <a:pt x="421" y="660"/>
                      </a:lnTo>
                      <a:lnTo>
                        <a:pt x="422" y="660"/>
                      </a:lnTo>
                      <a:lnTo>
                        <a:pt x="422" y="656"/>
                      </a:lnTo>
                      <a:lnTo>
                        <a:pt x="421" y="656"/>
                      </a:lnTo>
                      <a:lnTo>
                        <a:pt x="421" y="655"/>
                      </a:lnTo>
                      <a:lnTo>
                        <a:pt x="420" y="654"/>
                      </a:lnTo>
                      <a:lnTo>
                        <a:pt x="421" y="646"/>
                      </a:lnTo>
                      <a:lnTo>
                        <a:pt x="421" y="646"/>
                      </a:lnTo>
                      <a:lnTo>
                        <a:pt x="421" y="638"/>
                      </a:lnTo>
                      <a:lnTo>
                        <a:pt x="421" y="638"/>
                      </a:lnTo>
                      <a:lnTo>
                        <a:pt x="421" y="637"/>
                      </a:lnTo>
                      <a:lnTo>
                        <a:pt x="422" y="637"/>
                      </a:lnTo>
                      <a:lnTo>
                        <a:pt x="421" y="634"/>
                      </a:lnTo>
                      <a:lnTo>
                        <a:pt x="421" y="634"/>
                      </a:lnTo>
                      <a:lnTo>
                        <a:pt x="421" y="629"/>
                      </a:lnTo>
                      <a:lnTo>
                        <a:pt x="420" y="628"/>
                      </a:lnTo>
                      <a:lnTo>
                        <a:pt x="420" y="626"/>
                      </a:lnTo>
                      <a:lnTo>
                        <a:pt x="419" y="626"/>
                      </a:lnTo>
                      <a:lnTo>
                        <a:pt x="417" y="625"/>
                      </a:lnTo>
                      <a:lnTo>
                        <a:pt x="417" y="624"/>
                      </a:lnTo>
                      <a:lnTo>
                        <a:pt x="416" y="624"/>
                      </a:lnTo>
                      <a:close/>
                      <a:moveTo>
                        <a:pt x="366" y="616"/>
                      </a:moveTo>
                      <a:lnTo>
                        <a:pt x="365" y="617"/>
                      </a:lnTo>
                      <a:lnTo>
                        <a:pt x="364" y="617"/>
                      </a:lnTo>
                      <a:lnTo>
                        <a:pt x="362" y="617"/>
                      </a:lnTo>
                      <a:lnTo>
                        <a:pt x="362" y="618"/>
                      </a:lnTo>
                      <a:lnTo>
                        <a:pt x="362" y="621"/>
                      </a:lnTo>
                      <a:lnTo>
                        <a:pt x="362" y="621"/>
                      </a:lnTo>
                      <a:lnTo>
                        <a:pt x="362" y="621"/>
                      </a:lnTo>
                      <a:lnTo>
                        <a:pt x="362" y="622"/>
                      </a:lnTo>
                      <a:lnTo>
                        <a:pt x="365" y="622"/>
                      </a:lnTo>
                      <a:lnTo>
                        <a:pt x="365" y="621"/>
                      </a:lnTo>
                      <a:lnTo>
                        <a:pt x="366" y="620"/>
                      </a:lnTo>
                      <a:lnTo>
                        <a:pt x="366" y="620"/>
                      </a:lnTo>
                      <a:lnTo>
                        <a:pt x="367" y="620"/>
                      </a:lnTo>
                      <a:lnTo>
                        <a:pt x="367" y="618"/>
                      </a:lnTo>
                      <a:lnTo>
                        <a:pt x="369" y="618"/>
                      </a:lnTo>
                      <a:lnTo>
                        <a:pt x="369" y="616"/>
                      </a:lnTo>
                      <a:lnTo>
                        <a:pt x="367" y="616"/>
                      </a:lnTo>
                      <a:lnTo>
                        <a:pt x="366" y="616"/>
                      </a:lnTo>
                      <a:close/>
                      <a:moveTo>
                        <a:pt x="407" y="604"/>
                      </a:moveTo>
                      <a:lnTo>
                        <a:pt x="407" y="604"/>
                      </a:lnTo>
                      <a:lnTo>
                        <a:pt x="405" y="604"/>
                      </a:lnTo>
                      <a:lnTo>
                        <a:pt x="405" y="607"/>
                      </a:lnTo>
                      <a:lnTo>
                        <a:pt x="407" y="607"/>
                      </a:lnTo>
                      <a:lnTo>
                        <a:pt x="408" y="608"/>
                      </a:lnTo>
                      <a:lnTo>
                        <a:pt x="411" y="608"/>
                      </a:lnTo>
                      <a:lnTo>
                        <a:pt x="411" y="607"/>
                      </a:lnTo>
                      <a:lnTo>
                        <a:pt x="409" y="605"/>
                      </a:lnTo>
                      <a:lnTo>
                        <a:pt x="408" y="604"/>
                      </a:lnTo>
                      <a:lnTo>
                        <a:pt x="407" y="604"/>
                      </a:lnTo>
                      <a:close/>
                      <a:moveTo>
                        <a:pt x="425" y="565"/>
                      </a:moveTo>
                      <a:lnTo>
                        <a:pt x="422" y="569"/>
                      </a:lnTo>
                      <a:lnTo>
                        <a:pt x="425" y="569"/>
                      </a:lnTo>
                      <a:lnTo>
                        <a:pt x="425" y="567"/>
                      </a:lnTo>
                      <a:lnTo>
                        <a:pt x="426" y="566"/>
                      </a:lnTo>
                      <a:lnTo>
                        <a:pt x="426" y="565"/>
                      </a:lnTo>
                      <a:lnTo>
                        <a:pt x="425" y="565"/>
                      </a:lnTo>
                      <a:close/>
                      <a:moveTo>
                        <a:pt x="373" y="558"/>
                      </a:moveTo>
                      <a:lnTo>
                        <a:pt x="373" y="559"/>
                      </a:lnTo>
                      <a:lnTo>
                        <a:pt x="373" y="561"/>
                      </a:lnTo>
                      <a:lnTo>
                        <a:pt x="373" y="563"/>
                      </a:lnTo>
                      <a:lnTo>
                        <a:pt x="371" y="565"/>
                      </a:lnTo>
                      <a:lnTo>
                        <a:pt x="371" y="565"/>
                      </a:lnTo>
                      <a:lnTo>
                        <a:pt x="370" y="569"/>
                      </a:lnTo>
                      <a:lnTo>
                        <a:pt x="373" y="569"/>
                      </a:lnTo>
                      <a:lnTo>
                        <a:pt x="371" y="574"/>
                      </a:lnTo>
                      <a:lnTo>
                        <a:pt x="373" y="574"/>
                      </a:lnTo>
                      <a:lnTo>
                        <a:pt x="373" y="575"/>
                      </a:lnTo>
                      <a:lnTo>
                        <a:pt x="373" y="575"/>
                      </a:lnTo>
                      <a:lnTo>
                        <a:pt x="373" y="578"/>
                      </a:lnTo>
                      <a:lnTo>
                        <a:pt x="374" y="578"/>
                      </a:lnTo>
                      <a:lnTo>
                        <a:pt x="374" y="579"/>
                      </a:lnTo>
                      <a:lnTo>
                        <a:pt x="374" y="582"/>
                      </a:lnTo>
                      <a:lnTo>
                        <a:pt x="373" y="583"/>
                      </a:lnTo>
                      <a:lnTo>
                        <a:pt x="373" y="584"/>
                      </a:lnTo>
                      <a:lnTo>
                        <a:pt x="373" y="586"/>
                      </a:lnTo>
                      <a:lnTo>
                        <a:pt x="373" y="586"/>
                      </a:lnTo>
                      <a:lnTo>
                        <a:pt x="373" y="587"/>
                      </a:lnTo>
                      <a:lnTo>
                        <a:pt x="375" y="588"/>
                      </a:lnTo>
                      <a:lnTo>
                        <a:pt x="375" y="591"/>
                      </a:lnTo>
                      <a:lnTo>
                        <a:pt x="375" y="591"/>
                      </a:lnTo>
                      <a:lnTo>
                        <a:pt x="375" y="592"/>
                      </a:lnTo>
                      <a:lnTo>
                        <a:pt x="377" y="595"/>
                      </a:lnTo>
                      <a:lnTo>
                        <a:pt x="377" y="596"/>
                      </a:lnTo>
                      <a:lnTo>
                        <a:pt x="378" y="596"/>
                      </a:lnTo>
                      <a:lnTo>
                        <a:pt x="378" y="597"/>
                      </a:lnTo>
                      <a:lnTo>
                        <a:pt x="379" y="597"/>
                      </a:lnTo>
                      <a:lnTo>
                        <a:pt x="381" y="599"/>
                      </a:lnTo>
                      <a:lnTo>
                        <a:pt x="384" y="601"/>
                      </a:lnTo>
                      <a:lnTo>
                        <a:pt x="384" y="604"/>
                      </a:lnTo>
                      <a:lnTo>
                        <a:pt x="384" y="604"/>
                      </a:lnTo>
                      <a:lnTo>
                        <a:pt x="386" y="607"/>
                      </a:lnTo>
                      <a:lnTo>
                        <a:pt x="386" y="607"/>
                      </a:lnTo>
                      <a:lnTo>
                        <a:pt x="386" y="609"/>
                      </a:lnTo>
                      <a:lnTo>
                        <a:pt x="387" y="609"/>
                      </a:lnTo>
                      <a:lnTo>
                        <a:pt x="387" y="610"/>
                      </a:lnTo>
                      <a:lnTo>
                        <a:pt x="388" y="610"/>
                      </a:lnTo>
                      <a:lnTo>
                        <a:pt x="388" y="612"/>
                      </a:lnTo>
                      <a:lnTo>
                        <a:pt x="387" y="614"/>
                      </a:lnTo>
                      <a:lnTo>
                        <a:pt x="387" y="616"/>
                      </a:lnTo>
                      <a:lnTo>
                        <a:pt x="390" y="616"/>
                      </a:lnTo>
                      <a:lnTo>
                        <a:pt x="390" y="614"/>
                      </a:lnTo>
                      <a:lnTo>
                        <a:pt x="391" y="614"/>
                      </a:lnTo>
                      <a:lnTo>
                        <a:pt x="392" y="614"/>
                      </a:lnTo>
                      <a:lnTo>
                        <a:pt x="392" y="616"/>
                      </a:lnTo>
                      <a:lnTo>
                        <a:pt x="396" y="616"/>
                      </a:lnTo>
                      <a:lnTo>
                        <a:pt x="396" y="614"/>
                      </a:lnTo>
                      <a:lnTo>
                        <a:pt x="396" y="614"/>
                      </a:lnTo>
                      <a:lnTo>
                        <a:pt x="396" y="613"/>
                      </a:lnTo>
                      <a:lnTo>
                        <a:pt x="395" y="612"/>
                      </a:lnTo>
                      <a:lnTo>
                        <a:pt x="392" y="610"/>
                      </a:lnTo>
                      <a:lnTo>
                        <a:pt x="392" y="608"/>
                      </a:lnTo>
                      <a:lnTo>
                        <a:pt x="391" y="608"/>
                      </a:lnTo>
                      <a:lnTo>
                        <a:pt x="391" y="607"/>
                      </a:lnTo>
                      <a:lnTo>
                        <a:pt x="390" y="607"/>
                      </a:lnTo>
                      <a:lnTo>
                        <a:pt x="390" y="605"/>
                      </a:lnTo>
                      <a:lnTo>
                        <a:pt x="388" y="604"/>
                      </a:lnTo>
                      <a:lnTo>
                        <a:pt x="388" y="603"/>
                      </a:lnTo>
                      <a:lnTo>
                        <a:pt x="386" y="603"/>
                      </a:lnTo>
                      <a:lnTo>
                        <a:pt x="387" y="597"/>
                      </a:lnTo>
                      <a:lnTo>
                        <a:pt x="388" y="595"/>
                      </a:lnTo>
                      <a:lnTo>
                        <a:pt x="387" y="595"/>
                      </a:lnTo>
                      <a:lnTo>
                        <a:pt x="387" y="593"/>
                      </a:lnTo>
                      <a:lnTo>
                        <a:pt x="384" y="593"/>
                      </a:lnTo>
                      <a:lnTo>
                        <a:pt x="383" y="592"/>
                      </a:lnTo>
                      <a:lnTo>
                        <a:pt x="383" y="592"/>
                      </a:lnTo>
                      <a:lnTo>
                        <a:pt x="383" y="591"/>
                      </a:lnTo>
                      <a:lnTo>
                        <a:pt x="382" y="590"/>
                      </a:lnTo>
                      <a:lnTo>
                        <a:pt x="382" y="590"/>
                      </a:lnTo>
                      <a:lnTo>
                        <a:pt x="378" y="588"/>
                      </a:lnTo>
                      <a:lnTo>
                        <a:pt x="378" y="583"/>
                      </a:lnTo>
                      <a:lnTo>
                        <a:pt x="379" y="582"/>
                      </a:lnTo>
                      <a:lnTo>
                        <a:pt x="379" y="580"/>
                      </a:lnTo>
                      <a:lnTo>
                        <a:pt x="378" y="580"/>
                      </a:lnTo>
                      <a:lnTo>
                        <a:pt x="378" y="579"/>
                      </a:lnTo>
                      <a:lnTo>
                        <a:pt x="378" y="578"/>
                      </a:lnTo>
                      <a:lnTo>
                        <a:pt x="379" y="578"/>
                      </a:lnTo>
                      <a:lnTo>
                        <a:pt x="378" y="574"/>
                      </a:lnTo>
                      <a:lnTo>
                        <a:pt x="378" y="570"/>
                      </a:lnTo>
                      <a:lnTo>
                        <a:pt x="378" y="567"/>
                      </a:lnTo>
                      <a:lnTo>
                        <a:pt x="377" y="563"/>
                      </a:lnTo>
                      <a:lnTo>
                        <a:pt x="377" y="559"/>
                      </a:lnTo>
                      <a:lnTo>
                        <a:pt x="374" y="559"/>
                      </a:lnTo>
                      <a:lnTo>
                        <a:pt x="373" y="558"/>
                      </a:lnTo>
                      <a:close/>
                      <a:moveTo>
                        <a:pt x="369" y="541"/>
                      </a:moveTo>
                      <a:lnTo>
                        <a:pt x="369" y="541"/>
                      </a:lnTo>
                      <a:lnTo>
                        <a:pt x="369" y="544"/>
                      </a:lnTo>
                      <a:lnTo>
                        <a:pt x="369" y="545"/>
                      </a:lnTo>
                      <a:lnTo>
                        <a:pt x="369" y="548"/>
                      </a:lnTo>
                      <a:lnTo>
                        <a:pt x="369" y="549"/>
                      </a:lnTo>
                      <a:lnTo>
                        <a:pt x="373" y="549"/>
                      </a:lnTo>
                      <a:lnTo>
                        <a:pt x="373" y="548"/>
                      </a:lnTo>
                      <a:lnTo>
                        <a:pt x="374" y="546"/>
                      </a:lnTo>
                      <a:lnTo>
                        <a:pt x="374" y="545"/>
                      </a:lnTo>
                      <a:lnTo>
                        <a:pt x="373" y="545"/>
                      </a:lnTo>
                      <a:lnTo>
                        <a:pt x="373" y="542"/>
                      </a:lnTo>
                      <a:lnTo>
                        <a:pt x="373" y="542"/>
                      </a:lnTo>
                      <a:lnTo>
                        <a:pt x="371" y="541"/>
                      </a:lnTo>
                      <a:lnTo>
                        <a:pt x="370" y="541"/>
                      </a:lnTo>
                      <a:lnTo>
                        <a:pt x="369" y="541"/>
                      </a:lnTo>
                      <a:close/>
                      <a:moveTo>
                        <a:pt x="374" y="528"/>
                      </a:moveTo>
                      <a:lnTo>
                        <a:pt x="373" y="529"/>
                      </a:lnTo>
                      <a:lnTo>
                        <a:pt x="373" y="529"/>
                      </a:lnTo>
                      <a:lnTo>
                        <a:pt x="373" y="532"/>
                      </a:lnTo>
                      <a:lnTo>
                        <a:pt x="370" y="532"/>
                      </a:lnTo>
                      <a:lnTo>
                        <a:pt x="370" y="533"/>
                      </a:lnTo>
                      <a:lnTo>
                        <a:pt x="371" y="533"/>
                      </a:lnTo>
                      <a:lnTo>
                        <a:pt x="371" y="535"/>
                      </a:lnTo>
                      <a:lnTo>
                        <a:pt x="373" y="535"/>
                      </a:lnTo>
                      <a:lnTo>
                        <a:pt x="374" y="533"/>
                      </a:lnTo>
                      <a:lnTo>
                        <a:pt x="377" y="531"/>
                      </a:lnTo>
                      <a:lnTo>
                        <a:pt x="378" y="529"/>
                      </a:lnTo>
                      <a:lnTo>
                        <a:pt x="378" y="528"/>
                      </a:lnTo>
                      <a:lnTo>
                        <a:pt x="374" y="528"/>
                      </a:lnTo>
                      <a:close/>
                      <a:moveTo>
                        <a:pt x="411" y="521"/>
                      </a:moveTo>
                      <a:lnTo>
                        <a:pt x="411" y="524"/>
                      </a:lnTo>
                      <a:lnTo>
                        <a:pt x="408" y="524"/>
                      </a:lnTo>
                      <a:lnTo>
                        <a:pt x="407" y="523"/>
                      </a:lnTo>
                      <a:lnTo>
                        <a:pt x="407" y="523"/>
                      </a:lnTo>
                      <a:lnTo>
                        <a:pt x="405" y="523"/>
                      </a:lnTo>
                      <a:lnTo>
                        <a:pt x="405" y="523"/>
                      </a:lnTo>
                      <a:lnTo>
                        <a:pt x="405" y="524"/>
                      </a:lnTo>
                      <a:lnTo>
                        <a:pt x="402" y="523"/>
                      </a:lnTo>
                      <a:lnTo>
                        <a:pt x="402" y="524"/>
                      </a:lnTo>
                      <a:lnTo>
                        <a:pt x="398" y="525"/>
                      </a:lnTo>
                      <a:lnTo>
                        <a:pt x="398" y="528"/>
                      </a:lnTo>
                      <a:lnTo>
                        <a:pt x="396" y="528"/>
                      </a:lnTo>
                      <a:lnTo>
                        <a:pt x="396" y="528"/>
                      </a:lnTo>
                      <a:lnTo>
                        <a:pt x="396" y="531"/>
                      </a:lnTo>
                      <a:lnTo>
                        <a:pt x="398" y="532"/>
                      </a:lnTo>
                      <a:lnTo>
                        <a:pt x="398" y="533"/>
                      </a:lnTo>
                      <a:lnTo>
                        <a:pt x="396" y="535"/>
                      </a:lnTo>
                      <a:lnTo>
                        <a:pt x="395" y="536"/>
                      </a:lnTo>
                      <a:lnTo>
                        <a:pt x="395" y="537"/>
                      </a:lnTo>
                      <a:lnTo>
                        <a:pt x="395" y="537"/>
                      </a:lnTo>
                      <a:lnTo>
                        <a:pt x="395" y="537"/>
                      </a:lnTo>
                      <a:lnTo>
                        <a:pt x="395" y="537"/>
                      </a:lnTo>
                      <a:lnTo>
                        <a:pt x="395" y="537"/>
                      </a:lnTo>
                      <a:lnTo>
                        <a:pt x="396" y="538"/>
                      </a:lnTo>
                      <a:lnTo>
                        <a:pt x="398" y="540"/>
                      </a:lnTo>
                      <a:lnTo>
                        <a:pt x="398" y="540"/>
                      </a:lnTo>
                      <a:lnTo>
                        <a:pt x="399" y="541"/>
                      </a:lnTo>
                      <a:lnTo>
                        <a:pt x="398" y="542"/>
                      </a:lnTo>
                      <a:lnTo>
                        <a:pt x="398" y="544"/>
                      </a:lnTo>
                      <a:lnTo>
                        <a:pt x="398" y="545"/>
                      </a:lnTo>
                      <a:lnTo>
                        <a:pt x="398" y="546"/>
                      </a:lnTo>
                      <a:lnTo>
                        <a:pt x="396" y="546"/>
                      </a:lnTo>
                      <a:lnTo>
                        <a:pt x="396" y="548"/>
                      </a:lnTo>
                      <a:lnTo>
                        <a:pt x="396" y="548"/>
                      </a:lnTo>
                      <a:lnTo>
                        <a:pt x="396" y="549"/>
                      </a:lnTo>
                      <a:lnTo>
                        <a:pt x="396" y="550"/>
                      </a:lnTo>
                      <a:lnTo>
                        <a:pt x="398" y="550"/>
                      </a:lnTo>
                      <a:lnTo>
                        <a:pt x="398" y="550"/>
                      </a:lnTo>
                      <a:lnTo>
                        <a:pt x="396" y="553"/>
                      </a:lnTo>
                      <a:lnTo>
                        <a:pt x="399" y="553"/>
                      </a:lnTo>
                      <a:lnTo>
                        <a:pt x="398" y="554"/>
                      </a:lnTo>
                      <a:lnTo>
                        <a:pt x="400" y="556"/>
                      </a:lnTo>
                      <a:lnTo>
                        <a:pt x="402" y="558"/>
                      </a:lnTo>
                      <a:lnTo>
                        <a:pt x="402" y="558"/>
                      </a:lnTo>
                      <a:lnTo>
                        <a:pt x="402" y="557"/>
                      </a:lnTo>
                      <a:lnTo>
                        <a:pt x="404" y="557"/>
                      </a:lnTo>
                      <a:lnTo>
                        <a:pt x="404" y="557"/>
                      </a:lnTo>
                      <a:lnTo>
                        <a:pt x="403" y="557"/>
                      </a:lnTo>
                      <a:lnTo>
                        <a:pt x="403" y="556"/>
                      </a:lnTo>
                      <a:lnTo>
                        <a:pt x="403" y="554"/>
                      </a:lnTo>
                      <a:lnTo>
                        <a:pt x="407" y="553"/>
                      </a:lnTo>
                      <a:lnTo>
                        <a:pt x="405" y="552"/>
                      </a:lnTo>
                      <a:lnTo>
                        <a:pt x="413" y="554"/>
                      </a:lnTo>
                      <a:lnTo>
                        <a:pt x="413" y="557"/>
                      </a:lnTo>
                      <a:lnTo>
                        <a:pt x="415" y="558"/>
                      </a:lnTo>
                      <a:lnTo>
                        <a:pt x="416" y="558"/>
                      </a:lnTo>
                      <a:lnTo>
                        <a:pt x="416" y="559"/>
                      </a:lnTo>
                      <a:lnTo>
                        <a:pt x="416" y="559"/>
                      </a:lnTo>
                      <a:lnTo>
                        <a:pt x="416" y="558"/>
                      </a:lnTo>
                      <a:lnTo>
                        <a:pt x="417" y="558"/>
                      </a:lnTo>
                      <a:lnTo>
                        <a:pt x="417" y="558"/>
                      </a:lnTo>
                      <a:lnTo>
                        <a:pt x="416" y="558"/>
                      </a:lnTo>
                      <a:lnTo>
                        <a:pt x="416" y="554"/>
                      </a:lnTo>
                      <a:lnTo>
                        <a:pt x="416" y="554"/>
                      </a:lnTo>
                      <a:lnTo>
                        <a:pt x="416" y="554"/>
                      </a:lnTo>
                      <a:lnTo>
                        <a:pt x="416" y="552"/>
                      </a:lnTo>
                      <a:lnTo>
                        <a:pt x="417" y="552"/>
                      </a:lnTo>
                      <a:lnTo>
                        <a:pt x="419" y="552"/>
                      </a:lnTo>
                      <a:lnTo>
                        <a:pt x="420" y="552"/>
                      </a:lnTo>
                      <a:lnTo>
                        <a:pt x="421" y="552"/>
                      </a:lnTo>
                      <a:lnTo>
                        <a:pt x="422" y="549"/>
                      </a:lnTo>
                      <a:lnTo>
                        <a:pt x="419" y="549"/>
                      </a:lnTo>
                      <a:lnTo>
                        <a:pt x="419" y="548"/>
                      </a:lnTo>
                      <a:lnTo>
                        <a:pt x="419" y="548"/>
                      </a:lnTo>
                      <a:lnTo>
                        <a:pt x="420" y="546"/>
                      </a:lnTo>
                      <a:lnTo>
                        <a:pt x="417" y="546"/>
                      </a:lnTo>
                      <a:lnTo>
                        <a:pt x="416" y="546"/>
                      </a:lnTo>
                      <a:lnTo>
                        <a:pt x="416" y="545"/>
                      </a:lnTo>
                      <a:lnTo>
                        <a:pt x="420" y="544"/>
                      </a:lnTo>
                      <a:lnTo>
                        <a:pt x="420" y="536"/>
                      </a:lnTo>
                      <a:lnTo>
                        <a:pt x="422" y="535"/>
                      </a:lnTo>
                      <a:lnTo>
                        <a:pt x="422" y="531"/>
                      </a:lnTo>
                      <a:lnTo>
                        <a:pt x="425" y="531"/>
                      </a:lnTo>
                      <a:lnTo>
                        <a:pt x="425" y="529"/>
                      </a:lnTo>
                      <a:lnTo>
                        <a:pt x="424" y="529"/>
                      </a:lnTo>
                      <a:lnTo>
                        <a:pt x="422" y="529"/>
                      </a:lnTo>
                      <a:lnTo>
                        <a:pt x="421" y="529"/>
                      </a:lnTo>
                      <a:lnTo>
                        <a:pt x="421" y="531"/>
                      </a:lnTo>
                      <a:lnTo>
                        <a:pt x="420" y="531"/>
                      </a:lnTo>
                      <a:lnTo>
                        <a:pt x="420" y="531"/>
                      </a:lnTo>
                      <a:lnTo>
                        <a:pt x="420" y="531"/>
                      </a:lnTo>
                      <a:lnTo>
                        <a:pt x="419" y="529"/>
                      </a:lnTo>
                      <a:lnTo>
                        <a:pt x="419" y="528"/>
                      </a:lnTo>
                      <a:lnTo>
                        <a:pt x="416" y="528"/>
                      </a:lnTo>
                      <a:lnTo>
                        <a:pt x="416" y="527"/>
                      </a:lnTo>
                      <a:lnTo>
                        <a:pt x="416" y="527"/>
                      </a:lnTo>
                      <a:lnTo>
                        <a:pt x="416" y="527"/>
                      </a:lnTo>
                      <a:lnTo>
                        <a:pt x="416" y="525"/>
                      </a:lnTo>
                      <a:lnTo>
                        <a:pt x="416" y="525"/>
                      </a:lnTo>
                      <a:lnTo>
                        <a:pt x="416" y="523"/>
                      </a:lnTo>
                      <a:lnTo>
                        <a:pt x="413" y="523"/>
                      </a:lnTo>
                      <a:lnTo>
                        <a:pt x="413" y="523"/>
                      </a:lnTo>
                      <a:lnTo>
                        <a:pt x="413" y="521"/>
                      </a:lnTo>
                      <a:lnTo>
                        <a:pt x="413" y="521"/>
                      </a:lnTo>
                      <a:lnTo>
                        <a:pt x="413" y="521"/>
                      </a:lnTo>
                      <a:lnTo>
                        <a:pt x="411" y="521"/>
                      </a:lnTo>
                      <a:close/>
                      <a:moveTo>
                        <a:pt x="402" y="507"/>
                      </a:moveTo>
                      <a:lnTo>
                        <a:pt x="400" y="508"/>
                      </a:lnTo>
                      <a:lnTo>
                        <a:pt x="400" y="508"/>
                      </a:lnTo>
                      <a:lnTo>
                        <a:pt x="399" y="510"/>
                      </a:lnTo>
                      <a:lnTo>
                        <a:pt x="402" y="510"/>
                      </a:lnTo>
                      <a:lnTo>
                        <a:pt x="402" y="511"/>
                      </a:lnTo>
                      <a:lnTo>
                        <a:pt x="403" y="511"/>
                      </a:lnTo>
                      <a:lnTo>
                        <a:pt x="404" y="511"/>
                      </a:lnTo>
                      <a:lnTo>
                        <a:pt x="404" y="511"/>
                      </a:lnTo>
                      <a:lnTo>
                        <a:pt x="405" y="511"/>
                      </a:lnTo>
                      <a:lnTo>
                        <a:pt x="404" y="510"/>
                      </a:lnTo>
                      <a:lnTo>
                        <a:pt x="404" y="510"/>
                      </a:lnTo>
                      <a:lnTo>
                        <a:pt x="404" y="510"/>
                      </a:lnTo>
                      <a:lnTo>
                        <a:pt x="404" y="510"/>
                      </a:lnTo>
                      <a:lnTo>
                        <a:pt x="404" y="508"/>
                      </a:lnTo>
                      <a:lnTo>
                        <a:pt x="404" y="508"/>
                      </a:lnTo>
                      <a:lnTo>
                        <a:pt x="404" y="507"/>
                      </a:lnTo>
                      <a:lnTo>
                        <a:pt x="402" y="507"/>
                      </a:lnTo>
                      <a:close/>
                      <a:moveTo>
                        <a:pt x="391" y="504"/>
                      </a:moveTo>
                      <a:lnTo>
                        <a:pt x="391" y="506"/>
                      </a:lnTo>
                      <a:lnTo>
                        <a:pt x="390" y="507"/>
                      </a:lnTo>
                      <a:lnTo>
                        <a:pt x="390" y="507"/>
                      </a:lnTo>
                      <a:lnTo>
                        <a:pt x="388" y="508"/>
                      </a:lnTo>
                      <a:lnTo>
                        <a:pt x="387" y="508"/>
                      </a:lnTo>
                      <a:lnTo>
                        <a:pt x="386" y="510"/>
                      </a:lnTo>
                      <a:lnTo>
                        <a:pt x="384" y="511"/>
                      </a:lnTo>
                      <a:lnTo>
                        <a:pt x="386" y="512"/>
                      </a:lnTo>
                      <a:lnTo>
                        <a:pt x="386" y="512"/>
                      </a:lnTo>
                      <a:lnTo>
                        <a:pt x="386" y="512"/>
                      </a:lnTo>
                      <a:lnTo>
                        <a:pt x="386" y="514"/>
                      </a:lnTo>
                      <a:lnTo>
                        <a:pt x="387" y="514"/>
                      </a:lnTo>
                      <a:lnTo>
                        <a:pt x="390" y="510"/>
                      </a:lnTo>
                      <a:lnTo>
                        <a:pt x="392" y="507"/>
                      </a:lnTo>
                      <a:lnTo>
                        <a:pt x="392" y="504"/>
                      </a:lnTo>
                      <a:lnTo>
                        <a:pt x="391" y="504"/>
                      </a:lnTo>
                      <a:close/>
                      <a:moveTo>
                        <a:pt x="434" y="478"/>
                      </a:moveTo>
                      <a:lnTo>
                        <a:pt x="434" y="481"/>
                      </a:lnTo>
                      <a:lnTo>
                        <a:pt x="434" y="481"/>
                      </a:lnTo>
                      <a:lnTo>
                        <a:pt x="434" y="481"/>
                      </a:lnTo>
                      <a:lnTo>
                        <a:pt x="434" y="481"/>
                      </a:lnTo>
                      <a:lnTo>
                        <a:pt x="434" y="484"/>
                      </a:lnTo>
                      <a:lnTo>
                        <a:pt x="434" y="484"/>
                      </a:lnTo>
                      <a:lnTo>
                        <a:pt x="433" y="489"/>
                      </a:lnTo>
                      <a:lnTo>
                        <a:pt x="434" y="489"/>
                      </a:lnTo>
                      <a:lnTo>
                        <a:pt x="434" y="490"/>
                      </a:lnTo>
                      <a:lnTo>
                        <a:pt x="438" y="494"/>
                      </a:lnTo>
                      <a:lnTo>
                        <a:pt x="439" y="495"/>
                      </a:lnTo>
                      <a:lnTo>
                        <a:pt x="439" y="497"/>
                      </a:lnTo>
                      <a:lnTo>
                        <a:pt x="439" y="497"/>
                      </a:lnTo>
                      <a:lnTo>
                        <a:pt x="441" y="498"/>
                      </a:lnTo>
                      <a:lnTo>
                        <a:pt x="442" y="499"/>
                      </a:lnTo>
                      <a:lnTo>
                        <a:pt x="442" y="494"/>
                      </a:lnTo>
                      <a:lnTo>
                        <a:pt x="439" y="493"/>
                      </a:lnTo>
                      <a:lnTo>
                        <a:pt x="438" y="489"/>
                      </a:lnTo>
                      <a:lnTo>
                        <a:pt x="438" y="489"/>
                      </a:lnTo>
                      <a:lnTo>
                        <a:pt x="438" y="484"/>
                      </a:lnTo>
                      <a:lnTo>
                        <a:pt x="438" y="484"/>
                      </a:lnTo>
                      <a:lnTo>
                        <a:pt x="438" y="482"/>
                      </a:lnTo>
                      <a:lnTo>
                        <a:pt x="437" y="482"/>
                      </a:lnTo>
                      <a:lnTo>
                        <a:pt x="437" y="480"/>
                      </a:lnTo>
                      <a:lnTo>
                        <a:pt x="437" y="478"/>
                      </a:lnTo>
                      <a:lnTo>
                        <a:pt x="434" y="478"/>
                      </a:lnTo>
                      <a:close/>
                      <a:moveTo>
                        <a:pt x="0" y="448"/>
                      </a:moveTo>
                      <a:lnTo>
                        <a:pt x="553" y="448"/>
                      </a:lnTo>
                      <a:lnTo>
                        <a:pt x="553" y="449"/>
                      </a:lnTo>
                      <a:lnTo>
                        <a:pt x="553" y="449"/>
                      </a:lnTo>
                      <a:lnTo>
                        <a:pt x="553" y="452"/>
                      </a:lnTo>
                      <a:lnTo>
                        <a:pt x="552" y="452"/>
                      </a:lnTo>
                      <a:lnTo>
                        <a:pt x="552" y="456"/>
                      </a:lnTo>
                      <a:lnTo>
                        <a:pt x="551" y="456"/>
                      </a:lnTo>
                      <a:lnTo>
                        <a:pt x="551" y="461"/>
                      </a:lnTo>
                      <a:lnTo>
                        <a:pt x="547" y="464"/>
                      </a:lnTo>
                      <a:lnTo>
                        <a:pt x="547" y="465"/>
                      </a:lnTo>
                      <a:lnTo>
                        <a:pt x="547" y="468"/>
                      </a:lnTo>
                      <a:lnTo>
                        <a:pt x="547" y="469"/>
                      </a:lnTo>
                      <a:lnTo>
                        <a:pt x="544" y="470"/>
                      </a:lnTo>
                      <a:lnTo>
                        <a:pt x="544" y="472"/>
                      </a:lnTo>
                      <a:lnTo>
                        <a:pt x="543" y="473"/>
                      </a:lnTo>
                      <a:lnTo>
                        <a:pt x="543" y="474"/>
                      </a:lnTo>
                      <a:lnTo>
                        <a:pt x="543" y="474"/>
                      </a:lnTo>
                      <a:lnTo>
                        <a:pt x="543" y="476"/>
                      </a:lnTo>
                      <a:lnTo>
                        <a:pt x="542" y="477"/>
                      </a:lnTo>
                      <a:lnTo>
                        <a:pt x="540" y="478"/>
                      </a:lnTo>
                      <a:lnTo>
                        <a:pt x="542" y="478"/>
                      </a:lnTo>
                      <a:lnTo>
                        <a:pt x="542" y="480"/>
                      </a:lnTo>
                      <a:lnTo>
                        <a:pt x="540" y="480"/>
                      </a:lnTo>
                      <a:lnTo>
                        <a:pt x="539" y="481"/>
                      </a:lnTo>
                      <a:lnTo>
                        <a:pt x="539" y="481"/>
                      </a:lnTo>
                      <a:lnTo>
                        <a:pt x="535" y="482"/>
                      </a:lnTo>
                      <a:lnTo>
                        <a:pt x="535" y="484"/>
                      </a:lnTo>
                      <a:lnTo>
                        <a:pt x="535" y="484"/>
                      </a:lnTo>
                      <a:lnTo>
                        <a:pt x="534" y="484"/>
                      </a:lnTo>
                      <a:lnTo>
                        <a:pt x="534" y="487"/>
                      </a:lnTo>
                      <a:lnTo>
                        <a:pt x="531" y="490"/>
                      </a:lnTo>
                      <a:lnTo>
                        <a:pt x="531" y="491"/>
                      </a:lnTo>
                      <a:lnTo>
                        <a:pt x="530" y="491"/>
                      </a:lnTo>
                      <a:lnTo>
                        <a:pt x="530" y="491"/>
                      </a:lnTo>
                      <a:lnTo>
                        <a:pt x="528" y="491"/>
                      </a:lnTo>
                      <a:lnTo>
                        <a:pt x="528" y="491"/>
                      </a:lnTo>
                      <a:lnTo>
                        <a:pt x="528" y="494"/>
                      </a:lnTo>
                      <a:lnTo>
                        <a:pt x="518" y="502"/>
                      </a:lnTo>
                      <a:lnTo>
                        <a:pt x="518" y="503"/>
                      </a:lnTo>
                      <a:lnTo>
                        <a:pt x="517" y="504"/>
                      </a:lnTo>
                      <a:lnTo>
                        <a:pt x="517" y="504"/>
                      </a:lnTo>
                      <a:lnTo>
                        <a:pt x="514" y="506"/>
                      </a:lnTo>
                      <a:lnTo>
                        <a:pt x="513" y="507"/>
                      </a:lnTo>
                      <a:lnTo>
                        <a:pt x="511" y="507"/>
                      </a:lnTo>
                      <a:lnTo>
                        <a:pt x="510" y="508"/>
                      </a:lnTo>
                      <a:lnTo>
                        <a:pt x="509" y="508"/>
                      </a:lnTo>
                      <a:lnTo>
                        <a:pt x="508" y="511"/>
                      </a:lnTo>
                      <a:lnTo>
                        <a:pt x="506" y="511"/>
                      </a:lnTo>
                      <a:lnTo>
                        <a:pt x="506" y="512"/>
                      </a:lnTo>
                      <a:lnTo>
                        <a:pt x="505" y="512"/>
                      </a:lnTo>
                      <a:lnTo>
                        <a:pt x="504" y="515"/>
                      </a:lnTo>
                      <a:lnTo>
                        <a:pt x="504" y="515"/>
                      </a:lnTo>
                      <a:lnTo>
                        <a:pt x="502" y="515"/>
                      </a:lnTo>
                      <a:lnTo>
                        <a:pt x="502" y="516"/>
                      </a:lnTo>
                      <a:lnTo>
                        <a:pt x="501" y="516"/>
                      </a:lnTo>
                      <a:lnTo>
                        <a:pt x="500" y="518"/>
                      </a:lnTo>
                      <a:lnTo>
                        <a:pt x="498" y="520"/>
                      </a:lnTo>
                      <a:lnTo>
                        <a:pt x="498" y="521"/>
                      </a:lnTo>
                      <a:lnTo>
                        <a:pt x="497" y="521"/>
                      </a:lnTo>
                      <a:lnTo>
                        <a:pt x="496" y="523"/>
                      </a:lnTo>
                      <a:lnTo>
                        <a:pt x="494" y="523"/>
                      </a:lnTo>
                      <a:lnTo>
                        <a:pt x="494" y="524"/>
                      </a:lnTo>
                      <a:lnTo>
                        <a:pt x="492" y="527"/>
                      </a:lnTo>
                      <a:lnTo>
                        <a:pt x="492" y="527"/>
                      </a:lnTo>
                      <a:lnTo>
                        <a:pt x="492" y="528"/>
                      </a:lnTo>
                      <a:lnTo>
                        <a:pt x="492" y="529"/>
                      </a:lnTo>
                      <a:lnTo>
                        <a:pt x="491" y="531"/>
                      </a:lnTo>
                      <a:lnTo>
                        <a:pt x="491" y="532"/>
                      </a:lnTo>
                      <a:lnTo>
                        <a:pt x="488" y="533"/>
                      </a:lnTo>
                      <a:lnTo>
                        <a:pt x="489" y="535"/>
                      </a:lnTo>
                      <a:lnTo>
                        <a:pt x="485" y="537"/>
                      </a:lnTo>
                      <a:lnTo>
                        <a:pt x="485" y="540"/>
                      </a:lnTo>
                      <a:lnTo>
                        <a:pt x="485" y="540"/>
                      </a:lnTo>
                      <a:lnTo>
                        <a:pt x="484" y="545"/>
                      </a:lnTo>
                      <a:lnTo>
                        <a:pt x="483" y="545"/>
                      </a:lnTo>
                      <a:lnTo>
                        <a:pt x="481" y="546"/>
                      </a:lnTo>
                      <a:lnTo>
                        <a:pt x="480" y="545"/>
                      </a:lnTo>
                      <a:lnTo>
                        <a:pt x="480" y="546"/>
                      </a:lnTo>
                      <a:lnTo>
                        <a:pt x="479" y="546"/>
                      </a:lnTo>
                      <a:lnTo>
                        <a:pt x="479" y="548"/>
                      </a:lnTo>
                      <a:lnTo>
                        <a:pt x="477" y="549"/>
                      </a:lnTo>
                      <a:lnTo>
                        <a:pt x="477" y="550"/>
                      </a:lnTo>
                      <a:lnTo>
                        <a:pt x="476" y="552"/>
                      </a:lnTo>
                      <a:lnTo>
                        <a:pt x="476" y="553"/>
                      </a:lnTo>
                      <a:lnTo>
                        <a:pt x="474" y="553"/>
                      </a:lnTo>
                      <a:lnTo>
                        <a:pt x="471" y="554"/>
                      </a:lnTo>
                      <a:lnTo>
                        <a:pt x="468" y="558"/>
                      </a:lnTo>
                      <a:lnTo>
                        <a:pt x="467" y="561"/>
                      </a:lnTo>
                      <a:lnTo>
                        <a:pt x="466" y="561"/>
                      </a:lnTo>
                      <a:lnTo>
                        <a:pt x="466" y="563"/>
                      </a:lnTo>
                      <a:lnTo>
                        <a:pt x="464" y="565"/>
                      </a:lnTo>
                      <a:lnTo>
                        <a:pt x="466" y="569"/>
                      </a:lnTo>
                      <a:lnTo>
                        <a:pt x="466" y="569"/>
                      </a:lnTo>
                      <a:lnTo>
                        <a:pt x="466" y="570"/>
                      </a:lnTo>
                      <a:lnTo>
                        <a:pt x="464" y="571"/>
                      </a:lnTo>
                      <a:lnTo>
                        <a:pt x="463" y="575"/>
                      </a:lnTo>
                      <a:lnTo>
                        <a:pt x="462" y="576"/>
                      </a:lnTo>
                      <a:lnTo>
                        <a:pt x="462" y="578"/>
                      </a:lnTo>
                      <a:lnTo>
                        <a:pt x="462" y="578"/>
                      </a:lnTo>
                      <a:lnTo>
                        <a:pt x="460" y="582"/>
                      </a:lnTo>
                      <a:lnTo>
                        <a:pt x="460" y="582"/>
                      </a:lnTo>
                      <a:lnTo>
                        <a:pt x="460" y="584"/>
                      </a:lnTo>
                      <a:lnTo>
                        <a:pt x="459" y="584"/>
                      </a:lnTo>
                      <a:lnTo>
                        <a:pt x="459" y="586"/>
                      </a:lnTo>
                      <a:lnTo>
                        <a:pt x="459" y="587"/>
                      </a:lnTo>
                      <a:lnTo>
                        <a:pt x="458" y="587"/>
                      </a:lnTo>
                      <a:lnTo>
                        <a:pt x="458" y="587"/>
                      </a:lnTo>
                      <a:lnTo>
                        <a:pt x="459" y="587"/>
                      </a:lnTo>
                      <a:lnTo>
                        <a:pt x="459" y="592"/>
                      </a:lnTo>
                      <a:lnTo>
                        <a:pt x="460" y="592"/>
                      </a:lnTo>
                      <a:lnTo>
                        <a:pt x="462" y="593"/>
                      </a:lnTo>
                      <a:lnTo>
                        <a:pt x="462" y="596"/>
                      </a:lnTo>
                      <a:lnTo>
                        <a:pt x="463" y="596"/>
                      </a:lnTo>
                      <a:lnTo>
                        <a:pt x="463" y="596"/>
                      </a:lnTo>
                      <a:lnTo>
                        <a:pt x="463" y="597"/>
                      </a:lnTo>
                      <a:lnTo>
                        <a:pt x="464" y="597"/>
                      </a:lnTo>
                      <a:lnTo>
                        <a:pt x="464" y="597"/>
                      </a:lnTo>
                      <a:lnTo>
                        <a:pt x="466" y="599"/>
                      </a:lnTo>
                      <a:lnTo>
                        <a:pt x="466" y="600"/>
                      </a:lnTo>
                      <a:lnTo>
                        <a:pt x="466" y="601"/>
                      </a:lnTo>
                      <a:lnTo>
                        <a:pt x="466" y="603"/>
                      </a:lnTo>
                      <a:lnTo>
                        <a:pt x="464" y="605"/>
                      </a:lnTo>
                      <a:lnTo>
                        <a:pt x="464" y="608"/>
                      </a:lnTo>
                      <a:lnTo>
                        <a:pt x="463" y="610"/>
                      </a:lnTo>
                      <a:lnTo>
                        <a:pt x="463" y="613"/>
                      </a:lnTo>
                      <a:lnTo>
                        <a:pt x="464" y="613"/>
                      </a:lnTo>
                      <a:lnTo>
                        <a:pt x="464" y="618"/>
                      </a:lnTo>
                      <a:lnTo>
                        <a:pt x="464" y="618"/>
                      </a:lnTo>
                      <a:lnTo>
                        <a:pt x="464" y="625"/>
                      </a:lnTo>
                      <a:lnTo>
                        <a:pt x="466" y="625"/>
                      </a:lnTo>
                      <a:lnTo>
                        <a:pt x="466" y="628"/>
                      </a:lnTo>
                      <a:lnTo>
                        <a:pt x="468" y="629"/>
                      </a:lnTo>
                      <a:lnTo>
                        <a:pt x="471" y="631"/>
                      </a:lnTo>
                      <a:lnTo>
                        <a:pt x="472" y="634"/>
                      </a:lnTo>
                      <a:lnTo>
                        <a:pt x="474" y="634"/>
                      </a:lnTo>
                      <a:lnTo>
                        <a:pt x="474" y="638"/>
                      </a:lnTo>
                      <a:lnTo>
                        <a:pt x="472" y="638"/>
                      </a:lnTo>
                      <a:lnTo>
                        <a:pt x="472" y="642"/>
                      </a:lnTo>
                      <a:lnTo>
                        <a:pt x="472" y="642"/>
                      </a:lnTo>
                      <a:lnTo>
                        <a:pt x="474" y="646"/>
                      </a:lnTo>
                      <a:lnTo>
                        <a:pt x="474" y="646"/>
                      </a:lnTo>
                      <a:lnTo>
                        <a:pt x="474" y="648"/>
                      </a:lnTo>
                      <a:lnTo>
                        <a:pt x="474" y="648"/>
                      </a:lnTo>
                      <a:lnTo>
                        <a:pt x="474" y="655"/>
                      </a:lnTo>
                      <a:lnTo>
                        <a:pt x="475" y="655"/>
                      </a:lnTo>
                      <a:lnTo>
                        <a:pt x="475" y="658"/>
                      </a:lnTo>
                      <a:lnTo>
                        <a:pt x="474" y="658"/>
                      </a:lnTo>
                      <a:lnTo>
                        <a:pt x="475" y="664"/>
                      </a:lnTo>
                      <a:lnTo>
                        <a:pt x="475" y="664"/>
                      </a:lnTo>
                      <a:lnTo>
                        <a:pt x="475" y="665"/>
                      </a:lnTo>
                      <a:lnTo>
                        <a:pt x="476" y="665"/>
                      </a:lnTo>
                      <a:lnTo>
                        <a:pt x="476" y="667"/>
                      </a:lnTo>
                      <a:lnTo>
                        <a:pt x="475" y="667"/>
                      </a:lnTo>
                      <a:lnTo>
                        <a:pt x="475" y="667"/>
                      </a:lnTo>
                      <a:lnTo>
                        <a:pt x="475" y="673"/>
                      </a:lnTo>
                      <a:lnTo>
                        <a:pt x="474" y="673"/>
                      </a:lnTo>
                      <a:lnTo>
                        <a:pt x="474" y="675"/>
                      </a:lnTo>
                      <a:lnTo>
                        <a:pt x="474" y="675"/>
                      </a:lnTo>
                      <a:lnTo>
                        <a:pt x="472" y="677"/>
                      </a:lnTo>
                      <a:lnTo>
                        <a:pt x="472" y="680"/>
                      </a:lnTo>
                      <a:lnTo>
                        <a:pt x="474" y="682"/>
                      </a:lnTo>
                      <a:lnTo>
                        <a:pt x="475" y="684"/>
                      </a:lnTo>
                      <a:lnTo>
                        <a:pt x="475" y="685"/>
                      </a:lnTo>
                      <a:lnTo>
                        <a:pt x="475" y="685"/>
                      </a:lnTo>
                      <a:lnTo>
                        <a:pt x="474" y="686"/>
                      </a:lnTo>
                      <a:lnTo>
                        <a:pt x="474" y="686"/>
                      </a:lnTo>
                      <a:lnTo>
                        <a:pt x="472" y="686"/>
                      </a:lnTo>
                      <a:lnTo>
                        <a:pt x="474" y="690"/>
                      </a:lnTo>
                      <a:lnTo>
                        <a:pt x="471" y="694"/>
                      </a:lnTo>
                      <a:lnTo>
                        <a:pt x="468" y="694"/>
                      </a:lnTo>
                      <a:lnTo>
                        <a:pt x="467" y="698"/>
                      </a:lnTo>
                      <a:lnTo>
                        <a:pt x="467" y="698"/>
                      </a:lnTo>
                      <a:lnTo>
                        <a:pt x="466" y="701"/>
                      </a:lnTo>
                      <a:lnTo>
                        <a:pt x="463" y="701"/>
                      </a:lnTo>
                      <a:lnTo>
                        <a:pt x="463" y="702"/>
                      </a:lnTo>
                      <a:lnTo>
                        <a:pt x="459" y="705"/>
                      </a:lnTo>
                      <a:lnTo>
                        <a:pt x="459" y="706"/>
                      </a:lnTo>
                      <a:lnTo>
                        <a:pt x="458" y="706"/>
                      </a:lnTo>
                      <a:lnTo>
                        <a:pt x="458" y="706"/>
                      </a:lnTo>
                      <a:lnTo>
                        <a:pt x="456" y="706"/>
                      </a:lnTo>
                      <a:lnTo>
                        <a:pt x="456" y="707"/>
                      </a:lnTo>
                      <a:lnTo>
                        <a:pt x="451" y="707"/>
                      </a:lnTo>
                      <a:lnTo>
                        <a:pt x="450" y="709"/>
                      </a:lnTo>
                      <a:lnTo>
                        <a:pt x="447" y="710"/>
                      </a:lnTo>
                      <a:lnTo>
                        <a:pt x="445" y="711"/>
                      </a:lnTo>
                      <a:lnTo>
                        <a:pt x="445" y="713"/>
                      </a:lnTo>
                      <a:lnTo>
                        <a:pt x="441" y="713"/>
                      </a:lnTo>
                      <a:lnTo>
                        <a:pt x="439" y="714"/>
                      </a:lnTo>
                      <a:lnTo>
                        <a:pt x="439" y="714"/>
                      </a:lnTo>
                      <a:lnTo>
                        <a:pt x="439" y="714"/>
                      </a:lnTo>
                      <a:lnTo>
                        <a:pt x="438" y="714"/>
                      </a:lnTo>
                      <a:lnTo>
                        <a:pt x="438" y="714"/>
                      </a:lnTo>
                      <a:lnTo>
                        <a:pt x="438" y="714"/>
                      </a:lnTo>
                      <a:lnTo>
                        <a:pt x="433" y="714"/>
                      </a:lnTo>
                      <a:lnTo>
                        <a:pt x="433" y="715"/>
                      </a:lnTo>
                      <a:lnTo>
                        <a:pt x="433" y="715"/>
                      </a:lnTo>
                      <a:lnTo>
                        <a:pt x="433" y="715"/>
                      </a:lnTo>
                      <a:lnTo>
                        <a:pt x="433" y="715"/>
                      </a:lnTo>
                      <a:lnTo>
                        <a:pt x="433" y="720"/>
                      </a:lnTo>
                      <a:lnTo>
                        <a:pt x="432" y="722"/>
                      </a:lnTo>
                      <a:lnTo>
                        <a:pt x="430" y="723"/>
                      </a:lnTo>
                      <a:lnTo>
                        <a:pt x="429" y="723"/>
                      </a:lnTo>
                      <a:lnTo>
                        <a:pt x="428" y="724"/>
                      </a:lnTo>
                      <a:lnTo>
                        <a:pt x="426" y="724"/>
                      </a:lnTo>
                      <a:lnTo>
                        <a:pt x="426" y="727"/>
                      </a:lnTo>
                      <a:lnTo>
                        <a:pt x="425" y="728"/>
                      </a:lnTo>
                      <a:lnTo>
                        <a:pt x="425" y="730"/>
                      </a:lnTo>
                      <a:lnTo>
                        <a:pt x="420" y="732"/>
                      </a:lnTo>
                      <a:lnTo>
                        <a:pt x="420" y="735"/>
                      </a:lnTo>
                      <a:lnTo>
                        <a:pt x="419" y="737"/>
                      </a:lnTo>
                      <a:lnTo>
                        <a:pt x="420" y="740"/>
                      </a:lnTo>
                      <a:lnTo>
                        <a:pt x="420" y="743"/>
                      </a:lnTo>
                      <a:lnTo>
                        <a:pt x="422" y="744"/>
                      </a:lnTo>
                      <a:lnTo>
                        <a:pt x="422" y="745"/>
                      </a:lnTo>
                      <a:lnTo>
                        <a:pt x="422" y="745"/>
                      </a:lnTo>
                      <a:lnTo>
                        <a:pt x="422" y="745"/>
                      </a:lnTo>
                      <a:lnTo>
                        <a:pt x="422" y="753"/>
                      </a:lnTo>
                      <a:lnTo>
                        <a:pt x="424" y="753"/>
                      </a:lnTo>
                      <a:lnTo>
                        <a:pt x="424" y="754"/>
                      </a:lnTo>
                      <a:lnTo>
                        <a:pt x="424" y="754"/>
                      </a:lnTo>
                      <a:lnTo>
                        <a:pt x="424" y="757"/>
                      </a:lnTo>
                      <a:lnTo>
                        <a:pt x="425" y="757"/>
                      </a:lnTo>
                      <a:lnTo>
                        <a:pt x="425" y="758"/>
                      </a:lnTo>
                      <a:lnTo>
                        <a:pt x="425" y="758"/>
                      </a:lnTo>
                      <a:lnTo>
                        <a:pt x="425" y="761"/>
                      </a:lnTo>
                      <a:lnTo>
                        <a:pt x="426" y="761"/>
                      </a:lnTo>
                      <a:lnTo>
                        <a:pt x="426" y="762"/>
                      </a:lnTo>
                      <a:lnTo>
                        <a:pt x="425" y="764"/>
                      </a:lnTo>
                      <a:lnTo>
                        <a:pt x="425" y="765"/>
                      </a:lnTo>
                      <a:lnTo>
                        <a:pt x="426" y="765"/>
                      </a:lnTo>
                      <a:lnTo>
                        <a:pt x="426" y="768"/>
                      </a:lnTo>
                      <a:lnTo>
                        <a:pt x="426" y="768"/>
                      </a:lnTo>
                      <a:lnTo>
                        <a:pt x="426" y="775"/>
                      </a:lnTo>
                      <a:lnTo>
                        <a:pt x="426" y="775"/>
                      </a:lnTo>
                      <a:lnTo>
                        <a:pt x="426" y="777"/>
                      </a:lnTo>
                      <a:lnTo>
                        <a:pt x="426" y="777"/>
                      </a:lnTo>
                      <a:lnTo>
                        <a:pt x="426" y="779"/>
                      </a:lnTo>
                      <a:lnTo>
                        <a:pt x="428" y="779"/>
                      </a:lnTo>
                      <a:lnTo>
                        <a:pt x="426" y="783"/>
                      </a:lnTo>
                      <a:lnTo>
                        <a:pt x="424" y="785"/>
                      </a:lnTo>
                      <a:lnTo>
                        <a:pt x="424" y="786"/>
                      </a:lnTo>
                      <a:lnTo>
                        <a:pt x="422" y="786"/>
                      </a:lnTo>
                      <a:lnTo>
                        <a:pt x="421" y="787"/>
                      </a:lnTo>
                      <a:lnTo>
                        <a:pt x="419" y="787"/>
                      </a:lnTo>
                      <a:lnTo>
                        <a:pt x="419" y="789"/>
                      </a:lnTo>
                      <a:lnTo>
                        <a:pt x="416" y="789"/>
                      </a:lnTo>
                      <a:lnTo>
                        <a:pt x="416" y="790"/>
                      </a:lnTo>
                      <a:lnTo>
                        <a:pt x="412" y="790"/>
                      </a:lnTo>
                      <a:lnTo>
                        <a:pt x="412" y="791"/>
                      </a:lnTo>
                      <a:lnTo>
                        <a:pt x="408" y="792"/>
                      </a:lnTo>
                      <a:lnTo>
                        <a:pt x="408" y="792"/>
                      </a:lnTo>
                      <a:lnTo>
                        <a:pt x="404" y="794"/>
                      </a:lnTo>
                      <a:lnTo>
                        <a:pt x="403" y="795"/>
                      </a:lnTo>
                      <a:lnTo>
                        <a:pt x="400" y="798"/>
                      </a:lnTo>
                      <a:lnTo>
                        <a:pt x="400" y="799"/>
                      </a:lnTo>
                      <a:lnTo>
                        <a:pt x="402" y="800"/>
                      </a:lnTo>
                      <a:lnTo>
                        <a:pt x="403" y="800"/>
                      </a:lnTo>
                      <a:lnTo>
                        <a:pt x="404" y="802"/>
                      </a:lnTo>
                      <a:lnTo>
                        <a:pt x="403" y="804"/>
                      </a:lnTo>
                      <a:lnTo>
                        <a:pt x="403" y="804"/>
                      </a:lnTo>
                      <a:lnTo>
                        <a:pt x="403" y="809"/>
                      </a:lnTo>
                      <a:lnTo>
                        <a:pt x="403" y="809"/>
                      </a:lnTo>
                      <a:lnTo>
                        <a:pt x="403" y="812"/>
                      </a:lnTo>
                      <a:lnTo>
                        <a:pt x="403" y="815"/>
                      </a:lnTo>
                      <a:lnTo>
                        <a:pt x="403" y="817"/>
                      </a:lnTo>
                      <a:lnTo>
                        <a:pt x="402" y="820"/>
                      </a:lnTo>
                      <a:lnTo>
                        <a:pt x="402" y="821"/>
                      </a:lnTo>
                      <a:lnTo>
                        <a:pt x="402" y="821"/>
                      </a:lnTo>
                      <a:lnTo>
                        <a:pt x="398" y="821"/>
                      </a:lnTo>
                      <a:lnTo>
                        <a:pt x="399" y="824"/>
                      </a:lnTo>
                      <a:lnTo>
                        <a:pt x="399" y="825"/>
                      </a:lnTo>
                      <a:lnTo>
                        <a:pt x="399" y="825"/>
                      </a:lnTo>
                      <a:lnTo>
                        <a:pt x="400" y="830"/>
                      </a:lnTo>
                      <a:lnTo>
                        <a:pt x="399" y="832"/>
                      </a:lnTo>
                      <a:lnTo>
                        <a:pt x="398" y="832"/>
                      </a:lnTo>
                      <a:lnTo>
                        <a:pt x="395" y="833"/>
                      </a:lnTo>
                      <a:lnTo>
                        <a:pt x="395" y="834"/>
                      </a:lnTo>
                      <a:lnTo>
                        <a:pt x="394" y="834"/>
                      </a:lnTo>
                      <a:lnTo>
                        <a:pt x="391" y="836"/>
                      </a:lnTo>
                      <a:lnTo>
                        <a:pt x="391" y="837"/>
                      </a:lnTo>
                      <a:lnTo>
                        <a:pt x="390" y="838"/>
                      </a:lnTo>
                      <a:lnTo>
                        <a:pt x="390" y="838"/>
                      </a:lnTo>
                      <a:lnTo>
                        <a:pt x="388" y="841"/>
                      </a:lnTo>
                      <a:lnTo>
                        <a:pt x="388" y="841"/>
                      </a:lnTo>
                      <a:lnTo>
                        <a:pt x="388" y="845"/>
                      </a:lnTo>
                      <a:lnTo>
                        <a:pt x="386" y="845"/>
                      </a:lnTo>
                      <a:lnTo>
                        <a:pt x="386" y="846"/>
                      </a:lnTo>
                      <a:lnTo>
                        <a:pt x="386" y="847"/>
                      </a:lnTo>
                      <a:lnTo>
                        <a:pt x="384" y="849"/>
                      </a:lnTo>
                      <a:lnTo>
                        <a:pt x="383" y="849"/>
                      </a:lnTo>
                      <a:lnTo>
                        <a:pt x="382" y="853"/>
                      </a:lnTo>
                      <a:lnTo>
                        <a:pt x="381" y="855"/>
                      </a:lnTo>
                      <a:lnTo>
                        <a:pt x="378" y="857"/>
                      </a:lnTo>
                      <a:lnTo>
                        <a:pt x="378" y="858"/>
                      </a:lnTo>
                      <a:lnTo>
                        <a:pt x="377" y="858"/>
                      </a:lnTo>
                      <a:lnTo>
                        <a:pt x="375" y="861"/>
                      </a:lnTo>
                      <a:lnTo>
                        <a:pt x="374" y="862"/>
                      </a:lnTo>
                      <a:lnTo>
                        <a:pt x="371" y="863"/>
                      </a:lnTo>
                      <a:lnTo>
                        <a:pt x="371" y="864"/>
                      </a:lnTo>
                      <a:lnTo>
                        <a:pt x="370" y="866"/>
                      </a:lnTo>
                      <a:lnTo>
                        <a:pt x="369" y="866"/>
                      </a:lnTo>
                      <a:lnTo>
                        <a:pt x="369" y="867"/>
                      </a:lnTo>
                      <a:lnTo>
                        <a:pt x="367" y="868"/>
                      </a:lnTo>
                      <a:lnTo>
                        <a:pt x="367" y="868"/>
                      </a:lnTo>
                      <a:lnTo>
                        <a:pt x="366" y="868"/>
                      </a:lnTo>
                      <a:lnTo>
                        <a:pt x="365" y="870"/>
                      </a:lnTo>
                      <a:lnTo>
                        <a:pt x="365" y="871"/>
                      </a:lnTo>
                      <a:lnTo>
                        <a:pt x="364" y="872"/>
                      </a:lnTo>
                      <a:lnTo>
                        <a:pt x="362" y="872"/>
                      </a:lnTo>
                      <a:lnTo>
                        <a:pt x="361" y="874"/>
                      </a:lnTo>
                      <a:lnTo>
                        <a:pt x="360" y="875"/>
                      </a:lnTo>
                      <a:lnTo>
                        <a:pt x="358" y="878"/>
                      </a:lnTo>
                      <a:lnTo>
                        <a:pt x="357" y="879"/>
                      </a:lnTo>
                      <a:lnTo>
                        <a:pt x="356" y="879"/>
                      </a:lnTo>
                      <a:lnTo>
                        <a:pt x="354" y="881"/>
                      </a:lnTo>
                      <a:lnTo>
                        <a:pt x="350" y="881"/>
                      </a:lnTo>
                      <a:lnTo>
                        <a:pt x="350" y="883"/>
                      </a:lnTo>
                      <a:lnTo>
                        <a:pt x="349" y="883"/>
                      </a:lnTo>
                      <a:lnTo>
                        <a:pt x="349" y="884"/>
                      </a:lnTo>
                      <a:lnTo>
                        <a:pt x="348" y="884"/>
                      </a:lnTo>
                      <a:lnTo>
                        <a:pt x="345" y="884"/>
                      </a:lnTo>
                      <a:lnTo>
                        <a:pt x="344" y="883"/>
                      </a:lnTo>
                      <a:lnTo>
                        <a:pt x="344" y="883"/>
                      </a:lnTo>
                      <a:lnTo>
                        <a:pt x="343" y="884"/>
                      </a:lnTo>
                      <a:lnTo>
                        <a:pt x="341" y="884"/>
                      </a:lnTo>
                      <a:lnTo>
                        <a:pt x="341" y="887"/>
                      </a:lnTo>
                      <a:lnTo>
                        <a:pt x="339" y="887"/>
                      </a:lnTo>
                      <a:lnTo>
                        <a:pt x="336" y="887"/>
                      </a:lnTo>
                      <a:lnTo>
                        <a:pt x="335" y="887"/>
                      </a:lnTo>
                      <a:lnTo>
                        <a:pt x="335" y="887"/>
                      </a:lnTo>
                      <a:lnTo>
                        <a:pt x="332" y="888"/>
                      </a:lnTo>
                      <a:lnTo>
                        <a:pt x="331" y="889"/>
                      </a:lnTo>
                      <a:lnTo>
                        <a:pt x="328" y="888"/>
                      </a:lnTo>
                      <a:lnTo>
                        <a:pt x="327" y="888"/>
                      </a:lnTo>
                      <a:lnTo>
                        <a:pt x="326" y="887"/>
                      </a:lnTo>
                      <a:lnTo>
                        <a:pt x="323" y="887"/>
                      </a:lnTo>
                      <a:lnTo>
                        <a:pt x="322" y="885"/>
                      </a:lnTo>
                      <a:lnTo>
                        <a:pt x="320" y="885"/>
                      </a:lnTo>
                      <a:lnTo>
                        <a:pt x="320" y="887"/>
                      </a:lnTo>
                      <a:lnTo>
                        <a:pt x="318" y="887"/>
                      </a:lnTo>
                      <a:lnTo>
                        <a:pt x="318" y="888"/>
                      </a:lnTo>
                      <a:lnTo>
                        <a:pt x="314" y="887"/>
                      </a:lnTo>
                      <a:lnTo>
                        <a:pt x="314" y="887"/>
                      </a:lnTo>
                      <a:lnTo>
                        <a:pt x="312" y="887"/>
                      </a:lnTo>
                      <a:lnTo>
                        <a:pt x="311" y="888"/>
                      </a:lnTo>
                      <a:lnTo>
                        <a:pt x="311" y="888"/>
                      </a:lnTo>
                      <a:lnTo>
                        <a:pt x="311" y="888"/>
                      </a:lnTo>
                      <a:lnTo>
                        <a:pt x="310" y="888"/>
                      </a:lnTo>
                      <a:lnTo>
                        <a:pt x="310" y="888"/>
                      </a:lnTo>
                      <a:lnTo>
                        <a:pt x="309" y="888"/>
                      </a:lnTo>
                      <a:lnTo>
                        <a:pt x="309" y="891"/>
                      </a:lnTo>
                      <a:lnTo>
                        <a:pt x="305" y="891"/>
                      </a:lnTo>
                      <a:lnTo>
                        <a:pt x="303" y="889"/>
                      </a:lnTo>
                      <a:lnTo>
                        <a:pt x="297" y="889"/>
                      </a:lnTo>
                      <a:lnTo>
                        <a:pt x="297" y="891"/>
                      </a:lnTo>
                      <a:lnTo>
                        <a:pt x="293" y="892"/>
                      </a:lnTo>
                      <a:lnTo>
                        <a:pt x="290" y="893"/>
                      </a:lnTo>
                      <a:lnTo>
                        <a:pt x="288" y="895"/>
                      </a:lnTo>
                      <a:lnTo>
                        <a:pt x="284" y="895"/>
                      </a:lnTo>
                      <a:lnTo>
                        <a:pt x="284" y="895"/>
                      </a:lnTo>
                      <a:lnTo>
                        <a:pt x="284" y="893"/>
                      </a:lnTo>
                      <a:lnTo>
                        <a:pt x="284" y="893"/>
                      </a:lnTo>
                      <a:lnTo>
                        <a:pt x="282" y="893"/>
                      </a:lnTo>
                      <a:lnTo>
                        <a:pt x="282" y="893"/>
                      </a:lnTo>
                      <a:lnTo>
                        <a:pt x="282" y="893"/>
                      </a:lnTo>
                      <a:lnTo>
                        <a:pt x="281" y="893"/>
                      </a:lnTo>
                      <a:lnTo>
                        <a:pt x="281" y="892"/>
                      </a:lnTo>
                      <a:lnTo>
                        <a:pt x="280" y="892"/>
                      </a:lnTo>
                      <a:lnTo>
                        <a:pt x="280" y="891"/>
                      </a:lnTo>
                      <a:lnTo>
                        <a:pt x="277" y="892"/>
                      </a:lnTo>
                      <a:lnTo>
                        <a:pt x="277" y="891"/>
                      </a:lnTo>
                      <a:lnTo>
                        <a:pt x="277" y="891"/>
                      </a:lnTo>
                      <a:lnTo>
                        <a:pt x="277" y="891"/>
                      </a:lnTo>
                      <a:lnTo>
                        <a:pt x="277" y="889"/>
                      </a:lnTo>
                      <a:lnTo>
                        <a:pt x="275" y="889"/>
                      </a:lnTo>
                      <a:lnTo>
                        <a:pt x="275" y="892"/>
                      </a:lnTo>
                      <a:lnTo>
                        <a:pt x="273" y="892"/>
                      </a:lnTo>
                      <a:lnTo>
                        <a:pt x="273" y="891"/>
                      </a:lnTo>
                      <a:lnTo>
                        <a:pt x="272" y="891"/>
                      </a:lnTo>
                      <a:lnTo>
                        <a:pt x="272" y="891"/>
                      </a:lnTo>
                      <a:lnTo>
                        <a:pt x="272" y="889"/>
                      </a:lnTo>
                      <a:lnTo>
                        <a:pt x="271" y="888"/>
                      </a:lnTo>
                      <a:lnTo>
                        <a:pt x="272" y="887"/>
                      </a:lnTo>
                      <a:lnTo>
                        <a:pt x="272" y="887"/>
                      </a:lnTo>
                      <a:lnTo>
                        <a:pt x="272" y="885"/>
                      </a:lnTo>
                      <a:lnTo>
                        <a:pt x="272" y="883"/>
                      </a:lnTo>
                      <a:lnTo>
                        <a:pt x="271" y="881"/>
                      </a:lnTo>
                      <a:lnTo>
                        <a:pt x="269" y="879"/>
                      </a:lnTo>
                      <a:lnTo>
                        <a:pt x="271" y="879"/>
                      </a:lnTo>
                      <a:lnTo>
                        <a:pt x="271" y="878"/>
                      </a:lnTo>
                      <a:lnTo>
                        <a:pt x="269" y="876"/>
                      </a:lnTo>
                      <a:lnTo>
                        <a:pt x="269" y="876"/>
                      </a:lnTo>
                      <a:lnTo>
                        <a:pt x="268" y="875"/>
                      </a:lnTo>
                      <a:lnTo>
                        <a:pt x="268" y="872"/>
                      </a:lnTo>
                      <a:lnTo>
                        <a:pt x="269" y="871"/>
                      </a:lnTo>
                      <a:lnTo>
                        <a:pt x="272" y="872"/>
                      </a:lnTo>
                      <a:lnTo>
                        <a:pt x="272" y="871"/>
                      </a:lnTo>
                      <a:lnTo>
                        <a:pt x="272" y="871"/>
                      </a:lnTo>
                      <a:lnTo>
                        <a:pt x="272" y="871"/>
                      </a:lnTo>
                      <a:lnTo>
                        <a:pt x="272" y="870"/>
                      </a:lnTo>
                      <a:lnTo>
                        <a:pt x="272" y="867"/>
                      </a:lnTo>
                      <a:lnTo>
                        <a:pt x="273" y="867"/>
                      </a:lnTo>
                      <a:lnTo>
                        <a:pt x="272" y="857"/>
                      </a:lnTo>
                      <a:lnTo>
                        <a:pt x="271" y="857"/>
                      </a:lnTo>
                      <a:lnTo>
                        <a:pt x="271" y="855"/>
                      </a:lnTo>
                      <a:lnTo>
                        <a:pt x="269" y="855"/>
                      </a:lnTo>
                      <a:lnTo>
                        <a:pt x="269" y="853"/>
                      </a:lnTo>
                      <a:lnTo>
                        <a:pt x="269" y="851"/>
                      </a:lnTo>
                      <a:lnTo>
                        <a:pt x="269" y="851"/>
                      </a:lnTo>
                      <a:lnTo>
                        <a:pt x="268" y="850"/>
                      </a:lnTo>
                      <a:lnTo>
                        <a:pt x="267" y="850"/>
                      </a:lnTo>
                      <a:lnTo>
                        <a:pt x="267" y="850"/>
                      </a:lnTo>
                      <a:lnTo>
                        <a:pt x="267" y="850"/>
                      </a:lnTo>
                      <a:lnTo>
                        <a:pt x="265" y="846"/>
                      </a:lnTo>
                      <a:lnTo>
                        <a:pt x="264" y="846"/>
                      </a:lnTo>
                      <a:lnTo>
                        <a:pt x="264" y="838"/>
                      </a:lnTo>
                      <a:lnTo>
                        <a:pt x="263" y="838"/>
                      </a:lnTo>
                      <a:lnTo>
                        <a:pt x="263" y="837"/>
                      </a:lnTo>
                      <a:lnTo>
                        <a:pt x="263" y="837"/>
                      </a:lnTo>
                      <a:lnTo>
                        <a:pt x="263" y="837"/>
                      </a:lnTo>
                      <a:lnTo>
                        <a:pt x="263" y="834"/>
                      </a:lnTo>
                      <a:lnTo>
                        <a:pt x="261" y="834"/>
                      </a:lnTo>
                      <a:lnTo>
                        <a:pt x="260" y="832"/>
                      </a:lnTo>
                      <a:lnTo>
                        <a:pt x="259" y="830"/>
                      </a:lnTo>
                      <a:lnTo>
                        <a:pt x="256" y="823"/>
                      </a:lnTo>
                      <a:lnTo>
                        <a:pt x="254" y="823"/>
                      </a:lnTo>
                      <a:lnTo>
                        <a:pt x="251" y="821"/>
                      </a:lnTo>
                      <a:lnTo>
                        <a:pt x="251" y="821"/>
                      </a:lnTo>
                      <a:lnTo>
                        <a:pt x="250" y="819"/>
                      </a:lnTo>
                      <a:lnTo>
                        <a:pt x="248" y="817"/>
                      </a:lnTo>
                      <a:lnTo>
                        <a:pt x="248" y="816"/>
                      </a:lnTo>
                      <a:lnTo>
                        <a:pt x="248" y="816"/>
                      </a:lnTo>
                      <a:lnTo>
                        <a:pt x="247" y="811"/>
                      </a:lnTo>
                      <a:lnTo>
                        <a:pt x="247" y="811"/>
                      </a:lnTo>
                      <a:lnTo>
                        <a:pt x="247" y="808"/>
                      </a:lnTo>
                      <a:lnTo>
                        <a:pt x="246" y="808"/>
                      </a:lnTo>
                      <a:lnTo>
                        <a:pt x="246" y="803"/>
                      </a:lnTo>
                      <a:lnTo>
                        <a:pt x="244" y="803"/>
                      </a:lnTo>
                      <a:lnTo>
                        <a:pt x="244" y="802"/>
                      </a:lnTo>
                      <a:lnTo>
                        <a:pt x="244" y="802"/>
                      </a:lnTo>
                      <a:lnTo>
                        <a:pt x="246" y="800"/>
                      </a:lnTo>
                      <a:lnTo>
                        <a:pt x="246" y="799"/>
                      </a:lnTo>
                      <a:lnTo>
                        <a:pt x="244" y="799"/>
                      </a:lnTo>
                      <a:lnTo>
                        <a:pt x="244" y="798"/>
                      </a:lnTo>
                      <a:lnTo>
                        <a:pt x="243" y="796"/>
                      </a:lnTo>
                      <a:lnTo>
                        <a:pt x="243" y="796"/>
                      </a:lnTo>
                      <a:lnTo>
                        <a:pt x="244" y="795"/>
                      </a:lnTo>
                      <a:lnTo>
                        <a:pt x="244" y="795"/>
                      </a:lnTo>
                      <a:lnTo>
                        <a:pt x="244" y="795"/>
                      </a:lnTo>
                      <a:lnTo>
                        <a:pt x="244" y="789"/>
                      </a:lnTo>
                      <a:lnTo>
                        <a:pt x="244" y="789"/>
                      </a:lnTo>
                      <a:lnTo>
                        <a:pt x="244" y="787"/>
                      </a:lnTo>
                      <a:lnTo>
                        <a:pt x="244" y="787"/>
                      </a:lnTo>
                      <a:lnTo>
                        <a:pt x="244" y="785"/>
                      </a:lnTo>
                      <a:lnTo>
                        <a:pt x="243" y="785"/>
                      </a:lnTo>
                      <a:lnTo>
                        <a:pt x="242" y="781"/>
                      </a:lnTo>
                      <a:lnTo>
                        <a:pt x="242" y="781"/>
                      </a:lnTo>
                      <a:lnTo>
                        <a:pt x="242" y="779"/>
                      </a:lnTo>
                      <a:lnTo>
                        <a:pt x="242" y="778"/>
                      </a:lnTo>
                      <a:lnTo>
                        <a:pt x="242" y="777"/>
                      </a:lnTo>
                      <a:lnTo>
                        <a:pt x="242" y="777"/>
                      </a:lnTo>
                      <a:lnTo>
                        <a:pt x="240" y="772"/>
                      </a:lnTo>
                      <a:lnTo>
                        <a:pt x="242" y="772"/>
                      </a:lnTo>
                      <a:lnTo>
                        <a:pt x="242" y="770"/>
                      </a:lnTo>
                      <a:lnTo>
                        <a:pt x="240" y="770"/>
                      </a:lnTo>
                      <a:lnTo>
                        <a:pt x="240" y="770"/>
                      </a:lnTo>
                      <a:lnTo>
                        <a:pt x="240" y="769"/>
                      </a:lnTo>
                      <a:lnTo>
                        <a:pt x="240" y="768"/>
                      </a:lnTo>
                      <a:lnTo>
                        <a:pt x="240" y="766"/>
                      </a:lnTo>
                      <a:lnTo>
                        <a:pt x="242" y="765"/>
                      </a:lnTo>
                      <a:lnTo>
                        <a:pt x="242" y="765"/>
                      </a:lnTo>
                      <a:lnTo>
                        <a:pt x="242" y="765"/>
                      </a:lnTo>
                      <a:lnTo>
                        <a:pt x="240" y="765"/>
                      </a:lnTo>
                      <a:lnTo>
                        <a:pt x="240" y="762"/>
                      </a:lnTo>
                      <a:lnTo>
                        <a:pt x="242" y="762"/>
                      </a:lnTo>
                      <a:lnTo>
                        <a:pt x="242" y="761"/>
                      </a:lnTo>
                      <a:lnTo>
                        <a:pt x="242" y="761"/>
                      </a:lnTo>
                      <a:lnTo>
                        <a:pt x="240" y="757"/>
                      </a:lnTo>
                      <a:lnTo>
                        <a:pt x="239" y="757"/>
                      </a:lnTo>
                      <a:lnTo>
                        <a:pt x="238" y="756"/>
                      </a:lnTo>
                      <a:lnTo>
                        <a:pt x="237" y="753"/>
                      </a:lnTo>
                      <a:lnTo>
                        <a:pt x="235" y="753"/>
                      </a:lnTo>
                      <a:lnTo>
                        <a:pt x="237" y="752"/>
                      </a:lnTo>
                      <a:lnTo>
                        <a:pt x="237" y="749"/>
                      </a:lnTo>
                      <a:lnTo>
                        <a:pt x="237" y="748"/>
                      </a:lnTo>
                      <a:lnTo>
                        <a:pt x="235" y="748"/>
                      </a:lnTo>
                      <a:lnTo>
                        <a:pt x="235" y="747"/>
                      </a:lnTo>
                      <a:lnTo>
                        <a:pt x="235" y="745"/>
                      </a:lnTo>
                      <a:lnTo>
                        <a:pt x="233" y="745"/>
                      </a:lnTo>
                      <a:lnTo>
                        <a:pt x="231" y="741"/>
                      </a:lnTo>
                      <a:lnTo>
                        <a:pt x="230" y="741"/>
                      </a:lnTo>
                      <a:lnTo>
                        <a:pt x="230" y="740"/>
                      </a:lnTo>
                      <a:lnTo>
                        <a:pt x="229" y="739"/>
                      </a:lnTo>
                      <a:lnTo>
                        <a:pt x="229" y="734"/>
                      </a:lnTo>
                      <a:lnTo>
                        <a:pt x="227" y="734"/>
                      </a:lnTo>
                      <a:lnTo>
                        <a:pt x="227" y="731"/>
                      </a:lnTo>
                      <a:lnTo>
                        <a:pt x="227" y="731"/>
                      </a:lnTo>
                      <a:lnTo>
                        <a:pt x="227" y="730"/>
                      </a:lnTo>
                      <a:lnTo>
                        <a:pt x="227" y="728"/>
                      </a:lnTo>
                      <a:lnTo>
                        <a:pt x="227" y="727"/>
                      </a:lnTo>
                      <a:lnTo>
                        <a:pt x="227" y="726"/>
                      </a:lnTo>
                      <a:lnTo>
                        <a:pt x="226" y="724"/>
                      </a:lnTo>
                      <a:lnTo>
                        <a:pt x="225" y="723"/>
                      </a:lnTo>
                      <a:lnTo>
                        <a:pt x="223" y="722"/>
                      </a:lnTo>
                      <a:lnTo>
                        <a:pt x="222" y="720"/>
                      </a:lnTo>
                      <a:lnTo>
                        <a:pt x="221" y="718"/>
                      </a:lnTo>
                      <a:lnTo>
                        <a:pt x="220" y="717"/>
                      </a:lnTo>
                      <a:lnTo>
                        <a:pt x="218" y="717"/>
                      </a:lnTo>
                      <a:lnTo>
                        <a:pt x="217" y="717"/>
                      </a:lnTo>
                      <a:lnTo>
                        <a:pt x="217" y="707"/>
                      </a:lnTo>
                      <a:lnTo>
                        <a:pt x="217" y="707"/>
                      </a:lnTo>
                      <a:lnTo>
                        <a:pt x="218" y="705"/>
                      </a:lnTo>
                      <a:lnTo>
                        <a:pt x="217" y="705"/>
                      </a:lnTo>
                      <a:lnTo>
                        <a:pt x="217" y="701"/>
                      </a:lnTo>
                      <a:lnTo>
                        <a:pt x="217" y="700"/>
                      </a:lnTo>
                      <a:lnTo>
                        <a:pt x="218" y="700"/>
                      </a:lnTo>
                      <a:lnTo>
                        <a:pt x="218" y="697"/>
                      </a:lnTo>
                      <a:lnTo>
                        <a:pt x="217" y="694"/>
                      </a:lnTo>
                      <a:lnTo>
                        <a:pt x="217" y="692"/>
                      </a:lnTo>
                      <a:lnTo>
                        <a:pt x="217" y="689"/>
                      </a:lnTo>
                      <a:lnTo>
                        <a:pt x="217" y="689"/>
                      </a:lnTo>
                      <a:lnTo>
                        <a:pt x="218" y="685"/>
                      </a:lnTo>
                      <a:lnTo>
                        <a:pt x="220" y="685"/>
                      </a:lnTo>
                      <a:lnTo>
                        <a:pt x="220" y="684"/>
                      </a:lnTo>
                      <a:lnTo>
                        <a:pt x="221" y="682"/>
                      </a:lnTo>
                      <a:lnTo>
                        <a:pt x="221" y="682"/>
                      </a:lnTo>
                      <a:lnTo>
                        <a:pt x="222" y="681"/>
                      </a:lnTo>
                      <a:lnTo>
                        <a:pt x="222" y="679"/>
                      </a:lnTo>
                      <a:lnTo>
                        <a:pt x="222" y="677"/>
                      </a:lnTo>
                      <a:lnTo>
                        <a:pt x="223" y="676"/>
                      </a:lnTo>
                      <a:lnTo>
                        <a:pt x="223" y="669"/>
                      </a:lnTo>
                      <a:lnTo>
                        <a:pt x="225" y="669"/>
                      </a:lnTo>
                      <a:lnTo>
                        <a:pt x="226" y="663"/>
                      </a:lnTo>
                      <a:lnTo>
                        <a:pt x="227" y="663"/>
                      </a:lnTo>
                      <a:lnTo>
                        <a:pt x="229" y="660"/>
                      </a:lnTo>
                      <a:lnTo>
                        <a:pt x="230" y="660"/>
                      </a:lnTo>
                      <a:lnTo>
                        <a:pt x="230" y="656"/>
                      </a:lnTo>
                      <a:lnTo>
                        <a:pt x="231" y="656"/>
                      </a:lnTo>
                      <a:lnTo>
                        <a:pt x="231" y="655"/>
                      </a:lnTo>
                      <a:lnTo>
                        <a:pt x="233" y="655"/>
                      </a:lnTo>
                      <a:lnTo>
                        <a:pt x="233" y="654"/>
                      </a:lnTo>
                      <a:lnTo>
                        <a:pt x="234" y="652"/>
                      </a:lnTo>
                      <a:lnTo>
                        <a:pt x="234" y="652"/>
                      </a:lnTo>
                      <a:lnTo>
                        <a:pt x="234" y="648"/>
                      </a:lnTo>
                      <a:lnTo>
                        <a:pt x="235" y="648"/>
                      </a:lnTo>
                      <a:lnTo>
                        <a:pt x="235" y="641"/>
                      </a:lnTo>
                      <a:lnTo>
                        <a:pt x="235" y="641"/>
                      </a:lnTo>
                      <a:lnTo>
                        <a:pt x="235" y="637"/>
                      </a:lnTo>
                      <a:lnTo>
                        <a:pt x="234" y="637"/>
                      </a:lnTo>
                      <a:lnTo>
                        <a:pt x="234" y="634"/>
                      </a:lnTo>
                      <a:lnTo>
                        <a:pt x="233" y="633"/>
                      </a:lnTo>
                      <a:lnTo>
                        <a:pt x="233" y="631"/>
                      </a:lnTo>
                      <a:lnTo>
                        <a:pt x="231" y="630"/>
                      </a:lnTo>
                      <a:lnTo>
                        <a:pt x="231" y="626"/>
                      </a:lnTo>
                      <a:lnTo>
                        <a:pt x="231" y="626"/>
                      </a:lnTo>
                      <a:lnTo>
                        <a:pt x="231" y="624"/>
                      </a:lnTo>
                      <a:lnTo>
                        <a:pt x="230" y="624"/>
                      </a:lnTo>
                      <a:lnTo>
                        <a:pt x="230" y="621"/>
                      </a:lnTo>
                      <a:lnTo>
                        <a:pt x="231" y="621"/>
                      </a:lnTo>
                      <a:lnTo>
                        <a:pt x="230" y="616"/>
                      </a:lnTo>
                      <a:lnTo>
                        <a:pt x="233" y="614"/>
                      </a:lnTo>
                      <a:lnTo>
                        <a:pt x="231" y="613"/>
                      </a:lnTo>
                      <a:lnTo>
                        <a:pt x="233" y="612"/>
                      </a:lnTo>
                      <a:lnTo>
                        <a:pt x="233" y="612"/>
                      </a:lnTo>
                      <a:lnTo>
                        <a:pt x="233" y="612"/>
                      </a:lnTo>
                      <a:lnTo>
                        <a:pt x="233" y="610"/>
                      </a:lnTo>
                      <a:lnTo>
                        <a:pt x="233" y="610"/>
                      </a:lnTo>
                      <a:lnTo>
                        <a:pt x="231" y="609"/>
                      </a:lnTo>
                      <a:lnTo>
                        <a:pt x="231" y="609"/>
                      </a:lnTo>
                      <a:lnTo>
                        <a:pt x="231" y="605"/>
                      </a:lnTo>
                      <a:lnTo>
                        <a:pt x="231" y="605"/>
                      </a:lnTo>
                      <a:lnTo>
                        <a:pt x="231" y="604"/>
                      </a:lnTo>
                      <a:lnTo>
                        <a:pt x="230" y="603"/>
                      </a:lnTo>
                      <a:lnTo>
                        <a:pt x="229" y="597"/>
                      </a:lnTo>
                      <a:lnTo>
                        <a:pt x="229" y="597"/>
                      </a:lnTo>
                      <a:lnTo>
                        <a:pt x="229" y="596"/>
                      </a:lnTo>
                      <a:lnTo>
                        <a:pt x="227" y="595"/>
                      </a:lnTo>
                      <a:lnTo>
                        <a:pt x="226" y="592"/>
                      </a:lnTo>
                      <a:lnTo>
                        <a:pt x="226" y="592"/>
                      </a:lnTo>
                      <a:lnTo>
                        <a:pt x="226" y="590"/>
                      </a:lnTo>
                      <a:lnTo>
                        <a:pt x="225" y="590"/>
                      </a:lnTo>
                      <a:lnTo>
                        <a:pt x="225" y="588"/>
                      </a:lnTo>
                      <a:lnTo>
                        <a:pt x="223" y="588"/>
                      </a:lnTo>
                      <a:lnTo>
                        <a:pt x="223" y="584"/>
                      </a:lnTo>
                      <a:lnTo>
                        <a:pt x="222" y="584"/>
                      </a:lnTo>
                      <a:lnTo>
                        <a:pt x="223" y="582"/>
                      </a:lnTo>
                      <a:lnTo>
                        <a:pt x="221" y="580"/>
                      </a:lnTo>
                      <a:lnTo>
                        <a:pt x="221" y="579"/>
                      </a:lnTo>
                      <a:lnTo>
                        <a:pt x="220" y="579"/>
                      </a:lnTo>
                      <a:lnTo>
                        <a:pt x="220" y="578"/>
                      </a:lnTo>
                      <a:lnTo>
                        <a:pt x="221" y="576"/>
                      </a:lnTo>
                      <a:lnTo>
                        <a:pt x="221" y="576"/>
                      </a:lnTo>
                      <a:lnTo>
                        <a:pt x="221" y="576"/>
                      </a:lnTo>
                      <a:lnTo>
                        <a:pt x="221" y="574"/>
                      </a:lnTo>
                      <a:lnTo>
                        <a:pt x="220" y="574"/>
                      </a:lnTo>
                      <a:lnTo>
                        <a:pt x="220" y="573"/>
                      </a:lnTo>
                      <a:lnTo>
                        <a:pt x="218" y="573"/>
                      </a:lnTo>
                      <a:lnTo>
                        <a:pt x="218" y="571"/>
                      </a:lnTo>
                      <a:lnTo>
                        <a:pt x="218" y="570"/>
                      </a:lnTo>
                      <a:lnTo>
                        <a:pt x="217" y="567"/>
                      </a:lnTo>
                      <a:lnTo>
                        <a:pt x="216" y="567"/>
                      </a:lnTo>
                      <a:lnTo>
                        <a:pt x="216" y="566"/>
                      </a:lnTo>
                      <a:lnTo>
                        <a:pt x="214" y="566"/>
                      </a:lnTo>
                      <a:lnTo>
                        <a:pt x="214" y="563"/>
                      </a:lnTo>
                      <a:lnTo>
                        <a:pt x="208" y="559"/>
                      </a:lnTo>
                      <a:lnTo>
                        <a:pt x="208" y="558"/>
                      </a:lnTo>
                      <a:lnTo>
                        <a:pt x="208" y="558"/>
                      </a:lnTo>
                      <a:lnTo>
                        <a:pt x="208" y="556"/>
                      </a:lnTo>
                      <a:lnTo>
                        <a:pt x="206" y="554"/>
                      </a:lnTo>
                      <a:lnTo>
                        <a:pt x="205" y="553"/>
                      </a:lnTo>
                      <a:lnTo>
                        <a:pt x="204" y="553"/>
                      </a:lnTo>
                      <a:lnTo>
                        <a:pt x="203" y="550"/>
                      </a:lnTo>
                      <a:lnTo>
                        <a:pt x="201" y="550"/>
                      </a:lnTo>
                      <a:lnTo>
                        <a:pt x="200" y="549"/>
                      </a:lnTo>
                      <a:lnTo>
                        <a:pt x="199" y="546"/>
                      </a:lnTo>
                      <a:lnTo>
                        <a:pt x="197" y="546"/>
                      </a:lnTo>
                      <a:lnTo>
                        <a:pt x="197" y="545"/>
                      </a:lnTo>
                      <a:lnTo>
                        <a:pt x="196" y="545"/>
                      </a:lnTo>
                      <a:lnTo>
                        <a:pt x="196" y="545"/>
                      </a:lnTo>
                      <a:lnTo>
                        <a:pt x="195" y="545"/>
                      </a:lnTo>
                      <a:lnTo>
                        <a:pt x="195" y="544"/>
                      </a:lnTo>
                      <a:lnTo>
                        <a:pt x="193" y="541"/>
                      </a:lnTo>
                      <a:lnTo>
                        <a:pt x="197" y="541"/>
                      </a:lnTo>
                      <a:lnTo>
                        <a:pt x="197" y="540"/>
                      </a:lnTo>
                      <a:lnTo>
                        <a:pt x="195" y="540"/>
                      </a:lnTo>
                      <a:lnTo>
                        <a:pt x="196" y="538"/>
                      </a:lnTo>
                      <a:lnTo>
                        <a:pt x="193" y="538"/>
                      </a:lnTo>
                      <a:lnTo>
                        <a:pt x="192" y="537"/>
                      </a:lnTo>
                      <a:lnTo>
                        <a:pt x="192" y="537"/>
                      </a:lnTo>
                      <a:lnTo>
                        <a:pt x="192" y="535"/>
                      </a:lnTo>
                      <a:lnTo>
                        <a:pt x="191" y="535"/>
                      </a:lnTo>
                      <a:lnTo>
                        <a:pt x="191" y="535"/>
                      </a:lnTo>
                      <a:lnTo>
                        <a:pt x="189" y="535"/>
                      </a:lnTo>
                      <a:lnTo>
                        <a:pt x="189" y="532"/>
                      </a:lnTo>
                      <a:lnTo>
                        <a:pt x="192" y="532"/>
                      </a:lnTo>
                      <a:lnTo>
                        <a:pt x="193" y="529"/>
                      </a:lnTo>
                      <a:lnTo>
                        <a:pt x="195" y="527"/>
                      </a:lnTo>
                      <a:lnTo>
                        <a:pt x="195" y="524"/>
                      </a:lnTo>
                      <a:lnTo>
                        <a:pt x="193" y="521"/>
                      </a:lnTo>
                      <a:lnTo>
                        <a:pt x="196" y="521"/>
                      </a:lnTo>
                      <a:lnTo>
                        <a:pt x="196" y="520"/>
                      </a:lnTo>
                      <a:lnTo>
                        <a:pt x="196" y="520"/>
                      </a:lnTo>
                      <a:lnTo>
                        <a:pt x="195" y="519"/>
                      </a:lnTo>
                      <a:lnTo>
                        <a:pt x="193" y="519"/>
                      </a:lnTo>
                      <a:lnTo>
                        <a:pt x="193" y="518"/>
                      </a:lnTo>
                      <a:lnTo>
                        <a:pt x="199" y="518"/>
                      </a:lnTo>
                      <a:lnTo>
                        <a:pt x="196" y="512"/>
                      </a:lnTo>
                      <a:lnTo>
                        <a:pt x="195" y="511"/>
                      </a:lnTo>
                      <a:lnTo>
                        <a:pt x="199" y="503"/>
                      </a:lnTo>
                      <a:lnTo>
                        <a:pt x="199" y="503"/>
                      </a:lnTo>
                      <a:lnTo>
                        <a:pt x="199" y="502"/>
                      </a:lnTo>
                      <a:lnTo>
                        <a:pt x="199" y="499"/>
                      </a:lnTo>
                      <a:lnTo>
                        <a:pt x="199" y="498"/>
                      </a:lnTo>
                      <a:lnTo>
                        <a:pt x="200" y="498"/>
                      </a:lnTo>
                      <a:lnTo>
                        <a:pt x="200" y="493"/>
                      </a:lnTo>
                      <a:lnTo>
                        <a:pt x="200" y="493"/>
                      </a:lnTo>
                      <a:lnTo>
                        <a:pt x="200" y="490"/>
                      </a:lnTo>
                      <a:lnTo>
                        <a:pt x="201" y="490"/>
                      </a:lnTo>
                      <a:lnTo>
                        <a:pt x="201" y="489"/>
                      </a:lnTo>
                      <a:lnTo>
                        <a:pt x="200" y="487"/>
                      </a:lnTo>
                      <a:lnTo>
                        <a:pt x="200" y="487"/>
                      </a:lnTo>
                      <a:lnTo>
                        <a:pt x="200" y="486"/>
                      </a:lnTo>
                      <a:lnTo>
                        <a:pt x="199" y="485"/>
                      </a:lnTo>
                      <a:lnTo>
                        <a:pt x="199" y="482"/>
                      </a:lnTo>
                      <a:lnTo>
                        <a:pt x="197" y="482"/>
                      </a:lnTo>
                      <a:lnTo>
                        <a:pt x="197" y="481"/>
                      </a:lnTo>
                      <a:lnTo>
                        <a:pt x="197" y="481"/>
                      </a:lnTo>
                      <a:lnTo>
                        <a:pt x="197" y="481"/>
                      </a:lnTo>
                      <a:lnTo>
                        <a:pt x="197" y="480"/>
                      </a:lnTo>
                      <a:lnTo>
                        <a:pt x="199" y="480"/>
                      </a:lnTo>
                      <a:lnTo>
                        <a:pt x="199" y="478"/>
                      </a:lnTo>
                      <a:lnTo>
                        <a:pt x="196" y="478"/>
                      </a:lnTo>
                      <a:lnTo>
                        <a:pt x="196" y="480"/>
                      </a:lnTo>
                      <a:lnTo>
                        <a:pt x="195" y="480"/>
                      </a:lnTo>
                      <a:lnTo>
                        <a:pt x="193" y="478"/>
                      </a:lnTo>
                      <a:lnTo>
                        <a:pt x="191" y="478"/>
                      </a:lnTo>
                      <a:lnTo>
                        <a:pt x="191" y="476"/>
                      </a:lnTo>
                      <a:lnTo>
                        <a:pt x="192" y="473"/>
                      </a:lnTo>
                      <a:lnTo>
                        <a:pt x="191" y="473"/>
                      </a:lnTo>
                      <a:lnTo>
                        <a:pt x="189" y="474"/>
                      </a:lnTo>
                      <a:lnTo>
                        <a:pt x="188" y="476"/>
                      </a:lnTo>
                      <a:lnTo>
                        <a:pt x="187" y="474"/>
                      </a:lnTo>
                      <a:lnTo>
                        <a:pt x="187" y="474"/>
                      </a:lnTo>
                      <a:lnTo>
                        <a:pt x="187" y="473"/>
                      </a:lnTo>
                      <a:lnTo>
                        <a:pt x="187" y="473"/>
                      </a:lnTo>
                      <a:lnTo>
                        <a:pt x="186" y="473"/>
                      </a:lnTo>
                      <a:lnTo>
                        <a:pt x="186" y="476"/>
                      </a:lnTo>
                      <a:lnTo>
                        <a:pt x="184" y="476"/>
                      </a:lnTo>
                      <a:lnTo>
                        <a:pt x="184" y="473"/>
                      </a:lnTo>
                      <a:lnTo>
                        <a:pt x="183" y="473"/>
                      </a:lnTo>
                      <a:lnTo>
                        <a:pt x="183" y="473"/>
                      </a:lnTo>
                      <a:lnTo>
                        <a:pt x="180" y="473"/>
                      </a:lnTo>
                      <a:lnTo>
                        <a:pt x="180" y="473"/>
                      </a:lnTo>
                      <a:lnTo>
                        <a:pt x="179" y="474"/>
                      </a:lnTo>
                      <a:lnTo>
                        <a:pt x="179" y="476"/>
                      </a:lnTo>
                      <a:lnTo>
                        <a:pt x="179" y="476"/>
                      </a:lnTo>
                      <a:lnTo>
                        <a:pt x="178" y="476"/>
                      </a:lnTo>
                      <a:lnTo>
                        <a:pt x="176" y="476"/>
                      </a:lnTo>
                      <a:lnTo>
                        <a:pt x="176" y="476"/>
                      </a:lnTo>
                      <a:lnTo>
                        <a:pt x="175" y="477"/>
                      </a:lnTo>
                      <a:lnTo>
                        <a:pt x="174" y="477"/>
                      </a:lnTo>
                      <a:lnTo>
                        <a:pt x="174" y="476"/>
                      </a:lnTo>
                      <a:lnTo>
                        <a:pt x="174" y="476"/>
                      </a:lnTo>
                      <a:lnTo>
                        <a:pt x="172" y="476"/>
                      </a:lnTo>
                      <a:lnTo>
                        <a:pt x="172" y="477"/>
                      </a:lnTo>
                      <a:lnTo>
                        <a:pt x="166" y="478"/>
                      </a:lnTo>
                      <a:lnTo>
                        <a:pt x="166" y="477"/>
                      </a:lnTo>
                      <a:lnTo>
                        <a:pt x="165" y="476"/>
                      </a:lnTo>
                      <a:lnTo>
                        <a:pt x="165" y="476"/>
                      </a:lnTo>
                      <a:lnTo>
                        <a:pt x="165" y="476"/>
                      </a:lnTo>
                      <a:lnTo>
                        <a:pt x="163" y="474"/>
                      </a:lnTo>
                      <a:lnTo>
                        <a:pt x="162" y="474"/>
                      </a:lnTo>
                      <a:lnTo>
                        <a:pt x="162" y="473"/>
                      </a:lnTo>
                      <a:lnTo>
                        <a:pt x="162" y="473"/>
                      </a:lnTo>
                      <a:lnTo>
                        <a:pt x="162" y="470"/>
                      </a:lnTo>
                      <a:lnTo>
                        <a:pt x="161" y="470"/>
                      </a:lnTo>
                      <a:lnTo>
                        <a:pt x="161" y="469"/>
                      </a:lnTo>
                      <a:lnTo>
                        <a:pt x="162" y="468"/>
                      </a:lnTo>
                      <a:lnTo>
                        <a:pt x="163" y="466"/>
                      </a:lnTo>
                      <a:lnTo>
                        <a:pt x="162" y="465"/>
                      </a:lnTo>
                      <a:lnTo>
                        <a:pt x="161" y="463"/>
                      </a:lnTo>
                      <a:lnTo>
                        <a:pt x="159" y="463"/>
                      </a:lnTo>
                      <a:lnTo>
                        <a:pt x="159" y="460"/>
                      </a:lnTo>
                      <a:lnTo>
                        <a:pt x="158" y="460"/>
                      </a:lnTo>
                      <a:lnTo>
                        <a:pt x="157" y="460"/>
                      </a:lnTo>
                      <a:lnTo>
                        <a:pt x="155" y="460"/>
                      </a:lnTo>
                      <a:lnTo>
                        <a:pt x="154" y="459"/>
                      </a:lnTo>
                      <a:lnTo>
                        <a:pt x="154" y="457"/>
                      </a:lnTo>
                      <a:lnTo>
                        <a:pt x="154" y="457"/>
                      </a:lnTo>
                      <a:lnTo>
                        <a:pt x="154" y="457"/>
                      </a:lnTo>
                      <a:lnTo>
                        <a:pt x="154" y="457"/>
                      </a:lnTo>
                      <a:lnTo>
                        <a:pt x="153" y="457"/>
                      </a:lnTo>
                      <a:lnTo>
                        <a:pt x="153" y="457"/>
                      </a:lnTo>
                      <a:lnTo>
                        <a:pt x="151" y="455"/>
                      </a:lnTo>
                      <a:lnTo>
                        <a:pt x="141" y="455"/>
                      </a:lnTo>
                      <a:lnTo>
                        <a:pt x="141" y="453"/>
                      </a:lnTo>
                      <a:lnTo>
                        <a:pt x="142" y="453"/>
                      </a:lnTo>
                      <a:lnTo>
                        <a:pt x="142" y="453"/>
                      </a:lnTo>
                      <a:lnTo>
                        <a:pt x="140" y="453"/>
                      </a:lnTo>
                      <a:lnTo>
                        <a:pt x="140" y="453"/>
                      </a:lnTo>
                      <a:lnTo>
                        <a:pt x="137" y="453"/>
                      </a:lnTo>
                      <a:lnTo>
                        <a:pt x="137" y="455"/>
                      </a:lnTo>
                      <a:lnTo>
                        <a:pt x="131" y="456"/>
                      </a:lnTo>
                      <a:lnTo>
                        <a:pt x="129" y="457"/>
                      </a:lnTo>
                      <a:lnTo>
                        <a:pt x="129" y="459"/>
                      </a:lnTo>
                      <a:lnTo>
                        <a:pt x="128" y="460"/>
                      </a:lnTo>
                      <a:lnTo>
                        <a:pt x="127" y="460"/>
                      </a:lnTo>
                      <a:lnTo>
                        <a:pt x="127" y="460"/>
                      </a:lnTo>
                      <a:lnTo>
                        <a:pt x="125" y="460"/>
                      </a:lnTo>
                      <a:lnTo>
                        <a:pt x="125" y="461"/>
                      </a:lnTo>
                      <a:lnTo>
                        <a:pt x="124" y="461"/>
                      </a:lnTo>
                      <a:lnTo>
                        <a:pt x="124" y="461"/>
                      </a:lnTo>
                      <a:lnTo>
                        <a:pt x="124" y="463"/>
                      </a:lnTo>
                      <a:lnTo>
                        <a:pt x="123" y="463"/>
                      </a:lnTo>
                      <a:lnTo>
                        <a:pt x="121" y="463"/>
                      </a:lnTo>
                      <a:lnTo>
                        <a:pt x="121" y="461"/>
                      </a:lnTo>
                      <a:lnTo>
                        <a:pt x="124" y="460"/>
                      </a:lnTo>
                      <a:lnTo>
                        <a:pt x="124" y="460"/>
                      </a:lnTo>
                      <a:lnTo>
                        <a:pt x="124" y="460"/>
                      </a:lnTo>
                      <a:lnTo>
                        <a:pt x="123" y="460"/>
                      </a:lnTo>
                      <a:lnTo>
                        <a:pt x="123" y="460"/>
                      </a:lnTo>
                      <a:lnTo>
                        <a:pt x="123" y="457"/>
                      </a:lnTo>
                      <a:lnTo>
                        <a:pt x="123" y="457"/>
                      </a:lnTo>
                      <a:lnTo>
                        <a:pt x="123" y="459"/>
                      </a:lnTo>
                      <a:lnTo>
                        <a:pt x="121" y="460"/>
                      </a:lnTo>
                      <a:lnTo>
                        <a:pt x="121" y="461"/>
                      </a:lnTo>
                      <a:lnTo>
                        <a:pt x="119" y="461"/>
                      </a:lnTo>
                      <a:lnTo>
                        <a:pt x="119" y="460"/>
                      </a:lnTo>
                      <a:lnTo>
                        <a:pt x="117" y="460"/>
                      </a:lnTo>
                      <a:lnTo>
                        <a:pt x="117" y="457"/>
                      </a:lnTo>
                      <a:lnTo>
                        <a:pt x="116" y="457"/>
                      </a:lnTo>
                      <a:lnTo>
                        <a:pt x="114" y="457"/>
                      </a:lnTo>
                      <a:lnTo>
                        <a:pt x="114" y="457"/>
                      </a:lnTo>
                      <a:lnTo>
                        <a:pt x="116" y="459"/>
                      </a:lnTo>
                      <a:lnTo>
                        <a:pt x="116" y="460"/>
                      </a:lnTo>
                      <a:lnTo>
                        <a:pt x="117" y="463"/>
                      </a:lnTo>
                      <a:lnTo>
                        <a:pt x="112" y="463"/>
                      </a:lnTo>
                      <a:lnTo>
                        <a:pt x="112" y="464"/>
                      </a:lnTo>
                      <a:lnTo>
                        <a:pt x="110" y="464"/>
                      </a:lnTo>
                      <a:lnTo>
                        <a:pt x="110" y="465"/>
                      </a:lnTo>
                      <a:lnTo>
                        <a:pt x="102" y="465"/>
                      </a:lnTo>
                      <a:lnTo>
                        <a:pt x="102" y="465"/>
                      </a:lnTo>
                      <a:lnTo>
                        <a:pt x="100" y="465"/>
                      </a:lnTo>
                      <a:lnTo>
                        <a:pt x="100" y="466"/>
                      </a:lnTo>
                      <a:lnTo>
                        <a:pt x="98" y="466"/>
                      </a:lnTo>
                      <a:lnTo>
                        <a:pt x="96" y="468"/>
                      </a:lnTo>
                      <a:lnTo>
                        <a:pt x="93" y="468"/>
                      </a:lnTo>
                      <a:lnTo>
                        <a:pt x="93" y="469"/>
                      </a:lnTo>
                      <a:lnTo>
                        <a:pt x="91" y="469"/>
                      </a:lnTo>
                      <a:lnTo>
                        <a:pt x="91" y="469"/>
                      </a:lnTo>
                      <a:lnTo>
                        <a:pt x="90" y="469"/>
                      </a:lnTo>
                      <a:lnTo>
                        <a:pt x="90" y="470"/>
                      </a:lnTo>
                      <a:lnTo>
                        <a:pt x="85" y="472"/>
                      </a:lnTo>
                      <a:lnTo>
                        <a:pt x="85" y="472"/>
                      </a:lnTo>
                      <a:lnTo>
                        <a:pt x="77" y="472"/>
                      </a:lnTo>
                      <a:lnTo>
                        <a:pt x="77" y="470"/>
                      </a:lnTo>
                      <a:lnTo>
                        <a:pt x="74" y="470"/>
                      </a:lnTo>
                      <a:lnTo>
                        <a:pt x="74" y="470"/>
                      </a:lnTo>
                      <a:lnTo>
                        <a:pt x="72" y="469"/>
                      </a:lnTo>
                      <a:lnTo>
                        <a:pt x="72" y="469"/>
                      </a:lnTo>
                      <a:lnTo>
                        <a:pt x="57" y="469"/>
                      </a:lnTo>
                      <a:lnTo>
                        <a:pt x="56" y="472"/>
                      </a:lnTo>
                      <a:lnTo>
                        <a:pt x="52" y="474"/>
                      </a:lnTo>
                      <a:lnTo>
                        <a:pt x="48" y="476"/>
                      </a:lnTo>
                      <a:lnTo>
                        <a:pt x="44" y="477"/>
                      </a:lnTo>
                      <a:lnTo>
                        <a:pt x="40" y="478"/>
                      </a:lnTo>
                      <a:lnTo>
                        <a:pt x="38" y="477"/>
                      </a:lnTo>
                      <a:lnTo>
                        <a:pt x="36" y="476"/>
                      </a:lnTo>
                      <a:lnTo>
                        <a:pt x="36" y="474"/>
                      </a:lnTo>
                      <a:lnTo>
                        <a:pt x="32" y="474"/>
                      </a:lnTo>
                      <a:lnTo>
                        <a:pt x="31" y="473"/>
                      </a:lnTo>
                      <a:lnTo>
                        <a:pt x="28" y="472"/>
                      </a:lnTo>
                      <a:lnTo>
                        <a:pt x="27" y="470"/>
                      </a:lnTo>
                      <a:lnTo>
                        <a:pt x="24" y="468"/>
                      </a:lnTo>
                      <a:lnTo>
                        <a:pt x="24" y="465"/>
                      </a:lnTo>
                      <a:lnTo>
                        <a:pt x="22" y="464"/>
                      </a:lnTo>
                      <a:lnTo>
                        <a:pt x="22" y="464"/>
                      </a:lnTo>
                      <a:lnTo>
                        <a:pt x="21" y="463"/>
                      </a:lnTo>
                      <a:lnTo>
                        <a:pt x="19" y="461"/>
                      </a:lnTo>
                      <a:lnTo>
                        <a:pt x="17" y="461"/>
                      </a:lnTo>
                      <a:lnTo>
                        <a:pt x="15" y="459"/>
                      </a:lnTo>
                      <a:lnTo>
                        <a:pt x="14" y="459"/>
                      </a:lnTo>
                      <a:lnTo>
                        <a:pt x="13" y="457"/>
                      </a:lnTo>
                      <a:lnTo>
                        <a:pt x="13" y="457"/>
                      </a:lnTo>
                      <a:lnTo>
                        <a:pt x="13" y="456"/>
                      </a:lnTo>
                      <a:lnTo>
                        <a:pt x="10" y="455"/>
                      </a:lnTo>
                      <a:lnTo>
                        <a:pt x="10" y="453"/>
                      </a:lnTo>
                      <a:lnTo>
                        <a:pt x="6" y="449"/>
                      </a:lnTo>
                      <a:lnTo>
                        <a:pt x="2" y="449"/>
                      </a:lnTo>
                      <a:lnTo>
                        <a:pt x="2" y="448"/>
                      </a:lnTo>
                      <a:lnTo>
                        <a:pt x="1" y="448"/>
                      </a:lnTo>
                      <a:lnTo>
                        <a:pt x="0" y="448"/>
                      </a:lnTo>
                      <a:close/>
                      <a:moveTo>
                        <a:pt x="1050" y="413"/>
                      </a:moveTo>
                      <a:lnTo>
                        <a:pt x="1050" y="414"/>
                      </a:lnTo>
                      <a:lnTo>
                        <a:pt x="1051" y="415"/>
                      </a:lnTo>
                      <a:lnTo>
                        <a:pt x="1052" y="417"/>
                      </a:lnTo>
                      <a:lnTo>
                        <a:pt x="1053" y="417"/>
                      </a:lnTo>
                      <a:lnTo>
                        <a:pt x="1053" y="415"/>
                      </a:lnTo>
                      <a:lnTo>
                        <a:pt x="1052" y="414"/>
                      </a:lnTo>
                      <a:lnTo>
                        <a:pt x="1052" y="413"/>
                      </a:lnTo>
                      <a:lnTo>
                        <a:pt x="1051" y="414"/>
                      </a:lnTo>
                      <a:lnTo>
                        <a:pt x="1050" y="413"/>
                      </a:lnTo>
                      <a:close/>
                      <a:moveTo>
                        <a:pt x="1002" y="326"/>
                      </a:moveTo>
                      <a:lnTo>
                        <a:pt x="1001" y="326"/>
                      </a:lnTo>
                      <a:lnTo>
                        <a:pt x="1000" y="326"/>
                      </a:lnTo>
                      <a:lnTo>
                        <a:pt x="1001" y="329"/>
                      </a:lnTo>
                      <a:lnTo>
                        <a:pt x="1002" y="328"/>
                      </a:lnTo>
                      <a:lnTo>
                        <a:pt x="1002" y="326"/>
                      </a:lnTo>
                      <a:close/>
                      <a:moveTo>
                        <a:pt x="614" y="244"/>
                      </a:moveTo>
                      <a:lnTo>
                        <a:pt x="614" y="256"/>
                      </a:lnTo>
                      <a:lnTo>
                        <a:pt x="615" y="256"/>
                      </a:lnTo>
                      <a:lnTo>
                        <a:pt x="615" y="258"/>
                      </a:lnTo>
                      <a:lnTo>
                        <a:pt x="616" y="260"/>
                      </a:lnTo>
                      <a:lnTo>
                        <a:pt x="618" y="261"/>
                      </a:lnTo>
                      <a:lnTo>
                        <a:pt x="619" y="261"/>
                      </a:lnTo>
                      <a:lnTo>
                        <a:pt x="619" y="262"/>
                      </a:lnTo>
                      <a:lnTo>
                        <a:pt x="621" y="264"/>
                      </a:lnTo>
                      <a:lnTo>
                        <a:pt x="621" y="265"/>
                      </a:lnTo>
                      <a:lnTo>
                        <a:pt x="625" y="268"/>
                      </a:lnTo>
                      <a:lnTo>
                        <a:pt x="625" y="269"/>
                      </a:lnTo>
                      <a:lnTo>
                        <a:pt x="628" y="269"/>
                      </a:lnTo>
                      <a:lnTo>
                        <a:pt x="628" y="269"/>
                      </a:lnTo>
                      <a:lnTo>
                        <a:pt x="632" y="270"/>
                      </a:lnTo>
                      <a:lnTo>
                        <a:pt x="632" y="271"/>
                      </a:lnTo>
                      <a:lnTo>
                        <a:pt x="635" y="271"/>
                      </a:lnTo>
                      <a:lnTo>
                        <a:pt x="637" y="275"/>
                      </a:lnTo>
                      <a:lnTo>
                        <a:pt x="640" y="275"/>
                      </a:lnTo>
                      <a:lnTo>
                        <a:pt x="640" y="275"/>
                      </a:lnTo>
                      <a:lnTo>
                        <a:pt x="640" y="277"/>
                      </a:lnTo>
                      <a:lnTo>
                        <a:pt x="640" y="278"/>
                      </a:lnTo>
                      <a:lnTo>
                        <a:pt x="642" y="279"/>
                      </a:lnTo>
                      <a:lnTo>
                        <a:pt x="642" y="282"/>
                      </a:lnTo>
                      <a:lnTo>
                        <a:pt x="644" y="283"/>
                      </a:lnTo>
                      <a:lnTo>
                        <a:pt x="645" y="285"/>
                      </a:lnTo>
                      <a:lnTo>
                        <a:pt x="646" y="285"/>
                      </a:lnTo>
                      <a:lnTo>
                        <a:pt x="646" y="286"/>
                      </a:lnTo>
                      <a:lnTo>
                        <a:pt x="645" y="288"/>
                      </a:lnTo>
                      <a:lnTo>
                        <a:pt x="644" y="290"/>
                      </a:lnTo>
                      <a:lnTo>
                        <a:pt x="644" y="291"/>
                      </a:lnTo>
                      <a:lnTo>
                        <a:pt x="644" y="291"/>
                      </a:lnTo>
                      <a:lnTo>
                        <a:pt x="644" y="294"/>
                      </a:lnTo>
                      <a:lnTo>
                        <a:pt x="642" y="294"/>
                      </a:lnTo>
                      <a:lnTo>
                        <a:pt x="642" y="295"/>
                      </a:lnTo>
                      <a:lnTo>
                        <a:pt x="641" y="295"/>
                      </a:lnTo>
                      <a:lnTo>
                        <a:pt x="641" y="298"/>
                      </a:lnTo>
                      <a:lnTo>
                        <a:pt x="638" y="299"/>
                      </a:lnTo>
                      <a:lnTo>
                        <a:pt x="638" y="300"/>
                      </a:lnTo>
                      <a:lnTo>
                        <a:pt x="638" y="303"/>
                      </a:lnTo>
                      <a:lnTo>
                        <a:pt x="637" y="304"/>
                      </a:lnTo>
                      <a:lnTo>
                        <a:pt x="636" y="305"/>
                      </a:lnTo>
                      <a:lnTo>
                        <a:pt x="635" y="307"/>
                      </a:lnTo>
                      <a:lnTo>
                        <a:pt x="635" y="308"/>
                      </a:lnTo>
                      <a:lnTo>
                        <a:pt x="635" y="311"/>
                      </a:lnTo>
                      <a:lnTo>
                        <a:pt x="632" y="309"/>
                      </a:lnTo>
                      <a:lnTo>
                        <a:pt x="632" y="311"/>
                      </a:lnTo>
                      <a:lnTo>
                        <a:pt x="631" y="311"/>
                      </a:lnTo>
                      <a:lnTo>
                        <a:pt x="631" y="313"/>
                      </a:lnTo>
                      <a:lnTo>
                        <a:pt x="629" y="313"/>
                      </a:lnTo>
                      <a:lnTo>
                        <a:pt x="629" y="315"/>
                      </a:lnTo>
                      <a:lnTo>
                        <a:pt x="629" y="315"/>
                      </a:lnTo>
                      <a:lnTo>
                        <a:pt x="629" y="321"/>
                      </a:lnTo>
                      <a:lnTo>
                        <a:pt x="629" y="321"/>
                      </a:lnTo>
                      <a:lnTo>
                        <a:pt x="629" y="322"/>
                      </a:lnTo>
                      <a:lnTo>
                        <a:pt x="629" y="324"/>
                      </a:lnTo>
                      <a:lnTo>
                        <a:pt x="629" y="324"/>
                      </a:lnTo>
                      <a:lnTo>
                        <a:pt x="621" y="325"/>
                      </a:lnTo>
                      <a:lnTo>
                        <a:pt x="620" y="328"/>
                      </a:lnTo>
                      <a:lnTo>
                        <a:pt x="619" y="328"/>
                      </a:lnTo>
                      <a:lnTo>
                        <a:pt x="619" y="329"/>
                      </a:lnTo>
                      <a:lnTo>
                        <a:pt x="618" y="330"/>
                      </a:lnTo>
                      <a:lnTo>
                        <a:pt x="618" y="332"/>
                      </a:lnTo>
                      <a:lnTo>
                        <a:pt x="618" y="332"/>
                      </a:lnTo>
                      <a:lnTo>
                        <a:pt x="618" y="333"/>
                      </a:lnTo>
                      <a:lnTo>
                        <a:pt x="616" y="333"/>
                      </a:lnTo>
                      <a:lnTo>
                        <a:pt x="615" y="334"/>
                      </a:lnTo>
                      <a:lnTo>
                        <a:pt x="612" y="334"/>
                      </a:lnTo>
                      <a:lnTo>
                        <a:pt x="610" y="334"/>
                      </a:lnTo>
                      <a:lnTo>
                        <a:pt x="607" y="334"/>
                      </a:lnTo>
                      <a:lnTo>
                        <a:pt x="607" y="337"/>
                      </a:lnTo>
                      <a:lnTo>
                        <a:pt x="606" y="338"/>
                      </a:lnTo>
                      <a:lnTo>
                        <a:pt x="606" y="341"/>
                      </a:lnTo>
                      <a:lnTo>
                        <a:pt x="603" y="341"/>
                      </a:lnTo>
                      <a:lnTo>
                        <a:pt x="603" y="342"/>
                      </a:lnTo>
                      <a:lnTo>
                        <a:pt x="602" y="342"/>
                      </a:lnTo>
                      <a:lnTo>
                        <a:pt x="602" y="343"/>
                      </a:lnTo>
                      <a:lnTo>
                        <a:pt x="598" y="343"/>
                      </a:lnTo>
                      <a:lnTo>
                        <a:pt x="598" y="343"/>
                      </a:lnTo>
                      <a:lnTo>
                        <a:pt x="594" y="345"/>
                      </a:lnTo>
                      <a:lnTo>
                        <a:pt x="594" y="346"/>
                      </a:lnTo>
                      <a:lnTo>
                        <a:pt x="587" y="346"/>
                      </a:lnTo>
                      <a:lnTo>
                        <a:pt x="586" y="349"/>
                      </a:lnTo>
                      <a:lnTo>
                        <a:pt x="583" y="349"/>
                      </a:lnTo>
                      <a:lnTo>
                        <a:pt x="583" y="349"/>
                      </a:lnTo>
                      <a:lnTo>
                        <a:pt x="582" y="349"/>
                      </a:lnTo>
                      <a:lnTo>
                        <a:pt x="582" y="350"/>
                      </a:lnTo>
                      <a:lnTo>
                        <a:pt x="580" y="351"/>
                      </a:lnTo>
                      <a:lnTo>
                        <a:pt x="580" y="354"/>
                      </a:lnTo>
                      <a:lnTo>
                        <a:pt x="580" y="354"/>
                      </a:lnTo>
                      <a:lnTo>
                        <a:pt x="580" y="354"/>
                      </a:lnTo>
                      <a:lnTo>
                        <a:pt x="580" y="354"/>
                      </a:lnTo>
                      <a:lnTo>
                        <a:pt x="581" y="357"/>
                      </a:lnTo>
                      <a:lnTo>
                        <a:pt x="580" y="357"/>
                      </a:lnTo>
                      <a:lnTo>
                        <a:pt x="580" y="357"/>
                      </a:lnTo>
                      <a:lnTo>
                        <a:pt x="578" y="357"/>
                      </a:lnTo>
                      <a:lnTo>
                        <a:pt x="577" y="359"/>
                      </a:lnTo>
                      <a:lnTo>
                        <a:pt x="574" y="362"/>
                      </a:lnTo>
                      <a:lnTo>
                        <a:pt x="572" y="363"/>
                      </a:lnTo>
                      <a:lnTo>
                        <a:pt x="572" y="262"/>
                      </a:lnTo>
                      <a:lnTo>
                        <a:pt x="573" y="264"/>
                      </a:lnTo>
                      <a:lnTo>
                        <a:pt x="573" y="265"/>
                      </a:lnTo>
                      <a:lnTo>
                        <a:pt x="580" y="265"/>
                      </a:lnTo>
                      <a:lnTo>
                        <a:pt x="580" y="264"/>
                      </a:lnTo>
                      <a:lnTo>
                        <a:pt x="581" y="264"/>
                      </a:lnTo>
                      <a:lnTo>
                        <a:pt x="582" y="262"/>
                      </a:lnTo>
                      <a:lnTo>
                        <a:pt x="583" y="264"/>
                      </a:lnTo>
                      <a:lnTo>
                        <a:pt x="585" y="264"/>
                      </a:lnTo>
                      <a:lnTo>
                        <a:pt x="585" y="264"/>
                      </a:lnTo>
                      <a:lnTo>
                        <a:pt x="585" y="264"/>
                      </a:lnTo>
                      <a:lnTo>
                        <a:pt x="586" y="264"/>
                      </a:lnTo>
                      <a:lnTo>
                        <a:pt x="586" y="264"/>
                      </a:lnTo>
                      <a:lnTo>
                        <a:pt x="587" y="265"/>
                      </a:lnTo>
                      <a:lnTo>
                        <a:pt x="593" y="266"/>
                      </a:lnTo>
                      <a:lnTo>
                        <a:pt x="593" y="264"/>
                      </a:lnTo>
                      <a:lnTo>
                        <a:pt x="594" y="264"/>
                      </a:lnTo>
                      <a:lnTo>
                        <a:pt x="595" y="262"/>
                      </a:lnTo>
                      <a:lnTo>
                        <a:pt x="597" y="262"/>
                      </a:lnTo>
                      <a:lnTo>
                        <a:pt x="598" y="261"/>
                      </a:lnTo>
                      <a:lnTo>
                        <a:pt x="599" y="260"/>
                      </a:lnTo>
                      <a:lnTo>
                        <a:pt x="600" y="260"/>
                      </a:lnTo>
                      <a:lnTo>
                        <a:pt x="602" y="258"/>
                      </a:lnTo>
                      <a:lnTo>
                        <a:pt x="602" y="257"/>
                      </a:lnTo>
                      <a:lnTo>
                        <a:pt x="604" y="256"/>
                      </a:lnTo>
                      <a:lnTo>
                        <a:pt x="604" y="254"/>
                      </a:lnTo>
                      <a:lnTo>
                        <a:pt x="611" y="249"/>
                      </a:lnTo>
                      <a:lnTo>
                        <a:pt x="611" y="248"/>
                      </a:lnTo>
                      <a:lnTo>
                        <a:pt x="611" y="247"/>
                      </a:lnTo>
                      <a:lnTo>
                        <a:pt x="612" y="245"/>
                      </a:lnTo>
                      <a:lnTo>
                        <a:pt x="614" y="244"/>
                      </a:lnTo>
                      <a:close/>
                      <a:moveTo>
                        <a:pt x="1119" y="214"/>
                      </a:moveTo>
                      <a:lnTo>
                        <a:pt x="1116" y="215"/>
                      </a:lnTo>
                      <a:lnTo>
                        <a:pt x="1116" y="216"/>
                      </a:lnTo>
                      <a:lnTo>
                        <a:pt x="1114" y="216"/>
                      </a:lnTo>
                      <a:lnTo>
                        <a:pt x="1114" y="215"/>
                      </a:lnTo>
                      <a:lnTo>
                        <a:pt x="1112" y="215"/>
                      </a:lnTo>
                      <a:lnTo>
                        <a:pt x="1112" y="218"/>
                      </a:lnTo>
                      <a:lnTo>
                        <a:pt x="1115" y="219"/>
                      </a:lnTo>
                      <a:lnTo>
                        <a:pt x="1116" y="219"/>
                      </a:lnTo>
                      <a:lnTo>
                        <a:pt x="1118" y="219"/>
                      </a:lnTo>
                      <a:lnTo>
                        <a:pt x="1119" y="219"/>
                      </a:lnTo>
                      <a:lnTo>
                        <a:pt x="1120" y="215"/>
                      </a:lnTo>
                      <a:lnTo>
                        <a:pt x="1119" y="215"/>
                      </a:lnTo>
                      <a:lnTo>
                        <a:pt x="1119" y="214"/>
                      </a:lnTo>
                      <a:close/>
                      <a:moveTo>
                        <a:pt x="1158" y="210"/>
                      </a:moveTo>
                      <a:lnTo>
                        <a:pt x="1152" y="211"/>
                      </a:lnTo>
                      <a:lnTo>
                        <a:pt x="1152" y="211"/>
                      </a:lnTo>
                      <a:lnTo>
                        <a:pt x="1153" y="213"/>
                      </a:lnTo>
                      <a:lnTo>
                        <a:pt x="1154" y="214"/>
                      </a:lnTo>
                      <a:lnTo>
                        <a:pt x="1156" y="214"/>
                      </a:lnTo>
                      <a:lnTo>
                        <a:pt x="1157" y="213"/>
                      </a:lnTo>
                      <a:lnTo>
                        <a:pt x="1157" y="211"/>
                      </a:lnTo>
                      <a:lnTo>
                        <a:pt x="1158" y="210"/>
                      </a:lnTo>
                      <a:close/>
                      <a:moveTo>
                        <a:pt x="1184" y="186"/>
                      </a:moveTo>
                      <a:lnTo>
                        <a:pt x="1184" y="186"/>
                      </a:lnTo>
                      <a:lnTo>
                        <a:pt x="1183" y="186"/>
                      </a:lnTo>
                      <a:lnTo>
                        <a:pt x="1183" y="188"/>
                      </a:lnTo>
                      <a:lnTo>
                        <a:pt x="1182" y="189"/>
                      </a:lnTo>
                      <a:lnTo>
                        <a:pt x="1182" y="190"/>
                      </a:lnTo>
                      <a:lnTo>
                        <a:pt x="1183" y="190"/>
                      </a:lnTo>
                      <a:lnTo>
                        <a:pt x="1184" y="192"/>
                      </a:lnTo>
                      <a:lnTo>
                        <a:pt x="1187" y="192"/>
                      </a:lnTo>
                      <a:lnTo>
                        <a:pt x="1187" y="189"/>
                      </a:lnTo>
                      <a:lnTo>
                        <a:pt x="1186" y="189"/>
                      </a:lnTo>
                      <a:lnTo>
                        <a:pt x="1186" y="189"/>
                      </a:lnTo>
                      <a:lnTo>
                        <a:pt x="1187" y="189"/>
                      </a:lnTo>
                      <a:lnTo>
                        <a:pt x="1187" y="188"/>
                      </a:lnTo>
                      <a:lnTo>
                        <a:pt x="1186" y="186"/>
                      </a:lnTo>
                      <a:lnTo>
                        <a:pt x="1184" y="186"/>
                      </a:lnTo>
                      <a:close/>
                      <a:moveTo>
                        <a:pt x="1158" y="148"/>
                      </a:moveTo>
                      <a:lnTo>
                        <a:pt x="1159" y="150"/>
                      </a:lnTo>
                      <a:lnTo>
                        <a:pt x="1161" y="150"/>
                      </a:lnTo>
                      <a:lnTo>
                        <a:pt x="1161" y="148"/>
                      </a:lnTo>
                      <a:lnTo>
                        <a:pt x="1158" y="148"/>
                      </a:lnTo>
                      <a:close/>
                      <a:moveTo>
                        <a:pt x="1008" y="124"/>
                      </a:moveTo>
                      <a:lnTo>
                        <a:pt x="1008" y="126"/>
                      </a:lnTo>
                      <a:lnTo>
                        <a:pt x="1012" y="127"/>
                      </a:lnTo>
                      <a:lnTo>
                        <a:pt x="1012" y="125"/>
                      </a:lnTo>
                      <a:lnTo>
                        <a:pt x="1010" y="125"/>
                      </a:lnTo>
                      <a:lnTo>
                        <a:pt x="1009" y="124"/>
                      </a:lnTo>
                      <a:lnTo>
                        <a:pt x="1008" y="124"/>
                      </a:lnTo>
                      <a:close/>
                      <a:moveTo>
                        <a:pt x="807" y="52"/>
                      </a:moveTo>
                      <a:lnTo>
                        <a:pt x="806" y="52"/>
                      </a:lnTo>
                      <a:lnTo>
                        <a:pt x="803" y="53"/>
                      </a:lnTo>
                      <a:lnTo>
                        <a:pt x="801" y="53"/>
                      </a:lnTo>
                      <a:lnTo>
                        <a:pt x="798" y="53"/>
                      </a:lnTo>
                      <a:lnTo>
                        <a:pt x="797" y="54"/>
                      </a:lnTo>
                      <a:lnTo>
                        <a:pt x="796" y="55"/>
                      </a:lnTo>
                      <a:lnTo>
                        <a:pt x="796" y="55"/>
                      </a:lnTo>
                      <a:lnTo>
                        <a:pt x="796" y="55"/>
                      </a:lnTo>
                      <a:lnTo>
                        <a:pt x="798" y="57"/>
                      </a:lnTo>
                      <a:lnTo>
                        <a:pt x="799" y="58"/>
                      </a:lnTo>
                      <a:lnTo>
                        <a:pt x="802" y="58"/>
                      </a:lnTo>
                      <a:lnTo>
                        <a:pt x="802" y="58"/>
                      </a:lnTo>
                      <a:lnTo>
                        <a:pt x="805" y="57"/>
                      </a:lnTo>
                      <a:lnTo>
                        <a:pt x="805" y="57"/>
                      </a:lnTo>
                      <a:lnTo>
                        <a:pt x="806" y="58"/>
                      </a:lnTo>
                      <a:lnTo>
                        <a:pt x="807" y="57"/>
                      </a:lnTo>
                      <a:lnTo>
                        <a:pt x="809" y="54"/>
                      </a:lnTo>
                      <a:lnTo>
                        <a:pt x="811" y="54"/>
                      </a:lnTo>
                      <a:lnTo>
                        <a:pt x="811" y="54"/>
                      </a:lnTo>
                      <a:lnTo>
                        <a:pt x="813" y="53"/>
                      </a:lnTo>
                      <a:lnTo>
                        <a:pt x="813" y="53"/>
                      </a:lnTo>
                      <a:lnTo>
                        <a:pt x="813" y="53"/>
                      </a:lnTo>
                      <a:lnTo>
                        <a:pt x="813" y="52"/>
                      </a:lnTo>
                      <a:lnTo>
                        <a:pt x="810" y="52"/>
                      </a:lnTo>
                      <a:lnTo>
                        <a:pt x="807" y="52"/>
                      </a:lnTo>
                      <a:close/>
                      <a:moveTo>
                        <a:pt x="657" y="7"/>
                      </a:moveTo>
                      <a:lnTo>
                        <a:pt x="657" y="7"/>
                      </a:lnTo>
                      <a:lnTo>
                        <a:pt x="658" y="8"/>
                      </a:lnTo>
                      <a:lnTo>
                        <a:pt x="658" y="8"/>
                      </a:lnTo>
                      <a:lnTo>
                        <a:pt x="658" y="8"/>
                      </a:lnTo>
                      <a:lnTo>
                        <a:pt x="655" y="8"/>
                      </a:lnTo>
                      <a:lnTo>
                        <a:pt x="653" y="8"/>
                      </a:lnTo>
                      <a:lnTo>
                        <a:pt x="650" y="8"/>
                      </a:lnTo>
                      <a:lnTo>
                        <a:pt x="652" y="10"/>
                      </a:lnTo>
                      <a:lnTo>
                        <a:pt x="652" y="11"/>
                      </a:lnTo>
                      <a:lnTo>
                        <a:pt x="652" y="12"/>
                      </a:lnTo>
                      <a:lnTo>
                        <a:pt x="652" y="14"/>
                      </a:lnTo>
                      <a:lnTo>
                        <a:pt x="650" y="14"/>
                      </a:lnTo>
                      <a:lnTo>
                        <a:pt x="649" y="14"/>
                      </a:lnTo>
                      <a:lnTo>
                        <a:pt x="649" y="14"/>
                      </a:lnTo>
                      <a:lnTo>
                        <a:pt x="648" y="12"/>
                      </a:lnTo>
                      <a:lnTo>
                        <a:pt x="648" y="12"/>
                      </a:lnTo>
                      <a:lnTo>
                        <a:pt x="648" y="14"/>
                      </a:lnTo>
                      <a:lnTo>
                        <a:pt x="646" y="14"/>
                      </a:lnTo>
                      <a:lnTo>
                        <a:pt x="646" y="14"/>
                      </a:lnTo>
                      <a:lnTo>
                        <a:pt x="646" y="15"/>
                      </a:lnTo>
                      <a:lnTo>
                        <a:pt x="644" y="15"/>
                      </a:lnTo>
                      <a:lnTo>
                        <a:pt x="642" y="20"/>
                      </a:lnTo>
                      <a:lnTo>
                        <a:pt x="641" y="20"/>
                      </a:lnTo>
                      <a:lnTo>
                        <a:pt x="641" y="21"/>
                      </a:lnTo>
                      <a:lnTo>
                        <a:pt x="640" y="21"/>
                      </a:lnTo>
                      <a:lnTo>
                        <a:pt x="641" y="17"/>
                      </a:lnTo>
                      <a:lnTo>
                        <a:pt x="638" y="17"/>
                      </a:lnTo>
                      <a:lnTo>
                        <a:pt x="637" y="19"/>
                      </a:lnTo>
                      <a:lnTo>
                        <a:pt x="636" y="19"/>
                      </a:lnTo>
                      <a:lnTo>
                        <a:pt x="635" y="23"/>
                      </a:lnTo>
                      <a:lnTo>
                        <a:pt x="632" y="25"/>
                      </a:lnTo>
                      <a:lnTo>
                        <a:pt x="632" y="27"/>
                      </a:lnTo>
                      <a:lnTo>
                        <a:pt x="632" y="29"/>
                      </a:lnTo>
                      <a:lnTo>
                        <a:pt x="632" y="31"/>
                      </a:lnTo>
                      <a:lnTo>
                        <a:pt x="633" y="32"/>
                      </a:lnTo>
                      <a:lnTo>
                        <a:pt x="631" y="32"/>
                      </a:lnTo>
                      <a:lnTo>
                        <a:pt x="631" y="34"/>
                      </a:lnTo>
                      <a:lnTo>
                        <a:pt x="631" y="37"/>
                      </a:lnTo>
                      <a:lnTo>
                        <a:pt x="632" y="37"/>
                      </a:lnTo>
                      <a:lnTo>
                        <a:pt x="631" y="40"/>
                      </a:lnTo>
                      <a:lnTo>
                        <a:pt x="632" y="40"/>
                      </a:lnTo>
                      <a:lnTo>
                        <a:pt x="632" y="41"/>
                      </a:lnTo>
                      <a:lnTo>
                        <a:pt x="633" y="41"/>
                      </a:lnTo>
                      <a:lnTo>
                        <a:pt x="633" y="41"/>
                      </a:lnTo>
                      <a:lnTo>
                        <a:pt x="632" y="41"/>
                      </a:lnTo>
                      <a:lnTo>
                        <a:pt x="632" y="41"/>
                      </a:lnTo>
                      <a:lnTo>
                        <a:pt x="632" y="41"/>
                      </a:lnTo>
                      <a:lnTo>
                        <a:pt x="632" y="45"/>
                      </a:lnTo>
                      <a:lnTo>
                        <a:pt x="635" y="44"/>
                      </a:lnTo>
                      <a:lnTo>
                        <a:pt x="637" y="42"/>
                      </a:lnTo>
                      <a:lnTo>
                        <a:pt x="640" y="41"/>
                      </a:lnTo>
                      <a:lnTo>
                        <a:pt x="640" y="42"/>
                      </a:lnTo>
                      <a:lnTo>
                        <a:pt x="642" y="44"/>
                      </a:lnTo>
                      <a:lnTo>
                        <a:pt x="641" y="45"/>
                      </a:lnTo>
                      <a:lnTo>
                        <a:pt x="641" y="46"/>
                      </a:lnTo>
                      <a:lnTo>
                        <a:pt x="641" y="46"/>
                      </a:lnTo>
                      <a:lnTo>
                        <a:pt x="641" y="49"/>
                      </a:lnTo>
                      <a:lnTo>
                        <a:pt x="640" y="49"/>
                      </a:lnTo>
                      <a:lnTo>
                        <a:pt x="640" y="49"/>
                      </a:lnTo>
                      <a:lnTo>
                        <a:pt x="640" y="50"/>
                      </a:lnTo>
                      <a:lnTo>
                        <a:pt x="641" y="52"/>
                      </a:lnTo>
                      <a:lnTo>
                        <a:pt x="641" y="52"/>
                      </a:lnTo>
                      <a:lnTo>
                        <a:pt x="641" y="50"/>
                      </a:lnTo>
                      <a:lnTo>
                        <a:pt x="644" y="49"/>
                      </a:lnTo>
                      <a:lnTo>
                        <a:pt x="644" y="45"/>
                      </a:lnTo>
                      <a:lnTo>
                        <a:pt x="645" y="42"/>
                      </a:lnTo>
                      <a:lnTo>
                        <a:pt x="646" y="42"/>
                      </a:lnTo>
                      <a:lnTo>
                        <a:pt x="646" y="44"/>
                      </a:lnTo>
                      <a:lnTo>
                        <a:pt x="646" y="44"/>
                      </a:lnTo>
                      <a:lnTo>
                        <a:pt x="646" y="45"/>
                      </a:lnTo>
                      <a:lnTo>
                        <a:pt x="648" y="45"/>
                      </a:lnTo>
                      <a:lnTo>
                        <a:pt x="648" y="46"/>
                      </a:lnTo>
                      <a:lnTo>
                        <a:pt x="648" y="46"/>
                      </a:lnTo>
                      <a:lnTo>
                        <a:pt x="646" y="48"/>
                      </a:lnTo>
                      <a:lnTo>
                        <a:pt x="646" y="48"/>
                      </a:lnTo>
                      <a:lnTo>
                        <a:pt x="648" y="48"/>
                      </a:lnTo>
                      <a:lnTo>
                        <a:pt x="650" y="48"/>
                      </a:lnTo>
                      <a:lnTo>
                        <a:pt x="652" y="48"/>
                      </a:lnTo>
                      <a:lnTo>
                        <a:pt x="654" y="46"/>
                      </a:lnTo>
                      <a:lnTo>
                        <a:pt x="654" y="46"/>
                      </a:lnTo>
                      <a:lnTo>
                        <a:pt x="654" y="45"/>
                      </a:lnTo>
                      <a:lnTo>
                        <a:pt x="655" y="45"/>
                      </a:lnTo>
                      <a:lnTo>
                        <a:pt x="657" y="44"/>
                      </a:lnTo>
                      <a:lnTo>
                        <a:pt x="657" y="42"/>
                      </a:lnTo>
                      <a:lnTo>
                        <a:pt x="658" y="41"/>
                      </a:lnTo>
                      <a:lnTo>
                        <a:pt x="659" y="40"/>
                      </a:lnTo>
                      <a:lnTo>
                        <a:pt x="661" y="40"/>
                      </a:lnTo>
                      <a:lnTo>
                        <a:pt x="661" y="38"/>
                      </a:lnTo>
                      <a:lnTo>
                        <a:pt x="662" y="37"/>
                      </a:lnTo>
                      <a:lnTo>
                        <a:pt x="662" y="37"/>
                      </a:lnTo>
                      <a:lnTo>
                        <a:pt x="663" y="37"/>
                      </a:lnTo>
                      <a:lnTo>
                        <a:pt x="663" y="34"/>
                      </a:lnTo>
                      <a:lnTo>
                        <a:pt x="662" y="33"/>
                      </a:lnTo>
                      <a:lnTo>
                        <a:pt x="663" y="33"/>
                      </a:lnTo>
                      <a:lnTo>
                        <a:pt x="665" y="33"/>
                      </a:lnTo>
                      <a:lnTo>
                        <a:pt x="666" y="32"/>
                      </a:lnTo>
                      <a:lnTo>
                        <a:pt x="666" y="31"/>
                      </a:lnTo>
                      <a:lnTo>
                        <a:pt x="663" y="31"/>
                      </a:lnTo>
                      <a:lnTo>
                        <a:pt x="662" y="31"/>
                      </a:lnTo>
                      <a:lnTo>
                        <a:pt x="661" y="29"/>
                      </a:lnTo>
                      <a:lnTo>
                        <a:pt x="659" y="28"/>
                      </a:lnTo>
                      <a:lnTo>
                        <a:pt x="658" y="27"/>
                      </a:lnTo>
                      <a:lnTo>
                        <a:pt x="658" y="25"/>
                      </a:lnTo>
                      <a:lnTo>
                        <a:pt x="658" y="23"/>
                      </a:lnTo>
                      <a:lnTo>
                        <a:pt x="657" y="20"/>
                      </a:lnTo>
                      <a:lnTo>
                        <a:pt x="658" y="20"/>
                      </a:lnTo>
                      <a:lnTo>
                        <a:pt x="657" y="16"/>
                      </a:lnTo>
                      <a:lnTo>
                        <a:pt x="658" y="16"/>
                      </a:lnTo>
                      <a:lnTo>
                        <a:pt x="659" y="14"/>
                      </a:lnTo>
                      <a:lnTo>
                        <a:pt x="661" y="12"/>
                      </a:lnTo>
                      <a:lnTo>
                        <a:pt x="662" y="10"/>
                      </a:lnTo>
                      <a:lnTo>
                        <a:pt x="663" y="7"/>
                      </a:lnTo>
                      <a:lnTo>
                        <a:pt x="661" y="8"/>
                      </a:lnTo>
                      <a:lnTo>
                        <a:pt x="661" y="8"/>
                      </a:lnTo>
                      <a:lnTo>
                        <a:pt x="661" y="7"/>
                      </a:lnTo>
                      <a:lnTo>
                        <a:pt x="657" y="7"/>
                      </a:lnTo>
                      <a:close/>
                      <a:moveTo>
                        <a:pt x="572" y="0"/>
                      </a:moveTo>
                      <a:lnTo>
                        <a:pt x="818" y="0"/>
                      </a:lnTo>
                      <a:lnTo>
                        <a:pt x="816" y="2"/>
                      </a:lnTo>
                      <a:lnTo>
                        <a:pt x="816" y="3"/>
                      </a:lnTo>
                      <a:lnTo>
                        <a:pt x="814" y="3"/>
                      </a:lnTo>
                      <a:lnTo>
                        <a:pt x="811" y="2"/>
                      </a:lnTo>
                      <a:lnTo>
                        <a:pt x="811" y="2"/>
                      </a:lnTo>
                      <a:lnTo>
                        <a:pt x="811" y="2"/>
                      </a:lnTo>
                      <a:lnTo>
                        <a:pt x="811" y="2"/>
                      </a:lnTo>
                      <a:lnTo>
                        <a:pt x="809" y="3"/>
                      </a:lnTo>
                      <a:lnTo>
                        <a:pt x="806" y="3"/>
                      </a:lnTo>
                      <a:lnTo>
                        <a:pt x="805" y="3"/>
                      </a:lnTo>
                      <a:lnTo>
                        <a:pt x="805" y="2"/>
                      </a:lnTo>
                      <a:lnTo>
                        <a:pt x="803" y="2"/>
                      </a:lnTo>
                      <a:lnTo>
                        <a:pt x="803" y="0"/>
                      </a:lnTo>
                      <a:lnTo>
                        <a:pt x="799" y="2"/>
                      </a:lnTo>
                      <a:lnTo>
                        <a:pt x="798" y="0"/>
                      </a:lnTo>
                      <a:lnTo>
                        <a:pt x="797" y="0"/>
                      </a:lnTo>
                      <a:lnTo>
                        <a:pt x="792" y="0"/>
                      </a:lnTo>
                      <a:lnTo>
                        <a:pt x="792" y="0"/>
                      </a:lnTo>
                      <a:lnTo>
                        <a:pt x="790" y="0"/>
                      </a:lnTo>
                      <a:lnTo>
                        <a:pt x="790" y="2"/>
                      </a:lnTo>
                      <a:lnTo>
                        <a:pt x="788" y="2"/>
                      </a:lnTo>
                      <a:lnTo>
                        <a:pt x="788" y="0"/>
                      </a:lnTo>
                      <a:lnTo>
                        <a:pt x="780" y="2"/>
                      </a:lnTo>
                      <a:lnTo>
                        <a:pt x="780" y="3"/>
                      </a:lnTo>
                      <a:lnTo>
                        <a:pt x="780" y="3"/>
                      </a:lnTo>
                      <a:lnTo>
                        <a:pt x="779" y="4"/>
                      </a:lnTo>
                      <a:lnTo>
                        <a:pt x="776" y="4"/>
                      </a:lnTo>
                      <a:lnTo>
                        <a:pt x="775" y="7"/>
                      </a:lnTo>
                      <a:lnTo>
                        <a:pt x="773" y="8"/>
                      </a:lnTo>
                      <a:lnTo>
                        <a:pt x="772" y="8"/>
                      </a:lnTo>
                      <a:lnTo>
                        <a:pt x="771" y="8"/>
                      </a:lnTo>
                      <a:lnTo>
                        <a:pt x="771" y="8"/>
                      </a:lnTo>
                      <a:lnTo>
                        <a:pt x="769" y="10"/>
                      </a:lnTo>
                      <a:lnTo>
                        <a:pt x="768" y="12"/>
                      </a:lnTo>
                      <a:lnTo>
                        <a:pt x="768" y="14"/>
                      </a:lnTo>
                      <a:lnTo>
                        <a:pt x="764" y="15"/>
                      </a:lnTo>
                      <a:lnTo>
                        <a:pt x="764" y="16"/>
                      </a:lnTo>
                      <a:lnTo>
                        <a:pt x="763" y="17"/>
                      </a:lnTo>
                      <a:lnTo>
                        <a:pt x="763" y="19"/>
                      </a:lnTo>
                      <a:lnTo>
                        <a:pt x="764" y="20"/>
                      </a:lnTo>
                      <a:lnTo>
                        <a:pt x="765" y="20"/>
                      </a:lnTo>
                      <a:lnTo>
                        <a:pt x="767" y="21"/>
                      </a:lnTo>
                      <a:lnTo>
                        <a:pt x="767" y="23"/>
                      </a:lnTo>
                      <a:lnTo>
                        <a:pt x="767" y="25"/>
                      </a:lnTo>
                      <a:lnTo>
                        <a:pt x="767" y="25"/>
                      </a:lnTo>
                      <a:lnTo>
                        <a:pt x="767" y="25"/>
                      </a:lnTo>
                      <a:lnTo>
                        <a:pt x="767" y="25"/>
                      </a:lnTo>
                      <a:lnTo>
                        <a:pt x="765" y="25"/>
                      </a:lnTo>
                      <a:lnTo>
                        <a:pt x="767" y="27"/>
                      </a:lnTo>
                      <a:lnTo>
                        <a:pt x="769" y="28"/>
                      </a:lnTo>
                      <a:lnTo>
                        <a:pt x="772" y="28"/>
                      </a:lnTo>
                      <a:lnTo>
                        <a:pt x="772" y="27"/>
                      </a:lnTo>
                      <a:lnTo>
                        <a:pt x="769" y="27"/>
                      </a:lnTo>
                      <a:lnTo>
                        <a:pt x="769" y="25"/>
                      </a:lnTo>
                      <a:lnTo>
                        <a:pt x="769" y="25"/>
                      </a:lnTo>
                      <a:lnTo>
                        <a:pt x="769" y="23"/>
                      </a:lnTo>
                      <a:lnTo>
                        <a:pt x="771" y="21"/>
                      </a:lnTo>
                      <a:lnTo>
                        <a:pt x="771" y="19"/>
                      </a:lnTo>
                      <a:lnTo>
                        <a:pt x="772" y="19"/>
                      </a:lnTo>
                      <a:lnTo>
                        <a:pt x="773" y="17"/>
                      </a:lnTo>
                      <a:lnTo>
                        <a:pt x="775" y="17"/>
                      </a:lnTo>
                      <a:lnTo>
                        <a:pt x="775" y="16"/>
                      </a:lnTo>
                      <a:lnTo>
                        <a:pt x="775" y="15"/>
                      </a:lnTo>
                      <a:lnTo>
                        <a:pt x="776" y="15"/>
                      </a:lnTo>
                      <a:lnTo>
                        <a:pt x="776" y="14"/>
                      </a:lnTo>
                      <a:lnTo>
                        <a:pt x="779" y="14"/>
                      </a:lnTo>
                      <a:lnTo>
                        <a:pt x="779" y="14"/>
                      </a:lnTo>
                      <a:lnTo>
                        <a:pt x="780" y="14"/>
                      </a:lnTo>
                      <a:lnTo>
                        <a:pt x="780" y="12"/>
                      </a:lnTo>
                      <a:lnTo>
                        <a:pt x="781" y="12"/>
                      </a:lnTo>
                      <a:lnTo>
                        <a:pt x="781" y="12"/>
                      </a:lnTo>
                      <a:lnTo>
                        <a:pt x="782" y="11"/>
                      </a:lnTo>
                      <a:lnTo>
                        <a:pt x="784" y="11"/>
                      </a:lnTo>
                      <a:lnTo>
                        <a:pt x="784" y="10"/>
                      </a:lnTo>
                      <a:lnTo>
                        <a:pt x="785" y="8"/>
                      </a:lnTo>
                      <a:lnTo>
                        <a:pt x="786" y="8"/>
                      </a:lnTo>
                      <a:lnTo>
                        <a:pt x="788" y="8"/>
                      </a:lnTo>
                      <a:lnTo>
                        <a:pt x="788" y="8"/>
                      </a:lnTo>
                      <a:lnTo>
                        <a:pt x="789" y="8"/>
                      </a:lnTo>
                      <a:lnTo>
                        <a:pt x="789" y="7"/>
                      </a:lnTo>
                      <a:lnTo>
                        <a:pt x="792" y="6"/>
                      </a:lnTo>
                      <a:lnTo>
                        <a:pt x="792" y="3"/>
                      </a:lnTo>
                      <a:lnTo>
                        <a:pt x="796" y="3"/>
                      </a:lnTo>
                      <a:lnTo>
                        <a:pt x="796" y="4"/>
                      </a:lnTo>
                      <a:lnTo>
                        <a:pt x="796" y="4"/>
                      </a:lnTo>
                      <a:lnTo>
                        <a:pt x="797" y="3"/>
                      </a:lnTo>
                      <a:lnTo>
                        <a:pt x="798" y="3"/>
                      </a:lnTo>
                      <a:lnTo>
                        <a:pt x="798" y="4"/>
                      </a:lnTo>
                      <a:lnTo>
                        <a:pt x="802" y="4"/>
                      </a:lnTo>
                      <a:lnTo>
                        <a:pt x="802" y="6"/>
                      </a:lnTo>
                      <a:lnTo>
                        <a:pt x="803" y="6"/>
                      </a:lnTo>
                      <a:lnTo>
                        <a:pt x="803" y="4"/>
                      </a:lnTo>
                      <a:lnTo>
                        <a:pt x="813" y="4"/>
                      </a:lnTo>
                      <a:lnTo>
                        <a:pt x="814" y="6"/>
                      </a:lnTo>
                      <a:lnTo>
                        <a:pt x="814" y="6"/>
                      </a:lnTo>
                      <a:lnTo>
                        <a:pt x="814" y="6"/>
                      </a:lnTo>
                      <a:lnTo>
                        <a:pt x="814" y="4"/>
                      </a:lnTo>
                      <a:lnTo>
                        <a:pt x="816" y="6"/>
                      </a:lnTo>
                      <a:lnTo>
                        <a:pt x="816" y="3"/>
                      </a:lnTo>
                      <a:lnTo>
                        <a:pt x="818" y="3"/>
                      </a:lnTo>
                      <a:lnTo>
                        <a:pt x="818" y="3"/>
                      </a:lnTo>
                      <a:lnTo>
                        <a:pt x="822" y="3"/>
                      </a:lnTo>
                      <a:lnTo>
                        <a:pt x="822" y="3"/>
                      </a:lnTo>
                      <a:lnTo>
                        <a:pt x="823" y="3"/>
                      </a:lnTo>
                      <a:lnTo>
                        <a:pt x="823" y="2"/>
                      </a:lnTo>
                      <a:lnTo>
                        <a:pt x="823" y="2"/>
                      </a:lnTo>
                      <a:lnTo>
                        <a:pt x="823" y="0"/>
                      </a:lnTo>
                      <a:lnTo>
                        <a:pt x="1191" y="0"/>
                      </a:lnTo>
                      <a:lnTo>
                        <a:pt x="1191" y="80"/>
                      </a:lnTo>
                      <a:lnTo>
                        <a:pt x="1190" y="80"/>
                      </a:lnTo>
                      <a:lnTo>
                        <a:pt x="1187" y="87"/>
                      </a:lnTo>
                      <a:lnTo>
                        <a:pt x="1186" y="87"/>
                      </a:lnTo>
                      <a:lnTo>
                        <a:pt x="1183" y="89"/>
                      </a:lnTo>
                      <a:lnTo>
                        <a:pt x="1179" y="91"/>
                      </a:lnTo>
                      <a:lnTo>
                        <a:pt x="1178" y="92"/>
                      </a:lnTo>
                      <a:lnTo>
                        <a:pt x="1176" y="92"/>
                      </a:lnTo>
                      <a:lnTo>
                        <a:pt x="1171" y="100"/>
                      </a:lnTo>
                      <a:lnTo>
                        <a:pt x="1163" y="100"/>
                      </a:lnTo>
                      <a:lnTo>
                        <a:pt x="1162" y="100"/>
                      </a:lnTo>
                      <a:lnTo>
                        <a:pt x="1162" y="101"/>
                      </a:lnTo>
                      <a:lnTo>
                        <a:pt x="1162" y="104"/>
                      </a:lnTo>
                      <a:lnTo>
                        <a:pt x="1161" y="104"/>
                      </a:lnTo>
                      <a:lnTo>
                        <a:pt x="1161" y="104"/>
                      </a:lnTo>
                      <a:lnTo>
                        <a:pt x="1161" y="104"/>
                      </a:lnTo>
                      <a:lnTo>
                        <a:pt x="1162" y="104"/>
                      </a:lnTo>
                      <a:lnTo>
                        <a:pt x="1162" y="106"/>
                      </a:lnTo>
                      <a:lnTo>
                        <a:pt x="1163" y="106"/>
                      </a:lnTo>
                      <a:lnTo>
                        <a:pt x="1163" y="109"/>
                      </a:lnTo>
                      <a:lnTo>
                        <a:pt x="1163" y="109"/>
                      </a:lnTo>
                      <a:lnTo>
                        <a:pt x="1163" y="110"/>
                      </a:lnTo>
                      <a:lnTo>
                        <a:pt x="1165" y="110"/>
                      </a:lnTo>
                      <a:lnTo>
                        <a:pt x="1165" y="113"/>
                      </a:lnTo>
                      <a:lnTo>
                        <a:pt x="1167" y="114"/>
                      </a:lnTo>
                      <a:lnTo>
                        <a:pt x="1169" y="116"/>
                      </a:lnTo>
                      <a:lnTo>
                        <a:pt x="1169" y="117"/>
                      </a:lnTo>
                      <a:lnTo>
                        <a:pt x="1170" y="120"/>
                      </a:lnTo>
                      <a:lnTo>
                        <a:pt x="1171" y="121"/>
                      </a:lnTo>
                      <a:lnTo>
                        <a:pt x="1173" y="122"/>
                      </a:lnTo>
                      <a:lnTo>
                        <a:pt x="1173" y="122"/>
                      </a:lnTo>
                      <a:lnTo>
                        <a:pt x="1173" y="122"/>
                      </a:lnTo>
                      <a:lnTo>
                        <a:pt x="1173" y="122"/>
                      </a:lnTo>
                      <a:lnTo>
                        <a:pt x="1173" y="122"/>
                      </a:lnTo>
                      <a:lnTo>
                        <a:pt x="1175" y="122"/>
                      </a:lnTo>
                      <a:lnTo>
                        <a:pt x="1175" y="121"/>
                      </a:lnTo>
                      <a:lnTo>
                        <a:pt x="1178" y="121"/>
                      </a:lnTo>
                      <a:lnTo>
                        <a:pt x="1178" y="121"/>
                      </a:lnTo>
                      <a:lnTo>
                        <a:pt x="1179" y="120"/>
                      </a:lnTo>
                      <a:lnTo>
                        <a:pt x="1179" y="118"/>
                      </a:lnTo>
                      <a:lnTo>
                        <a:pt x="1183" y="117"/>
                      </a:lnTo>
                      <a:lnTo>
                        <a:pt x="1184" y="114"/>
                      </a:lnTo>
                      <a:lnTo>
                        <a:pt x="1191" y="114"/>
                      </a:lnTo>
                      <a:lnTo>
                        <a:pt x="1191" y="130"/>
                      </a:lnTo>
                      <a:lnTo>
                        <a:pt x="1190" y="130"/>
                      </a:lnTo>
                      <a:lnTo>
                        <a:pt x="1188" y="131"/>
                      </a:lnTo>
                      <a:lnTo>
                        <a:pt x="1186" y="133"/>
                      </a:lnTo>
                      <a:lnTo>
                        <a:pt x="1186" y="134"/>
                      </a:lnTo>
                      <a:lnTo>
                        <a:pt x="1184" y="135"/>
                      </a:lnTo>
                      <a:lnTo>
                        <a:pt x="1183" y="137"/>
                      </a:lnTo>
                      <a:lnTo>
                        <a:pt x="1182" y="137"/>
                      </a:lnTo>
                      <a:lnTo>
                        <a:pt x="1183" y="139"/>
                      </a:lnTo>
                      <a:lnTo>
                        <a:pt x="1178" y="143"/>
                      </a:lnTo>
                      <a:lnTo>
                        <a:pt x="1176" y="146"/>
                      </a:lnTo>
                      <a:lnTo>
                        <a:pt x="1176" y="150"/>
                      </a:lnTo>
                      <a:lnTo>
                        <a:pt x="1176" y="152"/>
                      </a:lnTo>
                      <a:lnTo>
                        <a:pt x="1178" y="156"/>
                      </a:lnTo>
                      <a:lnTo>
                        <a:pt x="1180" y="159"/>
                      </a:lnTo>
                      <a:lnTo>
                        <a:pt x="1182" y="160"/>
                      </a:lnTo>
                      <a:lnTo>
                        <a:pt x="1180" y="161"/>
                      </a:lnTo>
                      <a:lnTo>
                        <a:pt x="1180" y="163"/>
                      </a:lnTo>
                      <a:lnTo>
                        <a:pt x="1179" y="164"/>
                      </a:lnTo>
                      <a:lnTo>
                        <a:pt x="1182" y="164"/>
                      </a:lnTo>
                      <a:lnTo>
                        <a:pt x="1182" y="163"/>
                      </a:lnTo>
                      <a:lnTo>
                        <a:pt x="1183" y="163"/>
                      </a:lnTo>
                      <a:lnTo>
                        <a:pt x="1184" y="167"/>
                      </a:lnTo>
                      <a:lnTo>
                        <a:pt x="1186" y="169"/>
                      </a:lnTo>
                      <a:lnTo>
                        <a:pt x="1188" y="173"/>
                      </a:lnTo>
                      <a:lnTo>
                        <a:pt x="1190" y="175"/>
                      </a:lnTo>
                      <a:lnTo>
                        <a:pt x="1191" y="175"/>
                      </a:lnTo>
                      <a:lnTo>
                        <a:pt x="1191" y="182"/>
                      </a:lnTo>
                      <a:lnTo>
                        <a:pt x="1190" y="182"/>
                      </a:lnTo>
                      <a:lnTo>
                        <a:pt x="1187" y="182"/>
                      </a:lnTo>
                      <a:lnTo>
                        <a:pt x="1186" y="182"/>
                      </a:lnTo>
                      <a:lnTo>
                        <a:pt x="1184" y="184"/>
                      </a:lnTo>
                      <a:lnTo>
                        <a:pt x="1186" y="184"/>
                      </a:lnTo>
                      <a:lnTo>
                        <a:pt x="1186" y="186"/>
                      </a:lnTo>
                      <a:lnTo>
                        <a:pt x="1188" y="185"/>
                      </a:lnTo>
                      <a:lnTo>
                        <a:pt x="1188" y="185"/>
                      </a:lnTo>
                      <a:lnTo>
                        <a:pt x="1190" y="185"/>
                      </a:lnTo>
                      <a:lnTo>
                        <a:pt x="1190" y="184"/>
                      </a:lnTo>
                      <a:lnTo>
                        <a:pt x="1191" y="184"/>
                      </a:lnTo>
                      <a:lnTo>
                        <a:pt x="1191" y="226"/>
                      </a:lnTo>
                      <a:lnTo>
                        <a:pt x="1190" y="226"/>
                      </a:lnTo>
                      <a:lnTo>
                        <a:pt x="1190" y="226"/>
                      </a:lnTo>
                      <a:lnTo>
                        <a:pt x="1191" y="227"/>
                      </a:lnTo>
                      <a:lnTo>
                        <a:pt x="1191" y="228"/>
                      </a:lnTo>
                      <a:lnTo>
                        <a:pt x="1190" y="228"/>
                      </a:lnTo>
                      <a:lnTo>
                        <a:pt x="1190" y="232"/>
                      </a:lnTo>
                      <a:lnTo>
                        <a:pt x="1188" y="232"/>
                      </a:lnTo>
                      <a:lnTo>
                        <a:pt x="1188" y="233"/>
                      </a:lnTo>
                      <a:lnTo>
                        <a:pt x="1187" y="233"/>
                      </a:lnTo>
                      <a:lnTo>
                        <a:pt x="1187" y="235"/>
                      </a:lnTo>
                      <a:lnTo>
                        <a:pt x="1186" y="235"/>
                      </a:lnTo>
                      <a:lnTo>
                        <a:pt x="1186" y="236"/>
                      </a:lnTo>
                      <a:lnTo>
                        <a:pt x="1184" y="237"/>
                      </a:lnTo>
                      <a:lnTo>
                        <a:pt x="1184" y="237"/>
                      </a:lnTo>
                      <a:lnTo>
                        <a:pt x="1183" y="237"/>
                      </a:lnTo>
                      <a:lnTo>
                        <a:pt x="1180" y="237"/>
                      </a:lnTo>
                      <a:lnTo>
                        <a:pt x="1179" y="239"/>
                      </a:lnTo>
                      <a:lnTo>
                        <a:pt x="1179" y="241"/>
                      </a:lnTo>
                      <a:lnTo>
                        <a:pt x="1179" y="244"/>
                      </a:lnTo>
                      <a:lnTo>
                        <a:pt x="1178" y="244"/>
                      </a:lnTo>
                      <a:lnTo>
                        <a:pt x="1178" y="244"/>
                      </a:lnTo>
                      <a:lnTo>
                        <a:pt x="1176" y="245"/>
                      </a:lnTo>
                      <a:lnTo>
                        <a:pt x="1176" y="245"/>
                      </a:lnTo>
                      <a:lnTo>
                        <a:pt x="1176" y="245"/>
                      </a:lnTo>
                      <a:lnTo>
                        <a:pt x="1180" y="247"/>
                      </a:lnTo>
                      <a:lnTo>
                        <a:pt x="1180" y="248"/>
                      </a:lnTo>
                      <a:lnTo>
                        <a:pt x="1180" y="249"/>
                      </a:lnTo>
                      <a:lnTo>
                        <a:pt x="1180" y="252"/>
                      </a:lnTo>
                      <a:lnTo>
                        <a:pt x="1180" y="252"/>
                      </a:lnTo>
                      <a:lnTo>
                        <a:pt x="1180" y="252"/>
                      </a:lnTo>
                      <a:lnTo>
                        <a:pt x="1180" y="253"/>
                      </a:lnTo>
                      <a:lnTo>
                        <a:pt x="1179" y="253"/>
                      </a:lnTo>
                      <a:lnTo>
                        <a:pt x="1176" y="253"/>
                      </a:lnTo>
                      <a:lnTo>
                        <a:pt x="1175" y="254"/>
                      </a:lnTo>
                      <a:lnTo>
                        <a:pt x="1175" y="256"/>
                      </a:lnTo>
                      <a:lnTo>
                        <a:pt x="1175" y="256"/>
                      </a:lnTo>
                      <a:lnTo>
                        <a:pt x="1176" y="257"/>
                      </a:lnTo>
                      <a:lnTo>
                        <a:pt x="1174" y="257"/>
                      </a:lnTo>
                      <a:lnTo>
                        <a:pt x="1175" y="261"/>
                      </a:lnTo>
                      <a:lnTo>
                        <a:pt x="1171" y="261"/>
                      </a:lnTo>
                      <a:lnTo>
                        <a:pt x="1171" y="262"/>
                      </a:lnTo>
                      <a:lnTo>
                        <a:pt x="1171" y="262"/>
                      </a:lnTo>
                      <a:lnTo>
                        <a:pt x="1169" y="262"/>
                      </a:lnTo>
                      <a:lnTo>
                        <a:pt x="1166" y="264"/>
                      </a:lnTo>
                      <a:lnTo>
                        <a:pt x="1165" y="264"/>
                      </a:lnTo>
                      <a:lnTo>
                        <a:pt x="1165" y="265"/>
                      </a:lnTo>
                      <a:lnTo>
                        <a:pt x="1166" y="265"/>
                      </a:lnTo>
                      <a:lnTo>
                        <a:pt x="1166" y="266"/>
                      </a:lnTo>
                      <a:lnTo>
                        <a:pt x="1165" y="266"/>
                      </a:lnTo>
                      <a:lnTo>
                        <a:pt x="1165" y="268"/>
                      </a:lnTo>
                      <a:lnTo>
                        <a:pt x="1165" y="268"/>
                      </a:lnTo>
                      <a:lnTo>
                        <a:pt x="1163" y="269"/>
                      </a:lnTo>
                      <a:lnTo>
                        <a:pt x="1163" y="269"/>
                      </a:lnTo>
                      <a:lnTo>
                        <a:pt x="1161" y="269"/>
                      </a:lnTo>
                      <a:lnTo>
                        <a:pt x="1161" y="271"/>
                      </a:lnTo>
                      <a:lnTo>
                        <a:pt x="1159" y="271"/>
                      </a:lnTo>
                      <a:lnTo>
                        <a:pt x="1158" y="273"/>
                      </a:lnTo>
                      <a:lnTo>
                        <a:pt x="1158" y="273"/>
                      </a:lnTo>
                      <a:lnTo>
                        <a:pt x="1156" y="273"/>
                      </a:lnTo>
                      <a:lnTo>
                        <a:pt x="1156" y="274"/>
                      </a:lnTo>
                      <a:lnTo>
                        <a:pt x="1152" y="277"/>
                      </a:lnTo>
                      <a:lnTo>
                        <a:pt x="1152" y="278"/>
                      </a:lnTo>
                      <a:lnTo>
                        <a:pt x="1152" y="279"/>
                      </a:lnTo>
                      <a:lnTo>
                        <a:pt x="1152" y="282"/>
                      </a:lnTo>
                      <a:lnTo>
                        <a:pt x="1150" y="282"/>
                      </a:lnTo>
                      <a:lnTo>
                        <a:pt x="1149" y="282"/>
                      </a:lnTo>
                      <a:lnTo>
                        <a:pt x="1149" y="283"/>
                      </a:lnTo>
                      <a:lnTo>
                        <a:pt x="1149" y="285"/>
                      </a:lnTo>
                      <a:lnTo>
                        <a:pt x="1144" y="283"/>
                      </a:lnTo>
                      <a:lnTo>
                        <a:pt x="1141" y="285"/>
                      </a:lnTo>
                      <a:lnTo>
                        <a:pt x="1139" y="285"/>
                      </a:lnTo>
                      <a:lnTo>
                        <a:pt x="1139" y="286"/>
                      </a:lnTo>
                      <a:lnTo>
                        <a:pt x="1135" y="286"/>
                      </a:lnTo>
                      <a:lnTo>
                        <a:pt x="1135" y="287"/>
                      </a:lnTo>
                      <a:lnTo>
                        <a:pt x="1132" y="287"/>
                      </a:lnTo>
                      <a:lnTo>
                        <a:pt x="1132" y="286"/>
                      </a:lnTo>
                      <a:lnTo>
                        <a:pt x="1132" y="285"/>
                      </a:lnTo>
                      <a:lnTo>
                        <a:pt x="1131" y="285"/>
                      </a:lnTo>
                      <a:lnTo>
                        <a:pt x="1129" y="283"/>
                      </a:lnTo>
                      <a:lnTo>
                        <a:pt x="1129" y="282"/>
                      </a:lnTo>
                      <a:lnTo>
                        <a:pt x="1128" y="282"/>
                      </a:lnTo>
                      <a:lnTo>
                        <a:pt x="1128" y="283"/>
                      </a:lnTo>
                      <a:lnTo>
                        <a:pt x="1129" y="283"/>
                      </a:lnTo>
                      <a:lnTo>
                        <a:pt x="1129" y="285"/>
                      </a:lnTo>
                      <a:lnTo>
                        <a:pt x="1128" y="285"/>
                      </a:lnTo>
                      <a:lnTo>
                        <a:pt x="1127" y="287"/>
                      </a:lnTo>
                      <a:lnTo>
                        <a:pt x="1127" y="288"/>
                      </a:lnTo>
                      <a:lnTo>
                        <a:pt x="1124" y="288"/>
                      </a:lnTo>
                      <a:lnTo>
                        <a:pt x="1124" y="291"/>
                      </a:lnTo>
                      <a:lnTo>
                        <a:pt x="1123" y="292"/>
                      </a:lnTo>
                      <a:lnTo>
                        <a:pt x="1120" y="292"/>
                      </a:lnTo>
                      <a:lnTo>
                        <a:pt x="1120" y="292"/>
                      </a:lnTo>
                      <a:lnTo>
                        <a:pt x="1119" y="292"/>
                      </a:lnTo>
                      <a:lnTo>
                        <a:pt x="1119" y="292"/>
                      </a:lnTo>
                      <a:lnTo>
                        <a:pt x="1114" y="292"/>
                      </a:lnTo>
                      <a:lnTo>
                        <a:pt x="1114" y="294"/>
                      </a:lnTo>
                      <a:lnTo>
                        <a:pt x="1112" y="294"/>
                      </a:lnTo>
                      <a:lnTo>
                        <a:pt x="1112" y="294"/>
                      </a:lnTo>
                      <a:lnTo>
                        <a:pt x="1111" y="294"/>
                      </a:lnTo>
                      <a:lnTo>
                        <a:pt x="1111" y="294"/>
                      </a:lnTo>
                      <a:lnTo>
                        <a:pt x="1110" y="295"/>
                      </a:lnTo>
                      <a:lnTo>
                        <a:pt x="1110" y="296"/>
                      </a:lnTo>
                      <a:lnTo>
                        <a:pt x="1107" y="295"/>
                      </a:lnTo>
                      <a:lnTo>
                        <a:pt x="1107" y="296"/>
                      </a:lnTo>
                      <a:lnTo>
                        <a:pt x="1104" y="296"/>
                      </a:lnTo>
                      <a:lnTo>
                        <a:pt x="1104" y="299"/>
                      </a:lnTo>
                      <a:lnTo>
                        <a:pt x="1102" y="300"/>
                      </a:lnTo>
                      <a:lnTo>
                        <a:pt x="1099" y="302"/>
                      </a:lnTo>
                      <a:lnTo>
                        <a:pt x="1097" y="303"/>
                      </a:lnTo>
                      <a:lnTo>
                        <a:pt x="1097" y="304"/>
                      </a:lnTo>
                      <a:lnTo>
                        <a:pt x="1097" y="304"/>
                      </a:lnTo>
                      <a:lnTo>
                        <a:pt x="1097" y="305"/>
                      </a:lnTo>
                      <a:lnTo>
                        <a:pt x="1094" y="305"/>
                      </a:lnTo>
                      <a:lnTo>
                        <a:pt x="1094" y="305"/>
                      </a:lnTo>
                      <a:lnTo>
                        <a:pt x="1095" y="305"/>
                      </a:lnTo>
                      <a:lnTo>
                        <a:pt x="1095" y="307"/>
                      </a:lnTo>
                      <a:lnTo>
                        <a:pt x="1097" y="307"/>
                      </a:lnTo>
                      <a:lnTo>
                        <a:pt x="1097" y="308"/>
                      </a:lnTo>
                      <a:lnTo>
                        <a:pt x="1098" y="309"/>
                      </a:lnTo>
                      <a:lnTo>
                        <a:pt x="1097" y="309"/>
                      </a:lnTo>
                      <a:lnTo>
                        <a:pt x="1097" y="309"/>
                      </a:lnTo>
                      <a:lnTo>
                        <a:pt x="1097" y="311"/>
                      </a:lnTo>
                      <a:lnTo>
                        <a:pt x="1093" y="312"/>
                      </a:lnTo>
                      <a:lnTo>
                        <a:pt x="1091" y="309"/>
                      </a:lnTo>
                      <a:lnTo>
                        <a:pt x="1091" y="308"/>
                      </a:lnTo>
                      <a:lnTo>
                        <a:pt x="1090" y="307"/>
                      </a:lnTo>
                      <a:lnTo>
                        <a:pt x="1090" y="305"/>
                      </a:lnTo>
                      <a:lnTo>
                        <a:pt x="1089" y="305"/>
                      </a:lnTo>
                      <a:lnTo>
                        <a:pt x="1089" y="305"/>
                      </a:lnTo>
                      <a:lnTo>
                        <a:pt x="1089" y="303"/>
                      </a:lnTo>
                      <a:lnTo>
                        <a:pt x="1089" y="300"/>
                      </a:lnTo>
                      <a:lnTo>
                        <a:pt x="1090" y="299"/>
                      </a:lnTo>
                      <a:lnTo>
                        <a:pt x="1090" y="298"/>
                      </a:lnTo>
                      <a:lnTo>
                        <a:pt x="1089" y="298"/>
                      </a:lnTo>
                      <a:lnTo>
                        <a:pt x="1089" y="296"/>
                      </a:lnTo>
                      <a:lnTo>
                        <a:pt x="1086" y="298"/>
                      </a:lnTo>
                      <a:lnTo>
                        <a:pt x="1086" y="296"/>
                      </a:lnTo>
                      <a:lnTo>
                        <a:pt x="1085" y="295"/>
                      </a:lnTo>
                      <a:lnTo>
                        <a:pt x="1082" y="295"/>
                      </a:lnTo>
                      <a:lnTo>
                        <a:pt x="1082" y="296"/>
                      </a:lnTo>
                      <a:lnTo>
                        <a:pt x="1078" y="296"/>
                      </a:lnTo>
                      <a:lnTo>
                        <a:pt x="1077" y="298"/>
                      </a:lnTo>
                      <a:lnTo>
                        <a:pt x="1076" y="299"/>
                      </a:lnTo>
                      <a:lnTo>
                        <a:pt x="1074" y="299"/>
                      </a:lnTo>
                      <a:lnTo>
                        <a:pt x="1073" y="300"/>
                      </a:lnTo>
                      <a:lnTo>
                        <a:pt x="1070" y="304"/>
                      </a:lnTo>
                      <a:lnTo>
                        <a:pt x="1067" y="304"/>
                      </a:lnTo>
                      <a:lnTo>
                        <a:pt x="1067" y="305"/>
                      </a:lnTo>
                      <a:lnTo>
                        <a:pt x="1067" y="305"/>
                      </a:lnTo>
                      <a:lnTo>
                        <a:pt x="1067" y="307"/>
                      </a:lnTo>
                      <a:lnTo>
                        <a:pt x="1064" y="308"/>
                      </a:lnTo>
                      <a:lnTo>
                        <a:pt x="1064" y="309"/>
                      </a:lnTo>
                      <a:lnTo>
                        <a:pt x="1063" y="311"/>
                      </a:lnTo>
                      <a:lnTo>
                        <a:pt x="1061" y="312"/>
                      </a:lnTo>
                      <a:lnTo>
                        <a:pt x="1061" y="312"/>
                      </a:lnTo>
                      <a:lnTo>
                        <a:pt x="1060" y="313"/>
                      </a:lnTo>
                      <a:lnTo>
                        <a:pt x="1060" y="315"/>
                      </a:lnTo>
                      <a:lnTo>
                        <a:pt x="1059" y="315"/>
                      </a:lnTo>
                      <a:lnTo>
                        <a:pt x="1059" y="316"/>
                      </a:lnTo>
                      <a:lnTo>
                        <a:pt x="1057" y="316"/>
                      </a:lnTo>
                      <a:lnTo>
                        <a:pt x="1056" y="317"/>
                      </a:lnTo>
                      <a:lnTo>
                        <a:pt x="1055" y="317"/>
                      </a:lnTo>
                      <a:lnTo>
                        <a:pt x="1055" y="322"/>
                      </a:lnTo>
                      <a:lnTo>
                        <a:pt x="1055" y="324"/>
                      </a:lnTo>
                      <a:lnTo>
                        <a:pt x="1053" y="326"/>
                      </a:lnTo>
                      <a:lnTo>
                        <a:pt x="1053" y="328"/>
                      </a:lnTo>
                      <a:lnTo>
                        <a:pt x="1055" y="328"/>
                      </a:lnTo>
                      <a:lnTo>
                        <a:pt x="1055" y="329"/>
                      </a:lnTo>
                      <a:lnTo>
                        <a:pt x="1055" y="329"/>
                      </a:lnTo>
                      <a:lnTo>
                        <a:pt x="1055" y="332"/>
                      </a:lnTo>
                      <a:lnTo>
                        <a:pt x="1056" y="332"/>
                      </a:lnTo>
                      <a:lnTo>
                        <a:pt x="1056" y="333"/>
                      </a:lnTo>
                      <a:lnTo>
                        <a:pt x="1057" y="333"/>
                      </a:lnTo>
                      <a:lnTo>
                        <a:pt x="1057" y="334"/>
                      </a:lnTo>
                      <a:lnTo>
                        <a:pt x="1060" y="337"/>
                      </a:lnTo>
                      <a:lnTo>
                        <a:pt x="1060" y="338"/>
                      </a:lnTo>
                      <a:lnTo>
                        <a:pt x="1060" y="338"/>
                      </a:lnTo>
                      <a:lnTo>
                        <a:pt x="1060" y="340"/>
                      </a:lnTo>
                      <a:lnTo>
                        <a:pt x="1063" y="341"/>
                      </a:lnTo>
                      <a:lnTo>
                        <a:pt x="1063" y="342"/>
                      </a:lnTo>
                      <a:lnTo>
                        <a:pt x="1064" y="342"/>
                      </a:lnTo>
                      <a:lnTo>
                        <a:pt x="1067" y="345"/>
                      </a:lnTo>
                      <a:lnTo>
                        <a:pt x="1068" y="345"/>
                      </a:lnTo>
                      <a:lnTo>
                        <a:pt x="1068" y="346"/>
                      </a:lnTo>
                      <a:lnTo>
                        <a:pt x="1069" y="346"/>
                      </a:lnTo>
                      <a:lnTo>
                        <a:pt x="1069" y="347"/>
                      </a:lnTo>
                      <a:lnTo>
                        <a:pt x="1069" y="347"/>
                      </a:lnTo>
                      <a:lnTo>
                        <a:pt x="1069" y="349"/>
                      </a:lnTo>
                      <a:lnTo>
                        <a:pt x="1070" y="350"/>
                      </a:lnTo>
                      <a:lnTo>
                        <a:pt x="1070" y="351"/>
                      </a:lnTo>
                      <a:lnTo>
                        <a:pt x="1072" y="351"/>
                      </a:lnTo>
                      <a:lnTo>
                        <a:pt x="1072" y="353"/>
                      </a:lnTo>
                      <a:lnTo>
                        <a:pt x="1072" y="353"/>
                      </a:lnTo>
                      <a:lnTo>
                        <a:pt x="1073" y="354"/>
                      </a:lnTo>
                      <a:lnTo>
                        <a:pt x="1074" y="354"/>
                      </a:lnTo>
                      <a:lnTo>
                        <a:pt x="1076" y="355"/>
                      </a:lnTo>
                      <a:lnTo>
                        <a:pt x="1076" y="357"/>
                      </a:lnTo>
                      <a:lnTo>
                        <a:pt x="1077" y="357"/>
                      </a:lnTo>
                      <a:lnTo>
                        <a:pt x="1077" y="359"/>
                      </a:lnTo>
                      <a:lnTo>
                        <a:pt x="1077" y="362"/>
                      </a:lnTo>
                      <a:lnTo>
                        <a:pt x="1078" y="363"/>
                      </a:lnTo>
                      <a:lnTo>
                        <a:pt x="1080" y="363"/>
                      </a:lnTo>
                      <a:lnTo>
                        <a:pt x="1080" y="364"/>
                      </a:lnTo>
                      <a:lnTo>
                        <a:pt x="1082" y="366"/>
                      </a:lnTo>
                      <a:lnTo>
                        <a:pt x="1082" y="367"/>
                      </a:lnTo>
                      <a:lnTo>
                        <a:pt x="1084" y="367"/>
                      </a:lnTo>
                      <a:lnTo>
                        <a:pt x="1084" y="372"/>
                      </a:lnTo>
                      <a:lnTo>
                        <a:pt x="1085" y="372"/>
                      </a:lnTo>
                      <a:lnTo>
                        <a:pt x="1085" y="374"/>
                      </a:lnTo>
                      <a:lnTo>
                        <a:pt x="1085" y="376"/>
                      </a:lnTo>
                      <a:lnTo>
                        <a:pt x="1085" y="377"/>
                      </a:lnTo>
                      <a:lnTo>
                        <a:pt x="1086" y="377"/>
                      </a:lnTo>
                      <a:lnTo>
                        <a:pt x="1086" y="384"/>
                      </a:lnTo>
                      <a:lnTo>
                        <a:pt x="1087" y="384"/>
                      </a:lnTo>
                      <a:lnTo>
                        <a:pt x="1087" y="387"/>
                      </a:lnTo>
                      <a:lnTo>
                        <a:pt x="1087" y="387"/>
                      </a:lnTo>
                      <a:lnTo>
                        <a:pt x="1089" y="389"/>
                      </a:lnTo>
                      <a:lnTo>
                        <a:pt x="1089" y="389"/>
                      </a:lnTo>
                      <a:lnTo>
                        <a:pt x="1090" y="391"/>
                      </a:lnTo>
                      <a:lnTo>
                        <a:pt x="1090" y="393"/>
                      </a:lnTo>
                      <a:lnTo>
                        <a:pt x="1089" y="393"/>
                      </a:lnTo>
                      <a:lnTo>
                        <a:pt x="1087" y="394"/>
                      </a:lnTo>
                      <a:lnTo>
                        <a:pt x="1087" y="396"/>
                      </a:lnTo>
                      <a:lnTo>
                        <a:pt x="1089" y="398"/>
                      </a:lnTo>
                      <a:lnTo>
                        <a:pt x="1089" y="401"/>
                      </a:lnTo>
                      <a:lnTo>
                        <a:pt x="1087" y="401"/>
                      </a:lnTo>
                      <a:lnTo>
                        <a:pt x="1086" y="406"/>
                      </a:lnTo>
                      <a:lnTo>
                        <a:pt x="1085" y="406"/>
                      </a:lnTo>
                      <a:lnTo>
                        <a:pt x="1084" y="408"/>
                      </a:lnTo>
                      <a:lnTo>
                        <a:pt x="1084" y="408"/>
                      </a:lnTo>
                      <a:lnTo>
                        <a:pt x="1082" y="410"/>
                      </a:lnTo>
                      <a:lnTo>
                        <a:pt x="1081" y="410"/>
                      </a:lnTo>
                      <a:lnTo>
                        <a:pt x="1081" y="412"/>
                      </a:lnTo>
                      <a:lnTo>
                        <a:pt x="1078" y="412"/>
                      </a:lnTo>
                      <a:lnTo>
                        <a:pt x="1077" y="413"/>
                      </a:lnTo>
                      <a:lnTo>
                        <a:pt x="1076" y="413"/>
                      </a:lnTo>
                      <a:lnTo>
                        <a:pt x="1076" y="414"/>
                      </a:lnTo>
                      <a:lnTo>
                        <a:pt x="1074" y="414"/>
                      </a:lnTo>
                      <a:lnTo>
                        <a:pt x="1074" y="414"/>
                      </a:lnTo>
                      <a:lnTo>
                        <a:pt x="1073" y="414"/>
                      </a:lnTo>
                      <a:lnTo>
                        <a:pt x="1073" y="415"/>
                      </a:lnTo>
                      <a:lnTo>
                        <a:pt x="1073" y="417"/>
                      </a:lnTo>
                      <a:lnTo>
                        <a:pt x="1070" y="417"/>
                      </a:lnTo>
                      <a:lnTo>
                        <a:pt x="1070" y="418"/>
                      </a:lnTo>
                      <a:lnTo>
                        <a:pt x="1069" y="417"/>
                      </a:lnTo>
                      <a:lnTo>
                        <a:pt x="1068" y="417"/>
                      </a:lnTo>
                      <a:lnTo>
                        <a:pt x="1068" y="418"/>
                      </a:lnTo>
                      <a:lnTo>
                        <a:pt x="1067" y="418"/>
                      </a:lnTo>
                      <a:lnTo>
                        <a:pt x="1065" y="418"/>
                      </a:lnTo>
                      <a:lnTo>
                        <a:pt x="1065" y="418"/>
                      </a:lnTo>
                      <a:lnTo>
                        <a:pt x="1065" y="418"/>
                      </a:lnTo>
                      <a:lnTo>
                        <a:pt x="1065" y="418"/>
                      </a:lnTo>
                      <a:lnTo>
                        <a:pt x="1065" y="418"/>
                      </a:lnTo>
                      <a:lnTo>
                        <a:pt x="1063" y="419"/>
                      </a:lnTo>
                      <a:lnTo>
                        <a:pt x="1063" y="418"/>
                      </a:lnTo>
                      <a:lnTo>
                        <a:pt x="1063" y="418"/>
                      </a:lnTo>
                      <a:lnTo>
                        <a:pt x="1061" y="418"/>
                      </a:lnTo>
                      <a:lnTo>
                        <a:pt x="1061" y="419"/>
                      </a:lnTo>
                      <a:lnTo>
                        <a:pt x="1059" y="419"/>
                      </a:lnTo>
                      <a:lnTo>
                        <a:pt x="1059" y="418"/>
                      </a:lnTo>
                      <a:lnTo>
                        <a:pt x="1056" y="417"/>
                      </a:lnTo>
                      <a:lnTo>
                        <a:pt x="1055" y="417"/>
                      </a:lnTo>
                      <a:lnTo>
                        <a:pt x="1055" y="417"/>
                      </a:lnTo>
                      <a:lnTo>
                        <a:pt x="1056" y="418"/>
                      </a:lnTo>
                      <a:lnTo>
                        <a:pt x="1057" y="421"/>
                      </a:lnTo>
                      <a:lnTo>
                        <a:pt x="1060" y="422"/>
                      </a:lnTo>
                      <a:lnTo>
                        <a:pt x="1061" y="423"/>
                      </a:lnTo>
                      <a:lnTo>
                        <a:pt x="1061" y="426"/>
                      </a:lnTo>
                      <a:lnTo>
                        <a:pt x="1059" y="426"/>
                      </a:lnTo>
                      <a:lnTo>
                        <a:pt x="1057" y="423"/>
                      </a:lnTo>
                      <a:lnTo>
                        <a:pt x="1056" y="423"/>
                      </a:lnTo>
                      <a:lnTo>
                        <a:pt x="1056" y="422"/>
                      </a:lnTo>
                      <a:lnTo>
                        <a:pt x="1055" y="421"/>
                      </a:lnTo>
                      <a:lnTo>
                        <a:pt x="1055" y="421"/>
                      </a:lnTo>
                      <a:lnTo>
                        <a:pt x="1053" y="419"/>
                      </a:lnTo>
                      <a:lnTo>
                        <a:pt x="1053" y="421"/>
                      </a:lnTo>
                      <a:lnTo>
                        <a:pt x="1055" y="421"/>
                      </a:lnTo>
                      <a:lnTo>
                        <a:pt x="1055" y="422"/>
                      </a:lnTo>
                      <a:lnTo>
                        <a:pt x="1055" y="422"/>
                      </a:lnTo>
                      <a:lnTo>
                        <a:pt x="1056" y="429"/>
                      </a:lnTo>
                      <a:lnTo>
                        <a:pt x="1057" y="429"/>
                      </a:lnTo>
                      <a:lnTo>
                        <a:pt x="1057" y="430"/>
                      </a:lnTo>
                      <a:lnTo>
                        <a:pt x="1056" y="430"/>
                      </a:lnTo>
                      <a:lnTo>
                        <a:pt x="1056" y="431"/>
                      </a:lnTo>
                      <a:lnTo>
                        <a:pt x="1053" y="431"/>
                      </a:lnTo>
                      <a:lnTo>
                        <a:pt x="1052" y="434"/>
                      </a:lnTo>
                      <a:lnTo>
                        <a:pt x="1051" y="435"/>
                      </a:lnTo>
                      <a:lnTo>
                        <a:pt x="1047" y="436"/>
                      </a:lnTo>
                      <a:lnTo>
                        <a:pt x="1048" y="435"/>
                      </a:lnTo>
                      <a:lnTo>
                        <a:pt x="1048" y="434"/>
                      </a:lnTo>
                      <a:lnTo>
                        <a:pt x="1048" y="432"/>
                      </a:lnTo>
                      <a:lnTo>
                        <a:pt x="1047" y="432"/>
                      </a:lnTo>
                      <a:lnTo>
                        <a:pt x="1046" y="426"/>
                      </a:lnTo>
                      <a:lnTo>
                        <a:pt x="1047" y="426"/>
                      </a:lnTo>
                      <a:lnTo>
                        <a:pt x="1047" y="425"/>
                      </a:lnTo>
                      <a:lnTo>
                        <a:pt x="1047" y="425"/>
                      </a:lnTo>
                      <a:lnTo>
                        <a:pt x="1047" y="422"/>
                      </a:lnTo>
                      <a:lnTo>
                        <a:pt x="1047" y="419"/>
                      </a:lnTo>
                      <a:lnTo>
                        <a:pt x="1044" y="417"/>
                      </a:lnTo>
                      <a:lnTo>
                        <a:pt x="1043" y="417"/>
                      </a:lnTo>
                      <a:lnTo>
                        <a:pt x="1043" y="415"/>
                      </a:lnTo>
                      <a:lnTo>
                        <a:pt x="1043" y="415"/>
                      </a:lnTo>
                      <a:lnTo>
                        <a:pt x="1042" y="415"/>
                      </a:lnTo>
                      <a:lnTo>
                        <a:pt x="1042" y="417"/>
                      </a:lnTo>
                      <a:lnTo>
                        <a:pt x="1039" y="415"/>
                      </a:lnTo>
                      <a:lnTo>
                        <a:pt x="1039" y="413"/>
                      </a:lnTo>
                      <a:lnTo>
                        <a:pt x="1038" y="413"/>
                      </a:lnTo>
                      <a:lnTo>
                        <a:pt x="1036" y="413"/>
                      </a:lnTo>
                      <a:lnTo>
                        <a:pt x="1035" y="414"/>
                      </a:lnTo>
                      <a:lnTo>
                        <a:pt x="1034" y="409"/>
                      </a:lnTo>
                      <a:lnTo>
                        <a:pt x="1032" y="409"/>
                      </a:lnTo>
                      <a:lnTo>
                        <a:pt x="1031" y="406"/>
                      </a:lnTo>
                      <a:lnTo>
                        <a:pt x="1030" y="405"/>
                      </a:lnTo>
                      <a:lnTo>
                        <a:pt x="1029" y="402"/>
                      </a:lnTo>
                      <a:lnTo>
                        <a:pt x="1029" y="400"/>
                      </a:lnTo>
                      <a:lnTo>
                        <a:pt x="1026" y="400"/>
                      </a:lnTo>
                      <a:lnTo>
                        <a:pt x="1026" y="400"/>
                      </a:lnTo>
                      <a:lnTo>
                        <a:pt x="1025" y="397"/>
                      </a:lnTo>
                      <a:lnTo>
                        <a:pt x="1022" y="394"/>
                      </a:lnTo>
                      <a:lnTo>
                        <a:pt x="1021" y="392"/>
                      </a:lnTo>
                      <a:lnTo>
                        <a:pt x="1021" y="392"/>
                      </a:lnTo>
                      <a:lnTo>
                        <a:pt x="1017" y="392"/>
                      </a:lnTo>
                      <a:lnTo>
                        <a:pt x="1015" y="391"/>
                      </a:lnTo>
                      <a:lnTo>
                        <a:pt x="1015" y="388"/>
                      </a:lnTo>
                      <a:lnTo>
                        <a:pt x="1014" y="385"/>
                      </a:lnTo>
                      <a:lnTo>
                        <a:pt x="1014" y="385"/>
                      </a:lnTo>
                      <a:lnTo>
                        <a:pt x="1010" y="385"/>
                      </a:lnTo>
                      <a:lnTo>
                        <a:pt x="1010" y="384"/>
                      </a:lnTo>
                      <a:lnTo>
                        <a:pt x="1008" y="384"/>
                      </a:lnTo>
                      <a:lnTo>
                        <a:pt x="1008" y="385"/>
                      </a:lnTo>
                      <a:lnTo>
                        <a:pt x="1006" y="385"/>
                      </a:lnTo>
                      <a:lnTo>
                        <a:pt x="1006" y="389"/>
                      </a:lnTo>
                      <a:lnTo>
                        <a:pt x="1008" y="389"/>
                      </a:lnTo>
                      <a:lnTo>
                        <a:pt x="1008" y="389"/>
                      </a:lnTo>
                      <a:lnTo>
                        <a:pt x="1006" y="392"/>
                      </a:lnTo>
                      <a:lnTo>
                        <a:pt x="1006" y="393"/>
                      </a:lnTo>
                      <a:lnTo>
                        <a:pt x="1006" y="394"/>
                      </a:lnTo>
                      <a:lnTo>
                        <a:pt x="1006" y="400"/>
                      </a:lnTo>
                      <a:lnTo>
                        <a:pt x="1006" y="400"/>
                      </a:lnTo>
                      <a:lnTo>
                        <a:pt x="1005" y="402"/>
                      </a:lnTo>
                      <a:lnTo>
                        <a:pt x="1005" y="402"/>
                      </a:lnTo>
                      <a:lnTo>
                        <a:pt x="1005" y="406"/>
                      </a:lnTo>
                      <a:lnTo>
                        <a:pt x="1004" y="406"/>
                      </a:lnTo>
                      <a:lnTo>
                        <a:pt x="1004" y="413"/>
                      </a:lnTo>
                      <a:lnTo>
                        <a:pt x="1004" y="413"/>
                      </a:lnTo>
                      <a:lnTo>
                        <a:pt x="1004" y="414"/>
                      </a:lnTo>
                      <a:lnTo>
                        <a:pt x="1002" y="414"/>
                      </a:lnTo>
                      <a:lnTo>
                        <a:pt x="1002" y="419"/>
                      </a:lnTo>
                      <a:lnTo>
                        <a:pt x="1001" y="419"/>
                      </a:lnTo>
                      <a:lnTo>
                        <a:pt x="1001" y="422"/>
                      </a:lnTo>
                      <a:lnTo>
                        <a:pt x="1001" y="422"/>
                      </a:lnTo>
                      <a:lnTo>
                        <a:pt x="1000" y="425"/>
                      </a:lnTo>
                      <a:lnTo>
                        <a:pt x="1001" y="427"/>
                      </a:lnTo>
                      <a:lnTo>
                        <a:pt x="1001" y="430"/>
                      </a:lnTo>
                      <a:lnTo>
                        <a:pt x="1004" y="430"/>
                      </a:lnTo>
                      <a:lnTo>
                        <a:pt x="1004" y="430"/>
                      </a:lnTo>
                      <a:lnTo>
                        <a:pt x="1005" y="432"/>
                      </a:lnTo>
                      <a:lnTo>
                        <a:pt x="1005" y="435"/>
                      </a:lnTo>
                      <a:lnTo>
                        <a:pt x="1005" y="436"/>
                      </a:lnTo>
                      <a:lnTo>
                        <a:pt x="1006" y="436"/>
                      </a:lnTo>
                      <a:lnTo>
                        <a:pt x="1008" y="436"/>
                      </a:lnTo>
                      <a:lnTo>
                        <a:pt x="1009" y="440"/>
                      </a:lnTo>
                      <a:lnTo>
                        <a:pt x="1009" y="443"/>
                      </a:lnTo>
                      <a:lnTo>
                        <a:pt x="1012" y="447"/>
                      </a:lnTo>
                      <a:lnTo>
                        <a:pt x="1013" y="448"/>
                      </a:lnTo>
                      <a:lnTo>
                        <a:pt x="1004" y="448"/>
                      </a:lnTo>
                      <a:lnTo>
                        <a:pt x="1004" y="447"/>
                      </a:lnTo>
                      <a:lnTo>
                        <a:pt x="1001" y="446"/>
                      </a:lnTo>
                      <a:lnTo>
                        <a:pt x="1001" y="444"/>
                      </a:lnTo>
                      <a:lnTo>
                        <a:pt x="995" y="438"/>
                      </a:lnTo>
                      <a:lnTo>
                        <a:pt x="995" y="435"/>
                      </a:lnTo>
                      <a:lnTo>
                        <a:pt x="993" y="435"/>
                      </a:lnTo>
                      <a:lnTo>
                        <a:pt x="993" y="431"/>
                      </a:lnTo>
                      <a:lnTo>
                        <a:pt x="992" y="431"/>
                      </a:lnTo>
                      <a:lnTo>
                        <a:pt x="992" y="430"/>
                      </a:lnTo>
                      <a:lnTo>
                        <a:pt x="993" y="429"/>
                      </a:lnTo>
                      <a:lnTo>
                        <a:pt x="993" y="426"/>
                      </a:lnTo>
                      <a:lnTo>
                        <a:pt x="995" y="425"/>
                      </a:lnTo>
                      <a:lnTo>
                        <a:pt x="995" y="423"/>
                      </a:lnTo>
                      <a:lnTo>
                        <a:pt x="996" y="422"/>
                      </a:lnTo>
                      <a:lnTo>
                        <a:pt x="996" y="419"/>
                      </a:lnTo>
                      <a:lnTo>
                        <a:pt x="995" y="419"/>
                      </a:lnTo>
                      <a:lnTo>
                        <a:pt x="995" y="415"/>
                      </a:lnTo>
                      <a:lnTo>
                        <a:pt x="996" y="414"/>
                      </a:lnTo>
                      <a:lnTo>
                        <a:pt x="996" y="413"/>
                      </a:lnTo>
                      <a:lnTo>
                        <a:pt x="997" y="410"/>
                      </a:lnTo>
                      <a:lnTo>
                        <a:pt x="997" y="408"/>
                      </a:lnTo>
                      <a:lnTo>
                        <a:pt x="997" y="406"/>
                      </a:lnTo>
                      <a:lnTo>
                        <a:pt x="996" y="406"/>
                      </a:lnTo>
                      <a:lnTo>
                        <a:pt x="996" y="405"/>
                      </a:lnTo>
                      <a:lnTo>
                        <a:pt x="996" y="405"/>
                      </a:lnTo>
                      <a:lnTo>
                        <a:pt x="996" y="402"/>
                      </a:lnTo>
                      <a:lnTo>
                        <a:pt x="995" y="401"/>
                      </a:lnTo>
                      <a:lnTo>
                        <a:pt x="995" y="400"/>
                      </a:lnTo>
                      <a:lnTo>
                        <a:pt x="993" y="400"/>
                      </a:lnTo>
                      <a:lnTo>
                        <a:pt x="992" y="398"/>
                      </a:lnTo>
                      <a:lnTo>
                        <a:pt x="993" y="397"/>
                      </a:lnTo>
                      <a:lnTo>
                        <a:pt x="995" y="394"/>
                      </a:lnTo>
                      <a:lnTo>
                        <a:pt x="995" y="392"/>
                      </a:lnTo>
                      <a:lnTo>
                        <a:pt x="993" y="392"/>
                      </a:lnTo>
                      <a:lnTo>
                        <a:pt x="993" y="391"/>
                      </a:lnTo>
                      <a:lnTo>
                        <a:pt x="993" y="391"/>
                      </a:lnTo>
                      <a:lnTo>
                        <a:pt x="993" y="387"/>
                      </a:lnTo>
                      <a:lnTo>
                        <a:pt x="992" y="387"/>
                      </a:lnTo>
                      <a:lnTo>
                        <a:pt x="992" y="380"/>
                      </a:lnTo>
                      <a:lnTo>
                        <a:pt x="989" y="379"/>
                      </a:lnTo>
                      <a:lnTo>
                        <a:pt x="989" y="376"/>
                      </a:lnTo>
                      <a:lnTo>
                        <a:pt x="988" y="376"/>
                      </a:lnTo>
                      <a:lnTo>
                        <a:pt x="988" y="374"/>
                      </a:lnTo>
                      <a:lnTo>
                        <a:pt x="988" y="374"/>
                      </a:lnTo>
                      <a:lnTo>
                        <a:pt x="988" y="370"/>
                      </a:lnTo>
                      <a:lnTo>
                        <a:pt x="987" y="370"/>
                      </a:lnTo>
                      <a:lnTo>
                        <a:pt x="987" y="364"/>
                      </a:lnTo>
                      <a:lnTo>
                        <a:pt x="987" y="364"/>
                      </a:lnTo>
                      <a:lnTo>
                        <a:pt x="987" y="363"/>
                      </a:lnTo>
                      <a:lnTo>
                        <a:pt x="985" y="363"/>
                      </a:lnTo>
                      <a:lnTo>
                        <a:pt x="985" y="360"/>
                      </a:lnTo>
                      <a:lnTo>
                        <a:pt x="985" y="360"/>
                      </a:lnTo>
                      <a:lnTo>
                        <a:pt x="984" y="360"/>
                      </a:lnTo>
                      <a:lnTo>
                        <a:pt x="983" y="359"/>
                      </a:lnTo>
                      <a:lnTo>
                        <a:pt x="983" y="358"/>
                      </a:lnTo>
                      <a:lnTo>
                        <a:pt x="981" y="357"/>
                      </a:lnTo>
                      <a:lnTo>
                        <a:pt x="983" y="355"/>
                      </a:lnTo>
                      <a:lnTo>
                        <a:pt x="983" y="355"/>
                      </a:lnTo>
                      <a:lnTo>
                        <a:pt x="983" y="355"/>
                      </a:lnTo>
                      <a:lnTo>
                        <a:pt x="983" y="354"/>
                      </a:lnTo>
                      <a:lnTo>
                        <a:pt x="983" y="353"/>
                      </a:lnTo>
                      <a:lnTo>
                        <a:pt x="983" y="353"/>
                      </a:lnTo>
                      <a:lnTo>
                        <a:pt x="983" y="351"/>
                      </a:lnTo>
                      <a:lnTo>
                        <a:pt x="983" y="351"/>
                      </a:lnTo>
                      <a:lnTo>
                        <a:pt x="983" y="351"/>
                      </a:lnTo>
                      <a:lnTo>
                        <a:pt x="980" y="351"/>
                      </a:lnTo>
                      <a:lnTo>
                        <a:pt x="980" y="350"/>
                      </a:lnTo>
                      <a:lnTo>
                        <a:pt x="980" y="350"/>
                      </a:lnTo>
                      <a:lnTo>
                        <a:pt x="979" y="349"/>
                      </a:lnTo>
                      <a:lnTo>
                        <a:pt x="978" y="347"/>
                      </a:lnTo>
                      <a:lnTo>
                        <a:pt x="978" y="346"/>
                      </a:lnTo>
                      <a:lnTo>
                        <a:pt x="976" y="346"/>
                      </a:lnTo>
                      <a:lnTo>
                        <a:pt x="975" y="345"/>
                      </a:lnTo>
                      <a:lnTo>
                        <a:pt x="974" y="345"/>
                      </a:lnTo>
                      <a:lnTo>
                        <a:pt x="971" y="351"/>
                      </a:lnTo>
                      <a:lnTo>
                        <a:pt x="970" y="353"/>
                      </a:lnTo>
                      <a:lnTo>
                        <a:pt x="968" y="353"/>
                      </a:lnTo>
                      <a:lnTo>
                        <a:pt x="968" y="354"/>
                      </a:lnTo>
                      <a:lnTo>
                        <a:pt x="966" y="354"/>
                      </a:lnTo>
                      <a:lnTo>
                        <a:pt x="966" y="355"/>
                      </a:lnTo>
                      <a:lnTo>
                        <a:pt x="964" y="357"/>
                      </a:lnTo>
                      <a:lnTo>
                        <a:pt x="959" y="357"/>
                      </a:lnTo>
                      <a:lnTo>
                        <a:pt x="959" y="357"/>
                      </a:lnTo>
                      <a:lnTo>
                        <a:pt x="958" y="357"/>
                      </a:lnTo>
                      <a:lnTo>
                        <a:pt x="958" y="357"/>
                      </a:lnTo>
                      <a:lnTo>
                        <a:pt x="958" y="355"/>
                      </a:lnTo>
                      <a:lnTo>
                        <a:pt x="957" y="357"/>
                      </a:lnTo>
                      <a:lnTo>
                        <a:pt x="954" y="357"/>
                      </a:lnTo>
                      <a:lnTo>
                        <a:pt x="954" y="355"/>
                      </a:lnTo>
                      <a:lnTo>
                        <a:pt x="953" y="354"/>
                      </a:lnTo>
                      <a:lnTo>
                        <a:pt x="953" y="353"/>
                      </a:lnTo>
                      <a:lnTo>
                        <a:pt x="953" y="353"/>
                      </a:lnTo>
                      <a:lnTo>
                        <a:pt x="953" y="347"/>
                      </a:lnTo>
                      <a:lnTo>
                        <a:pt x="954" y="347"/>
                      </a:lnTo>
                      <a:lnTo>
                        <a:pt x="954" y="346"/>
                      </a:lnTo>
                      <a:lnTo>
                        <a:pt x="954" y="346"/>
                      </a:lnTo>
                      <a:lnTo>
                        <a:pt x="955" y="343"/>
                      </a:lnTo>
                      <a:lnTo>
                        <a:pt x="955" y="343"/>
                      </a:lnTo>
                      <a:lnTo>
                        <a:pt x="957" y="337"/>
                      </a:lnTo>
                      <a:lnTo>
                        <a:pt x="955" y="337"/>
                      </a:lnTo>
                      <a:lnTo>
                        <a:pt x="955" y="334"/>
                      </a:lnTo>
                      <a:lnTo>
                        <a:pt x="955" y="334"/>
                      </a:lnTo>
                      <a:lnTo>
                        <a:pt x="955" y="334"/>
                      </a:lnTo>
                      <a:lnTo>
                        <a:pt x="955" y="334"/>
                      </a:lnTo>
                      <a:lnTo>
                        <a:pt x="955" y="333"/>
                      </a:lnTo>
                      <a:lnTo>
                        <a:pt x="955" y="332"/>
                      </a:lnTo>
                      <a:lnTo>
                        <a:pt x="953" y="330"/>
                      </a:lnTo>
                      <a:lnTo>
                        <a:pt x="951" y="324"/>
                      </a:lnTo>
                      <a:lnTo>
                        <a:pt x="953" y="322"/>
                      </a:lnTo>
                      <a:lnTo>
                        <a:pt x="951" y="322"/>
                      </a:lnTo>
                      <a:lnTo>
                        <a:pt x="950" y="320"/>
                      </a:lnTo>
                      <a:lnTo>
                        <a:pt x="950" y="319"/>
                      </a:lnTo>
                      <a:lnTo>
                        <a:pt x="949" y="317"/>
                      </a:lnTo>
                      <a:lnTo>
                        <a:pt x="949" y="316"/>
                      </a:lnTo>
                      <a:lnTo>
                        <a:pt x="949" y="315"/>
                      </a:lnTo>
                      <a:lnTo>
                        <a:pt x="949" y="312"/>
                      </a:lnTo>
                      <a:lnTo>
                        <a:pt x="946" y="312"/>
                      </a:lnTo>
                      <a:lnTo>
                        <a:pt x="946" y="313"/>
                      </a:lnTo>
                      <a:lnTo>
                        <a:pt x="943" y="313"/>
                      </a:lnTo>
                      <a:lnTo>
                        <a:pt x="943" y="315"/>
                      </a:lnTo>
                      <a:lnTo>
                        <a:pt x="943" y="315"/>
                      </a:lnTo>
                      <a:lnTo>
                        <a:pt x="943" y="315"/>
                      </a:lnTo>
                      <a:lnTo>
                        <a:pt x="942" y="316"/>
                      </a:lnTo>
                      <a:lnTo>
                        <a:pt x="941" y="316"/>
                      </a:lnTo>
                      <a:lnTo>
                        <a:pt x="941" y="313"/>
                      </a:lnTo>
                      <a:lnTo>
                        <a:pt x="940" y="313"/>
                      </a:lnTo>
                      <a:lnTo>
                        <a:pt x="940" y="312"/>
                      </a:lnTo>
                      <a:lnTo>
                        <a:pt x="938" y="311"/>
                      </a:lnTo>
                      <a:lnTo>
                        <a:pt x="938" y="309"/>
                      </a:lnTo>
                      <a:lnTo>
                        <a:pt x="938" y="309"/>
                      </a:lnTo>
                      <a:lnTo>
                        <a:pt x="937" y="307"/>
                      </a:lnTo>
                      <a:lnTo>
                        <a:pt x="936" y="305"/>
                      </a:lnTo>
                      <a:lnTo>
                        <a:pt x="936" y="304"/>
                      </a:lnTo>
                      <a:lnTo>
                        <a:pt x="936" y="304"/>
                      </a:lnTo>
                      <a:lnTo>
                        <a:pt x="934" y="302"/>
                      </a:lnTo>
                      <a:lnTo>
                        <a:pt x="934" y="299"/>
                      </a:lnTo>
                      <a:lnTo>
                        <a:pt x="934" y="296"/>
                      </a:lnTo>
                      <a:lnTo>
                        <a:pt x="934" y="294"/>
                      </a:lnTo>
                      <a:lnTo>
                        <a:pt x="933" y="294"/>
                      </a:lnTo>
                      <a:lnTo>
                        <a:pt x="933" y="291"/>
                      </a:lnTo>
                      <a:lnTo>
                        <a:pt x="932" y="290"/>
                      </a:lnTo>
                      <a:lnTo>
                        <a:pt x="930" y="287"/>
                      </a:lnTo>
                      <a:lnTo>
                        <a:pt x="929" y="287"/>
                      </a:lnTo>
                      <a:lnTo>
                        <a:pt x="928" y="285"/>
                      </a:lnTo>
                      <a:lnTo>
                        <a:pt x="925" y="285"/>
                      </a:lnTo>
                      <a:lnTo>
                        <a:pt x="924" y="283"/>
                      </a:lnTo>
                      <a:lnTo>
                        <a:pt x="920" y="279"/>
                      </a:lnTo>
                      <a:lnTo>
                        <a:pt x="920" y="281"/>
                      </a:lnTo>
                      <a:lnTo>
                        <a:pt x="920" y="281"/>
                      </a:lnTo>
                      <a:lnTo>
                        <a:pt x="920" y="282"/>
                      </a:lnTo>
                      <a:lnTo>
                        <a:pt x="921" y="282"/>
                      </a:lnTo>
                      <a:lnTo>
                        <a:pt x="921" y="283"/>
                      </a:lnTo>
                      <a:lnTo>
                        <a:pt x="923" y="285"/>
                      </a:lnTo>
                      <a:lnTo>
                        <a:pt x="923" y="286"/>
                      </a:lnTo>
                      <a:lnTo>
                        <a:pt x="919" y="287"/>
                      </a:lnTo>
                      <a:lnTo>
                        <a:pt x="920" y="288"/>
                      </a:lnTo>
                      <a:lnTo>
                        <a:pt x="920" y="291"/>
                      </a:lnTo>
                      <a:lnTo>
                        <a:pt x="921" y="294"/>
                      </a:lnTo>
                      <a:lnTo>
                        <a:pt x="920" y="294"/>
                      </a:lnTo>
                      <a:lnTo>
                        <a:pt x="919" y="295"/>
                      </a:lnTo>
                      <a:lnTo>
                        <a:pt x="919" y="295"/>
                      </a:lnTo>
                      <a:lnTo>
                        <a:pt x="917" y="296"/>
                      </a:lnTo>
                      <a:lnTo>
                        <a:pt x="916" y="295"/>
                      </a:lnTo>
                      <a:lnTo>
                        <a:pt x="916" y="294"/>
                      </a:lnTo>
                      <a:lnTo>
                        <a:pt x="915" y="294"/>
                      </a:lnTo>
                      <a:lnTo>
                        <a:pt x="915" y="295"/>
                      </a:lnTo>
                      <a:lnTo>
                        <a:pt x="912" y="296"/>
                      </a:lnTo>
                      <a:lnTo>
                        <a:pt x="912" y="295"/>
                      </a:lnTo>
                      <a:lnTo>
                        <a:pt x="912" y="295"/>
                      </a:lnTo>
                      <a:lnTo>
                        <a:pt x="912" y="295"/>
                      </a:lnTo>
                      <a:lnTo>
                        <a:pt x="912" y="296"/>
                      </a:lnTo>
                      <a:lnTo>
                        <a:pt x="909" y="296"/>
                      </a:lnTo>
                      <a:lnTo>
                        <a:pt x="908" y="298"/>
                      </a:lnTo>
                      <a:lnTo>
                        <a:pt x="907" y="299"/>
                      </a:lnTo>
                      <a:lnTo>
                        <a:pt x="904" y="299"/>
                      </a:lnTo>
                      <a:lnTo>
                        <a:pt x="904" y="299"/>
                      </a:lnTo>
                      <a:lnTo>
                        <a:pt x="904" y="296"/>
                      </a:lnTo>
                      <a:lnTo>
                        <a:pt x="899" y="298"/>
                      </a:lnTo>
                      <a:lnTo>
                        <a:pt x="899" y="296"/>
                      </a:lnTo>
                      <a:lnTo>
                        <a:pt x="898" y="296"/>
                      </a:lnTo>
                      <a:lnTo>
                        <a:pt x="898" y="296"/>
                      </a:lnTo>
                      <a:lnTo>
                        <a:pt x="898" y="296"/>
                      </a:lnTo>
                      <a:lnTo>
                        <a:pt x="898" y="298"/>
                      </a:lnTo>
                      <a:lnTo>
                        <a:pt x="898" y="298"/>
                      </a:lnTo>
                      <a:lnTo>
                        <a:pt x="895" y="298"/>
                      </a:lnTo>
                      <a:lnTo>
                        <a:pt x="894" y="299"/>
                      </a:lnTo>
                      <a:lnTo>
                        <a:pt x="892" y="299"/>
                      </a:lnTo>
                      <a:lnTo>
                        <a:pt x="891" y="300"/>
                      </a:lnTo>
                      <a:lnTo>
                        <a:pt x="891" y="302"/>
                      </a:lnTo>
                      <a:lnTo>
                        <a:pt x="891" y="302"/>
                      </a:lnTo>
                      <a:lnTo>
                        <a:pt x="891" y="303"/>
                      </a:lnTo>
                      <a:lnTo>
                        <a:pt x="890" y="303"/>
                      </a:lnTo>
                      <a:lnTo>
                        <a:pt x="890" y="304"/>
                      </a:lnTo>
                      <a:lnTo>
                        <a:pt x="890" y="304"/>
                      </a:lnTo>
                      <a:lnTo>
                        <a:pt x="890" y="309"/>
                      </a:lnTo>
                      <a:lnTo>
                        <a:pt x="890" y="309"/>
                      </a:lnTo>
                      <a:lnTo>
                        <a:pt x="890" y="311"/>
                      </a:lnTo>
                      <a:lnTo>
                        <a:pt x="887" y="312"/>
                      </a:lnTo>
                      <a:lnTo>
                        <a:pt x="886" y="315"/>
                      </a:lnTo>
                      <a:lnTo>
                        <a:pt x="885" y="316"/>
                      </a:lnTo>
                      <a:lnTo>
                        <a:pt x="883" y="316"/>
                      </a:lnTo>
                      <a:lnTo>
                        <a:pt x="882" y="317"/>
                      </a:lnTo>
                      <a:lnTo>
                        <a:pt x="879" y="317"/>
                      </a:lnTo>
                      <a:lnTo>
                        <a:pt x="879" y="319"/>
                      </a:lnTo>
                      <a:lnTo>
                        <a:pt x="874" y="319"/>
                      </a:lnTo>
                      <a:lnTo>
                        <a:pt x="873" y="320"/>
                      </a:lnTo>
                      <a:lnTo>
                        <a:pt x="873" y="320"/>
                      </a:lnTo>
                      <a:lnTo>
                        <a:pt x="873" y="320"/>
                      </a:lnTo>
                      <a:lnTo>
                        <a:pt x="873" y="322"/>
                      </a:lnTo>
                      <a:lnTo>
                        <a:pt x="871" y="322"/>
                      </a:lnTo>
                      <a:lnTo>
                        <a:pt x="870" y="324"/>
                      </a:lnTo>
                      <a:lnTo>
                        <a:pt x="870" y="324"/>
                      </a:lnTo>
                      <a:lnTo>
                        <a:pt x="869" y="325"/>
                      </a:lnTo>
                      <a:lnTo>
                        <a:pt x="868" y="325"/>
                      </a:lnTo>
                      <a:lnTo>
                        <a:pt x="866" y="329"/>
                      </a:lnTo>
                      <a:lnTo>
                        <a:pt x="865" y="330"/>
                      </a:lnTo>
                      <a:lnTo>
                        <a:pt x="862" y="333"/>
                      </a:lnTo>
                      <a:lnTo>
                        <a:pt x="862" y="336"/>
                      </a:lnTo>
                      <a:lnTo>
                        <a:pt x="858" y="337"/>
                      </a:lnTo>
                      <a:lnTo>
                        <a:pt x="854" y="338"/>
                      </a:lnTo>
                      <a:lnTo>
                        <a:pt x="853" y="341"/>
                      </a:lnTo>
                      <a:lnTo>
                        <a:pt x="848" y="341"/>
                      </a:lnTo>
                      <a:lnTo>
                        <a:pt x="848" y="342"/>
                      </a:lnTo>
                      <a:lnTo>
                        <a:pt x="847" y="342"/>
                      </a:lnTo>
                      <a:lnTo>
                        <a:pt x="847" y="342"/>
                      </a:lnTo>
                      <a:lnTo>
                        <a:pt x="847" y="343"/>
                      </a:lnTo>
                      <a:lnTo>
                        <a:pt x="847" y="343"/>
                      </a:lnTo>
                      <a:lnTo>
                        <a:pt x="847" y="343"/>
                      </a:lnTo>
                      <a:lnTo>
                        <a:pt x="845" y="343"/>
                      </a:lnTo>
                      <a:lnTo>
                        <a:pt x="845" y="343"/>
                      </a:lnTo>
                      <a:lnTo>
                        <a:pt x="845" y="345"/>
                      </a:lnTo>
                      <a:lnTo>
                        <a:pt x="844" y="345"/>
                      </a:lnTo>
                      <a:lnTo>
                        <a:pt x="844" y="346"/>
                      </a:lnTo>
                      <a:lnTo>
                        <a:pt x="844" y="346"/>
                      </a:lnTo>
                      <a:lnTo>
                        <a:pt x="844" y="349"/>
                      </a:lnTo>
                      <a:lnTo>
                        <a:pt x="844" y="350"/>
                      </a:lnTo>
                      <a:lnTo>
                        <a:pt x="843" y="350"/>
                      </a:lnTo>
                      <a:lnTo>
                        <a:pt x="843" y="351"/>
                      </a:lnTo>
                      <a:lnTo>
                        <a:pt x="836" y="353"/>
                      </a:lnTo>
                      <a:lnTo>
                        <a:pt x="834" y="357"/>
                      </a:lnTo>
                      <a:lnTo>
                        <a:pt x="832" y="357"/>
                      </a:lnTo>
                      <a:lnTo>
                        <a:pt x="831" y="357"/>
                      </a:lnTo>
                      <a:lnTo>
                        <a:pt x="830" y="357"/>
                      </a:lnTo>
                      <a:lnTo>
                        <a:pt x="828" y="357"/>
                      </a:lnTo>
                      <a:lnTo>
                        <a:pt x="828" y="358"/>
                      </a:lnTo>
                      <a:lnTo>
                        <a:pt x="827" y="359"/>
                      </a:lnTo>
                      <a:lnTo>
                        <a:pt x="826" y="360"/>
                      </a:lnTo>
                      <a:lnTo>
                        <a:pt x="826" y="366"/>
                      </a:lnTo>
                      <a:lnTo>
                        <a:pt x="826" y="366"/>
                      </a:lnTo>
                      <a:lnTo>
                        <a:pt x="826" y="366"/>
                      </a:lnTo>
                      <a:lnTo>
                        <a:pt x="827" y="367"/>
                      </a:lnTo>
                      <a:lnTo>
                        <a:pt x="827" y="368"/>
                      </a:lnTo>
                      <a:lnTo>
                        <a:pt x="826" y="368"/>
                      </a:lnTo>
                      <a:lnTo>
                        <a:pt x="826" y="370"/>
                      </a:lnTo>
                      <a:lnTo>
                        <a:pt x="826" y="370"/>
                      </a:lnTo>
                      <a:lnTo>
                        <a:pt x="824" y="381"/>
                      </a:lnTo>
                      <a:lnTo>
                        <a:pt x="827" y="393"/>
                      </a:lnTo>
                      <a:lnTo>
                        <a:pt x="826" y="394"/>
                      </a:lnTo>
                      <a:lnTo>
                        <a:pt x="824" y="400"/>
                      </a:lnTo>
                      <a:lnTo>
                        <a:pt x="823" y="401"/>
                      </a:lnTo>
                      <a:lnTo>
                        <a:pt x="822" y="402"/>
                      </a:lnTo>
                      <a:lnTo>
                        <a:pt x="822" y="404"/>
                      </a:lnTo>
                      <a:lnTo>
                        <a:pt x="822" y="406"/>
                      </a:lnTo>
                      <a:lnTo>
                        <a:pt x="820" y="406"/>
                      </a:lnTo>
                      <a:lnTo>
                        <a:pt x="820" y="406"/>
                      </a:lnTo>
                      <a:lnTo>
                        <a:pt x="822" y="406"/>
                      </a:lnTo>
                      <a:lnTo>
                        <a:pt x="822" y="413"/>
                      </a:lnTo>
                      <a:lnTo>
                        <a:pt x="822" y="413"/>
                      </a:lnTo>
                      <a:lnTo>
                        <a:pt x="822" y="414"/>
                      </a:lnTo>
                      <a:lnTo>
                        <a:pt x="823" y="414"/>
                      </a:lnTo>
                      <a:lnTo>
                        <a:pt x="823" y="418"/>
                      </a:lnTo>
                      <a:lnTo>
                        <a:pt x="822" y="418"/>
                      </a:lnTo>
                      <a:lnTo>
                        <a:pt x="822" y="418"/>
                      </a:lnTo>
                      <a:lnTo>
                        <a:pt x="822" y="419"/>
                      </a:lnTo>
                      <a:lnTo>
                        <a:pt x="818" y="419"/>
                      </a:lnTo>
                      <a:lnTo>
                        <a:pt x="818" y="419"/>
                      </a:lnTo>
                      <a:lnTo>
                        <a:pt x="818" y="421"/>
                      </a:lnTo>
                      <a:lnTo>
                        <a:pt x="818" y="421"/>
                      </a:lnTo>
                      <a:lnTo>
                        <a:pt x="816" y="422"/>
                      </a:lnTo>
                      <a:lnTo>
                        <a:pt x="815" y="423"/>
                      </a:lnTo>
                      <a:lnTo>
                        <a:pt x="815" y="425"/>
                      </a:lnTo>
                      <a:lnTo>
                        <a:pt x="814" y="426"/>
                      </a:lnTo>
                      <a:lnTo>
                        <a:pt x="814" y="427"/>
                      </a:lnTo>
                      <a:lnTo>
                        <a:pt x="813" y="427"/>
                      </a:lnTo>
                      <a:lnTo>
                        <a:pt x="813" y="429"/>
                      </a:lnTo>
                      <a:lnTo>
                        <a:pt x="809" y="431"/>
                      </a:lnTo>
                      <a:lnTo>
                        <a:pt x="809" y="434"/>
                      </a:lnTo>
                      <a:lnTo>
                        <a:pt x="807" y="435"/>
                      </a:lnTo>
                      <a:lnTo>
                        <a:pt x="806" y="436"/>
                      </a:lnTo>
                      <a:lnTo>
                        <a:pt x="803" y="438"/>
                      </a:lnTo>
                      <a:lnTo>
                        <a:pt x="803" y="438"/>
                      </a:lnTo>
                      <a:lnTo>
                        <a:pt x="801" y="438"/>
                      </a:lnTo>
                      <a:lnTo>
                        <a:pt x="801" y="438"/>
                      </a:lnTo>
                      <a:lnTo>
                        <a:pt x="799" y="436"/>
                      </a:lnTo>
                      <a:lnTo>
                        <a:pt x="799" y="435"/>
                      </a:lnTo>
                      <a:lnTo>
                        <a:pt x="799" y="435"/>
                      </a:lnTo>
                      <a:lnTo>
                        <a:pt x="799" y="434"/>
                      </a:lnTo>
                      <a:lnTo>
                        <a:pt x="798" y="434"/>
                      </a:lnTo>
                      <a:lnTo>
                        <a:pt x="798" y="432"/>
                      </a:lnTo>
                      <a:lnTo>
                        <a:pt x="797" y="432"/>
                      </a:lnTo>
                      <a:lnTo>
                        <a:pt x="797" y="431"/>
                      </a:lnTo>
                      <a:lnTo>
                        <a:pt x="797" y="431"/>
                      </a:lnTo>
                      <a:lnTo>
                        <a:pt x="797" y="430"/>
                      </a:lnTo>
                      <a:lnTo>
                        <a:pt x="796" y="429"/>
                      </a:lnTo>
                      <a:lnTo>
                        <a:pt x="796" y="427"/>
                      </a:lnTo>
                      <a:lnTo>
                        <a:pt x="794" y="427"/>
                      </a:lnTo>
                      <a:lnTo>
                        <a:pt x="793" y="426"/>
                      </a:lnTo>
                      <a:lnTo>
                        <a:pt x="792" y="425"/>
                      </a:lnTo>
                      <a:lnTo>
                        <a:pt x="792" y="423"/>
                      </a:lnTo>
                      <a:lnTo>
                        <a:pt x="792" y="423"/>
                      </a:lnTo>
                      <a:lnTo>
                        <a:pt x="790" y="422"/>
                      </a:lnTo>
                      <a:lnTo>
                        <a:pt x="790" y="422"/>
                      </a:lnTo>
                      <a:lnTo>
                        <a:pt x="792" y="422"/>
                      </a:lnTo>
                      <a:lnTo>
                        <a:pt x="792" y="421"/>
                      </a:lnTo>
                      <a:lnTo>
                        <a:pt x="792" y="421"/>
                      </a:lnTo>
                      <a:lnTo>
                        <a:pt x="793" y="421"/>
                      </a:lnTo>
                      <a:lnTo>
                        <a:pt x="792" y="418"/>
                      </a:lnTo>
                      <a:lnTo>
                        <a:pt x="792" y="418"/>
                      </a:lnTo>
                      <a:lnTo>
                        <a:pt x="792" y="417"/>
                      </a:lnTo>
                      <a:lnTo>
                        <a:pt x="790" y="415"/>
                      </a:lnTo>
                      <a:lnTo>
                        <a:pt x="789" y="413"/>
                      </a:lnTo>
                      <a:lnTo>
                        <a:pt x="788" y="413"/>
                      </a:lnTo>
                      <a:lnTo>
                        <a:pt x="786" y="406"/>
                      </a:lnTo>
                      <a:lnTo>
                        <a:pt x="786" y="406"/>
                      </a:lnTo>
                      <a:lnTo>
                        <a:pt x="785" y="404"/>
                      </a:lnTo>
                      <a:lnTo>
                        <a:pt x="784" y="404"/>
                      </a:lnTo>
                      <a:lnTo>
                        <a:pt x="784" y="402"/>
                      </a:lnTo>
                      <a:lnTo>
                        <a:pt x="784" y="402"/>
                      </a:lnTo>
                      <a:lnTo>
                        <a:pt x="782" y="398"/>
                      </a:lnTo>
                      <a:lnTo>
                        <a:pt x="780" y="397"/>
                      </a:lnTo>
                      <a:lnTo>
                        <a:pt x="780" y="396"/>
                      </a:lnTo>
                      <a:lnTo>
                        <a:pt x="779" y="396"/>
                      </a:lnTo>
                      <a:lnTo>
                        <a:pt x="779" y="391"/>
                      </a:lnTo>
                      <a:lnTo>
                        <a:pt x="777" y="391"/>
                      </a:lnTo>
                      <a:lnTo>
                        <a:pt x="777" y="389"/>
                      </a:lnTo>
                      <a:lnTo>
                        <a:pt x="777" y="389"/>
                      </a:lnTo>
                      <a:lnTo>
                        <a:pt x="777" y="388"/>
                      </a:lnTo>
                      <a:lnTo>
                        <a:pt x="776" y="388"/>
                      </a:lnTo>
                      <a:lnTo>
                        <a:pt x="776" y="381"/>
                      </a:lnTo>
                      <a:lnTo>
                        <a:pt x="776" y="381"/>
                      </a:lnTo>
                      <a:lnTo>
                        <a:pt x="775" y="376"/>
                      </a:lnTo>
                      <a:lnTo>
                        <a:pt x="775" y="376"/>
                      </a:lnTo>
                      <a:lnTo>
                        <a:pt x="775" y="372"/>
                      </a:lnTo>
                      <a:lnTo>
                        <a:pt x="773" y="372"/>
                      </a:lnTo>
                      <a:lnTo>
                        <a:pt x="773" y="371"/>
                      </a:lnTo>
                      <a:lnTo>
                        <a:pt x="773" y="371"/>
                      </a:lnTo>
                      <a:lnTo>
                        <a:pt x="773" y="368"/>
                      </a:lnTo>
                      <a:lnTo>
                        <a:pt x="772" y="368"/>
                      </a:lnTo>
                      <a:lnTo>
                        <a:pt x="772" y="367"/>
                      </a:lnTo>
                      <a:lnTo>
                        <a:pt x="772" y="367"/>
                      </a:lnTo>
                      <a:lnTo>
                        <a:pt x="772" y="366"/>
                      </a:lnTo>
                      <a:lnTo>
                        <a:pt x="771" y="366"/>
                      </a:lnTo>
                      <a:lnTo>
                        <a:pt x="771" y="364"/>
                      </a:lnTo>
                      <a:lnTo>
                        <a:pt x="771" y="364"/>
                      </a:lnTo>
                      <a:lnTo>
                        <a:pt x="771" y="363"/>
                      </a:lnTo>
                      <a:lnTo>
                        <a:pt x="769" y="363"/>
                      </a:lnTo>
                      <a:lnTo>
                        <a:pt x="769" y="359"/>
                      </a:lnTo>
                      <a:lnTo>
                        <a:pt x="768" y="359"/>
                      </a:lnTo>
                      <a:lnTo>
                        <a:pt x="768" y="358"/>
                      </a:lnTo>
                      <a:lnTo>
                        <a:pt x="768" y="358"/>
                      </a:lnTo>
                      <a:lnTo>
                        <a:pt x="768" y="355"/>
                      </a:lnTo>
                      <a:lnTo>
                        <a:pt x="767" y="355"/>
                      </a:lnTo>
                      <a:lnTo>
                        <a:pt x="767" y="353"/>
                      </a:lnTo>
                      <a:lnTo>
                        <a:pt x="765" y="353"/>
                      </a:lnTo>
                      <a:lnTo>
                        <a:pt x="765" y="347"/>
                      </a:lnTo>
                      <a:lnTo>
                        <a:pt x="765" y="347"/>
                      </a:lnTo>
                      <a:lnTo>
                        <a:pt x="765" y="343"/>
                      </a:lnTo>
                      <a:lnTo>
                        <a:pt x="764" y="343"/>
                      </a:lnTo>
                      <a:lnTo>
                        <a:pt x="764" y="342"/>
                      </a:lnTo>
                      <a:lnTo>
                        <a:pt x="764" y="342"/>
                      </a:lnTo>
                      <a:lnTo>
                        <a:pt x="764" y="341"/>
                      </a:lnTo>
                      <a:lnTo>
                        <a:pt x="763" y="341"/>
                      </a:lnTo>
                      <a:lnTo>
                        <a:pt x="763" y="340"/>
                      </a:lnTo>
                      <a:lnTo>
                        <a:pt x="764" y="340"/>
                      </a:lnTo>
                      <a:lnTo>
                        <a:pt x="764" y="340"/>
                      </a:lnTo>
                      <a:lnTo>
                        <a:pt x="764" y="338"/>
                      </a:lnTo>
                      <a:lnTo>
                        <a:pt x="763" y="338"/>
                      </a:lnTo>
                      <a:lnTo>
                        <a:pt x="763" y="337"/>
                      </a:lnTo>
                      <a:lnTo>
                        <a:pt x="763" y="337"/>
                      </a:lnTo>
                      <a:lnTo>
                        <a:pt x="763" y="334"/>
                      </a:lnTo>
                      <a:lnTo>
                        <a:pt x="762" y="334"/>
                      </a:lnTo>
                      <a:lnTo>
                        <a:pt x="763" y="329"/>
                      </a:lnTo>
                      <a:lnTo>
                        <a:pt x="762" y="329"/>
                      </a:lnTo>
                      <a:lnTo>
                        <a:pt x="762" y="326"/>
                      </a:lnTo>
                      <a:lnTo>
                        <a:pt x="763" y="326"/>
                      </a:lnTo>
                      <a:lnTo>
                        <a:pt x="762" y="322"/>
                      </a:lnTo>
                      <a:lnTo>
                        <a:pt x="762" y="322"/>
                      </a:lnTo>
                      <a:lnTo>
                        <a:pt x="762" y="321"/>
                      </a:lnTo>
                      <a:lnTo>
                        <a:pt x="760" y="320"/>
                      </a:lnTo>
                      <a:lnTo>
                        <a:pt x="760" y="317"/>
                      </a:lnTo>
                      <a:lnTo>
                        <a:pt x="759" y="317"/>
                      </a:lnTo>
                      <a:lnTo>
                        <a:pt x="759" y="316"/>
                      </a:lnTo>
                      <a:lnTo>
                        <a:pt x="759" y="315"/>
                      </a:lnTo>
                      <a:lnTo>
                        <a:pt x="760" y="313"/>
                      </a:lnTo>
                      <a:lnTo>
                        <a:pt x="760" y="312"/>
                      </a:lnTo>
                      <a:lnTo>
                        <a:pt x="760" y="311"/>
                      </a:lnTo>
                      <a:lnTo>
                        <a:pt x="760" y="309"/>
                      </a:lnTo>
                      <a:lnTo>
                        <a:pt x="762" y="308"/>
                      </a:lnTo>
                      <a:lnTo>
                        <a:pt x="762" y="305"/>
                      </a:lnTo>
                      <a:lnTo>
                        <a:pt x="763" y="305"/>
                      </a:lnTo>
                      <a:lnTo>
                        <a:pt x="763" y="304"/>
                      </a:lnTo>
                      <a:lnTo>
                        <a:pt x="763" y="303"/>
                      </a:lnTo>
                      <a:lnTo>
                        <a:pt x="763" y="303"/>
                      </a:lnTo>
                      <a:lnTo>
                        <a:pt x="763" y="302"/>
                      </a:lnTo>
                      <a:lnTo>
                        <a:pt x="760" y="300"/>
                      </a:lnTo>
                      <a:lnTo>
                        <a:pt x="760" y="296"/>
                      </a:lnTo>
                      <a:lnTo>
                        <a:pt x="760" y="296"/>
                      </a:lnTo>
                      <a:lnTo>
                        <a:pt x="762" y="295"/>
                      </a:lnTo>
                      <a:lnTo>
                        <a:pt x="762" y="295"/>
                      </a:lnTo>
                      <a:lnTo>
                        <a:pt x="760" y="294"/>
                      </a:lnTo>
                      <a:lnTo>
                        <a:pt x="759" y="294"/>
                      </a:lnTo>
                      <a:lnTo>
                        <a:pt x="759" y="292"/>
                      </a:lnTo>
                      <a:lnTo>
                        <a:pt x="760" y="291"/>
                      </a:lnTo>
                      <a:lnTo>
                        <a:pt x="760" y="291"/>
                      </a:lnTo>
                      <a:lnTo>
                        <a:pt x="759" y="290"/>
                      </a:lnTo>
                      <a:lnTo>
                        <a:pt x="760" y="288"/>
                      </a:lnTo>
                      <a:lnTo>
                        <a:pt x="758" y="287"/>
                      </a:lnTo>
                      <a:lnTo>
                        <a:pt x="756" y="291"/>
                      </a:lnTo>
                      <a:lnTo>
                        <a:pt x="756" y="291"/>
                      </a:lnTo>
                      <a:lnTo>
                        <a:pt x="756" y="298"/>
                      </a:lnTo>
                      <a:lnTo>
                        <a:pt x="755" y="299"/>
                      </a:lnTo>
                      <a:lnTo>
                        <a:pt x="755" y="302"/>
                      </a:lnTo>
                      <a:lnTo>
                        <a:pt x="754" y="303"/>
                      </a:lnTo>
                      <a:lnTo>
                        <a:pt x="752" y="303"/>
                      </a:lnTo>
                      <a:lnTo>
                        <a:pt x="751" y="303"/>
                      </a:lnTo>
                      <a:lnTo>
                        <a:pt x="750" y="304"/>
                      </a:lnTo>
                      <a:lnTo>
                        <a:pt x="747" y="305"/>
                      </a:lnTo>
                      <a:lnTo>
                        <a:pt x="747" y="307"/>
                      </a:lnTo>
                      <a:lnTo>
                        <a:pt x="744" y="307"/>
                      </a:lnTo>
                      <a:lnTo>
                        <a:pt x="742" y="307"/>
                      </a:lnTo>
                      <a:lnTo>
                        <a:pt x="739" y="303"/>
                      </a:lnTo>
                      <a:lnTo>
                        <a:pt x="737" y="300"/>
                      </a:lnTo>
                      <a:lnTo>
                        <a:pt x="733" y="298"/>
                      </a:lnTo>
                      <a:lnTo>
                        <a:pt x="730" y="294"/>
                      </a:lnTo>
                      <a:lnTo>
                        <a:pt x="729" y="290"/>
                      </a:lnTo>
                      <a:lnTo>
                        <a:pt x="730" y="290"/>
                      </a:lnTo>
                      <a:lnTo>
                        <a:pt x="730" y="288"/>
                      </a:lnTo>
                      <a:lnTo>
                        <a:pt x="733" y="290"/>
                      </a:lnTo>
                      <a:lnTo>
                        <a:pt x="734" y="288"/>
                      </a:lnTo>
                      <a:lnTo>
                        <a:pt x="735" y="288"/>
                      </a:lnTo>
                      <a:lnTo>
                        <a:pt x="735" y="287"/>
                      </a:lnTo>
                      <a:lnTo>
                        <a:pt x="738" y="287"/>
                      </a:lnTo>
                      <a:lnTo>
                        <a:pt x="738" y="287"/>
                      </a:lnTo>
                      <a:lnTo>
                        <a:pt x="739" y="286"/>
                      </a:lnTo>
                      <a:lnTo>
                        <a:pt x="741" y="285"/>
                      </a:lnTo>
                      <a:lnTo>
                        <a:pt x="741" y="283"/>
                      </a:lnTo>
                      <a:lnTo>
                        <a:pt x="743" y="283"/>
                      </a:lnTo>
                      <a:lnTo>
                        <a:pt x="743" y="281"/>
                      </a:lnTo>
                      <a:lnTo>
                        <a:pt x="744" y="279"/>
                      </a:lnTo>
                      <a:lnTo>
                        <a:pt x="746" y="278"/>
                      </a:lnTo>
                      <a:lnTo>
                        <a:pt x="743" y="278"/>
                      </a:lnTo>
                      <a:lnTo>
                        <a:pt x="742" y="279"/>
                      </a:lnTo>
                      <a:lnTo>
                        <a:pt x="742" y="279"/>
                      </a:lnTo>
                      <a:lnTo>
                        <a:pt x="742" y="281"/>
                      </a:lnTo>
                      <a:lnTo>
                        <a:pt x="741" y="282"/>
                      </a:lnTo>
                      <a:lnTo>
                        <a:pt x="741" y="282"/>
                      </a:lnTo>
                      <a:lnTo>
                        <a:pt x="730" y="282"/>
                      </a:lnTo>
                      <a:lnTo>
                        <a:pt x="729" y="281"/>
                      </a:lnTo>
                      <a:lnTo>
                        <a:pt x="726" y="281"/>
                      </a:lnTo>
                      <a:lnTo>
                        <a:pt x="724" y="279"/>
                      </a:lnTo>
                      <a:lnTo>
                        <a:pt x="725" y="278"/>
                      </a:lnTo>
                      <a:lnTo>
                        <a:pt x="725" y="277"/>
                      </a:lnTo>
                      <a:lnTo>
                        <a:pt x="724" y="274"/>
                      </a:lnTo>
                      <a:lnTo>
                        <a:pt x="724" y="273"/>
                      </a:lnTo>
                      <a:lnTo>
                        <a:pt x="725" y="271"/>
                      </a:lnTo>
                      <a:lnTo>
                        <a:pt x="725" y="270"/>
                      </a:lnTo>
                      <a:lnTo>
                        <a:pt x="725" y="270"/>
                      </a:lnTo>
                      <a:lnTo>
                        <a:pt x="724" y="271"/>
                      </a:lnTo>
                      <a:lnTo>
                        <a:pt x="720" y="271"/>
                      </a:lnTo>
                      <a:lnTo>
                        <a:pt x="720" y="271"/>
                      </a:lnTo>
                      <a:lnTo>
                        <a:pt x="720" y="271"/>
                      </a:lnTo>
                      <a:lnTo>
                        <a:pt x="720" y="269"/>
                      </a:lnTo>
                      <a:lnTo>
                        <a:pt x="717" y="270"/>
                      </a:lnTo>
                      <a:lnTo>
                        <a:pt x="717" y="270"/>
                      </a:lnTo>
                      <a:lnTo>
                        <a:pt x="717" y="270"/>
                      </a:lnTo>
                      <a:lnTo>
                        <a:pt x="717" y="269"/>
                      </a:lnTo>
                      <a:lnTo>
                        <a:pt x="716" y="269"/>
                      </a:lnTo>
                      <a:lnTo>
                        <a:pt x="713" y="264"/>
                      </a:lnTo>
                      <a:lnTo>
                        <a:pt x="710" y="262"/>
                      </a:lnTo>
                      <a:lnTo>
                        <a:pt x="710" y="262"/>
                      </a:lnTo>
                      <a:lnTo>
                        <a:pt x="709" y="262"/>
                      </a:lnTo>
                      <a:lnTo>
                        <a:pt x="709" y="261"/>
                      </a:lnTo>
                      <a:lnTo>
                        <a:pt x="707" y="261"/>
                      </a:lnTo>
                      <a:lnTo>
                        <a:pt x="705" y="260"/>
                      </a:lnTo>
                      <a:lnTo>
                        <a:pt x="707" y="260"/>
                      </a:lnTo>
                      <a:lnTo>
                        <a:pt x="707" y="258"/>
                      </a:lnTo>
                      <a:lnTo>
                        <a:pt x="707" y="256"/>
                      </a:lnTo>
                      <a:lnTo>
                        <a:pt x="705" y="254"/>
                      </a:lnTo>
                      <a:lnTo>
                        <a:pt x="704" y="254"/>
                      </a:lnTo>
                      <a:lnTo>
                        <a:pt x="704" y="252"/>
                      </a:lnTo>
                      <a:lnTo>
                        <a:pt x="701" y="252"/>
                      </a:lnTo>
                      <a:lnTo>
                        <a:pt x="697" y="253"/>
                      </a:lnTo>
                      <a:lnTo>
                        <a:pt x="693" y="252"/>
                      </a:lnTo>
                      <a:lnTo>
                        <a:pt x="693" y="253"/>
                      </a:lnTo>
                      <a:lnTo>
                        <a:pt x="692" y="253"/>
                      </a:lnTo>
                      <a:lnTo>
                        <a:pt x="692" y="253"/>
                      </a:lnTo>
                      <a:lnTo>
                        <a:pt x="690" y="254"/>
                      </a:lnTo>
                      <a:lnTo>
                        <a:pt x="690" y="254"/>
                      </a:lnTo>
                      <a:lnTo>
                        <a:pt x="684" y="254"/>
                      </a:lnTo>
                      <a:lnTo>
                        <a:pt x="684" y="256"/>
                      </a:lnTo>
                      <a:lnTo>
                        <a:pt x="683" y="256"/>
                      </a:lnTo>
                      <a:lnTo>
                        <a:pt x="680" y="256"/>
                      </a:lnTo>
                      <a:lnTo>
                        <a:pt x="679" y="256"/>
                      </a:lnTo>
                      <a:lnTo>
                        <a:pt x="678" y="256"/>
                      </a:lnTo>
                      <a:lnTo>
                        <a:pt x="676" y="256"/>
                      </a:lnTo>
                      <a:lnTo>
                        <a:pt x="676" y="256"/>
                      </a:lnTo>
                      <a:lnTo>
                        <a:pt x="676" y="257"/>
                      </a:lnTo>
                      <a:lnTo>
                        <a:pt x="670" y="256"/>
                      </a:lnTo>
                      <a:lnTo>
                        <a:pt x="670" y="256"/>
                      </a:lnTo>
                      <a:lnTo>
                        <a:pt x="669" y="254"/>
                      </a:lnTo>
                      <a:lnTo>
                        <a:pt x="667" y="257"/>
                      </a:lnTo>
                      <a:lnTo>
                        <a:pt x="663" y="256"/>
                      </a:lnTo>
                      <a:lnTo>
                        <a:pt x="663" y="257"/>
                      </a:lnTo>
                      <a:lnTo>
                        <a:pt x="661" y="257"/>
                      </a:lnTo>
                      <a:lnTo>
                        <a:pt x="661" y="257"/>
                      </a:lnTo>
                      <a:lnTo>
                        <a:pt x="655" y="257"/>
                      </a:lnTo>
                      <a:lnTo>
                        <a:pt x="655" y="256"/>
                      </a:lnTo>
                      <a:lnTo>
                        <a:pt x="652" y="254"/>
                      </a:lnTo>
                      <a:lnTo>
                        <a:pt x="652" y="254"/>
                      </a:lnTo>
                      <a:lnTo>
                        <a:pt x="652" y="254"/>
                      </a:lnTo>
                      <a:lnTo>
                        <a:pt x="650" y="254"/>
                      </a:lnTo>
                      <a:lnTo>
                        <a:pt x="650" y="254"/>
                      </a:lnTo>
                      <a:lnTo>
                        <a:pt x="642" y="254"/>
                      </a:lnTo>
                      <a:lnTo>
                        <a:pt x="641" y="254"/>
                      </a:lnTo>
                      <a:lnTo>
                        <a:pt x="641" y="254"/>
                      </a:lnTo>
                      <a:lnTo>
                        <a:pt x="640" y="253"/>
                      </a:lnTo>
                      <a:lnTo>
                        <a:pt x="633" y="253"/>
                      </a:lnTo>
                      <a:lnTo>
                        <a:pt x="631" y="253"/>
                      </a:lnTo>
                      <a:lnTo>
                        <a:pt x="628" y="252"/>
                      </a:lnTo>
                      <a:lnTo>
                        <a:pt x="627" y="250"/>
                      </a:lnTo>
                      <a:lnTo>
                        <a:pt x="625" y="248"/>
                      </a:lnTo>
                      <a:lnTo>
                        <a:pt x="624" y="248"/>
                      </a:lnTo>
                      <a:lnTo>
                        <a:pt x="624" y="244"/>
                      </a:lnTo>
                      <a:lnTo>
                        <a:pt x="623" y="244"/>
                      </a:lnTo>
                      <a:lnTo>
                        <a:pt x="623" y="241"/>
                      </a:lnTo>
                      <a:lnTo>
                        <a:pt x="623" y="241"/>
                      </a:lnTo>
                      <a:lnTo>
                        <a:pt x="621" y="239"/>
                      </a:lnTo>
                      <a:lnTo>
                        <a:pt x="621" y="239"/>
                      </a:lnTo>
                      <a:lnTo>
                        <a:pt x="619" y="236"/>
                      </a:lnTo>
                      <a:lnTo>
                        <a:pt x="616" y="235"/>
                      </a:lnTo>
                      <a:lnTo>
                        <a:pt x="616" y="235"/>
                      </a:lnTo>
                      <a:lnTo>
                        <a:pt x="615" y="235"/>
                      </a:lnTo>
                      <a:lnTo>
                        <a:pt x="615" y="236"/>
                      </a:lnTo>
                      <a:lnTo>
                        <a:pt x="614" y="236"/>
                      </a:lnTo>
                      <a:lnTo>
                        <a:pt x="614" y="236"/>
                      </a:lnTo>
                      <a:lnTo>
                        <a:pt x="612" y="236"/>
                      </a:lnTo>
                      <a:lnTo>
                        <a:pt x="611" y="236"/>
                      </a:lnTo>
                      <a:lnTo>
                        <a:pt x="611" y="237"/>
                      </a:lnTo>
                      <a:lnTo>
                        <a:pt x="610" y="237"/>
                      </a:lnTo>
                      <a:lnTo>
                        <a:pt x="608" y="239"/>
                      </a:lnTo>
                      <a:lnTo>
                        <a:pt x="606" y="240"/>
                      </a:lnTo>
                      <a:lnTo>
                        <a:pt x="606" y="240"/>
                      </a:lnTo>
                      <a:lnTo>
                        <a:pt x="603" y="241"/>
                      </a:lnTo>
                      <a:lnTo>
                        <a:pt x="603" y="241"/>
                      </a:lnTo>
                      <a:lnTo>
                        <a:pt x="602" y="243"/>
                      </a:lnTo>
                      <a:lnTo>
                        <a:pt x="599" y="243"/>
                      </a:lnTo>
                      <a:lnTo>
                        <a:pt x="597" y="243"/>
                      </a:lnTo>
                      <a:lnTo>
                        <a:pt x="597" y="243"/>
                      </a:lnTo>
                      <a:lnTo>
                        <a:pt x="594" y="241"/>
                      </a:lnTo>
                      <a:lnTo>
                        <a:pt x="594" y="241"/>
                      </a:lnTo>
                      <a:lnTo>
                        <a:pt x="591" y="241"/>
                      </a:lnTo>
                      <a:lnTo>
                        <a:pt x="590" y="240"/>
                      </a:lnTo>
                      <a:lnTo>
                        <a:pt x="586" y="239"/>
                      </a:lnTo>
                      <a:lnTo>
                        <a:pt x="583" y="236"/>
                      </a:lnTo>
                      <a:lnTo>
                        <a:pt x="582" y="236"/>
                      </a:lnTo>
                      <a:lnTo>
                        <a:pt x="581" y="235"/>
                      </a:lnTo>
                      <a:lnTo>
                        <a:pt x="580" y="233"/>
                      </a:lnTo>
                      <a:lnTo>
                        <a:pt x="580" y="231"/>
                      </a:lnTo>
                      <a:lnTo>
                        <a:pt x="578" y="231"/>
                      </a:lnTo>
                      <a:lnTo>
                        <a:pt x="577" y="230"/>
                      </a:lnTo>
                      <a:lnTo>
                        <a:pt x="576" y="228"/>
                      </a:lnTo>
                      <a:lnTo>
                        <a:pt x="574" y="227"/>
                      </a:lnTo>
                      <a:lnTo>
                        <a:pt x="574" y="224"/>
                      </a:lnTo>
                      <a:lnTo>
                        <a:pt x="573" y="224"/>
                      </a:lnTo>
                      <a:lnTo>
                        <a:pt x="573" y="223"/>
                      </a:lnTo>
                      <a:lnTo>
                        <a:pt x="572" y="223"/>
                      </a:lnTo>
                      <a:lnTo>
                        <a:pt x="572" y="125"/>
                      </a:lnTo>
                      <a:lnTo>
                        <a:pt x="573" y="125"/>
                      </a:lnTo>
                      <a:lnTo>
                        <a:pt x="573" y="126"/>
                      </a:lnTo>
                      <a:lnTo>
                        <a:pt x="574" y="126"/>
                      </a:lnTo>
                      <a:lnTo>
                        <a:pt x="574" y="127"/>
                      </a:lnTo>
                      <a:lnTo>
                        <a:pt x="576" y="127"/>
                      </a:lnTo>
                      <a:lnTo>
                        <a:pt x="578" y="126"/>
                      </a:lnTo>
                      <a:lnTo>
                        <a:pt x="582" y="125"/>
                      </a:lnTo>
                      <a:lnTo>
                        <a:pt x="586" y="124"/>
                      </a:lnTo>
                      <a:lnTo>
                        <a:pt x="589" y="122"/>
                      </a:lnTo>
                      <a:lnTo>
                        <a:pt x="589" y="125"/>
                      </a:lnTo>
                      <a:lnTo>
                        <a:pt x="593" y="125"/>
                      </a:lnTo>
                      <a:lnTo>
                        <a:pt x="593" y="122"/>
                      </a:lnTo>
                      <a:lnTo>
                        <a:pt x="594" y="120"/>
                      </a:lnTo>
                      <a:lnTo>
                        <a:pt x="594" y="116"/>
                      </a:lnTo>
                      <a:lnTo>
                        <a:pt x="593" y="113"/>
                      </a:lnTo>
                      <a:lnTo>
                        <a:pt x="591" y="110"/>
                      </a:lnTo>
                      <a:lnTo>
                        <a:pt x="591" y="108"/>
                      </a:lnTo>
                      <a:lnTo>
                        <a:pt x="593" y="104"/>
                      </a:lnTo>
                      <a:lnTo>
                        <a:pt x="594" y="104"/>
                      </a:lnTo>
                      <a:lnTo>
                        <a:pt x="594" y="104"/>
                      </a:lnTo>
                      <a:lnTo>
                        <a:pt x="595" y="104"/>
                      </a:lnTo>
                      <a:lnTo>
                        <a:pt x="595" y="99"/>
                      </a:lnTo>
                      <a:lnTo>
                        <a:pt x="594" y="99"/>
                      </a:lnTo>
                      <a:lnTo>
                        <a:pt x="594" y="99"/>
                      </a:lnTo>
                      <a:lnTo>
                        <a:pt x="594" y="97"/>
                      </a:lnTo>
                      <a:lnTo>
                        <a:pt x="594" y="97"/>
                      </a:lnTo>
                      <a:lnTo>
                        <a:pt x="594" y="97"/>
                      </a:lnTo>
                      <a:lnTo>
                        <a:pt x="591" y="97"/>
                      </a:lnTo>
                      <a:lnTo>
                        <a:pt x="591" y="95"/>
                      </a:lnTo>
                      <a:lnTo>
                        <a:pt x="590" y="95"/>
                      </a:lnTo>
                      <a:lnTo>
                        <a:pt x="591" y="93"/>
                      </a:lnTo>
                      <a:lnTo>
                        <a:pt x="590" y="91"/>
                      </a:lnTo>
                      <a:lnTo>
                        <a:pt x="587" y="89"/>
                      </a:lnTo>
                      <a:lnTo>
                        <a:pt x="589" y="88"/>
                      </a:lnTo>
                      <a:lnTo>
                        <a:pt x="594" y="87"/>
                      </a:lnTo>
                      <a:lnTo>
                        <a:pt x="594" y="87"/>
                      </a:lnTo>
                      <a:lnTo>
                        <a:pt x="587" y="87"/>
                      </a:lnTo>
                      <a:lnTo>
                        <a:pt x="587" y="87"/>
                      </a:lnTo>
                      <a:lnTo>
                        <a:pt x="585" y="87"/>
                      </a:lnTo>
                      <a:lnTo>
                        <a:pt x="583" y="89"/>
                      </a:lnTo>
                      <a:lnTo>
                        <a:pt x="583" y="89"/>
                      </a:lnTo>
                      <a:lnTo>
                        <a:pt x="583" y="88"/>
                      </a:lnTo>
                      <a:lnTo>
                        <a:pt x="582" y="88"/>
                      </a:lnTo>
                      <a:lnTo>
                        <a:pt x="582" y="88"/>
                      </a:lnTo>
                      <a:lnTo>
                        <a:pt x="581" y="87"/>
                      </a:lnTo>
                      <a:lnTo>
                        <a:pt x="582" y="87"/>
                      </a:lnTo>
                      <a:lnTo>
                        <a:pt x="582" y="83"/>
                      </a:lnTo>
                      <a:lnTo>
                        <a:pt x="583" y="82"/>
                      </a:lnTo>
                      <a:lnTo>
                        <a:pt x="583" y="79"/>
                      </a:lnTo>
                      <a:lnTo>
                        <a:pt x="585" y="76"/>
                      </a:lnTo>
                      <a:lnTo>
                        <a:pt x="583" y="75"/>
                      </a:lnTo>
                      <a:lnTo>
                        <a:pt x="586" y="75"/>
                      </a:lnTo>
                      <a:lnTo>
                        <a:pt x="586" y="78"/>
                      </a:lnTo>
                      <a:lnTo>
                        <a:pt x="587" y="78"/>
                      </a:lnTo>
                      <a:lnTo>
                        <a:pt x="586" y="79"/>
                      </a:lnTo>
                      <a:lnTo>
                        <a:pt x="593" y="79"/>
                      </a:lnTo>
                      <a:lnTo>
                        <a:pt x="593" y="79"/>
                      </a:lnTo>
                      <a:lnTo>
                        <a:pt x="595" y="80"/>
                      </a:lnTo>
                      <a:lnTo>
                        <a:pt x="597" y="80"/>
                      </a:lnTo>
                      <a:lnTo>
                        <a:pt x="597" y="78"/>
                      </a:lnTo>
                      <a:lnTo>
                        <a:pt x="597" y="78"/>
                      </a:lnTo>
                      <a:lnTo>
                        <a:pt x="597" y="78"/>
                      </a:lnTo>
                      <a:lnTo>
                        <a:pt x="598" y="76"/>
                      </a:lnTo>
                      <a:lnTo>
                        <a:pt x="599" y="76"/>
                      </a:lnTo>
                      <a:lnTo>
                        <a:pt x="600" y="76"/>
                      </a:lnTo>
                      <a:lnTo>
                        <a:pt x="600" y="75"/>
                      </a:lnTo>
                      <a:lnTo>
                        <a:pt x="600" y="72"/>
                      </a:lnTo>
                      <a:lnTo>
                        <a:pt x="594" y="67"/>
                      </a:lnTo>
                      <a:lnTo>
                        <a:pt x="594" y="63"/>
                      </a:lnTo>
                      <a:lnTo>
                        <a:pt x="594" y="63"/>
                      </a:lnTo>
                      <a:lnTo>
                        <a:pt x="587" y="62"/>
                      </a:lnTo>
                      <a:lnTo>
                        <a:pt x="585" y="65"/>
                      </a:lnTo>
                      <a:lnTo>
                        <a:pt x="583" y="66"/>
                      </a:lnTo>
                      <a:lnTo>
                        <a:pt x="583" y="66"/>
                      </a:lnTo>
                      <a:lnTo>
                        <a:pt x="583" y="67"/>
                      </a:lnTo>
                      <a:lnTo>
                        <a:pt x="583" y="67"/>
                      </a:lnTo>
                      <a:lnTo>
                        <a:pt x="583" y="69"/>
                      </a:lnTo>
                      <a:lnTo>
                        <a:pt x="582" y="69"/>
                      </a:lnTo>
                      <a:lnTo>
                        <a:pt x="582" y="69"/>
                      </a:lnTo>
                      <a:lnTo>
                        <a:pt x="581" y="67"/>
                      </a:lnTo>
                      <a:lnTo>
                        <a:pt x="580" y="66"/>
                      </a:lnTo>
                      <a:lnTo>
                        <a:pt x="580" y="63"/>
                      </a:lnTo>
                      <a:lnTo>
                        <a:pt x="581" y="62"/>
                      </a:lnTo>
                      <a:lnTo>
                        <a:pt x="581" y="61"/>
                      </a:lnTo>
                      <a:lnTo>
                        <a:pt x="581" y="59"/>
                      </a:lnTo>
                      <a:lnTo>
                        <a:pt x="581" y="58"/>
                      </a:lnTo>
                      <a:lnTo>
                        <a:pt x="582" y="58"/>
                      </a:lnTo>
                      <a:lnTo>
                        <a:pt x="583" y="54"/>
                      </a:lnTo>
                      <a:lnTo>
                        <a:pt x="582" y="54"/>
                      </a:lnTo>
                      <a:lnTo>
                        <a:pt x="582" y="54"/>
                      </a:lnTo>
                      <a:lnTo>
                        <a:pt x="580" y="54"/>
                      </a:lnTo>
                      <a:lnTo>
                        <a:pt x="578" y="53"/>
                      </a:lnTo>
                      <a:lnTo>
                        <a:pt x="576" y="53"/>
                      </a:lnTo>
                      <a:lnTo>
                        <a:pt x="576" y="52"/>
                      </a:lnTo>
                      <a:lnTo>
                        <a:pt x="574" y="50"/>
                      </a:lnTo>
                      <a:lnTo>
                        <a:pt x="573" y="49"/>
                      </a:lnTo>
                      <a:lnTo>
                        <a:pt x="572" y="50"/>
                      </a:lnTo>
                      <a:lnTo>
                        <a:pt x="572" y="36"/>
                      </a:lnTo>
                      <a:lnTo>
                        <a:pt x="573" y="36"/>
                      </a:lnTo>
                      <a:lnTo>
                        <a:pt x="573" y="34"/>
                      </a:lnTo>
                      <a:lnTo>
                        <a:pt x="572" y="34"/>
                      </a:lnTo>
                      <a:lnTo>
                        <a:pt x="572" y="29"/>
                      </a:lnTo>
                      <a:lnTo>
                        <a:pt x="573" y="29"/>
                      </a:lnTo>
                      <a:lnTo>
                        <a:pt x="573" y="29"/>
                      </a:lnTo>
                      <a:lnTo>
                        <a:pt x="574" y="29"/>
                      </a:lnTo>
                      <a:lnTo>
                        <a:pt x="574" y="28"/>
                      </a:lnTo>
                      <a:lnTo>
                        <a:pt x="574" y="29"/>
                      </a:lnTo>
                      <a:lnTo>
                        <a:pt x="576" y="29"/>
                      </a:lnTo>
                      <a:lnTo>
                        <a:pt x="577" y="29"/>
                      </a:lnTo>
                      <a:lnTo>
                        <a:pt x="576" y="24"/>
                      </a:lnTo>
                      <a:lnTo>
                        <a:pt x="578" y="24"/>
                      </a:lnTo>
                      <a:lnTo>
                        <a:pt x="581" y="24"/>
                      </a:lnTo>
                      <a:lnTo>
                        <a:pt x="582" y="25"/>
                      </a:lnTo>
                      <a:lnTo>
                        <a:pt x="585" y="27"/>
                      </a:lnTo>
                      <a:lnTo>
                        <a:pt x="587" y="27"/>
                      </a:lnTo>
                      <a:lnTo>
                        <a:pt x="591" y="28"/>
                      </a:lnTo>
                      <a:lnTo>
                        <a:pt x="591" y="29"/>
                      </a:lnTo>
                      <a:lnTo>
                        <a:pt x="589" y="31"/>
                      </a:lnTo>
                      <a:lnTo>
                        <a:pt x="589" y="31"/>
                      </a:lnTo>
                      <a:lnTo>
                        <a:pt x="587" y="31"/>
                      </a:lnTo>
                      <a:lnTo>
                        <a:pt x="586" y="32"/>
                      </a:lnTo>
                      <a:lnTo>
                        <a:pt x="585" y="33"/>
                      </a:lnTo>
                      <a:lnTo>
                        <a:pt x="585" y="34"/>
                      </a:lnTo>
                      <a:lnTo>
                        <a:pt x="583" y="34"/>
                      </a:lnTo>
                      <a:lnTo>
                        <a:pt x="583" y="36"/>
                      </a:lnTo>
                      <a:lnTo>
                        <a:pt x="582" y="36"/>
                      </a:lnTo>
                      <a:lnTo>
                        <a:pt x="581" y="36"/>
                      </a:lnTo>
                      <a:lnTo>
                        <a:pt x="581" y="34"/>
                      </a:lnTo>
                      <a:lnTo>
                        <a:pt x="581" y="34"/>
                      </a:lnTo>
                      <a:lnTo>
                        <a:pt x="580" y="34"/>
                      </a:lnTo>
                      <a:lnTo>
                        <a:pt x="578" y="36"/>
                      </a:lnTo>
                      <a:lnTo>
                        <a:pt x="578" y="36"/>
                      </a:lnTo>
                      <a:lnTo>
                        <a:pt x="580" y="36"/>
                      </a:lnTo>
                      <a:lnTo>
                        <a:pt x="580" y="37"/>
                      </a:lnTo>
                      <a:lnTo>
                        <a:pt x="581" y="37"/>
                      </a:lnTo>
                      <a:lnTo>
                        <a:pt x="581" y="37"/>
                      </a:lnTo>
                      <a:lnTo>
                        <a:pt x="582" y="38"/>
                      </a:lnTo>
                      <a:lnTo>
                        <a:pt x="583" y="38"/>
                      </a:lnTo>
                      <a:lnTo>
                        <a:pt x="585" y="37"/>
                      </a:lnTo>
                      <a:lnTo>
                        <a:pt x="585" y="37"/>
                      </a:lnTo>
                      <a:lnTo>
                        <a:pt x="585" y="36"/>
                      </a:lnTo>
                      <a:lnTo>
                        <a:pt x="586" y="36"/>
                      </a:lnTo>
                      <a:lnTo>
                        <a:pt x="586" y="33"/>
                      </a:lnTo>
                      <a:lnTo>
                        <a:pt x="586" y="33"/>
                      </a:lnTo>
                      <a:lnTo>
                        <a:pt x="589" y="32"/>
                      </a:lnTo>
                      <a:lnTo>
                        <a:pt x="590" y="31"/>
                      </a:lnTo>
                      <a:lnTo>
                        <a:pt x="593" y="29"/>
                      </a:lnTo>
                      <a:lnTo>
                        <a:pt x="595" y="29"/>
                      </a:lnTo>
                      <a:lnTo>
                        <a:pt x="597" y="28"/>
                      </a:lnTo>
                      <a:lnTo>
                        <a:pt x="597" y="28"/>
                      </a:lnTo>
                      <a:lnTo>
                        <a:pt x="597" y="25"/>
                      </a:lnTo>
                      <a:lnTo>
                        <a:pt x="598" y="25"/>
                      </a:lnTo>
                      <a:lnTo>
                        <a:pt x="598" y="24"/>
                      </a:lnTo>
                      <a:lnTo>
                        <a:pt x="598" y="21"/>
                      </a:lnTo>
                      <a:lnTo>
                        <a:pt x="597" y="21"/>
                      </a:lnTo>
                      <a:lnTo>
                        <a:pt x="595" y="20"/>
                      </a:lnTo>
                      <a:lnTo>
                        <a:pt x="595" y="20"/>
                      </a:lnTo>
                      <a:lnTo>
                        <a:pt x="594" y="19"/>
                      </a:lnTo>
                      <a:lnTo>
                        <a:pt x="594" y="19"/>
                      </a:lnTo>
                      <a:lnTo>
                        <a:pt x="594" y="16"/>
                      </a:lnTo>
                      <a:lnTo>
                        <a:pt x="593" y="15"/>
                      </a:lnTo>
                      <a:lnTo>
                        <a:pt x="593" y="11"/>
                      </a:lnTo>
                      <a:lnTo>
                        <a:pt x="591" y="11"/>
                      </a:lnTo>
                      <a:lnTo>
                        <a:pt x="591" y="11"/>
                      </a:lnTo>
                      <a:lnTo>
                        <a:pt x="587" y="11"/>
                      </a:lnTo>
                      <a:lnTo>
                        <a:pt x="587" y="10"/>
                      </a:lnTo>
                      <a:lnTo>
                        <a:pt x="587" y="10"/>
                      </a:lnTo>
                      <a:lnTo>
                        <a:pt x="586" y="7"/>
                      </a:lnTo>
                      <a:lnTo>
                        <a:pt x="585" y="7"/>
                      </a:lnTo>
                      <a:lnTo>
                        <a:pt x="585" y="6"/>
                      </a:lnTo>
                      <a:lnTo>
                        <a:pt x="583" y="6"/>
                      </a:lnTo>
                      <a:lnTo>
                        <a:pt x="582" y="4"/>
                      </a:lnTo>
                      <a:lnTo>
                        <a:pt x="582" y="3"/>
                      </a:lnTo>
                      <a:lnTo>
                        <a:pt x="581" y="4"/>
                      </a:lnTo>
                      <a:lnTo>
                        <a:pt x="580" y="4"/>
                      </a:lnTo>
                      <a:lnTo>
                        <a:pt x="580" y="4"/>
                      </a:lnTo>
                      <a:lnTo>
                        <a:pt x="578" y="3"/>
                      </a:lnTo>
                      <a:lnTo>
                        <a:pt x="577" y="3"/>
                      </a:lnTo>
                      <a:lnTo>
                        <a:pt x="577" y="2"/>
                      </a:lnTo>
                      <a:lnTo>
                        <a:pt x="577" y="2"/>
                      </a:lnTo>
                      <a:lnTo>
                        <a:pt x="576" y="3"/>
                      </a:lnTo>
                      <a:lnTo>
                        <a:pt x="574" y="3"/>
                      </a:lnTo>
                      <a:lnTo>
                        <a:pt x="572" y="3"/>
                      </a:lnTo>
                      <a:lnTo>
                        <a:pt x="572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14" name="Freeform 12"/>
                <p:cNvSpPr>
                  <a:spLocks noEditPoints="1"/>
                </p:cNvSpPr>
                <p:nvPr/>
              </p:nvSpPr>
              <p:spPr bwMode="auto">
                <a:xfrm>
                  <a:off x="5753100" y="1492704"/>
                  <a:ext cx="1546225" cy="1354138"/>
                </a:xfrm>
                <a:custGeom>
                  <a:avLst/>
                  <a:gdLst>
                    <a:gd name="T0" fmla="*/ 971 w 974"/>
                    <a:gd name="T1" fmla="*/ 841 h 853"/>
                    <a:gd name="T2" fmla="*/ 941 w 974"/>
                    <a:gd name="T3" fmla="*/ 816 h 853"/>
                    <a:gd name="T4" fmla="*/ 175 w 974"/>
                    <a:gd name="T5" fmla="*/ 194 h 853"/>
                    <a:gd name="T6" fmla="*/ 382 w 974"/>
                    <a:gd name="T7" fmla="*/ 184 h 853"/>
                    <a:gd name="T8" fmla="*/ 164 w 974"/>
                    <a:gd name="T9" fmla="*/ 179 h 853"/>
                    <a:gd name="T10" fmla="*/ 207 w 974"/>
                    <a:gd name="T11" fmla="*/ 181 h 853"/>
                    <a:gd name="T12" fmla="*/ 313 w 974"/>
                    <a:gd name="T13" fmla="*/ 150 h 853"/>
                    <a:gd name="T14" fmla="*/ 327 w 974"/>
                    <a:gd name="T15" fmla="*/ 148 h 853"/>
                    <a:gd name="T16" fmla="*/ 357 w 974"/>
                    <a:gd name="T17" fmla="*/ 148 h 853"/>
                    <a:gd name="T18" fmla="*/ 360 w 974"/>
                    <a:gd name="T19" fmla="*/ 125 h 853"/>
                    <a:gd name="T20" fmla="*/ 304 w 974"/>
                    <a:gd name="T21" fmla="*/ 10 h 853"/>
                    <a:gd name="T22" fmla="*/ 312 w 974"/>
                    <a:gd name="T23" fmla="*/ 21 h 853"/>
                    <a:gd name="T24" fmla="*/ 336 w 974"/>
                    <a:gd name="T25" fmla="*/ 28 h 853"/>
                    <a:gd name="T26" fmla="*/ 389 w 974"/>
                    <a:gd name="T27" fmla="*/ 49 h 853"/>
                    <a:gd name="T28" fmla="*/ 394 w 974"/>
                    <a:gd name="T29" fmla="*/ 84 h 853"/>
                    <a:gd name="T30" fmla="*/ 333 w 974"/>
                    <a:gd name="T31" fmla="*/ 66 h 853"/>
                    <a:gd name="T32" fmla="*/ 356 w 974"/>
                    <a:gd name="T33" fmla="*/ 87 h 853"/>
                    <a:gd name="T34" fmla="*/ 387 w 974"/>
                    <a:gd name="T35" fmla="*/ 118 h 853"/>
                    <a:gd name="T36" fmla="*/ 401 w 974"/>
                    <a:gd name="T37" fmla="*/ 104 h 853"/>
                    <a:gd name="T38" fmla="*/ 428 w 974"/>
                    <a:gd name="T39" fmla="*/ 87 h 853"/>
                    <a:gd name="T40" fmla="*/ 440 w 974"/>
                    <a:gd name="T41" fmla="*/ 49 h 853"/>
                    <a:gd name="T42" fmla="*/ 452 w 974"/>
                    <a:gd name="T43" fmla="*/ 79 h 853"/>
                    <a:gd name="T44" fmla="*/ 496 w 974"/>
                    <a:gd name="T45" fmla="*/ 53 h 853"/>
                    <a:gd name="T46" fmla="*/ 12 w 974"/>
                    <a:gd name="T47" fmla="*/ 338 h 853"/>
                    <a:gd name="T48" fmla="*/ 25 w 974"/>
                    <a:gd name="T49" fmla="*/ 324 h 853"/>
                    <a:gd name="T50" fmla="*/ 56 w 974"/>
                    <a:gd name="T51" fmla="*/ 304 h 853"/>
                    <a:gd name="T52" fmla="*/ 84 w 974"/>
                    <a:gd name="T53" fmla="*/ 282 h 853"/>
                    <a:gd name="T54" fmla="*/ 119 w 974"/>
                    <a:gd name="T55" fmla="*/ 268 h 853"/>
                    <a:gd name="T56" fmla="*/ 123 w 974"/>
                    <a:gd name="T57" fmla="*/ 223 h 853"/>
                    <a:gd name="T58" fmla="*/ 139 w 974"/>
                    <a:gd name="T59" fmla="*/ 203 h 853"/>
                    <a:gd name="T60" fmla="*/ 132 w 974"/>
                    <a:gd name="T61" fmla="*/ 241 h 853"/>
                    <a:gd name="T62" fmla="*/ 152 w 974"/>
                    <a:gd name="T63" fmla="*/ 256 h 853"/>
                    <a:gd name="T64" fmla="*/ 208 w 974"/>
                    <a:gd name="T65" fmla="*/ 248 h 853"/>
                    <a:gd name="T66" fmla="*/ 229 w 974"/>
                    <a:gd name="T67" fmla="*/ 241 h 853"/>
                    <a:gd name="T68" fmla="*/ 247 w 974"/>
                    <a:gd name="T69" fmla="*/ 211 h 853"/>
                    <a:gd name="T70" fmla="*/ 275 w 974"/>
                    <a:gd name="T71" fmla="*/ 179 h 853"/>
                    <a:gd name="T72" fmla="*/ 308 w 974"/>
                    <a:gd name="T73" fmla="*/ 167 h 853"/>
                    <a:gd name="T74" fmla="*/ 254 w 974"/>
                    <a:gd name="T75" fmla="*/ 167 h 853"/>
                    <a:gd name="T76" fmla="*/ 242 w 974"/>
                    <a:gd name="T77" fmla="*/ 144 h 853"/>
                    <a:gd name="T78" fmla="*/ 268 w 974"/>
                    <a:gd name="T79" fmla="*/ 101 h 853"/>
                    <a:gd name="T80" fmla="*/ 245 w 974"/>
                    <a:gd name="T81" fmla="*/ 88 h 853"/>
                    <a:gd name="T82" fmla="*/ 223 w 974"/>
                    <a:gd name="T83" fmla="*/ 118 h 853"/>
                    <a:gd name="T84" fmla="*/ 202 w 974"/>
                    <a:gd name="T85" fmla="*/ 142 h 853"/>
                    <a:gd name="T86" fmla="*/ 212 w 974"/>
                    <a:gd name="T87" fmla="*/ 171 h 853"/>
                    <a:gd name="T88" fmla="*/ 195 w 974"/>
                    <a:gd name="T89" fmla="*/ 193 h 853"/>
                    <a:gd name="T90" fmla="*/ 171 w 974"/>
                    <a:gd name="T91" fmla="*/ 231 h 853"/>
                    <a:gd name="T92" fmla="*/ 148 w 974"/>
                    <a:gd name="T93" fmla="*/ 205 h 853"/>
                    <a:gd name="T94" fmla="*/ 119 w 974"/>
                    <a:gd name="T95" fmla="*/ 201 h 853"/>
                    <a:gd name="T96" fmla="*/ 96 w 974"/>
                    <a:gd name="T97" fmla="*/ 184 h 853"/>
                    <a:gd name="T98" fmla="*/ 92 w 974"/>
                    <a:gd name="T99" fmla="*/ 165 h 853"/>
                    <a:gd name="T100" fmla="*/ 103 w 974"/>
                    <a:gd name="T101" fmla="*/ 156 h 853"/>
                    <a:gd name="T102" fmla="*/ 94 w 974"/>
                    <a:gd name="T103" fmla="*/ 146 h 853"/>
                    <a:gd name="T104" fmla="*/ 113 w 974"/>
                    <a:gd name="T105" fmla="*/ 135 h 853"/>
                    <a:gd name="T106" fmla="*/ 132 w 974"/>
                    <a:gd name="T107" fmla="*/ 120 h 853"/>
                    <a:gd name="T108" fmla="*/ 139 w 974"/>
                    <a:gd name="T109" fmla="*/ 116 h 853"/>
                    <a:gd name="T110" fmla="*/ 173 w 974"/>
                    <a:gd name="T111" fmla="*/ 89 h 853"/>
                    <a:gd name="T112" fmla="*/ 194 w 974"/>
                    <a:gd name="T113" fmla="*/ 65 h 853"/>
                    <a:gd name="T114" fmla="*/ 200 w 974"/>
                    <a:gd name="T115" fmla="*/ 49 h 853"/>
                    <a:gd name="T116" fmla="*/ 215 w 974"/>
                    <a:gd name="T117" fmla="*/ 29 h 853"/>
                    <a:gd name="T118" fmla="*/ 236 w 974"/>
                    <a:gd name="T119" fmla="*/ 20 h 853"/>
                    <a:gd name="T120" fmla="*/ 258 w 974"/>
                    <a:gd name="T121" fmla="*/ 15 h 853"/>
                    <a:gd name="T122" fmla="*/ 274 w 974"/>
                    <a:gd name="T123" fmla="*/ 23 h 853"/>
                    <a:gd name="T124" fmla="*/ 293 w 974"/>
                    <a:gd name="T125" fmla="*/ 7 h 8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974" h="853">
                      <a:moveTo>
                        <a:pt x="935" y="791"/>
                      </a:moveTo>
                      <a:lnTo>
                        <a:pt x="944" y="791"/>
                      </a:lnTo>
                      <a:lnTo>
                        <a:pt x="945" y="791"/>
                      </a:lnTo>
                      <a:lnTo>
                        <a:pt x="945" y="792"/>
                      </a:lnTo>
                      <a:lnTo>
                        <a:pt x="949" y="792"/>
                      </a:lnTo>
                      <a:lnTo>
                        <a:pt x="949" y="795"/>
                      </a:lnTo>
                      <a:lnTo>
                        <a:pt x="950" y="796"/>
                      </a:lnTo>
                      <a:lnTo>
                        <a:pt x="952" y="798"/>
                      </a:lnTo>
                      <a:lnTo>
                        <a:pt x="953" y="799"/>
                      </a:lnTo>
                      <a:lnTo>
                        <a:pt x="953" y="800"/>
                      </a:lnTo>
                      <a:lnTo>
                        <a:pt x="954" y="800"/>
                      </a:lnTo>
                      <a:lnTo>
                        <a:pt x="954" y="803"/>
                      </a:lnTo>
                      <a:lnTo>
                        <a:pt x="958" y="804"/>
                      </a:lnTo>
                      <a:lnTo>
                        <a:pt x="958" y="806"/>
                      </a:lnTo>
                      <a:lnTo>
                        <a:pt x="960" y="806"/>
                      </a:lnTo>
                      <a:lnTo>
                        <a:pt x="960" y="807"/>
                      </a:lnTo>
                      <a:lnTo>
                        <a:pt x="962" y="808"/>
                      </a:lnTo>
                      <a:lnTo>
                        <a:pt x="963" y="813"/>
                      </a:lnTo>
                      <a:lnTo>
                        <a:pt x="966" y="815"/>
                      </a:lnTo>
                      <a:lnTo>
                        <a:pt x="966" y="817"/>
                      </a:lnTo>
                      <a:lnTo>
                        <a:pt x="966" y="817"/>
                      </a:lnTo>
                      <a:lnTo>
                        <a:pt x="966" y="819"/>
                      </a:lnTo>
                      <a:lnTo>
                        <a:pt x="967" y="819"/>
                      </a:lnTo>
                      <a:lnTo>
                        <a:pt x="967" y="821"/>
                      </a:lnTo>
                      <a:lnTo>
                        <a:pt x="966" y="821"/>
                      </a:lnTo>
                      <a:lnTo>
                        <a:pt x="966" y="821"/>
                      </a:lnTo>
                      <a:lnTo>
                        <a:pt x="967" y="823"/>
                      </a:lnTo>
                      <a:lnTo>
                        <a:pt x="967" y="823"/>
                      </a:lnTo>
                      <a:lnTo>
                        <a:pt x="967" y="823"/>
                      </a:lnTo>
                      <a:lnTo>
                        <a:pt x="966" y="836"/>
                      </a:lnTo>
                      <a:lnTo>
                        <a:pt x="967" y="836"/>
                      </a:lnTo>
                      <a:lnTo>
                        <a:pt x="967" y="837"/>
                      </a:lnTo>
                      <a:lnTo>
                        <a:pt x="967" y="837"/>
                      </a:lnTo>
                      <a:lnTo>
                        <a:pt x="967" y="838"/>
                      </a:lnTo>
                      <a:lnTo>
                        <a:pt x="970" y="838"/>
                      </a:lnTo>
                      <a:lnTo>
                        <a:pt x="970" y="841"/>
                      </a:lnTo>
                      <a:lnTo>
                        <a:pt x="971" y="841"/>
                      </a:lnTo>
                      <a:lnTo>
                        <a:pt x="971" y="844"/>
                      </a:lnTo>
                      <a:lnTo>
                        <a:pt x="973" y="844"/>
                      </a:lnTo>
                      <a:lnTo>
                        <a:pt x="973" y="845"/>
                      </a:lnTo>
                      <a:lnTo>
                        <a:pt x="974" y="846"/>
                      </a:lnTo>
                      <a:lnTo>
                        <a:pt x="974" y="849"/>
                      </a:lnTo>
                      <a:lnTo>
                        <a:pt x="969" y="849"/>
                      </a:lnTo>
                      <a:lnTo>
                        <a:pt x="967" y="850"/>
                      </a:lnTo>
                      <a:lnTo>
                        <a:pt x="967" y="851"/>
                      </a:lnTo>
                      <a:lnTo>
                        <a:pt x="966" y="853"/>
                      </a:lnTo>
                      <a:lnTo>
                        <a:pt x="965" y="851"/>
                      </a:lnTo>
                      <a:lnTo>
                        <a:pt x="963" y="850"/>
                      </a:lnTo>
                      <a:lnTo>
                        <a:pt x="963" y="850"/>
                      </a:lnTo>
                      <a:lnTo>
                        <a:pt x="962" y="850"/>
                      </a:lnTo>
                      <a:lnTo>
                        <a:pt x="962" y="849"/>
                      </a:lnTo>
                      <a:lnTo>
                        <a:pt x="961" y="849"/>
                      </a:lnTo>
                      <a:lnTo>
                        <a:pt x="960" y="847"/>
                      </a:lnTo>
                      <a:lnTo>
                        <a:pt x="958" y="847"/>
                      </a:lnTo>
                      <a:lnTo>
                        <a:pt x="958" y="846"/>
                      </a:lnTo>
                      <a:lnTo>
                        <a:pt x="957" y="846"/>
                      </a:lnTo>
                      <a:lnTo>
                        <a:pt x="957" y="845"/>
                      </a:lnTo>
                      <a:lnTo>
                        <a:pt x="957" y="845"/>
                      </a:lnTo>
                      <a:lnTo>
                        <a:pt x="954" y="844"/>
                      </a:lnTo>
                      <a:lnTo>
                        <a:pt x="953" y="842"/>
                      </a:lnTo>
                      <a:lnTo>
                        <a:pt x="950" y="841"/>
                      </a:lnTo>
                      <a:lnTo>
                        <a:pt x="949" y="840"/>
                      </a:lnTo>
                      <a:lnTo>
                        <a:pt x="949" y="838"/>
                      </a:lnTo>
                      <a:lnTo>
                        <a:pt x="949" y="836"/>
                      </a:lnTo>
                      <a:lnTo>
                        <a:pt x="948" y="833"/>
                      </a:lnTo>
                      <a:lnTo>
                        <a:pt x="948" y="833"/>
                      </a:lnTo>
                      <a:lnTo>
                        <a:pt x="946" y="832"/>
                      </a:lnTo>
                      <a:lnTo>
                        <a:pt x="946" y="830"/>
                      </a:lnTo>
                      <a:lnTo>
                        <a:pt x="944" y="829"/>
                      </a:lnTo>
                      <a:lnTo>
                        <a:pt x="943" y="820"/>
                      </a:lnTo>
                      <a:lnTo>
                        <a:pt x="941" y="820"/>
                      </a:lnTo>
                      <a:lnTo>
                        <a:pt x="941" y="817"/>
                      </a:lnTo>
                      <a:lnTo>
                        <a:pt x="941" y="817"/>
                      </a:lnTo>
                      <a:lnTo>
                        <a:pt x="941" y="816"/>
                      </a:lnTo>
                      <a:lnTo>
                        <a:pt x="940" y="816"/>
                      </a:lnTo>
                      <a:lnTo>
                        <a:pt x="940" y="815"/>
                      </a:lnTo>
                      <a:lnTo>
                        <a:pt x="941" y="813"/>
                      </a:lnTo>
                      <a:lnTo>
                        <a:pt x="941" y="812"/>
                      </a:lnTo>
                      <a:lnTo>
                        <a:pt x="941" y="812"/>
                      </a:lnTo>
                      <a:lnTo>
                        <a:pt x="940" y="812"/>
                      </a:lnTo>
                      <a:lnTo>
                        <a:pt x="940" y="809"/>
                      </a:lnTo>
                      <a:lnTo>
                        <a:pt x="940" y="809"/>
                      </a:lnTo>
                      <a:lnTo>
                        <a:pt x="940" y="807"/>
                      </a:lnTo>
                      <a:lnTo>
                        <a:pt x="939" y="807"/>
                      </a:lnTo>
                      <a:lnTo>
                        <a:pt x="939" y="806"/>
                      </a:lnTo>
                      <a:lnTo>
                        <a:pt x="939" y="806"/>
                      </a:lnTo>
                      <a:lnTo>
                        <a:pt x="937" y="795"/>
                      </a:lnTo>
                      <a:lnTo>
                        <a:pt x="936" y="794"/>
                      </a:lnTo>
                      <a:lnTo>
                        <a:pt x="935" y="791"/>
                      </a:lnTo>
                      <a:close/>
                      <a:moveTo>
                        <a:pt x="127" y="261"/>
                      </a:moveTo>
                      <a:lnTo>
                        <a:pt x="128" y="262"/>
                      </a:lnTo>
                      <a:lnTo>
                        <a:pt x="128" y="262"/>
                      </a:lnTo>
                      <a:lnTo>
                        <a:pt x="130" y="262"/>
                      </a:lnTo>
                      <a:lnTo>
                        <a:pt x="128" y="262"/>
                      </a:lnTo>
                      <a:lnTo>
                        <a:pt x="128" y="262"/>
                      </a:lnTo>
                      <a:lnTo>
                        <a:pt x="127" y="261"/>
                      </a:lnTo>
                      <a:close/>
                      <a:moveTo>
                        <a:pt x="296" y="201"/>
                      </a:moveTo>
                      <a:lnTo>
                        <a:pt x="296" y="202"/>
                      </a:lnTo>
                      <a:lnTo>
                        <a:pt x="296" y="202"/>
                      </a:lnTo>
                      <a:lnTo>
                        <a:pt x="296" y="202"/>
                      </a:lnTo>
                      <a:lnTo>
                        <a:pt x="297" y="202"/>
                      </a:lnTo>
                      <a:lnTo>
                        <a:pt x="297" y="201"/>
                      </a:lnTo>
                      <a:lnTo>
                        <a:pt x="296" y="201"/>
                      </a:lnTo>
                      <a:close/>
                      <a:moveTo>
                        <a:pt x="178" y="189"/>
                      </a:moveTo>
                      <a:lnTo>
                        <a:pt x="177" y="189"/>
                      </a:lnTo>
                      <a:lnTo>
                        <a:pt x="174" y="194"/>
                      </a:lnTo>
                      <a:lnTo>
                        <a:pt x="174" y="199"/>
                      </a:lnTo>
                      <a:lnTo>
                        <a:pt x="174" y="199"/>
                      </a:lnTo>
                      <a:lnTo>
                        <a:pt x="174" y="198"/>
                      </a:lnTo>
                      <a:lnTo>
                        <a:pt x="175" y="198"/>
                      </a:lnTo>
                      <a:lnTo>
                        <a:pt x="175" y="194"/>
                      </a:lnTo>
                      <a:lnTo>
                        <a:pt x="177" y="194"/>
                      </a:lnTo>
                      <a:lnTo>
                        <a:pt x="178" y="189"/>
                      </a:lnTo>
                      <a:lnTo>
                        <a:pt x="178" y="189"/>
                      </a:lnTo>
                      <a:lnTo>
                        <a:pt x="178" y="189"/>
                      </a:lnTo>
                      <a:close/>
                      <a:moveTo>
                        <a:pt x="289" y="186"/>
                      </a:moveTo>
                      <a:lnTo>
                        <a:pt x="289" y="188"/>
                      </a:lnTo>
                      <a:lnTo>
                        <a:pt x="289" y="189"/>
                      </a:lnTo>
                      <a:lnTo>
                        <a:pt x="288" y="190"/>
                      </a:lnTo>
                      <a:lnTo>
                        <a:pt x="289" y="192"/>
                      </a:lnTo>
                      <a:lnTo>
                        <a:pt x="289" y="193"/>
                      </a:lnTo>
                      <a:lnTo>
                        <a:pt x="289" y="194"/>
                      </a:lnTo>
                      <a:lnTo>
                        <a:pt x="289" y="196"/>
                      </a:lnTo>
                      <a:lnTo>
                        <a:pt x="291" y="196"/>
                      </a:lnTo>
                      <a:lnTo>
                        <a:pt x="292" y="196"/>
                      </a:lnTo>
                      <a:lnTo>
                        <a:pt x="292" y="197"/>
                      </a:lnTo>
                      <a:lnTo>
                        <a:pt x="292" y="198"/>
                      </a:lnTo>
                      <a:lnTo>
                        <a:pt x="295" y="198"/>
                      </a:lnTo>
                      <a:lnTo>
                        <a:pt x="295" y="197"/>
                      </a:lnTo>
                      <a:lnTo>
                        <a:pt x="295" y="196"/>
                      </a:lnTo>
                      <a:lnTo>
                        <a:pt x="296" y="194"/>
                      </a:lnTo>
                      <a:lnTo>
                        <a:pt x="296" y="193"/>
                      </a:lnTo>
                      <a:lnTo>
                        <a:pt x="295" y="193"/>
                      </a:lnTo>
                      <a:lnTo>
                        <a:pt x="295" y="192"/>
                      </a:lnTo>
                      <a:lnTo>
                        <a:pt x="295" y="192"/>
                      </a:lnTo>
                      <a:lnTo>
                        <a:pt x="293" y="186"/>
                      </a:lnTo>
                      <a:lnTo>
                        <a:pt x="289" y="186"/>
                      </a:lnTo>
                      <a:close/>
                      <a:moveTo>
                        <a:pt x="382" y="180"/>
                      </a:moveTo>
                      <a:lnTo>
                        <a:pt x="381" y="180"/>
                      </a:lnTo>
                      <a:lnTo>
                        <a:pt x="381" y="181"/>
                      </a:lnTo>
                      <a:lnTo>
                        <a:pt x="381" y="181"/>
                      </a:lnTo>
                      <a:lnTo>
                        <a:pt x="381" y="181"/>
                      </a:lnTo>
                      <a:lnTo>
                        <a:pt x="381" y="182"/>
                      </a:lnTo>
                      <a:lnTo>
                        <a:pt x="378" y="182"/>
                      </a:lnTo>
                      <a:lnTo>
                        <a:pt x="378" y="184"/>
                      </a:lnTo>
                      <a:lnTo>
                        <a:pt x="381" y="182"/>
                      </a:lnTo>
                      <a:lnTo>
                        <a:pt x="381" y="184"/>
                      </a:lnTo>
                      <a:lnTo>
                        <a:pt x="382" y="184"/>
                      </a:lnTo>
                      <a:lnTo>
                        <a:pt x="384" y="184"/>
                      </a:lnTo>
                      <a:lnTo>
                        <a:pt x="384" y="185"/>
                      </a:lnTo>
                      <a:lnTo>
                        <a:pt x="384" y="189"/>
                      </a:lnTo>
                      <a:lnTo>
                        <a:pt x="381" y="189"/>
                      </a:lnTo>
                      <a:lnTo>
                        <a:pt x="381" y="189"/>
                      </a:lnTo>
                      <a:lnTo>
                        <a:pt x="381" y="190"/>
                      </a:lnTo>
                      <a:lnTo>
                        <a:pt x="381" y="190"/>
                      </a:lnTo>
                      <a:lnTo>
                        <a:pt x="381" y="190"/>
                      </a:lnTo>
                      <a:lnTo>
                        <a:pt x="381" y="189"/>
                      </a:lnTo>
                      <a:lnTo>
                        <a:pt x="378" y="189"/>
                      </a:lnTo>
                      <a:lnTo>
                        <a:pt x="378" y="189"/>
                      </a:lnTo>
                      <a:lnTo>
                        <a:pt x="377" y="188"/>
                      </a:lnTo>
                      <a:lnTo>
                        <a:pt x="376" y="188"/>
                      </a:lnTo>
                      <a:lnTo>
                        <a:pt x="376" y="189"/>
                      </a:lnTo>
                      <a:lnTo>
                        <a:pt x="380" y="193"/>
                      </a:lnTo>
                      <a:lnTo>
                        <a:pt x="380" y="194"/>
                      </a:lnTo>
                      <a:lnTo>
                        <a:pt x="381" y="194"/>
                      </a:lnTo>
                      <a:lnTo>
                        <a:pt x="382" y="196"/>
                      </a:lnTo>
                      <a:lnTo>
                        <a:pt x="384" y="196"/>
                      </a:lnTo>
                      <a:lnTo>
                        <a:pt x="384" y="197"/>
                      </a:lnTo>
                      <a:lnTo>
                        <a:pt x="385" y="197"/>
                      </a:lnTo>
                      <a:lnTo>
                        <a:pt x="386" y="198"/>
                      </a:lnTo>
                      <a:lnTo>
                        <a:pt x="387" y="197"/>
                      </a:lnTo>
                      <a:lnTo>
                        <a:pt x="390" y="197"/>
                      </a:lnTo>
                      <a:lnTo>
                        <a:pt x="390" y="194"/>
                      </a:lnTo>
                      <a:lnTo>
                        <a:pt x="393" y="196"/>
                      </a:lnTo>
                      <a:lnTo>
                        <a:pt x="391" y="192"/>
                      </a:lnTo>
                      <a:lnTo>
                        <a:pt x="394" y="190"/>
                      </a:lnTo>
                      <a:lnTo>
                        <a:pt x="394" y="189"/>
                      </a:lnTo>
                      <a:lnTo>
                        <a:pt x="387" y="188"/>
                      </a:lnTo>
                      <a:lnTo>
                        <a:pt x="385" y="185"/>
                      </a:lnTo>
                      <a:lnTo>
                        <a:pt x="384" y="185"/>
                      </a:lnTo>
                      <a:lnTo>
                        <a:pt x="384" y="184"/>
                      </a:lnTo>
                      <a:lnTo>
                        <a:pt x="384" y="182"/>
                      </a:lnTo>
                      <a:lnTo>
                        <a:pt x="382" y="181"/>
                      </a:lnTo>
                      <a:lnTo>
                        <a:pt x="382" y="180"/>
                      </a:lnTo>
                      <a:close/>
                      <a:moveTo>
                        <a:pt x="164" y="179"/>
                      </a:moveTo>
                      <a:lnTo>
                        <a:pt x="164" y="181"/>
                      </a:lnTo>
                      <a:lnTo>
                        <a:pt x="164" y="181"/>
                      </a:lnTo>
                      <a:lnTo>
                        <a:pt x="164" y="184"/>
                      </a:lnTo>
                      <a:lnTo>
                        <a:pt x="164" y="184"/>
                      </a:lnTo>
                      <a:lnTo>
                        <a:pt x="162" y="186"/>
                      </a:lnTo>
                      <a:lnTo>
                        <a:pt x="162" y="186"/>
                      </a:lnTo>
                      <a:lnTo>
                        <a:pt x="161" y="186"/>
                      </a:lnTo>
                      <a:lnTo>
                        <a:pt x="160" y="186"/>
                      </a:lnTo>
                      <a:lnTo>
                        <a:pt x="158" y="186"/>
                      </a:lnTo>
                      <a:lnTo>
                        <a:pt x="157" y="188"/>
                      </a:lnTo>
                      <a:lnTo>
                        <a:pt x="157" y="190"/>
                      </a:lnTo>
                      <a:lnTo>
                        <a:pt x="157" y="192"/>
                      </a:lnTo>
                      <a:lnTo>
                        <a:pt x="157" y="192"/>
                      </a:lnTo>
                      <a:lnTo>
                        <a:pt x="157" y="194"/>
                      </a:lnTo>
                      <a:lnTo>
                        <a:pt x="157" y="194"/>
                      </a:lnTo>
                      <a:lnTo>
                        <a:pt x="160" y="194"/>
                      </a:lnTo>
                      <a:lnTo>
                        <a:pt x="161" y="193"/>
                      </a:lnTo>
                      <a:lnTo>
                        <a:pt x="162" y="193"/>
                      </a:lnTo>
                      <a:lnTo>
                        <a:pt x="162" y="192"/>
                      </a:lnTo>
                      <a:lnTo>
                        <a:pt x="165" y="193"/>
                      </a:lnTo>
                      <a:lnTo>
                        <a:pt x="165" y="192"/>
                      </a:lnTo>
                      <a:lnTo>
                        <a:pt x="166" y="190"/>
                      </a:lnTo>
                      <a:lnTo>
                        <a:pt x="166" y="190"/>
                      </a:lnTo>
                      <a:lnTo>
                        <a:pt x="168" y="189"/>
                      </a:lnTo>
                      <a:lnTo>
                        <a:pt x="169" y="189"/>
                      </a:lnTo>
                      <a:lnTo>
                        <a:pt x="170" y="188"/>
                      </a:lnTo>
                      <a:lnTo>
                        <a:pt x="170" y="186"/>
                      </a:lnTo>
                      <a:lnTo>
                        <a:pt x="170" y="185"/>
                      </a:lnTo>
                      <a:lnTo>
                        <a:pt x="170" y="184"/>
                      </a:lnTo>
                      <a:lnTo>
                        <a:pt x="170" y="181"/>
                      </a:lnTo>
                      <a:lnTo>
                        <a:pt x="166" y="181"/>
                      </a:lnTo>
                      <a:lnTo>
                        <a:pt x="166" y="179"/>
                      </a:lnTo>
                      <a:lnTo>
                        <a:pt x="164" y="179"/>
                      </a:lnTo>
                      <a:close/>
                      <a:moveTo>
                        <a:pt x="199" y="179"/>
                      </a:moveTo>
                      <a:lnTo>
                        <a:pt x="200" y="181"/>
                      </a:lnTo>
                      <a:lnTo>
                        <a:pt x="207" y="181"/>
                      </a:lnTo>
                      <a:lnTo>
                        <a:pt x="207" y="181"/>
                      </a:lnTo>
                      <a:lnTo>
                        <a:pt x="206" y="180"/>
                      </a:lnTo>
                      <a:lnTo>
                        <a:pt x="206" y="180"/>
                      </a:lnTo>
                      <a:lnTo>
                        <a:pt x="204" y="179"/>
                      </a:lnTo>
                      <a:lnTo>
                        <a:pt x="204" y="179"/>
                      </a:lnTo>
                      <a:lnTo>
                        <a:pt x="203" y="179"/>
                      </a:lnTo>
                      <a:lnTo>
                        <a:pt x="202" y="180"/>
                      </a:lnTo>
                      <a:lnTo>
                        <a:pt x="202" y="180"/>
                      </a:lnTo>
                      <a:lnTo>
                        <a:pt x="202" y="179"/>
                      </a:lnTo>
                      <a:lnTo>
                        <a:pt x="199" y="179"/>
                      </a:lnTo>
                      <a:close/>
                      <a:moveTo>
                        <a:pt x="195" y="179"/>
                      </a:moveTo>
                      <a:lnTo>
                        <a:pt x="195" y="180"/>
                      </a:lnTo>
                      <a:lnTo>
                        <a:pt x="198" y="179"/>
                      </a:lnTo>
                      <a:lnTo>
                        <a:pt x="198" y="179"/>
                      </a:lnTo>
                      <a:lnTo>
                        <a:pt x="195" y="179"/>
                      </a:lnTo>
                      <a:close/>
                      <a:moveTo>
                        <a:pt x="378" y="164"/>
                      </a:moveTo>
                      <a:lnTo>
                        <a:pt x="378" y="164"/>
                      </a:lnTo>
                      <a:lnTo>
                        <a:pt x="376" y="164"/>
                      </a:lnTo>
                      <a:lnTo>
                        <a:pt x="376" y="165"/>
                      </a:lnTo>
                      <a:lnTo>
                        <a:pt x="376" y="167"/>
                      </a:lnTo>
                      <a:lnTo>
                        <a:pt x="377" y="167"/>
                      </a:lnTo>
                      <a:lnTo>
                        <a:pt x="378" y="167"/>
                      </a:lnTo>
                      <a:lnTo>
                        <a:pt x="378" y="168"/>
                      </a:lnTo>
                      <a:lnTo>
                        <a:pt x="382" y="168"/>
                      </a:lnTo>
                      <a:lnTo>
                        <a:pt x="382" y="165"/>
                      </a:lnTo>
                      <a:lnTo>
                        <a:pt x="381" y="165"/>
                      </a:lnTo>
                      <a:lnTo>
                        <a:pt x="380" y="164"/>
                      </a:lnTo>
                      <a:lnTo>
                        <a:pt x="378" y="164"/>
                      </a:lnTo>
                      <a:close/>
                      <a:moveTo>
                        <a:pt x="321" y="146"/>
                      </a:moveTo>
                      <a:lnTo>
                        <a:pt x="321" y="146"/>
                      </a:lnTo>
                      <a:lnTo>
                        <a:pt x="319" y="146"/>
                      </a:lnTo>
                      <a:lnTo>
                        <a:pt x="319" y="148"/>
                      </a:lnTo>
                      <a:lnTo>
                        <a:pt x="318" y="148"/>
                      </a:lnTo>
                      <a:lnTo>
                        <a:pt x="315" y="147"/>
                      </a:lnTo>
                      <a:lnTo>
                        <a:pt x="315" y="148"/>
                      </a:lnTo>
                      <a:lnTo>
                        <a:pt x="315" y="150"/>
                      </a:lnTo>
                      <a:lnTo>
                        <a:pt x="314" y="150"/>
                      </a:lnTo>
                      <a:lnTo>
                        <a:pt x="313" y="150"/>
                      </a:lnTo>
                      <a:lnTo>
                        <a:pt x="314" y="151"/>
                      </a:lnTo>
                      <a:lnTo>
                        <a:pt x="314" y="152"/>
                      </a:lnTo>
                      <a:lnTo>
                        <a:pt x="314" y="154"/>
                      </a:lnTo>
                      <a:lnTo>
                        <a:pt x="315" y="154"/>
                      </a:lnTo>
                      <a:lnTo>
                        <a:pt x="317" y="155"/>
                      </a:lnTo>
                      <a:lnTo>
                        <a:pt x="317" y="155"/>
                      </a:lnTo>
                      <a:lnTo>
                        <a:pt x="318" y="158"/>
                      </a:lnTo>
                      <a:lnTo>
                        <a:pt x="318" y="159"/>
                      </a:lnTo>
                      <a:lnTo>
                        <a:pt x="319" y="160"/>
                      </a:lnTo>
                      <a:lnTo>
                        <a:pt x="321" y="161"/>
                      </a:lnTo>
                      <a:lnTo>
                        <a:pt x="321" y="163"/>
                      </a:lnTo>
                      <a:lnTo>
                        <a:pt x="322" y="164"/>
                      </a:lnTo>
                      <a:lnTo>
                        <a:pt x="323" y="165"/>
                      </a:lnTo>
                      <a:lnTo>
                        <a:pt x="323" y="169"/>
                      </a:lnTo>
                      <a:lnTo>
                        <a:pt x="327" y="169"/>
                      </a:lnTo>
                      <a:lnTo>
                        <a:pt x="329" y="168"/>
                      </a:lnTo>
                      <a:lnTo>
                        <a:pt x="330" y="167"/>
                      </a:lnTo>
                      <a:lnTo>
                        <a:pt x="333" y="167"/>
                      </a:lnTo>
                      <a:lnTo>
                        <a:pt x="333" y="167"/>
                      </a:lnTo>
                      <a:lnTo>
                        <a:pt x="334" y="167"/>
                      </a:lnTo>
                      <a:lnTo>
                        <a:pt x="335" y="167"/>
                      </a:lnTo>
                      <a:lnTo>
                        <a:pt x="336" y="167"/>
                      </a:lnTo>
                      <a:lnTo>
                        <a:pt x="336" y="165"/>
                      </a:lnTo>
                      <a:lnTo>
                        <a:pt x="336" y="163"/>
                      </a:lnTo>
                      <a:lnTo>
                        <a:pt x="338" y="164"/>
                      </a:lnTo>
                      <a:lnTo>
                        <a:pt x="338" y="164"/>
                      </a:lnTo>
                      <a:lnTo>
                        <a:pt x="339" y="164"/>
                      </a:lnTo>
                      <a:lnTo>
                        <a:pt x="339" y="161"/>
                      </a:lnTo>
                      <a:lnTo>
                        <a:pt x="336" y="158"/>
                      </a:lnTo>
                      <a:lnTo>
                        <a:pt x="335" y="155"/>
                      </a:lnTo>
                      <a:lnTo>
                        <a:pt x="335" y="154"/>
                      </a:lnTo>
                      <a:lnTo>
                        <a:pt x="334" y="152"/>
                      </a:lnTo>
                      <a:lnTo>
                        <a:pt x="331" y="152"/>
                      </a:lnTo>
                      <a:lnTo>
                        <a:pt x="330" y="150"/>
                      </a:lnTo>
                      <a:lnTo>
                        <a:pt x="327" y="150"/>
                      </a:lnTo>
                      <a:lnTo>
                        <a:pt x="327" y="150"/>
                      </a:lnTo>
                      <a:lnTo>
                        <a:pt x="327" y="148"/>
                      </a:lnTo>
                      <a:lnTo>
                        <a:pt x="327" y="147"/>
                      </a:lnTo>
                      <a:lnTo>
                        <a:pt x="326" y="147"/>
                      </a:lnTo>
                      <a:lnTo>
                        <a:pt x="325" y="147"/>
                      </a:lnTo>
                      <a:lnTo>
                        <a:pt x="322" y="147"/>
                      </a:lnTo>
                      <a:lnTo>
                        <a:pt x="322" y="146"/>
                      </a:lnTo>
                      <a:lnTo>
                        <a:pt x="321" y="146"/>
                      </a:lnTo>
                      <a:close/>
                      <a:moveTo>
                        <a:pt x="118" y="134"/>
                      </a:moveTo>
                      <a:lnTo>
                        <a:pt x="118" y="135"/>
                      </a:lnTo>
                      <a:lnTo>
                        <a:pt x="118" y="135"/>
                      </a:lnTo>
                      <a:lnTo>
                        <a:pt x="119" y="135"/>
                      </a:lnTo>
                      <a:lnTo>
                        <a:pt x="118" y="135"/>
                      </a:lnTo>
                      <a:lnTo>
                        <a:pt x="118" y="135"/>
                      </a:lnTo>
                      <a:lnTo>
                        <a:pt x="118" y="134"/>
                      </a:lnTo>
                      <a:close/>
                      <a:moveTo>
                        <a:pt x="356" y="134"/>
                      </a:moveTo>
                      <a:lnTo>
                        <a:pt x="356" y="134"/>
                      </a:lnTo>
                      <a:lnTo>
                        <a:pt x="356" y="134"/>
                      </a:lnTo>
                      <a:lnTo>
                        <a:pt x="356" y="137"/>
                      </a:lnTo>
                      <a:lnTo>
                        <a:pt x="357" y="138"/>
                      </a:lnTo>
                      <a:lnTo>
                        <a:pt x="357" y="138"/>
                      </a:lnTo>
                      <a:lnTo>
                        <a:pt x="363" y="137"/>
                      </a:lnTo>
                      <a:lnTo>
                        <a:pt x="363" y="138"/>
                      </a:lnTo>
                      <a:lnTo>
                        <a:pt x="363" y="138"/>
                      </a:lnTo>
                      <a:lnTo>
                        <a:pt x="363" y="142"/>
                      </a:lnTo>
                      <a:lnTo>
                        <a:pt x="361" y="143"/>
                      </a:lnTo>
                      <a:lnTo>
                        <a:pt x="361" y="144"/>
                      </a:lnTo>
                      <a:lnTo>
                        <a:pt x="359" y="143"/>
                      </a:lnTo>
                      <a:lnTo>
                        <a:pt x="359" y="143"/>
                      </a:lnTo>
                      <a:lnTo>
                        <a:pt x="357" y="143"/>
                      </a:lnTo>
                      <a:lnTo>
                        <a:pt x="357" y="143"/>
                      </a:lnTo>
                      <a:lnTo>
                        <a:pt x="357" y="144"/>
                      </a:lnTo>
                      <a:lnTo>
                        <a:pt x="356" y="144"/>
                      </a:lnTo>
                      <a:lnTo>
                        <a:pt x="355" y="144"/>
                      </a:lnTo>
                      <a:lnTo>
                        <a:pt x="355" y="147"/>
                      </a:lnTo>
                      <a:lnTo>
                        <a:pt x="355" y="147"/>
                      </a:lnTo>
                      <a:lnTo>
                        <a:pt x="355" y="147"/>
                      </a:lnTo>
                      <a:lnTo>
                        <a:pt x="357" y="147"/>
                      </a:lnTo>
                      <a:lnTo>
                        <a:pt x="357" y="148"/>
                      </a:lnTo>
                      <a:lnTo>
                        <a:pt x="359" y="148"/>
                      </a:lnTo>
                      <a:lnTo>
                        <a:pt x="359" y="150"/>
                      </a:lnTo>
                      <a:lnTo>
                        <a:pt x="359" y="151"/>
                      </a:lnTo>
                      <a:lnTo>
                        <a:pt x="360" y="151"/>
                      </a:lnTo>
                      <a:lnTo>
                        <a:pt x="361" y="151"/>
                      </a:lnTo>
                      <a:lnTo>
                        <a:pt x="365" y="156"/>
                      </a:lnTo>
                      <a:lnTo>
                        <a:pt x="367" y="156"/>
                      </a:lnTo>
                      <a:lnTo>
                        <a:pt x="367" y="159"/>
                      </a:lnTo>
                      <a:lnTo>
                        <a:pt x="367" y="159"/>
                      </a:lnTo>
                      <a:lnTo>
                        <a:pt x="367" y="159"/>
                      </a:lnTo>
                      <a:lnTo>
                        <a:pt x="368" y="159"/>
                      </a:lnTo>
                      <a:lnTo>
                        <a:pt x="368" y="159"/>
                      </a:lnTo>
                      <a:lnTo>
                        <a:pt x="369" y="158"/>
                      </a:lnTo>
                      <a:lnTo>
                        <a:pt x="369" y="158"/>
                      </a:lnTo>
                      <a:lnTo>
                        <a:pt x="370" y="156"/>
                      </a:lnTo>
                      <a:lnTo>
                        <a:pt x="370" y="154"/>
                      </a:lnTo>
                      <a:lnTo>
                        <a:pt x="370" y="154"/>
                      </a:lnTo>
                      <a:lnTo>
                        <a:pt x="372" y="151"/>
                      </a:lnTo>
                      <a:lnTo>
                        <a:pt x="370" y="151"/>
                      </a:lnTo>
                      <a:lnTo>
                        <a:pt x="370" y="150"/>
                      </a:lnTo>
                      <a:lnTo>
                        <a:pt x="369" y="148"/>
                      </a:lnTo>
                      <a:lnTo>
                        <a:pt x="368" y="146"/>
                      </a:lnTo>
                      <a:lnTo>
                        <a:pt x="367" y="146"/>
                      </a:lnTo>
                      <a:lnTo>
                        <a:pt x="367" y="143"/>
                      </a:lnTo>
                      <a:lnTo>
                        <a:pt x="365" y="143"/>
                      </a:lnTo>
                      <a:lnTo>
                        <a:pt x="365" y="139"/>
                      </a:lnTo>
                      <a:lnTo>
                        <a:pt x="367" y="139"/>
                      </a:lnTo>
                      <a:lnTo>
                        <a:pt x="365" y="135"/>
                      </a:lnTo>
                      <a:lnTo>
                        <a:pt x="356" y="134"/>
                      </a:lnTo>
                      <a:close/>
                      <a:moveTo>
                        <a:pt x="351" y="118"/>
                      </a:moveTo>
                      <a:lnTo>
                        <a:pt x="351" y="120"/>
                      </a:lnTo>
                      <a:lnTo>
                        <a:pt x="352" y="121"/>
                      </a:lnTo>
                      <a:lnTo>
                        <a:pt x="353" y="124"/>
                      </a:lnTo>
                      <a:lnTo>
                        <a:pt x="353" y="126"/>
                      </a:lnTo>
                      <a:lnTo>
                        <a:pt x="356" y="126"/>
                      </a:lnTo>
                      <a:lnTo>
                        <a:pt x="357" y="126"/>
                      </a:lnTo>
                      <a:lnTo>
                        <a:pt x="360" y="125"/>
                      </a:lnTo>
                      <a:lnTo>
                        <a:pt x="361" y="125"/>
                      </a:lnTo>
                      <a:lnTo>
                        <a:pt x="361" y="124"/>
                      </a:lnTo>
                      <a:lnTo>
                        <a:pt x="360" y="124"/>
                      </a:lnTo>
                      <a:lnTo>
                        <a:pt x="359" y="124"/>
                      </a:lnTo>
                      <a:lnTo>
                        <a:pt x="359" y="122"/>
                      </a:lnTo>
                      <a:lnTo>
                        <a:pt x="356" y="121"/>
                      </a:lnTo>
                      <a:lnTo>
                        <a:pt x="356" y="120"/>
                      </a:lnTo>
                      <a:lnTo>
                        <a:pt x="351" y="118"/>
                      </a:lnTo>
                      <a:close/>
                      <a:moveTo>
                        <a:pt x="175" y="87"/>
                      </a:moveTo>
                      <a:lnTo>
                        <a:pt x="175" y="88"/>
                      </a:lnTo>
                      <a:lnTo>
                        <a:pt x="177" y="88"/>
                      </a:lnTo>
                      <a:lnTo>
                        <a:pt x="177" y="87"/>
                      </a:lnTo>
                      <a:lnTo>
                        <a:pt x="175" y="87"/>
                      </a:lnTo>
                      <a:close/>
                      <a:moveTo>
                        <a:pt x="190" y="70"/>
                      </a:moveTo>
                      <a:lnTo>
                        <a:pt x="190" y="71"/>
                      </a:lnTo>
                      <a:lnTo>
                        <a:pt x="190" y="71"/>
                      </a:lnTo>
                      <a:lnTo>
                        <a:pt x="191" y="71"/>
                      </a:lnTo>
                      <a:lnTo>
                        <a:pt x="190" y="70"/>
                      </a:lnTo>
                      <a:lnTo>
                        <a:pt x="190" y="70"/>
                      </a:lnTo>
                      <a:lnTo>
                        <a:pt x="190" y="70"/>
                      </a:lnTo>
                      <a:close/>
                      <a:moveTo>
                        <a:pt x="295" y="0"/>
                      </a:moveTo>
                      <a:lnTo>
                        <a:pt x="297" y="0"/>
                      </a:lnTo>
                      <a:lnTo>
                        <a:pt x="298" y="2"/>
                      </a:lnTo>
                      <a:lnTo>
                        <a:pt x="298" y="2"/>
                      </a:lnTo>
                      <a:lnTo>
                        <a:pt x="300" y="3"/>
                      </a:lnTo>
                      <a:lnTo>
                        <a:pt x="301" y="2"/>
                      </a:lnTo>
                      <a:lnTo>
                        <a:pt x="301" y="2"/>
                      </a:lnTo>
                      <a:lnTo>
                        <a:pt x="301" y="2"/>
                      </a:lnTo>
                      <a:lnTo>
                        <a:pt x="301" y="4"/>
                      </a:lnTo>
                      <a:lnTo>
                        <a:pt x="302" y="4"/>
                      </a:lnTo>
                      <a:lnTo>
                        <a:pt x="302" y="6"/>
                      </a:lnTo>
                      <a:lnTo>
                        <a:pt x="298" y="7"/>
                      </a:lnTo>
                      <a:lnTo>
                        <a:pt x="300" y="11"/>
                      </a:lnTo>
                      <a:lnTo>
                        <a:pt x="301" y="10"/>
                      </a:lnTo>
                      <a:lnTo>
                        <a:pt x="302" y="10"/>
                      </a:lnTo>
                      <a:lnTo>
                        <a:pt x="304" y="8"/>
                      </a:lnTo>
                      <a:lnTo>
                        <a:pt x="304" y="10"/>
                      </a:lnTo>
                      <a:lnTo>
                        <a:pt x="302" y="11"/>
                      </a:lnTo>
                      <a:lnTo>
                        <a:pt x="302" y="12"/>
                      </a:lnTo>
                      <a:lnTo>
                        <a:pt x="301" y="15"/>
                      </a:lnTo>
                      <a:lnTo>
                        <a:pt x="304" y="15"/>
                      </a:lnTo>
                      <a:lnTo>
                        <a:pt x="304" y="15"/>
                      </a:lnTo>
                      <a:lnTo>
                        <a:pt x="305" y="14"/>
                      </a:lnTo>
                      <a:lnTo>
                        <a:pt x="305" y="12"/>
                      </a:lnTo>
                      <a:lnTo>
                        <a:pt x="305" y="11"/>
                      </a:lnTo>
                      <a:lnTo>
                        <a:pt x="304" y="8"/>
                      </a:lnTo>
                      <a:lnTo>
                        <a:pt x="306" y="7"/>
                      </a:lnTo>
                      <a:lnTo>
                        <a:pt x="306" y="6"/>
                      </a:lnTo>
                      <a:lnTo>
                        <a:pt x="308" y="6"/>
                      </a:lnTo>
                      <a:lnTo>
                        <a:pt x="308" y="6"/>
                      </a:lnTo>
                      <a:lnTo>
                        <a:pt x="308" y="6"/>
                      </a:lnTo>
                      <a:lnTo>
                        <a:pt x="309" y="6"/>
                      </a:lnTo>
                      <a:lnTo>
                        <a:pt x="310" y="7"/>
                      </a:lnTo>
                      <a:lnTo>
                        <a:pt x="310" y="10"/>
                      </a:lnTo>
                      <a:lnTo>
                        <a:pt x="312" y="10"/>
                      </a:lnTo>
                      <a:lnTo>
                        <a:pt x="312" y="12"/>
                      </a:lnTo>
                      <a:lnTo>
                        <a:pt x="314" y="11"/>
                      </a:lnTo>
                      <a:lnTo>
                        <a:pt x="314" y="10"/>
                      </a:lnTo>
                      <a:lnTo>
                        <a:pt x="315" y="10"/>
                      </a:lnTo>
                      <a:lnTo>
                        <a:pt x="315" y="10"/>
                      </a:lnTo>
                      <a:lnTo>
                        <a:pt x="315" y="10"/>
                      </a:lnTo>
                      <a:lnTo>
                        <a:pt x="317" y="11"/>
                      </a:lnTo>
                      <a:lnTo>
                        <a:pt x="317" y="11"/>
                      </a:lnTo>
                      <a:lnTo>
                        <a:pt x="315" y="12"/>
                      </a:lnTo>
                      <a:lnTo>
                        <a:pt x="315" y="14"/>
                      </a:lnTo>
                      <a:lnTo>
                        <a:pt x="321" y="14"/>
                      </a:lnTo>
                      <a:lnTo>
                        <a:pt x="321" y="15"/>
                      </a:lnTo>
                      <a:lnTo>
                        <a:pt x="322" y="15"/>
                      </a:lnTo>
                      <a:lnTo>
                        <a:pt x="323" y="19"/>
                      </a:lnTo>
                      <a:lnTo>
                        <a:pt x="317" y="19"/>
                      </a:lnTo>
                      <a:lnTo>
                        <a:pt x="317" y="19"/>
                      </a:lnTo>
                      <a:lnTo>
                        <a:pt x="317" y="20"/>
                      </a:lnTo>
                      <a:lnTo>
                        <a:pt x="315" y="20"/>
                      </a:lnTo>
                      <a:lnTo>
                        <a:pt x="312" y="21"/>
                      </a:lnTo>
                      <a:lnTo>
                        <a:pt x="312" y="21"/>
                      </a:lnTo>
                      <a:lnTo>
                        <a:pt x="312" y="21"/>
                      </a:lnTo>
                      <a:lnTo>
                        <a:pt x="312" y="21"/>
                      </a:lnTo>
                      <a:lnTo>
                        <a:pt x="309" y="21"/>
                      </a:lnTo>
                      <a:lnTo>
                        <a:pt x="309" y="23"/>
                      </a:lnTo>
                      <a:lnTo>
                        <a:pt x="310" y="24"/>
                      </a:lnTo>
                      <a:lnTo>
                        <a:pt x="310" y="25"/>
                      </a:lnTo>
                      <a:lnTo>
                        <a:pt x="310" y="27"/>
                      </a:lnTo>
                      <a:lnTo>
                        <a:pt x="314" y="25"/>
                      </a:lnTo>
                      <a:lnTo>
                        <a:pt x="314" y="25"/>
                      </a:lnTo>
                      <a:lnTo>
                        <a:pt x="314" y="24"/>
                      </a:lnTo>
                      <a:lnTo>
                        <a:pt x="314" y="23"/>
                      </a:lnTo>
                      <a:lnTo>
                        <a:pt x="317" y="25"/>
                      </a:lnTo>
                      <a:lnTo>
                        <a:pt x="317" y="24"/>
                      </a:lnTo>
                      <a:lnTo>
                        <a:pt x="318" y="24"/>
                      </a:lnTo>
                      <a:lnTo>
                        <a:pt x="319" y="23"/>
                      </a:lnTo>
                      <a:lnTo>
                        <a:pt x="321" y="23"/>
                      </a:lnTo>
                      <a:lnTo>
                        <a:pt x="321" y="24"/>
                      </a:lnTo>
                      <a:lnTo>
                        <a:pt x="326" y="24"/>
                      </a:lnTo>
                      <a:lnTo>
                        <a:pt x="326" y="24"/>
                      </a:lnTo>
                      <a:lnTo>
                        <a:pt x="327" y="25"/>
                      </a:lnTo>
                      <a:lnTo>
                        <a:pt x="329" y="25"/>
                      </a:lnTo>
                      <a:lnTo>
                        <a:pt x="329" y="24"/>
                      </a:lnTo>
                      <a:lnTo>
                        <a:pt x="331" y="24"/>
                      </a:lnTo>
                      <a:lnTo>
                        <a:pt x="330" y="23"/>
                      </a:lnTo>
                      <a:lnTo>
                        <a:pt x="331" y="21"/>
                      </a:lnTo>
                      <a:lnTo>
                        <a:pt x="334" y="24"/>
                      </a:lnTo>
                      <a:lnTo>
                        <a:pt x="335" y="24"/>
                      </a:lnTo>
                      <a:lnTo>
                        <a:pt x="336" y="25"/>
                      </a:lnTo>
                      <a:lnTo>
                        <a:pt x="336" y="25"/>
                      </a:lnTo>
                      <a:lnTo>
                        <a:pt x="338" y="25"/>
                      </a:lnTo>
                      <a:lnTo>
                        <a:pt x="338" y="25"/>
                      </a:lnTo>
                      <a:lnTo>
                        <a:pt x="339" y="25"/>
                      </a:lnTo>
                      <a:lnTo>
                        <a:pt x="339" y="25"/>
                      </a:lnTo>
                      <a:lnTo>
                        <a:pt x="339" y="25"/>
                      </a:lnTo>
                      <a:lnTo>
                        <a:pt x="338" y="27"/>
                      </a:lnTo>
                      <a:lnTo>
                        <a:pt x="336" y="28"/>
                      </a:lnTo>
                      <a:lnTo>
                        <a:pt x="334" y="28"/>
                      </a:lnTo>
                      <a:lnTo>
                        <a:pt x="334" y="29"/>
                      </a:lnTo>
                      <a:lnTo>
                        <a:pt x="338" y="29"/>
                      </a:lnTo>
                      <a:lnTo>
                        <a:pt x="338" y="31"/>
                      </a:lnTo>
                      <a:lnTo>
                        <a:pt x="339" y="31"/>
                      </a:lnTo>
                      <a:lnTo>
                        <a:pt x="342" y="31"/>
                      </a:lnTo>
                      <a:lnTo>
                        <a:pt x="343" y="31"/>
                      </a:lnTo>
                      <a:lnTo>
                        <a:pt x="343" y="31"/>
                      </a:lnTo>
                      <a:lnTo>
                        <a:pt x="344" y="31"/>
                      </a:lnTo>
                      <a:lnTo>
                        <a:pt x="344" y="31"/>
                      </a:lnTo>
                      <a:lnTo>
                        <a:pt x="344" y="31"/>
                      </a:lnTo>
                      <a:lnTo>
                        <a:pt x="346" y="31"/>
                      </a:lnTo>
                      <a:lnTo>
                        <a:pt x="346" y="32"/>
                      </a:lnTo>
                      <a:lnTo>
                        <a:pt x="348" y="32"/>
                      </a:lnTo>
                      <a:lnTo>
                        <a:pt x="351" y="33"/>
                      </a:lnTo>
                      <a:lnTo>
                        <a:pt x="353" y="33"/>
                      </a:lnTo>
                      <a:lnTo>
                        <a:pt x="355" y="33"/>
                      </a:lnTo>
                      <a:lnTo>
                        <a:pt x="356" y="35"/>
                      </a:lnTo>
                      <a:lnTo>
                        <a:pt x="357" y="36"/>
                      </a:lnTo>
                      <a:lnTo>
                        <a:pt x="357" y="36"/>
                      </a:lnTo>
                      <a:lnTo>
                        <a:pt x="359" y="36"/>
                      </a:lnTo>
                      <a:lnTo>
                        <a:pt x="360" y="36"/>
                      </a:lnTo>
                      <a:lnTo>
                        <a:pt x="361" y="36"/>
                      </a:lnTo>
                      <a:lnTo>
                        <a:pt x="364" y="38"/>
                      </a:lnTo>
                      <a:lnTo>
                        <a:pt x="365" y="38"/>
                      </a:lnTo>
                      <a:lnTo>
                        <a:pt x="365" y="38"/>
                      </a:lnTo>
                      <a:lnTo>
                        <a:pt x="365" y="38"/>
                      </a:lnTo>
                      <a:lnTo>
                        <a:pt x="365" y="38"/>
                      </a:lnTo>
                      <a:lnTo>
                        <a:pt x="373" y="41"/>
                      </a:lnTo>
                      <a:lnTo>
                        <a:pt x="373" y="41"/>
                      </a:lnTo>
                      <a:lnTo>
                        <a:pt x="378" y="42"/>
                      </a:lnTo>
                      <a:lnTo>
                        <a:pt x="380" y="45"/>
                      </a:lnTo>
                      <a:lnTo>
                        <a:pt x="384" y="45"/>
                      </a:lnTo>
                      <a:lnTo>
                        <a:pt x="384" y="46"/>
                      </a:lnTo>
                      <a:lnTo>
                        <a:pt x="385" y="46"/>
                      </a:lnTo>
                      <a:lnTo>
                        <a:pt x="386" y="48"/>
                      </a:lnTo>
                      <a:lnTo>
                        <a:pt x="389" y="49"/>
                      </a:lnTo>
                      <a:lnTo>
                        <a:pt x="391" y="50"/>
                      </a:lnTo>
                      <a:lnTo>
                        <a:pt x="393" y="52"/>
                      </a:lnTo>
                      <a:lnTo>
                        <a:pt x="394" y="53"/>
                      </a:lnTo>
                      <a:lnTo>
                        <a:pt x="395" y="53"/>
                      </a:lnTo>
                      <a:lnTo>
                        <a:pt x="395" y="52"/>
                      </a:lnTo>
                      <a:lnTo>
                        <a:pt x="397" y="52"/>
                      </a:lnTo>
                      <a:lnTo>
                        <a:pt x="397" y="52"/>
                      </a:lnTo>
                      <a:lnTo>
                        <a:pt x="397" y="53"/>
                      </a:lnTo>
                      <a:lnTo>
                        <a:pt x="397" y="53"/>
                      </a:lnTo>
                      <a:lnTo>
                        <a:pt x="397" y="54"/>
                      </a:lnTo>
                      <a:lnTo>
                        <a:pt x="398" y="54"/>
                      </a:lnTo>
                      <a:lnTo>
                        <a:pt x="398" y="55"/>
                      </a:lnTo>
                      <a:lnTo>
                        <a:pt x="399" y="57"/>
                      </a:lnTo>
                      <a:lnTo>
                        <a:pt x="402" y="57"/>
                      </a:lnTo>
                      <a:lnTo>
                        <a:pt x="405" y="57"/>
                      </a:lnTo>
                      <a:lnTo>
                        <a:pt x="405" y="58"/>
                      </a:lnTo>
                      <a:lnTo>
                        <a:pt x="407" y="59"/>
                      </a:lnTo>
                      <a:lnTo>
                        <a:pt x="407" y="62"/>
                      </a:lnTo>
                      <a:lnTo>
                        <a:pt x="408" y="62"/>
                      </a:lnTo>
                      <a:lnTo>
                        <a:pt x="410" y="63"/>
                      </a:lnTo>
                      <a:lnTo>
                        <a:pt x="410" y="63"/>
                      </a:lnTo>
                      <a:lnTo>
                        <a:pt x="411" y="71"/>
                      </a:lnTo>
                      <a:lnTo>
                        <a:pt x="410" y="71"/>
                      </a:lnTo>
                      <a:lnTo>
                        <a:pt x="410" y="74"/>
                      </a:lnTo>
                      <a:lnTo>
                        <a:pt x="408" y="74"/>
                      </a:lnTo>
                      <a:lnTo>
                        <a:pt x="407" y="75"/>
                      </a:lnTo>
                      <a:lnTo>
                        <a:pt x="406" y="76"/>
                      </a:lnTo>
                      <a:lnTo>
                        <a:pt x="406" y="78"/>
                      </a:lnTo>
                      <a:lnTo>
                        <a:pt x="403" y="78"/>
                      </a:lnTo>
                      <a:lnTo>
                        <a:pt x="401" y="82"/>
                      </a:lnTo>
                      <a:lnTo>
                        <a:pt x="398" y="82"/>
                      </a:lnTo>
                      <a:lnTo>
                        <a:pt x="398" y="82"/>
                      </a:lnTo>
                      <a:lnTo>
                        <a:pt x="397" y="82"/>
                      </a:lnTo>
                      <a:lnTo>
                        <a:pt x="397" y="83"/>
                      </a:lnTo>
                      <a:lnTo>
                        <a:pt x="395" y="83"/>
                      </a:lnTo>
                      <a:lnTo>
                        <a:pt x="395" y="84"/>
                      </a:lnTo>
                      <a:lnTo>
                        <a:pt x="394" y="84"/>
                      </a:lnTo>
                      <a:lnTo>
                        <a:pt x="394" y="84"/>
                      </a:lnTo>
                      <a:lnTo>
                        <a:pt x="382" y="84"/>
                      </a:lnTo>
                      <a:lnTo>
                        <a:pt x="382" y="83"/>
                      </a:lnTo>
                      <a:lnTo>
                        <a:pt x="380" y="83"/>
                      </a:lnTo>
                      <a:lnTo>
                        <a:pt x="380" y="83"/>
                      </a:lnTo>
                      <a:lnTo>
                        <a:pt x="374" y="83"/>
                      </a:lnTo>
                      <a:lnTo>
                        <a:pt x="374" y="82"/>
                      </a:lnTo>
                      <a:lnTo>
                        <a:pt x="370" y="82"/>
                      </a:lnTo>
                      <a:lnTo>
                        <a:pt x="369" y="80"/>
                      </a:lnTo>
                      <a:lnTo>
                        <a:pt x="364" y="80"/>
                      </a:lnTo>
                      <a:lnTo>
                        <a:pt x="364" y="79"/>
                      </a:lnTo>
                      <a:lnTo>
                        <a:pt x="356" y="78"/>
                      </a:lnTo>
                      <a:lnTo>
                        <a:pt x="355" y="72"/>
                      </a:lnTo>
                      <a:lnTo>
                        <a:pt x="355" y="72"/>
                      </a:lnTo>
                      <a:lnTo>
                        <a:pt x="355" y="72"/>
                      </a:lnTo>
                      <a:lnTo>
                        <a:pt x="353" y="74"/>
                      </a:lnTo>
                      <a:lnTo>
                        <a:pt x="353" y="74"/>
                      </a:lnTo>
                      <a:lnTo>
                        <a:pt x="353" y="76"/>
                      </a:lnTo>
                      <a:lnTo>
                        <a:pt x="352" y="76"/>
                      </a:lnTo>
                      <a:lnTo>
                        <a:pt x="352" y="75"/>
                      </a:lnTo>
                      <a:lnTo>
                        <a:pt x="350" y="74"/>
                      </a:lnTo>
                      <a:lnTo>
                        <a:pt x="348" y="74"/>
                      </a:lnTo>
                      <a:lnTo>
                        <a:pt x="347" y="72"/>
                      </a:lnTo>
                      <a:lnTo>
                        <a:pt x="347" y="71"/>
                      </a:lnTo>
                      <a:lnTo>
                        <a:pt x="343" y="72"/>
                      </a:lnTo>
                      <a:lnTo>
                        <a:pt x="343" y="71"/>
                      </a:lnTo>
                      <a:lnTo>
                        <a:pt x="340" y="71"/>
                      </a:lnTo>
                      <a:lnTo>
                        <a:pt x="340" y="70"/>
                      </a:lnTo>
                      <a:lnTo>
                        <a:pt x="340" y="70"/>
                      </a:lnTo>
                      <a:lnTo>
                        <a:pt x="339" y="70"/>
                      </a:lnTo>
                      <a:lnTo>
                        <a:pt x="339" y="70"/>
                      </a:lnTo>
                      <a:lnTo>
                        <a:pt x="339" y="69"/>
                      </a:lnTo>
                      <a:lnTo>
                        <a:pt x="338" y="69"/>
                      </a:lnTo>
                      <a:lnTo>
                        <a:pt x="338" y="67"/>
                      </a:lnTo>
                      <a:lnTo>
                        <a:pt x="335" y="66"/>
                      </a:lnTo>
                      <a:lnTo>
                        <a:pt x="335" y="65"/>
                      </a:lnTo>
                      <a:lnTo>
                        <a:pt x="333" y="66"/>
                      </a:lnTo>
                      <a:lnTo>
                        <a:pt x="333" y="67"/>
                      </a:lnTo>
                      <a:lnTo>
                        <a:pt x="334" y="67"/>
                      </a:lnTo>
                      <a:lnTo>
                        <a:pt x="334" y="67"/>
                      </a:lnTo>
                      <a:lnTo>
                        <a:pt x="335" y="69"/>
                      </a:lnTo>
                      <a:lnTo>
                        <a:pt x="335" y="70"/>
                      </a:lnTo>
                      <a:lnTo>
                        <a:pt x="336" y="71"/>
                      </a:lnTo>
                      <a:lnTo>
                        <a:pt x="338" y="72"/>
                      </a:lnTo>
                      <a:lnTo>
                        <a:pt x="338" y="72"/>
                      </a:lnTo>
                      <a:lnTo>
                        <a:pt x="336" y="74"/>
                      </a:lnTo>
                      <a:lnTo>
                        <a:pt x="336" y="74"/>
                      </a:lnTo>
                      <a:lnTo>
                        <a:pt x="336" y="74"/>
                      </a:lnTo>
                      <a:lnTo>
                        <a:pt x="336" y="75"/>
                      </a:lnTo>
                      <a:lnTo>
                        <a:pt x="339" y="74"/>
                      </a:lnTo>
                      <a:lnTo>
                        <a:pt x="339" y="74"/>
                      </a:lnTo>
                      <a:lnTo>
                        <a:pt x="340" y="74"/>
                      </a:lnTo>
                      <a:lnTo>
                        <a:pt x="342" y="75"/>
                      </a:lnTo>
                      <a:lnTo>
                        <a:pt x="342" y="76"/>
                      </a:lnTo>
                      <a:lnTo>
                        <a:pt x="339" y="76"/>
                      </a:lnTo>
                      <a:lnTo>
                        <a:pt x="340" y="79"/>
                      </a:lnTo>
                      <a:lnTo>
                        <a:pt x="342" y="80"/>
                      </a:lnTo>
                      <a:lnTo>
                        <a:pt x="344" y="80"/>
                      </a:lnTo>
                      <a:lnTo>
                        <a:pt x="344" y="80"/>
                      </a:lnTo>
                      <a:lnTo>
                        <a:pt x="344" y="79"/>
                      </a:lnTo>
                      <a:lnTo>
                        <a:pt x="344" y="79"/>
                      </a:lnTo>
                      <a:lnTo>
                        <a:pt x="344" y="82"/>
                      </a:lnTo>
                      <a:lnTo>
                        <a:pt x="344" y="82"/>
                      </a:lnTo>
                      <a:lnTo>
                        <a:pt x="344" y="82"/>
                      </a:lnTo>
                      <a:lnTo>
                        <a:pt x="340" y="82"/>
                      </a:lnTo>
                      <a:lnTo>
                        <a:pt x="340" y="83"/>
                      </a:lnTo>
                      <a:lnTo>
                        <a:pt x="346" y="83"/>
                      </a:lnTo>
                      <a:lnTo>
                        <a:pt x="347" y="84"/>
                      </a:lnTo>
                      <a:lnTo>
                        <a:pt x="350" y="84"/>
                      </a:lnTo>
                      <a:lnTo>
                        <a:pt x="350" y="86"/>
                      </a:lnTo>
                      <a:lnTo>
                        <a:pt x="351" y="86"/>
                      </a:lnTo>
                      <a:lnTo>
                        <a:pt x="351" y="86"/>
                      </a:lnTo>
                      <a:lnTo>
                        <a:pt x="356" y="86"/>
                      </a:lnTo>
                      <a:lnTo>
                        <a:pt x="356" y="87"/>
                      </a:lnTo>
                      <a:lnTo>
                        <a:pt x="357" y="87"/>
                      </a:lnTo>
                      <a:lnTo>
                        <a:pt x="357" y="88"/>
                      </a:lnTo>
                      <a:lnTo>
                        <a:pt x="359" y="88"/>
                      </a:lnTo>
                      <a:lnTo>
                        <a:pt x="360" y="89"/>
                      </a:lnTo>
                      <a:lnTo>
                        <a:pt x="361" y="92"/>
                      </a:lnTo>
                      <a:lnTo>
                        <a:pt x="360" y="92"/>
                      </a:lnTo>
                      <a:lnTo>
                        <a:pt x="359" y="96"/>
                      </a:lnTo>
                      <a:lnTo>
                        <a:pt x="360" y="96"/>
                      </a:lnTo>
                      <a:lnTo>
                        <a:pt x="360" y="100"/>
                      </a:lnTo>
                      <a:lnTo>
                        <a:pt x="361" y="100"/>
                      </a:lnTo>
                      <a:lnTo>
                        <a:pt x="361" y="105"/>
                      </a:lnTo>
                      <a:lnTo>
                        <a:pt x="361" y="105"/>
                      </a:lnTo>
                      <a:lnTo>
                        <a:pt x="361" y="107"/>
                      </a:lnTo>
                      <a:lnTo>
                        <a:pt x="363" y="107"/>
                      </a:lnTo>
                      <a:lnTo>
                        <a:pt x="361" y="108"/>
                      </a:lnTo>
                      <a:lnTo>
                        <a:pt x="361" y="108"/>
                      </a:lnTo>
                      <a:lnTo>
                        <a:pt x="363" y="109"/>
                      </a:lnTo>
                      <a:lnTo>
                        <a:pt x="363" y="109"/>
                      </a:lnTo>
                      <a:lnTo>
                        <a:pt x="363" y="112"/>
                      </a:lnTo>
                      <a:lnTo>
                        <a:pt x="364" y="112"/>
                      </a:lnTo>
                      <a:lnTo>
                        <a:pt x="364" y="112"/>
                      </a:lnTo>
                      <a:lnTo>
                        <a:pt x="365" y="113"/>
                      </a:lnTo>
                      <a:lnTo>
                        <a:pt x="365" y="112"/>
                      </a:lnTo>
                      <a:lnTo>
                        <a:pt x="367" y="112"/>
                      </a:lnTo>
                      <a:lnTo>
                        <a:pt x="368" y="112"/>
                      </a:lnTo>
                      <a:lnTo>
                        <a:pt x="368" y="112"/>
                      </a:lnTo>
                      <a:lnTo>
                        <a:pt x="369" y="113"/>
                      </a:lnTo>
                      <a:lnTo>
                        <a:pt x="369" y="113"/>
                      </a:lnTo>
                      <a:lnTo>
                        <a:pt x="369" y="117"/>
                      </a:lnTo>
                      <a:lnTo>
                        <a:pt x="370" y="118"/>
                      </a:lnTo>
                      <a:lnTo>
                        <a:pt x="373" y="117"/>
                      </a:lnTo>
                      <a:lnTo>
                        <a:pt x="378" y="118"/>
                      </a:lnTo>
                      <a:lnTo>
                        <a:pt x="382" y="120"/>
                      </a:lnTo>
                      <a:lnTo>
                        <a:pt x="382" y="121"/>
                      </a:lnTo>
                      <a:lnTo>
                        <a:pt x="384" y="121"/>
                      </a:lnTo>
                      <a:lnTo>
                        <a:pt x="384" y="118"/>
                      </a:lnTo>
                      <a:lnTo>
                        <a:pt x="387" y="118"/>
                      </a:lnTo>
                      <a:lnTo>
                        <a:pt x="387" y="117"/>
                      </a:lnTo>
                      <a:lnTo>
                        <a:pt x="387" y="117"/>
                      </a:lnTo>
                      <a:lnTo>
                        <a:pt x="387" y="116"/>
                      </a:lnTo>
                      <a:lnTo>
                        <a:pt x="387" y="116"/>
                      </a:lnTo>
                      <a:lnTo>
                        <a:pt x="387" y="116"/>
                      </a:lnTo>
                      <a:lnTo>
                        <a:pt x="387" y="116"/>
                      </a:lnTo>
                      <a:lnTo>
                        <a:pt x="387" y="109"/>
                      </a:lnTo>
                      <a:lnTo>
                        <a:pt x="385" y="108"/>
                      </a:lnTo>
                      <a:lnTo>
                        <a:pt x="384" y="108"/>
                      </a:lnTo>
                      <a:lnTo>
                        <a:pt x="382" y="107"/>
                      </a:lnTo>
                      <a:lnTo>
                        <a:pt x="381" y="104"/>
                      </a:lnTo>
                      <a:lnTo>
                        <a:pt x="380" y="104"/>
                      </a:lnTo>
                      <a:lnTo>
                        <a:pt x="378" y="101"/>
                      </a:lnTo>
                      <a:lnTo>
                        <a:pt x="380" y="101"/>
                      </a:lnTo>
                      <a:lnTo>
                        <a:pt x="380" y="100"/>
                      </a:lnTo>
                      <a:lnTo>
                        <a:pt x="381" y="100"/>
                      </a:lnTo>
                      <a:lnTo>
                        <a:pt x="381" y="97"/>
                      </a:lnTo>
                      <a:lnTo>
                        <a:pt x="381" y="96"/>
                      </a:lnTo>
                      <a:lnTo>
                        <a:pt x="381" y="95"/>
                      </a:lnTo>
                      <a:lnTo>
                        <a:pt x="385" y="96"/>
                      </a:lnTo>
                      <a:lnTo>
                        <a:pt x="387" y="99"/>
                      </a:lnTo>
                      <a:lnTo>
                        <a:pt x="391" y="99"/>
                      </a:lnTo>
                      <a:lnTo>
                        <a:pt x="391" y="100"/>
                      </a:lnTo>
                      <a:lnTo>
                        <a:pt x="393" y="100"/>
                      </a:lnTo>
                      <a:lnTo>
                        <a:pt x="393" y="101"/>
                      </a:lnTo>
                      <a:lnTo>
                        <a:pt x="391" y="103"/>
                      </a:lnTo>
                      <a:lnTo>
                        <a:pt x="391" y="103"/>
                      </a:lnTo>
                      <a:lnTo>
                        <a:pt x="390" y="103"/>
                      </a:lnTo>
                      <a:lnTo>
                        <a:pt x="390" y="104"/>
                      </a:lnTo>
                      <a:lnTo>
                        <a:pt x="391" y="104"/>
                      </a:lnTo>
                      <a:lnTo>
                        <a:pt x="393" y="103"/>
                      </a:lnTo>
                      <a:lnTo>
                        <a:pt x="393" y="103"/>
                      </a:lnTo>
                      <a:lnTo>
                        <a:pt x="394" y="103"/>
                      </a:lnTo>
                      <a:lnTo>
                        <a:pt x="394" y="103"/>
                      </a:lnTo>
                      <a:lnTo>
                        <a:pt x="397" y="103"/>
                      </a:lnTo>
                      <a:lnTo>
                        <a:pt x="397" y="104"/>
                      </a:lnTo>
                      <a:lnTo>
                        <a:pt x="401" y="104"/>
                      </a:lnTo>
                      <a:lnTo>
                        <a:pt x="401" y="105"/>
                      </a:lnTo>
                      <a:lnTo>
                        <a:pt x="405" y="105"/>
                      </a:lnTo>
                      <a:lnTo>
                        <a:pt x="405" y="105"/>
                      </a:lnTo>
                      <a:lnTo>
                        <a:pt x="408" y="107"/>
                      </a:lnTo>
                      <a:lnTo>
                        <a:pt x="408" y="104"/>
                      </a:lnTo>
                      <a:lnTo>
                        <a:pt x="407" y="103"/>
                      </a:lnTo>
                      <a:lnTo>
                        <a:pt x="407" y="101"/>
                      </a:lnTo>
                      <a:lnTo>
                        <a:pt x="406" y="100"/>
                      </a:lnTo>
                      <a:lnTo>
                        <a:pt x="405" y="99"/>
                      </a:lnTo>
                      <a:lnTo>
                        <a:pt x="405" y="99"/>
                      </a:lnTo>
                      <a:lnTo>
                        <a:pt x="402" y="96"/>
                      </a:lnTo>
                      <a:lnTo>
                        <a:pt x="401" y="95"/>
                      </a:lnTo>
                      <a:lnTo>
                        <a:pt x="401" y="92"/>
                      </a:lnTo>
                      <a:lnTo>
                        <a:pt x="403" y="91"/>
                      </a:lnTo>
                      <a:lnTo>
                        <a:pt x="403" y="89"/>
                      </a:lnTo>
                      <a:lnTo>
                        <a:pt x="405" y="89"/>
                      </a:lnTo>
                      <a:lnTo>
                        <a:pt x="405" y="88"/>
                      </a:lnTo>
                      <a:lnTo>
                        <a:pt x="406" y="88"/>
                      </a:lnTo>
                      <a:lnTo>
                        <a:pt x="407" y="87"/>
                      </a:lnTo>
                      <a:lnTo>
                        <a:pt x="408" y="87"/>
                      </a:lnTo>
                      <a:lnTo>
                        <a:pt x="408" y="86"/>
                      </a:lnTo>
                      <a:lnTo>
                        <a:pt x="410" y="84"/>
                      </a:lnTo>
                      <a:lnTo>
                        <a:pt x="410" y="83"/>
                      </a:lnTo>
                      <a:lnTo>
                        <a:pt x="414" y="83"/>
                      </a:lnTo>
                      <a:lnTo>
                        <a:pt x="415" y="80"/>
                      </a:lnTo>
                      <a:lnTo>
                        <a:pt x="416" y="80"/>
                      </a:lnTo>
                      <a:lnTo>
                        <a:pt x="418" y="79"/>
                      </a:lnTo>
                      <a:lnTo>
                        <a:pt x="420" y="79"/>
                      </a:lnTo>
                      <a:lnTo>
                        <a:pt x="423" y="82"/>
                      </a:lnTo>
                      <a:lnTo>
                        <a:pt x="425" y="82"/>
                      </a:lnTo>
                      <a:lnTo>
                        <a:pt x="427" y="83"/>
                      </a:lnTo>
                      <a:lnTo>
                        <a:pt x="428" y="83"/>
                      </a:lnTo>
                      <a:lnTo>
                        <a:pt x="428" y="84"/>
                      </a:lnTo>
                      <a:lnTo>
                        <a:pt x="429" y="84"/>
                      </a:lnTo>
                      <a:lnTo>
                        <a:pt x="429" y="86"/>
                      </a:lnTo>
                      <a:lnTo>
                        <a:pt x="428" y="86"/>
                      </a:lnTo>
                      <a:lnTo>
                        <a:pt x="428" y="87"/>
                      </a:lnTo>
                      <a:lnTo>
                        <a:pt x="432" y="87"/>
                      </a:lnTo>
                      <a:lnTo>
                        <a:pt x="432" y="84"/>
                      </a:lnTo>
                      <a:lnTo>
                        <a:pt x="433" y="82"/>
                      </a:lnTo>
                      <a:lnTo>
                        <a:pt x="433" y="79"/>
                      </a:lnTo>
                      <a:lnTo>
                        <a:pt x="435" y="79"/>
                      </a:lnTo>
                      <a:lnTo>
                        <a:pt x="435" y="76"/>
                      </a:lnTo>
                      <a:lnTo>
                        <a:pt x="436" y="75"/>
                      </a:lnTo>
                      <a:lnTo>
                        <a:pt x="437" y="75"/>
                      </a:lnTo>
                      <a:lnTo>
                        <a:pt x="439" y="74"/>
                      </a:lnTo>
                      <a:lnTo>
                        <a:pt x="439" y="72"/>
                      </a:lnTo>
                      <a:lnTo>
                        <a:pt x="437" y="72"/>
                      </a:lnTo>
                      <a:lnTo>
                        <a:pt x="439" y="70"/>
                      </a:lnTo>
                      <a:lnTo>
                        <a:pt x="437" y="70"/>
                      </a:lnTo>
                      <a:lnTo>
                        <a:pt x="437" y="69"/>
                      </a:lnTo>
                      <a:lnTo>
                        <a:pt x="436" y="69"/>
                      </a:lnTo>
                      <a:lnTo>
                        <a:pt x="435" y="67"/>
                      </a:lnTo>
                      <a:lnTo>
                        <a:pt x="435" y="67"/>
                      </a:lnTo>
                      <a:lnTo>
                        <a:pt x="435" y="65"/>
                      </a:lnTo>
                      <a:lnTo>
                        <a:pt x="436" y="63"/>
                      </a:lnTo>
                      <a:lnTo>
                        <a:pt x="436" y="63"/>
                      </a:lnTo>
                      <a:lnTo>
                        <a:pt x="436" y="62"/>
                      </a:lnTo>
                      <a:lnTo>
                        <a:pt x="436" y="62"/>
                      </a:lnTo>
                      <a:lnTo>
                        <a:pt x="436" y="61"/>
                      </a:lnTo>
                      <a:lnTo>
                        <a:pt x="437" y="61"/>
                      </a:lnTo>
                      <a:lnTo>
                        <a:pt x="437" y="59"/>
                      </a:lnTo>
                      <a:lnTo>
                        <a:pt x="437" y="59"/>
                      </a:lnTo>
                      <a:lnTo>
                        <a:pt x="439" y="59"/>
                      </a:lnTo>
                      <a:lnTo>
                        <a:pt x="439" y="58"/>
                      </a:lnTo>
                      <a:lnTo>
                        <a:pt x="439" y="57"/>
                      </a:lnTo>
                      <a:lnTo>
                        <a:pt x="440" y="57"/>
                      </a:lnTo>
                      <a:lnTo>
                        <a:pt x="440" y="55"/>
                      </a:lnTo>
                      <a:lnTo>
                        <a:pt x="441" y="55"/>
                      </a:lnTo>
                      <a:lnTo>
                        <a:pt x="441" y="54"/>
                      </a:lnTo>
                      <a:lnTo>
                        <a:pt x="441" y="54"/>
                      </a:lnTo>
                      <a:lnTo>
                        <a:pt x="441" y="50"/>
                      </a:lnTo>
                      <a:lnTo>
                        <a:pt x="440" y="50"/>
                      </a:lnTo>
                      <a:lnTo>
                        <a:pt x="440" y="49"/>
                      </a:lnTo>
                      <a:lnTo>
                        <a:pt x="437" y="48"/>
                      </a:lnTo>
                      <a:lnTo>
                        <a:pt x="435" y="46"/>
                      </a:lnTo>
                      <a:lnTo>
                        <a:pt x="435" y="42"/>
                      </a:lnTo>
                      <a:lnTo>
                        <a:pt x="435" y="42"/>
                      </a:lnTo>
                      <a:lnTo>
                        <a:pt x="436" y="44"/>
                      </a:lnTo>
                      <a:lnTo>
                        <a:pt x="439" y="45"/>
                      </a:lnTo>
                      <a:lnTo>
                        <a:pt x="441" y="46"/>
                      </a:lnTo>
                      <a:lnTo>
                        <a:pt x="444" y="46"/>
                      </a:lnTo>
                      <a:lnTo>
                        <a:pt x="444" y="46"/>
                      </a:lnTo>
                      <a:lnTo>
                        <a:pt x="445" y="46"/>
                      </a:lnTo>
                      <a:lnTo>
                        <a:pt x="445" y="48"/>
                      </a:lnTo>
                      <a:lnTo>
                        <a:pt x="453" y="48"/>
                      </a:lnTo>
                      <a:lnTo>
                        <a:pt x="457" y="53"/>
                      </a:lnTo>
                      <a:lnTo>
                        <a:pt x="457" y="54"/>
                      </a:lnTo>
                      <a:lnTo>
                        <a:pt x="461" y="58"/>
                      </a:lnTo>
                      <a:lnTo>
                        <a:pt x="461" y="59"/>
                      </a:lnTo>
                      <a:lnTo>
                        <a:pt x="462" y="59"/>
                      </a:lnTo>
                      <a:lnTo>
                        <a:pt x="462" y="61"/>
                      </a:lnTo>
                      <a:lnTo>
                        <a:pt x="462" y="61"/>
                      </a:lnTo>
                      <a:lnTo>
                        <a:pt x="463" y="63"/>
                      </a:lnTo>
                      <a:lnTo>
                        <a:pt x="462" y="63"/>
                      </a:lnTo>
                      <a:lnTo>
                        <a:pt x="461" y="63"/>
                      </a:lnTo>
                      <a:lnTo>
                        <a:pt x="458" y="65"/>
                      </a:lnTo>
                      <a:lnTo>
                        <a:pt x="457" y="65"/>
                      </a:lnTo>
                      <a:lnTo>
                        <a:pt x="457" y="65"/>
                      </a:lnTo>
                      <a:lnTo>
                        <a:pt x="453" y="65"/>
                      </a:lnTo>
                      <a:lnTo>
                        <a:pt x="452" y="65"/>
                      </a:lnTo>
                      <a:lnTo>
                        <a:pt x="452" y="66"/>
                      </a:lnTo>
                      <a:lnTo>
                        <a:pt x="452" y="67"/>
                      </a:lnTo>
                      <a:lnTo>
                        <a:pt x="450" y="67"/>
                      </a:lnTo>
                      <a:lnTo>
                        <a:pt x="450" y="69"/>
                      </a:lnTo>
                      <a:lnTo>
                        <a:pt x="449" y="70"/>
                      </a:lnTo>
                      <a:lnTo>
                        <a:pt x="449" y="72"/>
                      </a:lnTo>
                      <a:lnTo>
                        <a:pt x="452" y="74"/>
                      </a:lnTo>
                      <a:lnTo>
                        <a:pt x="452" y="75"/>
                      </a:lnTo>
                      <a:lnTo>
                        <a:pt x="452" y="76"/>
                      </a:lnTo>
                      <a:lnTo>
                        <a:pt x="452" y="79"/>
                      </a:lnTo>
                      <a:lnTo>
                        <a:pt x="453" y="80"/>
                      </a:lnTo>
                      <a:lnTo>
                        <a:pt x="453" y="80"/>
                      </a:lnTo>
                      <a:lnTo>
                        <a:pt x="456" y="80"/>
                      </a:lnTo>
                      <a:lnTo>
                        <a:pt x="457" y="79"/>
                      </a:lnTo>
                      <a:lnTo>
                        <a:pt x="461" y="79"/>
                      </a:lnTo>
                      <a:lnTo>
                        <a:pt x="461" y="79"/>
                      </a:lnTo>
                      <a:lnTo>
                        <a:pt x="465" y="78"/>
                      </a:lnTo>
                      <a:lnTo>
                        <a:pt x="466" y="76"/>
                      </a:lnTo>
                      <a:lnTo>
                        <a:pt x="467" y="76"/>
                      </a:lnTo>
                      <a:lnTo>
                        <a:pt x="467" y="76"/>
                      </a:lnTo>
                      <a:lnTo>
                        <a:pt x="469" y="76"/>
                      </a:lnTo>
                      <a:lnTo>
                        <a:pt x="469" y="76"/>
                      </a:lnTo>
                      <a:lnTo>
                        <a:pt x="470" y="75"/>
                      </a:lnTo>
                      <a:lnTo>
                        <a:pt x="470" y="72"/>
                      </a:lnTo>
                      <a:lnTo>
                        <a:pt x="469" y="70"/>
                      </a:lnTo>
                      <a:lnTo>
                        <a:pt x="470" y="69"/>
                      </a:lnTo>
                      <a:lnTo>
                        <a:pt x="470" y="69"/>
                      </a:lnTo>
                      <a:lnTo>
                        <a:pt x="471" y="63"/>
                      </a:lnTo>
                      <a:lnTo>
                        <a:pt x="471" y="63"/>
                      </a:lnTo>
                      <a:lnTo>
                        <a:pt x="471" y="63"/>
                      </a:lnTo>
                      <a:lnTo>
                        <a:pt x="473" y="63"/>
                      </a:lnTo>
                      <a:lnTo>
                        <a:pt x="475" y="63"/>
                      </a:lnTo>
                      <a:lnTo>
                        <a:pt x="475" y="62"/>
                      </a:lnTo>
                      <a:lnTo>
                        <a:pt x="477" y="63"/>
                      </a:lnTo>
                      <a:lnTo>
                        <a:pt x="477" y="62"/>
                      </a:lnTo>
                      <a:lnTo>
                        <a:pt x="478" y="62"/>
                      </a:lnTo>
                      <a:lnTo>
                        <a:pt x="478" y="59"/>
                      </a:lnTo>
                      <a:lnTo>
                        <a:pt x="480" y="59"/>
                      </a:lnTo>
                      <a:lnTo>
                        <a:pt x="483" y="59"/>
                      </a:lnTo>
                      <a:lnTo>
                        <a:pt x="486" y="58"/>
                      </a:lnTo>
                      <a:lnTo>
                        <a:pt x="487" y="58"/>
                      </a:lnTo>
                      <a:lnTo>
                        <a:pt x="490" y="57"/>
                      </a:lnTo>
                      <a:lnTo>
                        <a:pt x="490" y="55"/>
                      </a:lnTo>
                      <a:lnTo>
                        <a:pt x="491" y="55"/>
                      </a:lnTo>
                      <a:lnTo>
                        <a:pt x="491" y="55"/>
                      </a:lnTo>
                      <a:lnTo>
                        <a:pt x="495" y="54"/>
                      </a:lnTo>
                      <a:lnTo>
                        <a:pt x="496" y="53"/>
                      </a:lnTo>
                      <a:lnTo>
                        <a:pt x="497" y="53"/>
                      </a:lnTo>
                      <a:lnTo>
                        <a:pt x="497" y="52"/>
                      </a:lnTo>
                      <a:lnTo>
                        <a:pt x="501" y="52"/>
                      </a:lnTo>
                      <a:lnTo>
                        <a:pt x="503" y="50"/>
                      </a:lnTo>
                      <a:lnTo>
                        <a:pt x="503" y="50"/>
                      </a:lnTo>
                      <a:lnTo>
                        <a:pt x="503" y="343"/>
                      </a:lnTo>
                      <a:lnTo>
                        <a:pt x="503" y="343"/>
                      </a:lnTo>
                      <a:lnTo>
                        <a:pt x="501" y="342"/>
                      </a:lnTo>
                      <a:lnTo>
                        <a:pt x="500" y="342"/>
                      </a:lnTo>
                      <a:lnTo>
                        <a:pt x="497" y="341"/>
                      </a:lnTo>
                      <a:lnTo>
                        <a:pt x="497" y="342"/>
                      </a:lnTo>
                      <a:lnTo>
                        <a:pt x="496" y="342"/>
                      </a:lnTo>
                      <a:lnTo>
                        <a:pt x="497" y="342"/>
                      </a:lnTo>
                      <a:lnTo>
                        <a:pt x="496" y="343"/>
                      </a:lnTo>
                      <a:lnTo>
                        <a:pt x="20" y="343"/>
                      </a:lnTo>
                      <a:lnTo>
                        <a:pt x="20" y="342"/>
                      </a:lnTo>
                      <a:lnTo>
                        <a:pt x="20" y="341"/>
                      </a:lnTo>
                      <a:lnTo>
                        <a:pt x="16" y="341"/>
                      </a:lnTo>
                      <a:lnTo>
                        <a:pt x="16" y="341"/>
                      </a:lnTo>
                      <a:lnTo>
                        <a:pt x="17" y="340"/>
                      </a:lnTo>
                      <a:lnTo>
                        <a:pt x="18" y="340"/>
                      </a:lnTo>
                      <a:lnTo>
                        <a:pt x="18" y="340"/>
                      </a:lnTo>
                      <a:lnTo>
                        <a:pt x="18" y="338"/>
                      </a:lnTo>
                      <a:lnTo>
                        <a:pt x="18" y="338"/>
                      </a:lnTo>
                      <a:lnTo>
                        <a:pt x="17" y="338"/>
                      </a:lnTo>
                      <a:lnTo>
                        <a:pt x="17" y="338"/>
                      </a:lnTo>
                      <a:lnTo>
                        <a:pt x="17" y="338"/>
                      </a:lnTo>
                      <a:lnTo>
                        <a:pt x="17" y="338"/>
                      </a:lnTo>
                      <a:lnTo>
                        <a:pt x="17" y="338"/>
                      </a:lnTo>
                      <a:lnTo>
                        <a:pt x="16" y="340"/>
                      </a:lnTo>
                      <a:lnTo>
                        <a:pt x="14" y="340"/>
                      </a:lnTo>
                      <a:lnTo>
                        <a:pt x="14" y="341"/>
                      </a:lnTo>
                      <a:lnTo>
                        <a:pt x="14" y="341"/>
                      </a:lnTo>
                      <a:lnTo>
                        <a:pt x="13" y="341"/>
                      </a:lnTo>
                      <a:lnTo>
                        <a:pt x="13" y="340"/>
                      </a:lnTo>
                      <a:lnTo>
                        <a:pt x="13" y="338"/>
                      </a:lnTo>
                      <a:lnTo>
                        <a:pt x="12" y="338"/>
                      </a:lnTo>
                      <a:lnTo>
                        <a:pt x="10" y="337"/>
                      </a:lnTo>
                      <a:lnTo>
                        <a:pt x="9" y="336"/>
                      </a:lnTo>
                      <a:lnTo>
                        <a:pt x="8" y="337"/>
                      </a:lnTo>
                      <a:lnTo>
                        <a:pt x="7" y="334"/>
                      </a:lnTo>
                      <a:lnTo>
                        <a:pt x="0" y="336"/>
                      </a:lnTo>
                      <a:lnTo>
                        <a:pt x="0" y="334"/>
                      </a:lnTo>
                      <a:lnTo>
                        <a:pt x="1" y="333"/>
                      </a:lnTo>
                      <a:lnTo>
                        <a:pt x="1" y="333"/>
                      </a:lnTo>
                      <a:lnTo>
                        <a:pt x="1" y="332"/>
                      </a:lnTo>
                      <a:lnTo>
                        <a:pt x="1" y="330"/>
                      </a:lnTo>
                      <a:lnTo>
                        <a:pt x="3" y="330"/>
                      </a:lnTo>
                      <a:lnTo>
                        <a:pt x="4" y="332"/>
                      </a:lnTo>
                      <a:lnTo>
                        <a:pt x="4" y="330"/>
                      </a:lnTo>
                      <a:lnTo>
                        <a:pt x="4" y="330"/>
                      </a:lnTo>
                      <a:lnTo>
                        <a:pt x="4" y="330"/>
                      </a:lnTo>
                      <a:lnTo>
                        <a:pt x="3" y="329"/>
                      </a:lnTo>
                      <a:lnTo>
                        <a:pt x="3" y="328"/>
                      </a:lnTo>
                      <a:lnTo>
                        <a:pt x="0" y="328"/>
                      </a:lnTo>
                      <a:lnTo>
                        <a:pt x="0" y="326"/>
                      </a:lnTo>
                      <a:lnTo>
                        <a:pt x="1" y="326"/>
                      </a:lnTo>
                      <a:lnTo>
                        <a:pt x="1" y="326"/>
                      </a:lnTo>
                      <a:lnTo>
                        <a:pt x="4" y="325"/>
                      </a:lnTo>
                      <a:lnTo>
                        <a:pt x="8" y="325"/>
                      </a:lnTo>
                      <a:lnTo>
                        <a:pt x="8" y="325"/>
                      </a:lnTo>
                      <a:lnTo>
                        <a:pt x="8" y="325"/>
                      </a:lnTo>
                      <a:lnTo>
                        <a:pt x="9" y="325"/>
                      </a:lnTo>
                      <a:lnTo>
                        <a:pt x="9" y="324"/>
                      </a:lnTo>
                      <a:lnTo>
                        <a:pt x="10" y="324"/>
                      </a:lnTo>
                      <a:lnTo>
                        <a:pt x="14" y="324"/>
                      </a:lnTo>
                      <a:lnTo>
                        <a:pt x="16" y="328"/>
                      </a:lnTo>
                      <a:lnTo>
                        <a:pt x="17" y="328"/>
                      </a:lnTo>
                      <a:lnTo>
                        <a:pt x="18" y="326"/>
                      </a:lnTo>
                      <a:lnTo>
                        <a:pt x="18" y="325"/>
                      </a:lnTo>
                      <a:lnTo>
                        <a:pt x="18" y="325"/>
                      </a:lnTo>
                      <a:lnTo>
                        <a:pt x="22" y="325"/>
                      </a:lnTo>
                      <a:lnTo>
                        <a:pt x="24" y="324"/>
                      </a:lnTo>
                      <a:lnTo>
                        <a:pt x="25" y="324"/>
                      </a:lnTo>
                      <a:lnTo>
                        <a:pt x="25" y="324"/>
                      </a:lnTo>
                      <a:lnTo>
                        <a:pt x="25" y="323"/>
                      </a:lnTo>
                      <a:lnTo>
                        <a:pt x="26" y="324"/>
                      </a:lnTo>
                      <a:lnTo>
                        <a:pt x="26" y="325"/>
                      </a:lnTo>
                      <a:lnTo>
                        <a:pt x="30" y="325"/>
                      </a:lnTo>
                      <a:lnTo>
                        <a:pt x="31" y="324"/>
                      </a:lnTo>
                      <a:lnTo>
                        <a:pt x="30" y="323"/>
                      </a:lnTo>
                      <a:lnTo>
                        <a:pt x="29" y="321"/>
                      </a:lnTo>
                      <a:lnTo>
                        <a:pt x="30" y="320"/>
                      </a:lnTo>
                      <a:lnTo>
                        <a:pt x="30" y="319"/>
                      </a:lnTo>
                      <a:lnTo>
                        <a:pt x="29" y="316"/>
                      </a:lnTo>
                      <a:lnTo>
                        <a:pt x="29" y="316"/>
                      </a:lnTo>
                      <a:lnTo>
                        <a:pt x="29" y="315"/>
                      </a:lnTo>
                      <a:lnTo>
                        <a:pt x="27" y="315"/>
                      </a:lnTo>
                      <a:lnTo>
                        <a:pt x="27" y="312"/>
                      </a:lnTo>
                      <a:lnTo>
                        <a:pt x="27" y="312"/>
                      </a:lnTo>
                      <a:lnTo>
                        <a:pt x="27" y="312"/>
                      </a:lnTo>
                      <a:lnTo>
                        <a:pt x="26" y="311"/>
                      </a:lnTo>
                      <a:lnTo>
                        <a:pt x="31" y="309"/>
                      </a:lnTo>
                      <a:lnTo>
                        <a:pt x="33" y="315"/>
                      </a:lnTo>
                      <a:lnTo>
                        <a:pt x="34" y="315"/>
                      </a:lnTo>
                      <a:lnTo>
                        <a:pt x="34" y="315"/>
                      </a:lnTo>
                      <a:lnTo>
                        <a:pt x="42" y="315"/>
                      </a:lnTo>
                      <a:lnTo>
                        <a:pt x="43" y="313"/>
                      </a:lnTo>
                      <a:lnTo>
                        <a:pt x="46" y="313"/>
                      </a:lnTo>
                      <a:lnTo>
                        <a:pt x="46" y="312"/>
                      </a:lnTo>
                      <a:lnTo>
                        <a:pt x="46" y="312"/>
                      </a:lnTo>
                      <a:lnTo>
                        <a:pt x="46" y="311"/>
                      </a:lnTo>
                      <a:lnTo>
                        <a:pt x="46" y="311"/>
                      </a:lnTo>
                      <a:lnTo>
                        <a:pt x="46" y="309"/>
                      </a:lnTo>
                      <a:lnTo>
                        <a:pt x="47" y="308"/>
                      </a:lnTo>
                      <a:lnTo>
                        <a:pt x="50" y="307"/>
                      </a:lnTo>
                      <a:lnTo>
                        <a:pt x="51" y="307"/>
                      </a:lnTo>
                      <a:lnTo>
                        <a:pt x="54" y="305"/>
                      </a:lnTo>
                      <a:lnTo>
                        <a:pt x="56" y="305"/>
                      </a:lnTo>
                      <a:lnTo>
                        <a:pt x="56" y="305"/>
                      </a:lnTo>
                      <a:lnTo>
                        <a:pt x="56" y="304"/>
                      </a:lnTo>
                      <a:lnTo>
                        <a:pt x="56" y="304"/>
                      </a:lnTo>
                      <a:lnTo>
                        <a:pt x="56" y="303"/>
                      </a:lnTo>
                      <a:lnTo>
                        <a:pt x="56" y="302"/>
                      </a:lnTo>
                      <a:lnTo>
                        <a:pt x="56" y="302"/>
                      </a:lnTo>
                      <a:lnTo>
                        <a:pt x="56" y="295"/>
                      </a:lnTo>
                      <a:lnTo>
                        <a:pt x="58" y="294"/>
                      </a:lnTo>
                      <a:lnTo>
                        <a:pt x="58" y="294"/>
                      </a:lnTo>
                      <a:lnTo>
                        <a:pt x="63" y="292"/>
                      </a:lnTo>
                      <a:lnTo>
                        <a:pt x="64" y="291"/>
                      </a:lnTo>
                      <a:lnTo>
                        <a:pt x="67" y="291"/>
                      </a:lnTo>
                      <a:lnTo>
                        <a:pt x="67" y="291"/>
                      </a:lnTo>
                      <a:lnTo>
                        <a:pt x="69" y="291"/>
                      </a:lnTo>
                      <a:lnTo>
                        <a:pt x="69" y="290"/>
                      </a:lnTo>
                      <a:lnTo>
                        <a:pt x="73" y="290"/>
                      </a:lnTo>
                      <a:lnTo>
                        <a:pt x="73" y="288"/>
                      </a:lnTo>
                      <a:lnTo>
                        <a:pt x="75" y="288"/>
                      </a:lnTo>
                      <a:lnTo>
                        <a:pt x="76" y="288"/>
                      </a:lnTo>
                      <a:lnTo>
                        <a:pt x="76" y="290"/>
                      </a:lnTo>
                      <a:lnTo>
                        <a:pt x="77" y="290"/>
                      </a:lnTo>
                      <a:lnTo>
                        <a:pt x="77" y="290"/>
                      </a:lnTo>
                      <a:lnTo>
                        <a:pt x="77" y="290"/>
                      </a:lnTo>
                      <a:lnTo>
                        <a:pt x="79" y="290"/>
                      </a:lnTo>
                      <a:lnTo>
                        <a:pt x="79" y="290"/>
                      </a:lnTo>
                      <a:lnTo>
                        <a:pt x="80" y="290"/>
                      </a:lnTo>
                      <a:lnTo>
                        <a:pt x="81" y="290"/>
                      </a:lnTo>
                      <a:lnTo>
                        <a:pt x="81" y="290"/>
                      </a:lnTo>
                      <a:lnTo>
                        <a:pt x="82" y="288"/>
                      </a:lnTo>
                      <a:lnTo>
                        <a:pt x="82" y="287"/>
                      </a:lnTo>
                      <a:lnTo>
                        <a:pt x="82" y="287"/>
                      </a:lnTo>
                      <a:lnTo>
                        <a:pt x="82" y="286"/>
                      </a:lnTo>
                      <a:lnTo>
                        <a:pt x="82" y="286"/>
                      </a:lnTo>
                      <a:lnTo>
                        <a:pt x="82" y="286"/>
                      </a:lnTo>
                      <a:lnTo>
                        <a:pt x="84" y="285"/>
                      </a:lnTo>
                      <a:lnTo>
                        <a:pt x="84" y="283"/>
                      </a:lnTo>
                      <a:lnTo>
                        <a:pt x="85" y="283"/>
                      </a:lnTo>
                      <a:lnTo>
                        <a:pt x="84" y="282"/>
                      </a:lnTo>
                      <a:lnTo>
                        <a:pt x="84" y="282"/>
                      </a:lnTo>
                      <a:lnTo>
                        <a:pt x="84" y="281"/>
                      </a:lnTo>
                      <a:lnTo>
                        <a:pt x="85" y="279"/>
                      </a:lnTo>
                      <a:lnTo>
                        <a:pt x="85" y="278"/>
                      </a:lnTo>
                      <a:lnTo>
                        <a:pt x="86" y="275"/>
                      </a:lnTo>
                      <a:lnTo>
                        <a:pt x="86" y="275"/>
                      </a:lnTo>
                      <a:lnTo>
                        <a:pt x="86" y="274"/>
                      </a:lnTo>
                      <a:lnTo>
                        <a:pt x="88" y="274"/>
                      </a:lnTo>
                      <a:lnTo>
                        <a:pt x="89" y="271"/>
                      </a:lnTo>
                      <a:lnTo>
                        <a:pt x="92" y="271"/>
                      </a:lnTo>
                      <a:lnTo>
                        <a:pt x="93" y="270"/>
                      </a:lnTo>
                      <a:lnTo>
                        <a:pt x="94" y="269"/>
                      </a:lnTo>
                      <a:lnTo>
                        <a:pt x="96" y="269"/>
                      </a:lnTo>
                      <a:lnTo>
                        <a:pt x="96" y="268"/>
                      </a:lnTo>
                      <a:lnTo>
                        <a:pt x="97" y="268"/>
                      </a:lnTo>
                      <a:lnTo>
                        <a:pt x="99" y="266"/>
                      </a:lnTo>
                      <a:lnTo>
                        <a:pt x="101" y="266"/>
                      </a:lnTo>
                      <a:lnTo>
                        <a:pt x="101" y="268"/>
                      </a:lnTo>
                      <a:lnTo>
                        <a:pt x="102" y="268"/>
                      </a:lnTo>
                      <a:lnTo>
                        <a:pt x="102" y="268"/>
                      </a:lnTo>
                      <a:lnTo>
                        <a:pt x="103" y="268"/>
                      </a:lnTo>
                      <a:lnTo>
                        <a:pt x="103" y="268"/>
                      </a:lnTo>
                      <a:lnTo>
                        <a:pt x="105" y="268"/>
                      </a:lnTo>
                      <a:lnTo>
                        <a:pt x="106" y="268"/>
                      </a:lnTo>
                      <a:lnTo>
                        <a:pt x="107" y="268"/>
                      </a:lnTo>
                      <a:lnTo>
                        <a:pt x="110" y="268"/>
                      </a:lnTo>
                      <a:lnTo>
                        <a:pt x="110" y="270"/>
                      </a:lnTo>
                      <a:lnTo>
                        <a:pt x="113" y="273"/>
                      </a:lnTo>
                      <a:lnTo>
                        <a:pt x="113" y="271"/>
                      </a:lnTo>
                      <a:lnTo>
                        <a:pt x="111" y="270"/>
                      </a:lnTo>
                      <a:lnTo>
                        <a:pt x="111" y="269"/>
                      </a:lnTo>
                      <a:lnTo>
                        <a:pt x="110" y="268"/>
                      </a:lnTo>
                      <a:lnTo>
                        <a:pt x="113" y="266"/>
                      </a:lnTo>
                      <a:lnTo>
                        <a:pt x="115" y="265"/>
                      </a:lnTo>
                      <a:lnTo>
                        <a:pt x="118" y="264"/>
                      </a:lnTo>
                      <a:lnTo>
                        <a:pt x="119" y="265"/>
                      </a:lnTo>
                      <a:lnTo>
                        <a:pt x="119" y="265"/>
                      </a:lnTo>
                      <a:lnTo>
                        <a:pt x="119" y="268"/>
                      </a:lnTo>
                      <a:lnTo>
                        <a:pt x="120" y="268"/>
                      </a:lnTo>
                      <a:lnTo>
                        <a:pt x="120" y="266"/>
                      </a:lnTo>
                      <a:lnTo>
                        <a:pt x="120" y="266"/>
                      </a:lnTo>
                      <a:lnTo>
                        <a:pt x="122" y="265"/>
                      </a:lnTo>
                      <a:lnTo>
                        <a:pt x="122" y="261"/>
                      </a:lnTo>
                      <a:lnTo>
                        <a:pt x="126" y="261"/>
                      </a:lnTo>
                      <a:lnTo>
                        <a:pt x="126" y="261"/>
                      </a:lnTo>
                      <a:lnTo>
                        <a:pt x="126" y="260"/>
                      </a:lnTo>
                      <a:lnTo>
                        <a:pt x="124" y="258"/>
                      </a:lnTo>
                      <a:lnTo>
                        <a:pt x="123" y="257"/>
                      </a:lnTo>
                      <a:lnTo>
                        <a:pt x="123" y="254"/>
                      </a:lnTo>
                      <a:lnTo>
                        <a:pt x="124" y="254"/>
                      </a:lnTo>
                      <a:lnTo>
                        <a:pt x="124" y="251"/>
                      </a:lnTo>
                      <a:lnTo>
                        <a:pt x="123" y="251"/>
                      </a:lnTo>
                      <a:lnTo>
                        <a:pt x="123" y="247"/>
                      </a:lnTo>
                      <a:lnTo>
                        <a:pt x="122" y="247"/>
                      </a:lnTo>
                      <a:lnTo>
                        <a:pt x="122" y="245"/>
                      </a:lnTo>
                      <a:lnTo>
                        <a:pt x="122" y="244"/>
                      </a:lnTo>
                      <a:lnTo>
                        <a:pt x="123" y="244"/>
                      </a:lnTo>
                      <a:lnTo>
                        <a:pt x="123" y="243"/>
                      </a:lnTo>
                      <a:lnTo>
                        <a:pt x="123" y="241"/>
                      </a:lnTo>
                      <a:lnTo>
                        <a:pt x="122" y="240"/>
                      </a:lnTo>
                      <a:lnTo>
                        <a:pt x="120" y="240"/>
                      </a:lnTo>
                      <a:lnTo>
                        <a:pt x="119" y="239"/>
                      </a:lnTo>
                      <a:lnTo>
                        <a:pt x="118" y="237"/>
                      </a:lnTo>
                      <a:lnTo>
                        <a:pt x="118" y="236"/>
                      </a:lnTo>
                      <a:lnTo>
                        <a:pt x="118" y="233"/>
                      </a:lnTo>
                      <a:lnTo>
                        <a:pt x="119" y="232"/>
                      </a:lnTo>
                      <a:lnTo>
                        <a:pt x="119" y="232"/>
                      </a:lnTo>
                      <a:lnTo>
                        <a:pt x="120" y="231"/>
                      </a:lnTo>
                      <a:lnTo>
                        <a:pt x="119" y="231"/>
                      </a:lnTo>
                      <a:lnTo>
                        <a:pt x="119" y="230"/>
                      </a:lnTo>
                      <a:lnTo>
                        <a:pt x="117" y="230"/>
                      </a:lnTo>
                      <a:lnTo>
                        <a:pt x="117" y="226"/>
                      </a:lnTo>
                      <a:lnTo>
                        <a:pt x="117" y="223"/>
                      </a:lnTo>
                      <a:lnTo>
                        <a:pt x="118" y="222"/>
                      </a:lnTo>
                      <a:lnTo>
                        <a:pt x="123" y="223"/>
                      </a:lnTo>
                      <a:lnTo>
                        <a:pt x="124" y="220"/>
                      </a:lnTo>
                      <a:lnTo>
                        <a:pt x="126" y="219"/>
                      </a:lnTo>
                      <a:lnTo>
                        <a:pt x="126" y="218"/>
                      </a:lnTo>
                      <a:lnTo>
                        <a:pt x="128" y="218"/>
                      </a:lnTo>
                      <a:lnTo>
                        <a:pt x="128" y="219"/>
                      </a:lnTo>
                      <a:lnTo>
                        <a:pt x="128" y="219"/>
                      </a:lnTo>
                      <a:lnTo>
                        <a:pt x="130" y="220"/>
                      </a:lnTo>
                      <a:lnTo>
                        <a:pt x="130" y="220"/>
                      </a:lnTo>
                      <a:lnTo>
                        <a:pt x="131" y="220"/>
                      </a:lnTo>
                      <a:lnTo>
                        <a:pt x="131" y="219"/>
                      </a:lnTo>
                      <a:lnTo>
                        <a:pt x="130" y="216"/>
                      </a:lnTo>
                      <a:lnTo>
                        <a:pt x="130" y="215"/>
                      </a:lnTo>
                      <a:lnTo>
                        <a:pt x="130" y="214"/>
                      </a:lnTo>
                      <a:lnTo>
                        <a:pt x="127" y="214"/>
                      </a:lnTo>
                      <a:lnTo>
                        <a:pt x="124" y="214"/>
                      </a:lnTo>
                      <a:lnTo>
                        <a:pt x="124" y="214"/>
                      </a:lnTo>
                      <a:lnTo>
                        <a:pt x="123" y="215"/>
                      </a:lnTo>
                      <a:lnTo>
                        <a:pt x="120" y="216"/>
                      </a:lnTo>
                      <a:lnTo>
                        <a:pt x="120" y="219"/>
                      </a:lnTo>
                      <a:lnTo>
                        <a:pt x="118" y="218"/>
                      </a:lnTo>
                      <a:lnTo>
                        <a:pt x="118" y="218"/>
                      </a:lnTo>
                      <a:lnTo>
                        <a:pt x="118" y="216"/>
                      </a:lnTo>
                      <a:lnTo>
                        <a:pt x="118" y="215"/>
                      </a:lnTo>
                      <a:lnTo>
                        <a:pt x="119" y="214"/>
                      </a:lnTo>
                      <a:lnTo>
                        <a:pt x="122" y="213"/>
                      </a:lnTo>
                      <a:lnTo>
                        <a:pt x="123" y="211"/>
                      </a:lnTo>
                      <a:lnTo>
                        <a:pt x="123" y="211"/>
                      </a:lnTo>
                      <a:lnTo>
                        <a:pt x="124" y="211"/>
                      </a:lnTo>
                      <a:lnTo>
                        <a:pt x="124" y="211"/>
                      </a:lnTo>
                      <a:lnTo>
                        <a:pt x="131" y="211"/>
                      </a:lnTo>
                      <a:lnTo>
                        <a:pt x="134" y="207"/>
                      </a:lnTo>
                      <a:lnTo>
                        <a:pt x="134" y="206"/>
                      </a:lnTo>
                      <a:lnTo>
                        <a:pt x="135" y="205"/>
                      </a:lnTo>
                      <a:lnTo>
                        <a:pt x="136" y="205"/>
                      </a:lnTo>
                      <a:lnTo>
                        <a:pt x="137" y="205"/>
                      </a:lnTo>
                      <a:lnTo>
                        <a:pt x="137" y="203"/>
                      </a:lnTo>
                      <a:lnTo>
                        <a:pt x="139" y="203"/>
                      </a:lnTo>
                      <a:lnTo>
                        <a:pt x="139" y="203"/>
                      </a:lnTo>
                      <a:lnTo>
                        <a:pt x="140" y="202"/>
                      </a:lnTo>
                      <a:lnTo>
                        <a:pt x="140" y="205"/>
                      </a:lnTo>
                      <a:lnTo>
                        <a:pt x="140" y="206"/>
                      </a:lnTo>
                      <a:lnTo>
                        <a:pt x="140" y="207"/>
                      </a:lnTo>
                      <a:lnTo>
                        <a:pt x="140" y="210"/>
                      </a:lnTo>
                      <a:lnTo>
                        <a:pt x="137" y="213"/>
                      </a:lnTo>
                      <a:lnTo>
                        <a:pt x="137" y="213"/>
                      </a:lnTo>
                      <a:lnTo>
                        <a:pt x="134" y="213"/>
                      </a:lnTo>
                      <a:lnTo>
                        <a:pt x="134" y="214"/>
                      </a:lnTo>
                      <a:lnTo>
                        <a:pt x="134" y="214"/>
                      </a:lnTo>
                      <a:lnTo>
                        <a:pt x="135" y="214"/>
                      </a:lnTo>
                      <a:lnTo>
                        <a:pt x="135" y="214"/>
                      </a:lnTo>
                      <a:lnTo>
                        <a:pt x="135" y="214"/>
                      </a:lnTo>
                      <a:lnTo>
                        <a:pt x="135" y="214"/>
                      </a:lnTo>
                      <a:lnTo>
                        <a:pt x="137" y="214"/>
                      </a:lnTo>
                      <a:lnTo>
                        <a:pt x="137" y="219"/>
                      </a:lnTo>
                      <a:lnTo>
                        <a:pt x="137" y="223"/>
                      </a:lnTo>
                      <a:lnTo>
                        <a:pt x="143" y="224"/>
                      </a:lnTo>
                      <a:lnTo>
                        <a:pt x="143" y="224"/>
                      </a:lnTo>
                      <a:lnTo>
                        <a:pt x="141" y="226"/>
                      </a:lnTo>
                      <a:lnTo>
                        <a:pt x="141" y="228"/>
                      </a:lnTo>
                      <a:lnTo>
                        <a:pt x="139" y="228"/>
                      </a:lnTo>
                      <a:lnTo>
                        <a:pt x="139" y="227"/>
                      </a:lnTo>
                      <a:lnTo>
                        <a:pt x="139" y="226"/>
                      </a:lnTo>
                      <a:lnTo>
                        <a:pt x="137" y="226"/>
                      </a:lnTo>
                      <a:lnTo>
                        <a:pt x="137" y="228"/>
                      </a:lnTo>
                      <a:lnTo>
                        <a:pt x="136" y="231"/>
                      </a:lnTo>
                      <a:lnTo>
                        <a:pt x="136" y="233"/>
                      </a:lnTo>
                      <a:lnTo>
                        <a:pt x="135" y="233"/>
                      </a:lnTo>
                      <a:lnTo>
                        <a:pt x="135" y="235"/>
                      </a:lnTo>
                      <a:lnTo>
                        <a:pt x="134" y="236"/>
                      </a:lnTo>
                      <a:lnTo>
                        <a:pt x="134" y="236"/>
                      </a:lnTo>
                      <a:lnTo>
                        <a:pt x="134" y="237"/>
                      </a:lnTo>
                      <a:lnTo>
                        <a:pt x="132" y="237"/>
                      </a:lnTo>
                      <a:lnTo>
                        <a:pt x="132" y="241"/>
                      </a:lnTo>
                      <a:lnTo>
                        <a:pt x="132" y="241"/>
                      </a:lnTo>
                      <a:lnTo>
                        <a:pt x="131" y="243"/>
                      </a:lnTo>
                      <a:lnTo>
                        <a:pt x="131" y="244"/>
                      </a:lnTo>
                      <a:lnTo>
                        <a:pt x="134" y="244"/>
                      </a:lnTo>
                      <a:lnTo>
                        <a:pt x="135" y="244"/>
                      </a:lnTo>
                      <a:lnTo>
                        <a:pt x="135" y="243"/>
                      </a:lnTo>
                      <a:lnTo>
                        <a:pt x="135" y="243"/>
                      </a:lnTo>
                      <a:lnTo>
                        <a:pt x="136" y="243"/>
                      </a:lnTo>
                      <a:lnTo>
                        <a:pt x="134" y="247"/>
                      </a:lnTo>
                      <a:lnTo>
                        <a:pt x="132" y="247"/>
                      </a:lnTo>
                      <a:lnTo>
                        <a:pt x="132" y="247"/>
                      </a:lnTo>
                      <a:lnTo>
                        <a:pt x="134" y="247"/>
                      </a:lnTo>
                      <a:lnTo>
                        <a:pt x="134" y="248"/>
                      </a:lnTo>
                      <a:lnTo>
                        <a:pt x="134" y="249"/>
                      </a:lnTo>
                      <a:lnTo>
                        <a:pt x="135" y="249"/>
                      </a:lnTo>
                      <a:lnTo>
                        <a:pt x="134" y="249"/>
                      </a:lnTo>
                      <a:lnTo>
                        <a:pt x="135" y="251"/>
                      </a:lnTo>
                      <a:lnTo>
                        <a:pt x="135" y="251"/>
                      </a:lnTo>
                      <a:lnTo>
                        <a:pt x="135" y="252"/>
                      </a:lnTo>
                      <a:lnTo>
                        <a:pt x="136" y="252"/>
                      </a:lnTo>
                      <a:lnTo>
                        <a:pt x="136" y="254"/>
                      </a:lnTo>
                      <a:lnTo>
                        <a:pt x="137" y="256"/>
                      </a:lnTo>
                      <a:lnTo>
                        <a:pt x="137" y="256"/>
                      </a:lnTo>
                      <a:lnTo>
                        <a:pt x="143" y="254"/>
                      </a:lnTo>
                      <a:lnTo>
                        <a:pt x="143" y="256"/>
                      </a:lnTo>
                      <a:lnTo>
                        <a:pt x="143" y="256"/>
                      </a:lnTo>
                      <a:lnTo>
                        <a:pt x="143" y="258"/>
                      </a:lnTo>
                      <a:lnTo>
                        <a:pt x="144" y="258"/>
                      </a:lnTo>
                      <a:lnTo>
                        <a:pt x="145" y="260"/>
                      </a:lnTo>
                      <a:lnTo>
                        <a:pt x="147" y="260"/>
                      </a:lnTo>
                      <a:lnTo>
                        <a:pt x="148" y="260"/>
                      </a:lnTo>
                      <a:lnTo>
                        <a:pt x="148" y="257"/>
                      </a:lnTo>
                      <a:lnTo>
                        <a:pt x="148" y="257"/>
                      </a:lnTo>
                      <a:lnTo>
                        <a:pt x="148" y="257"/>
                      </a:lnTo>
                      <a:lnTo>
                        <a:pt x="151" y="257"/>
                      </a:lnTo>
                      <a:lnTo>
                        <a:pt x="151" y="256"/>
                      </a:lnTo>
                      <a:lnTo>
                        <a:pt x="152" y="257"/>
                      </a:lnTo>
                      <a:lnTo>
                        <a:pt x="152" y="256"/>
                      </a:lnTo>
                      <a:lnTo>
                        <a:pt x="153" y="254"/>
                      </a:lnTo>
                      <a:lnTo>
                        <a:pt x="153" y="254"/>
                      </a:lnTo>
                      <a:lnTo>
                        <a:pt x="154" y="253"/>
                      </a:lnTo>
                      <a:lnTo>
                        <a:pt x="156" y="253"/>
                      </a:lnTo>
                      <a:lnTo>
                        <a:pt x="158" y="252"/>
                      </a:lnTo>
                      <a:lnTo>
                        <a:pt x="158" y="253"/>
                      </a:lnTo>
                      <a:lnTo>
                        <a:pt x="164" y="254"/>
                      </a:lnTo>
                      <a:lnTo>
                        <a:pt x="164" y="254"/>
                      </a:lnTo>
                      <a:lnTo>
                        <a:pt x="165" y="254"/>
                      </a:lnTo>
                      <a:lnTo>
                        <a:pt x="165" y="254"/>
                      </a:lnTo>
                      <a:lnTo>
                        <a:pt x="168" y="254"/>
                      </a:lnTo>
                      <a:lnTo>
                        <a:pt x="168" y="256"/>
                      </a:lnTo>
                      <a:lnTo>
                        <a:pt x="170" y="256"/>
                      </a:lnTo>
                      <a:lnTo>
                        <a:pt x="170" y="257"/>
                      </a:lnTo>
                      <a:lnTo>
                        <a:pt x="171" y="257"/>
                      </a:lnTo>
                      <a:lnTo>
                        <a:pt x="171" y="257"/>
                      </a:lnTo>
                      <a:lnTo>
                        <a:pt x="185" y="256"/>
                      </a:lnTo>
                      <a:lnTo>
                        <a:pt x="185" y="254"/>
                      </a:lnTo>
                      <a:lnTo>
                        <a:pt x="186" y="254"/>
                      </a:lnTo>
                      <a:lnTo>
                        <a:pt x="186" y="254"/>
                      </a:lnTo>
                      <a:lnTo>
                        <a:pt x="189" y="254"/>
                      </a:lnTo>
                      <a:lnTo>
                        <a:pt x="189" y="254"/>
                      </a:lnTo>
                      <a:lnTo>
                        <a:pt x="190" y="254"/>
                      </a:lnTo>
                      <a:lnTo>
                        <a:pt x="192" y="252"/>
                      </a:lnTo>
                      <a:lnTo>
                        <a:pt x="195" y="252"/>
                      </a:lnTo>
                      <a:lnTo>
                        <a:pt x="195" y="251"/>
                      </a:lnTo>
                      <a:lnTo>
                        <a:pt x="198" y="251"/>
                      </a:lnTo>
                      <a:lnTo>
                        <a:pt x="198" y="251"/>
                      </a:lnTo>
                      <a:lnTo>
                        <a:pt x="199" y="251"/>
                      </a:lnTo>
                      <a:lnTo>
                        <a:pt x="199" y="249"/>
                      </a:lnTo>
                      <a:lnTo>
                        <a:pt x="202" y="249"/>
                      </a:lnTo>
                      <a:lnTo>
                        <a:pt x="202" y="248"/>
                      </a:lnTo>
                      <a:lnTo>
                        <a:pt x="207" y="248"/>
                      </a:lnTo>
                      <a:lnTo>
                        <a:pt x="207" y="247"/>
                      </a:lnTo>
                      <a:lnTo>
                        <a:pt x="207" y="247"/>
                      </a:lnTo>
                      <a:lnTo>
                        <a:pt x="208" y="248"/>
                      </a:lnTo>
                      <a:lnTo>
                        <a:pt x="208" y="248"/>
                      </a:lnTo>
                      <a:lnTo>
                        <a:pt x="209" y="248"/>
                      </a:lnTo>
                      <a:lnTo>
                        <a:pt x="212" y="249"/>
                      </a:lnTo>
                      <a:lnTo>
                        <a:pt x="212" y="249"/>
                      </a:lnTo>
                      <a:lnTo>
                        <a:pt x="211" y="249"/>
                      </a:lnTo>
                      <a:lnTo>
                        <a:pt x="211" y="251"/>
                      </a:lnTo>
                      <a:lnTo>
                        <a:pt x="209" y="251"/>
                      </a:lnTo>
                      <a:lnTo>
                        <a:pt x="209" y="251"/>
                      </a:lnTo>
                      <a:lnTo>
                        <a:pt x="209" y="249"/>
                      </a:lnTo>
                      <a:lnTo>
                        <a:pt x="208" y="249"/>
                      </a:lnTo>
                      <a:lnTo>
                        <a:pt x="208" y="253"/>
                      </a:lnTo>
                      <a:lnTo>
                        <a:pt x="211" y="253"/>
                      </a:lnTo>
                      <a:lnTo>
                        <a:pt x="213" y="252"/>
                      </a:lnTo>
                      <a:lnTo>
                        <a:pt x="215" y="251"/>
                      </a:lnTo>
                      <a:lnTo>
                        <a:pt x="217" y="251"/>
                      </a:lnTo>
                      <a:lnTo>
                        <a:pt x="217" y="251"/>
                      </a:lnTo>
                      <a:lnTo>
                        <a:pt x="217" y="252"/>
                      </a:lnTo>
                      <a:lnTo>
                        <a:pt x="216" y="252"/>
                      </a:lnTo>
                      <a:lnTo>
                        <a:pt x="217" y="252"/>
                      </a:lnTo>
                      <a:lnTo>
                        <a:pt x="217" y="253"/>
                      </a:lnTo>
                      <a:lnTo>
                        <a:pt x="217" y="253"/>
                      </a:lnTo>
                      <a:lnTo>
                        <a:pt x="219" y="253"/>
                      </a:lnTo>
                      <a:lnTo>
                        <a:pt x="219" y="252"/>
                      </a:lnTo>
                      <a:lnTo>
                        <a:pt x="220" y="251"/>
                      </a:lnTo>
                      <a:lnTo>
                        <a:pt x="221" y="249"/>
                      </a:lnTo>
                      <a:lnTo>
                        <a:pt x="221" y="247"/>
                      </a:lnTo>
                      <a:lnTo>
                        <a:pt x="223" y="245"/>
                      </a:lnTo>
                      <a:lnTo>
                        <a:pt x="223" y="245"/>
                      </a:lnTo>
                      <a:lnTo>
                        <a:pt x="221" y="245"/>
                      </a:lnTo>
                      <a:lnTo>
                        <a:pt x="221" y="241"/>
                      </a:lnTo>
                      <a:lnTo>
                        <a:pt x="224" y="240"/>
                      </a:lnTo>
                      <a:lnTo>
                        <a:pt x="226" y="239"/>
                      </a:lnTo>
                      <a:lnTo>
                        <a:pt x="228" y="237"/>
                      </a:lnTo>
                      <a:lnTo>
                        <a:pt x="228" y="240"/>
                      </a:lnTo>
                      <a:lnTo>
                        <a:pt x="228" y="241"/>
                      </a:lnTo>
                      <a:lnTo>
                        <a:pt x="226" y="241"/>
                      </a:lnTo>
                      <a:lnTo>
                        <a:pt x="228" y="241"/>
                      </a:lnTo>
                      <a:lnTo>
                        <a:pt x="229" y="241"/>
                      </a:lnTo>
                      <a:lnTo>
                        <a:pt x="230" y="240"/>
                      </a:lnTo>
                      <a:lnTo>
                        <a:pt x="232" y="240"/>
                      </a:lnTo>
                      <a:lnTo>
                        <a:pt x="230" y="239"/>
                      </a:lnTo>
                      <a:lnTo>
                        <a:pt x="232" y="239"/>
                      </a:lnTo>
                      <a:lnTo>
                        <a:pt x="232" y="235"/>
                      </a:lnTo>
                      <a:lnTo>
                        <a:pt x="232" y="235"/>
                      </a:lnTo>
                      <a:lnTo>
                        <a:pt x="232" y="235"/>
                      </a:lnTo>
                      <a:lnTo>
                        <a:pt x="232" y="235"/>
                      </a:lnTo>
                      <a:lnTo>
                        <a:pt x="232" y="235"/>
                      </a:lnTo>
                      <a:lnTo>
                        <a:pt x="232" y="235"/>
                      </a:lnTo>
                      <a:lnTo>
                        <a:pt x="232" y="235"/>
                      </a:lnTo>
                      <a:lnTo>
                        <a:pt x="232" y="235"/>
                      </a:lnTo>
                      <a:lnTo>
                        <a:pt x="232" y="235"/>
                      </a:lnTo>
                      <a:lnTo>
                        <a:pt x="232" y="233"/>
                      </a:lnTo>
                      <a:lnTo>
                        <a:pt x="230" y="233"/>
                      </a:lnTo>
                      <a:lnTo>
                        <a:pt x="230" y="231"/>
                      </a:lnTo>
                      <a:lnTo>
                        <a:pt x="230" y="228"/>
                      </a:lnTo>
                      <a:lnTo>
                        <a:pt x="230" y="227"/>
                      </a:lnTo>
                      <a:lnTo>
                        <a:pt x="232" y="226"/>
                      </a:lnTo>
                      <a:lnTo>
                        <a:pt x="232" y="222"/>
                      </a:lnTo>
                      <a:lnTo>
                        <a:pt x="232" y="222"/>
                      </a:lnTo>
                      <a:lnTo>
                        <a:pt x="233" y="218"/>
                      </a:lnTo>
                      <a:lnTo>
                        <a:pt x="233" y="218"/>
                      </a:lnTo>
                      <a:lnTo>
                        <a:pt x="234" y="214"/>
                      </a:lnTo>
                      <a:lnTo>
                        <a:pt x="236" y="214"/>
                      </a:lnTo>
                      <a:lnTo>
                        <a:pt x="236" y="213"/>
                      </a:lnTo>
                      <a:lnTo>
                        <a:pt x="237" y="211"/>
                      </a:lnTo>
                      <a:lnTo>
                        <a:pt x="237" y="210"/>
                      </a:lnTo>
                      <a:lnTo>
                        <a:pt x="238" y="210"/>
                      </a:lnTo>
                      <a:lnTo>
                        <a:pt x="238" y="209"/>
                      </a:lnTo>
                      <a:lnTo>
                        <a:pt x="238" y="209"/>
                      </a:lnTo>
                      <a:lnTo>
                        <a:pt x="240" y="207"/>
                      </a:lnTo>
                      <a:lnTo>
                        <a:pt x="245" y="205"/>
                      </a:lnTo>
                      <a:lnTo>
                        <a:pt x="245" y="209"/>
                      </a:lnTo>
                      <a:lnTo>
                        <a:pt x="245" y="209"/>
                      </a:lnTo>
                      <a:lnTo>
                        <a:pt x="247" y="211"/>
                      </a:lnTo>
                      <a:lnTo>
                        <a:pt x="247" y="211"/>
                      </a:lnTo>
                      <a:lnTo>
                        <a:pt x="249" y="213"/>
                      </a:lnTo>
                      <a:lnTo>
                        <a:pt x="249" y="214"/>
                      </a:lnTo>
                      <a:lnTo>
                        <a:pt x="249" y="214"/>
                      </a:lnTo>
                      <a:lnTo>
                        <a:pt x="250" y="215"/>
                      </a:lnTo>
                      <a:lnTo>
                        <a:pt x="253" y="215"/>
                      </a:lnTo>
                      <a:lnTo>
                        <a:pt x="254" y="215"/>
                      </a:lnTo>
                      <a:lnTo>
                        <a:pt x="254" y="215"/>
                      </a:lnTo>
                      <a:lnTo>
                        <a:pt x="257" y="215"/>
                      </a:lnTo>
                      <a:lnTo>
                        <a:pt x="259" y="214"/>
                      </a:lnTo>
                      <a:lnTo>
                        <a:pt x="259" y="213"/>
                      </a:lnTo>
                      <a:lnTo>
                        <a:pt x="259" y="210"/>
                      </a:lnTo>
                      <a:lnTo>
                        <a:pt x="259" y="207"/>
                      </a:lnTo>
                      <a:lnTo>
                        <a:pt x="258" y="205"/>
                      </a:lnTo>
                      <a:lnTo>
                        <a:pt x="259" y="202"/>
                      </a:lnTo>
                      <a:lnTo>
                        <a:pt x="259" y="202"/>
                      </a:lnTo>
                      <a:lnTo>
                        <a:pt x="261" y="196"/>
                      </a:lnTo>
                      <a:lnTo>
                        <a:pt x="259" y="196"/>
                      </a:lnTo>
                      <a:lnTo>
                        <a:pt x="259" y="197"/>
                      </a:lnTo>
                      <a:lnTo>
                        <a:pt x="257" y="196"/>
                      </a:lnTo>
                      <a:lnTo>
                        <a:pt x="257" y="190"/>
                      </a:lnTo>
                      <a:lnTo>
                        <a:pt x="257" y="190"/>
                      </a:lnTo>
                      <a:lnTo>
                        <a:pt x="257" y="189"/>
                      </a:lnTo>
                      <a:lnTo>
                        <a:pt x="258" y="189"/>
                      </a:lnTo>
                      <a:lnTo>
                        <a:pt x="257" y="184"/>
                      </a:lnTo>
                      <a:lnTo>
                        <a:pt x="259" y="184"/>
                      </a:lnTo>
                      <a:lnTo>
                        <a:pt x="259" y="182"/>
                      </a:lnTo>
                      <a:lnTo>
                        <a:pt x="261" y="184"/>
                      </a:lnTo>
                      <a:lnTo>
                        <a:pt x="262" y="182"/>
                      </a:lnTo>
                      <a:lnTo>
                        <a:pt x="266" y="182"/>
                      </a:lnTo>
                      <a:lnTo>
                        <a:pt x="266" y="181"/>
                      </a:lnTo>
                      <a:lnTo>
                        <a:pt x="267" y="181"/>
                      </a:lnTo>
                      <a:lnTo>
                        <a:pt x="267" y="180"/>
                      </a:lnTo>
                      <a:lnTo>
                        <a:pt x="268" y="180"/>
                      </a:lnTo>
                      <a:lnTo>
                        <a:pt x="268" y="181"/>
                      </a:lnTo>
                      <a:lnTo>
                        <a:pt x="272" y="181"/>
                      </a:lnTo>
                      <a:lnTo>
                        <a:pt x="272" y="179"/>
                      </a:lnTo>
                      <a:lnTo>
                        <a:pt x="275" y="179"/>
                      </a:lnTo>
                      <a:lnTo>
                        <a:pt x="275" y="180"/>
                      </a:lnTo>
                      <a:lnTo>
                        <a:pt x="276" y="180"/>
                      </a:lnTo>
                      <a:lnTo>
                        <a:pt x="276" y="180"/>
                      </a:lnTo>
                      <a:lnTo>
                        <a:pt x="278" y="180"/>
                      </a:lnTo>
                      <a:lnTo>
                        <a:pt x="278" y="180"/>
                      </a:lnTo>
                      <a:lnTo>
                        <a:pt x="279" y="180"/>
                      </a:lnTo>
                      <a:lnTo>
                        <a:pt x="285" y="180"/>
                      </a:lnTo>
                      <a:lnTo>
                        <a:pt x="285" y="177"/>
                      </a:lnTo>
                      <a:lnTo>
                        <a:pt x="285" y="177"/>
                      </a:lnTo>
                      <a:lnTo>
                        <a:pt x="285" y="177"/>
                      </a:lnTo>
                      <a:lnTo>
                        <a:pt x="288" y="177"/>
                      </a:lnTo>
                      <a:lnTo>
                        <a:pt x="288" y="177"/>
                      </a:lnTo>
                      <a:lnTo>
                        <a:pt x="288" y="177"/>
                      </a:lnTo>
                      <a:lnTo>
                        <a:pt x="289" y="177"/>
                      </a:lnTo>
                      <a:lnTo>
                        <a:pt x="289" y="179"/>
                      </a:lnTo>
                      <a:lnTo>
                        <a:pt x="292" y="180"/>
                      </a:lnTo>
                      <a:lnTo>
                        <a:pt x="296" y="180"/>
                      </a:lnTo>
                      <a:lnTo>
                        <a:pt x="297" y="173"/>
                      </a:lnTo>
                      <a:lnTo>
                        <a:pt x="298" y="175"/>
                      </a:lnTo>
                      <a:lnTo>
                        <a:pt x="298" y="176"/>
                      </a:lnTo>
                      <a:lnTo>
                        <a:pt x="300" y="175"/>
                      </a:lnTo>
                      <a:lnTo>
                        <a:pt x="305" y="175"/>
                      </a:lnTo>
                      <a:lnTo>
                        <a:pt x="305" y="175"/>
                      </a:lnTo>
                      <a:lnTo>
                        <a:pt x="306" y="175"/>
                      </a:lnTo>
                      <a:lnTo>
                        <a:pt x="308" y="172"/>
                      </a:lnTo>
                      <a:lnTo>
                        <a:pt x="309" y="172"/>
                      </a:lnTo>
                      <a:lnTo>
                        <a:pt x="309" y="172"/>
                      </a:lnTo>
                      <a:lnTo>
                        <a:pt x="317" y="173"/>
                      </a:lnTo>
                      <a:lnTo>
                        <a:pt x="318" y="172"/>
                      </a:lnTo>
                      <a:lnTo>
                        <a:pt x="317" y="172"/>
                      </a:lnTo>
                      <a:lnTo>
                        <a:pt x="317" y="171"/>
                      </a:lnTo>
                      <a:lnTo>
                        <a:pt x="315" y="171"/>
                      </a:lnTo>
                      <a:lnTo>
                        <a:pt x="312" y="167"/>
                      </a:lnTo>
                      <a:lnTo>
                        <a:pt x="310" y="167"/>
                      </a:lnTo>
                      <a:lnTo>
                        <a:pt x="310" y="167"/>
                      </a:lnTo>
                      <a:lnTo>
                        <a:pt x="309" y="167"/>
                      </a:lnTo>
                      <a:lnTo>
                        <a:pt x="308" y="167"/>
                      </a:lnTo>
                      <a:lnTo>
                        <a:pt x="306" y="168"/>
                      </a:lnTo>
                      <a:lnTo>
                        <a:pt x="304" y="168"/>
                      </a:lnTo>
                      <a:lnTo>
                        <a:pt x="302" y="165"/>
                      </a:lnTo>
                      <a:lnTo>
                        <a:pt x="300" y="164"/>
                      </a:lnTo>
                      <a:lnTo>
                        <a:pt x="298" y="163"/>
                      </a:lnTo>
                      <a:lnTo>
                        <a:pt x="296" y="160"/>
                      </a:lnTo>
                      <a:lnTo>
                        <a:pt x="298" y="160"/>
                      </a:lnTo>
                      <a:lnTo>
                        <a:pt x="298" y="158"/>
                      </a:lnTo>
                      <a:lnTo>
                        <a:pt x="296" y="159"/>
                      </a:lnTo>
                      <a:lnTo>
                        <a:pt x="295" y="160"/>
                      </a:lnTo>
                      <a:lnTo>
                        <a:pt x="293" y="160"/>
                      </a:lnTo>
                      <a:lnTo>
                        <a:pt x="291" y="161"/>
                      </a:lnTo>
                      <a:lnTo>
                        <a:pt x="288" y="161"/>
                      </a:lnTo>
                      <a:lnTo>
                        <a:pt x="288" y="160"/>
                      </a:lnTo>
                      <a:lnTo>
                        <a:pt x="285" y="161"/>
                      </a:lnTo>
                      <a:lnTo>
                        <a:pt x="285" y="163"/>
                      </a:lnTo>
                      <a:lnTo>
                        <a:pt x="281" y="163"/>
                      </a:lnTo>
                      <a:lnTo>
                        <a:pt x="281" y="161"/>
                      </a:lnTo>
                      <a:lnTo>
                        <a:pt x="281" y="161"/>
                      </a:lnTo>
                      <a:lnTo>
                        <a:pt x="280" y="161"/>
                      </a:lnTo>
                      <a:lnTo>
                        <a:pt x="280" y="163"/>
                      </a:lnTo>
                      <a:lnTo>
                        <a:pt x="279" y="163"/>
                      </a:lnTo>
                      <a:lnTo>
                        <a:pt x="278" y="163"/>
                      </a:lnTo>
                      <a:lnTo>
                        <a:pt x="276" y="163"/>
                      </a:lnTo>
                      <a:lnTo>
                        <a:pt x="276" y="165"/>
                      </a:lnTo>
                      <a:lnTo>
                        <a:pt x="271" y="165"/>
                      </a:lnTo>
                      <a:lnTo>
                        <a:pt x="268" y="169"/>
                      </a:lnTo>
                      <a:lnTo>
                        <a:pt x="266" y="169"/>
                      </a:lnTo>
                      <a:lnTo>
                        <a:pt x="266" y="172"/>
                      </a:lnTo>
                      <a:lnTo>
                        <a:pt x="262" y="172"/>
                      </a:lnTo>
                      <a:lnTo>
                        <a:pt x="262" y="172"/>
                      </a:lnTo>
                      <a:lnTo>
                        <a:pt x="258" y="173"/>
                      </a:lnTo>
                      <a:lnTo>
                        <a:pt x="258" y="171"/>
                      </a:lnTo>
                      <a:lnTo>
                        <a:pt x="255" y="171"/>
                      </a:lnTo>
                      <a:lnTo>
                        <a:pt x="257" y="168"/>
                      </a:lnTo>
                      <a:lnTo>
                        <a:pt x="254" y="168"/>
                      </a:lnTo>
                      <a:lnTo>
                        <a:pt x="254" y="167"/>
                      </a:lnTo>
                      <a:lnTo>
                        <a:pt x="254" y="167"/>
                      </a:lnTo>
                      <a:lnTo>
                        <a:pt x="254" y="167"/>
                      </a:lnTo>
                      <a:lnTo>
                        <a:pt x="253" y="167"/>
                      </a:lnTo>
                      <a:lnTo>
                        <a:pt x="253" y="169"/>
                      </a:lnTo>
                      <a:lnTo>
                        <a:pt x="253" y="169"/>
                      </a:lnTo>
                      <a:lnTo>
                        <a:pt x="253" y="171"/>
                      </a:lnTo>
                      <a:lnTo>
                        <a:pt x="249" y="171"/>
                      </a:lnTo>
                      <a:lnTo>
                        <a:pt x="249" y="171"/>
                      </a:lnTo>
                      <a:lnTo>
                        <a:pt x="247" y="171"/>
                      </a:lnTo>
                      <a:lnTo>
                        <a:pt x="247" y="168"/>
                      </a:lnTo>
                      <a:lnTo>
                        <a:pt x="249" y="168"/>
                      </a:lnTo>
                      <a:lnTo>
                        <a:pt x="247" y="167"/>
                      </a:lnTo>
                      <a:lnTo>
                        <a:pt x="249" y="167"/>
                      </a:lnTo>
                      <a:lnTo>
                        <a:pt x="249" y="165"/>
                      </a:lnTo>
                      <a:lnTo>
                        <a:pt x="255" y="165"/>
                      </a:lnTo>
                      <a:lnTo>
                        <a:pt x="255" y="163"/>
                      </a:lnTo>
                      <a:lnTo>
                        <a:pt x="251" y="163"/>
                      </a:lnTo>
                      <a:lnTo>
                        <a:pt x="251" y="160"/>
                      </a:lnTo>
                      <a:lnTo>
                        <a:pt x="245" y="158"/>
                      </a:lnTo>
                      <a:lnTo>
                        <a:pt x="245" y="160"/>
                      </a:lnTo>
                      <a:lnTo>
                        <a:pt x="246" y="160"/>
                      </a:lnTo>
                      <a:lnTo>
                        <a:pt x="246" y="161"/>
                      </a:lnTo>
                      <a:lnTo>
                        <a:pt x="246" y="161"/>
                      </a:lnTo>
                      <a:lnTo>
                        <a:pt x="245" y="161"/>
                      </a:lnTo>
                      <a:lnTo>
                        <a:pt x="243" y="159"/>
                      </a:lnTo>
                      <a:lnTo>
                        <a:pt x="243" y="156"/>
                      </a:lnTo>
                      <a:lnTo>
                        <a:pt x="241" y="156"/>
                      </a:lnTo>
                      <a:lnTo>
                        <a:pt x="241" y="154"/>
                      </a:lnTo>
                      <a:lnTo>
                        <a:pt x="240" y="154"/>
                      </a:lnTo>
                      <a:lnTo>
                        <a:pt x="240" y="154"/>
                      </a:lnTo>
                      <a:lnTo>
                        <a:pt x="241" y="154"/>
                      </a:lnTo>
                      <a:lnTo>
                        <a:pt x="241" y="150"/>
                      </a:lnTo>
                      <a:lnTo>
                        <a:pt x="241" y="150"/>
                      </a:lnTo>
                      <a:lnTo>
                        <a:pt x="241" y="147"/>
                      </a:lnTo>
                      <a:lnTo>
                        <a:pt x="241" y="147"/>
                      </a:lnTo>
                      <a:lnTo>
                        <a:pt x="242" y="146"/>
                      </a:lnTo>
                      <a:lnTo>
                        <a:pt x="242" y="144"/>
                      </a:lnTo>
                      <a:lnTo>
                        <a:pt x="242" y="143"/>
                      </a:lnTo>
                      <a:lnTo>
                        <a:pt x="242" y="143"/>
                      </a:lnTo>
                      <a:lnTo>
                        <a:pt x="241" y="139"/>
                      </a:lnTo>
                      <a:lnTo>
                        <a:pt x="240" y="138"/>
                      </a:lnTo>
                      <a:lnTo>
                        <a:pt x="241" y="135"/>
                      </a:lnTo>
                      <a:lnTo>
                        <a:pt x="238" y="134"/>
                      </a:lnTo>
                      <a:lnTo>
                        <a:pt x="238" y="134"/>
                      </a:lnTo>
                      <a:lnTo>
                        <a:pt x="238" y="133"/>
                      </a:lnTo>
                      <a:lnTo>
                        <a:pt x="238" y="130"/>
                      </a:lnTo>
                      <a:lnTo>
                        <a:pt x="242" y="127"/>
                      </a:lnTo>
                      <a:lnTo>
                        <a:pt x="242" y="126"/>
                      </a:lnTo>
                      <a:lnTo>
                        <a:pt x="242" y="125"/>
                      </a:lnTo>
                      <a:lnTo>
                        <a:pt x="245" y="125"/>
                      </a:lnTo>
                      <a:lnTo>
                        <a:pt x="246" y="125"/>
                      </a:lnTo>
                      <a:lnTo>
                        <a:pt x="246" y="122"/>
                      </a:lnTo>
                      <a:lnTo>
                        <a:pt x="247" y="122"/>
                      </a:lnTo>
                      <a:lnTo>
                        <a:pt x="251" y="118"/>
                      </a:lnTo>
                      <a:lnTo>
                        <a:pt x="254" y="118"/>
                      </a:lnTo>
                      <a:lnTo>
                        <a:pt x="254" y="117"/>
                      </a:lnTo>
                      <a:lnTo>
                        <a:pt x="255" y="117"/>
                      </a:lnTo>
                      <a:lnTo>
                        <a:pt x="255" y="116"/>
                      </a:lnTo>
                      <a:lnTo>
                        <a:pt x="257" y="116"/>
                      </a:lnTo>
                      <a:lnTo>
                        <a:pt x="257" y="113"/>
                      </a:lnTo>
                      <a:lnTo>
                        <a:pt x="258" y="113"/>
                      </a:lnTo>
                      <a:lnTo>
                        <a:pt x="258" y="112"/>
                      </a:lnTo>
                      <a:lnTo>
                        <a:pt x="259" y="112"/>
                      </a:lnTo>
                      <a:lnTo>
                        <a:pt x="259" y="110"/>
                      </a:lnTo>
                      <a:lnTo>
                        <a:pt x="259" y="109"/>
                      </a:lnTo>
                      <a:lnTo>
                        <a:pt x="259" y="109"/>
                      </a:lnTo>
                      <a:lnTo>
                        <a:pt x="259" y="109"/>
                      </a:lnTo>
                      <a:lnTo>
                        <a:pt x="261" y="109"/>
                      </a:lnTo>
                      <a:lnTo>
                        <a:pt x="263" y="101"/>
                      </a:lnTo>
                      <a:lnTo>
                        <a:pt x="266" y="101"/>
                      </a:lnTo>
                      <a:lnTo>
                        <a:pt x="266" y="100"/>
                      </a:lnTo>
                      <a:lnTo>
                        <a:pt x="268" y="100"/>
                      </a:lnTo>
                      <a:lnTo>
                        <a:pt x="268" y="101"/>
                      </a:lnTo>
                      <a:lnTo>
                        <a:pt x="268" y="101"/>
                      </a:lnTo>
                      <a:lnTo>
                        <a:pt x="268" y="100"/>
                      </a:lnTo>
                      <a:lnTo>
                        <a:pt x="270" y="100"/>
                      </a:lnTo>
                      <a:lnTo>
                        <a:pt x="268" y="99"/>
                      </a:lnTo>
                      <a:lnTo>
                        <a:pt x="270" y="99"/>
                      </a:lnTo>
                      <a:lnTo>
                        <a:pt x="270" y="96"/>
                      </a:lnTo>
                      <a:lnTo>
                        <a:pt x="270" y="96"/>
                      </a:lnTo>
                      <a:lnTo>
                        <a:pt x="268" y="95"/>
                      </a:lnTo>
                      <a:lnTo>
                        <a:pt x="268" y="93"/>
                      </a:lnTo>
                      <a:lnTo>
                        <a:pt x="268" y="93"/>
                      </a:lnTo>
                      <a:lnTo>
                        <a:pt x="268" y="92"/>
                      </a:lnTo>
                      <a:lnTo>
                        <a:pt x="268" y="92"/>
                      </a:lnTo>
                      <a:lnTo>
                        <a:pt x="270" y="89"/>
                      </a:lnTo>
                      <a:lnTo>
                        <a:pt x="268" y="89"/>
                      </a:lnTo>
                      <a:lnTo>
                        <a:pt x="268" y="87"/>
                      </a:lnTo>
                      <a:lnTo>
                        <a:pt x="266" y="88"/>
                      </a:lnTo>
                      <a:lnTo>
                        <a:pt x="266" y="87"/>
                      </a:lnTo>
                      <a:lnTo>
                        <a:pt x="264" y="86"/>
                      </a:lnTo>
                      <a:lnTo>
                        <a:pt x="263" y="86"/>
                      </a:lnTo>
                      <a:lnTo>
                        <a:pt x="261" y="86"/>
                      </a:lnTo>
                      <a:lnTo>
                        <a:pt x="257" y="86"/>
                      </a:lnTo>
                      <a:lnTo>
                        <a:pt x="253" y="84"/>
                      </a:lnTo>
                      <a:lnTo>
                        <a:pt x="251" y="87"/>
                      </a:lnTo>
                      <a:lnTo>
                        <a:pt x="251" y="87"/>
                      </a:lnTo>
                      <a:lnTo>
                        <a:pt x="251" y="86"/>
                      </a:lnTo>
                      <a:lnTo>
                        <a:pt x="249" y="84"/>
                      </a:lnTo>
                      <a:lnTo>
                        <a:pt x="249" y="84"/>
                      </a:lnTo>
                      <a:lnTo>
                        <a:pt x="249" y="84"/>
                      </a:lnTo>
                      <a:lnTo>
                        <a:pt x="249" y="84"/>
                      </a:lnTo>
                      <a:lnTo>
                        <a:pt x="247" y="86"/>
                      </a:lnTo>
                      <a:lnTo>
                        <a:pt x="247" y="86"/>
                      </a:lnTo>
                      <a:lnTo>
                        <a:pt x="246" y="84"/>
                      </a:lnTo>
                      <a:lnTo>
                        <a:pt x="246" y="84"/>
                      </a:lnTo>
                      <a:lnTo>
                        <a:pt x="245" y="83"/>
                      </a:lnTo>
                      <a:lnTo>
                        <a:pt x="245" y="84"/>
                      </a:lnTo>
                      <a:lnTo>
                        <a:pt x="245" y="86"/>
                      </a:lnTo>
                      <a:lnTo>
                        <a:pt x="243" y="86"/>
                      </a:lnTo>
                      <a:lnTo>
                        <a:pt x="245" y="88"/>
                      </a:lnTo>
                      <a:lnTo>
                        <a:pt x="243" y="88"/>
                      </a:lnTo>
                      <a:lnTo>
                        <a:pt x="242" y="89"/>
                      </a:lnTo>
                      <a:lnTo>
                        <a:pt x="241" y="91"/>
                      </a:lnTo>
                      <a:lnTo>
                        <a:pt x="241" y="91"/>
                      </a:lnTo>
                      <a:lnTo>
                        <a:pt x="241" y="91"/>
                      </a:lnTo>
                      <a:lnTo>
                        <a:pt x="240" y="91"/>
                      </a:lnTo>
                      <a:lnTo>
                        <a:pt x="240" y="91"/>
                      </a:lnTo>
                      <a:lnTo>
                        <a:pt x="238" y="91"/>
                      </a:lnTo>
                      <a:lnTo>
                        <a:pt x="238" y="93"/>
                      </a:lnTo>
                      <a:lnTo>
                        <a:pt x="238" y="93"/>
                      </a:lnTo>
                      <a:lnTo>
                        <a:pt x="237" y="93"/>
                      </a:lnTo>
                      <a:lnTo>
                        <a:pt x="237" y="93"/>
                      </a:lnTo>
                      <a:lnTo>
                        <a:pt x="236" y="93"/>
                      </a:lnTo>
                      <a:lnTo>
                        <a:pt x="237" y="96"/>
                      </a:lnTo>
                      <a:lnTo>
                        <a:pt x="236" y="96"/>
                      </a:lnTo>
                      <a:lnTo>
                        <a:pt x="236" y="97"/>
                      </a:lnTo>
                      <a:lnTo>
                        <a:pt x="234" y="99"/>
                      </a:lnTo>
                      <a:lnTo>
                        <a:pt x="233" y="99"/>
                      </a:lnTo>
                      <a:lnTo>
                        <a:pt x="234" y="103"/>
                      </a:lnTo>
                      <a:lnTo>
                        <a:pt x="233" y="104"/>
                      </a:lnTo>
                      <a:lnTo>
                        <a:pt x="234" y="104"/>
                      </a:lnTo>
                      <a:lnTo>
                        <a:pt x="234" y="107"/>
                      </a:lnTo>
                      <a:lnTo>
                        <a:pt x="234" y="107"/>
                      </a:lnTo>
                      <a:lnTo>
                        <a:pt x="236" y="107"/>
                      </a:lnTo>
                      <a:lnTo>
                        <a:pt x="236" y="107"/>
                      </a:lnTo>
                      <a:lnTo>
                        <a:pt x="236" y="108"/>
                      </a:lnTo>
                      <a:lnTo>
                        <a:pt x="236" y="110"/>
                      </a:lnTo>
                      <a:lnTo>
                        <a:pt x="233" y="110"/>
                      </a:lnTo>
                      <a:lnTo>
                        <a:pt x="232" y="112"/>
                      </a:lnTo>
                      <a:lnTo>
                        <a:pt x="232" y="113"/>
                      </a:lnTo>
                      <a:lnTo>
                        <a:pt x="230" y="116"/>
                      </a:lnTo>
                      <a:lnTo>
                        <a:pt x="229" y="117"/>
                      </a:lnTo>
                      <a:lnTo>
                        <a:pt x="228" y="117"/>
                      </a:lnTo>
                      <a:lnTo>
                        <a:pt x="228" y="118"/>
                      </a:lnTo>
                      <a:lnTo>
                        <a:pt x="226" y="118"/>
                      </a:lnTo>
                      <a:lnTo>
                        <a:pt x="226" y="117"/>
                      </a:lnTo>
                      <a:lnTo>
                        <a:pt x="223" y="118"/>
                      </a:lnTo>
                      <a:lnTo>
                        <a:pt x="221" y="121"/>
                      </a:lnTo>
                      <a:lnTo>
                        <a:pt x="220" y="120"/>
                      </a:lnTo>
                      <a:lnTo>
                        <a:pt x="220" y="121"/>
                      </a:lnTo>
                      <a:lnTo>
                        <a:pt x="217" y="121"/>
                      </a:lnTo>
                      <a:lnTo>
                        <a:pt x="217" y="122"/>
                      </a:lnTo>
                      <a:lnTo>
                        <a:pt x="216" y="121"/>
                      </a:lnTo>
                      <a:lnTo>
                        <a:pt x="215" y="121"/>
                      </a:lnTo>
                      <a:lnTo>
                        <a:pt x="215" y="121"/>
                      </a:lnTo>
                      <a:lnTo>
                        <a:pt x="213" y="122"/>
                      </a:lnTo>
                      <a:lnTo>
                        <a:pt x="213" y="124"/>
                      </a:lnTo>
                      <a:lnTo>
                        <a:pt x="212" y="125"/>
                      </a:lnTo>
                      <a:lnTo>
                        <a:pt x="212" y="125"/>
                      </a:lnTo>
                      <a:lnTo>
                        <a:pt x="212" y="126"/>
                      </a:lnTo>
                      <a:lnTo>
                        <a:pt x="213" y="126"/>
                      </a:lnTo>
                      <a:lnTo>
                        <a:pt x="213" y="126"/>
                      </a:lnTo>
                      <a:lnTo>
                        <a:pt x="212" y="126"/>
                      </a:lnTo>
                      <a:lnTo>
                        <a:pt x="212" y="127"/>
                      </a:lnTo>
                      <a:lnTo>
                        <a:pt x="211" y="127"/>
                      </a:lnTo>
                      <a:lnTo>
                        <a:pt x="209" y="129"/>
                      </a:lnTo>
                      <a:lnTo>
                        <a:pt x="207" y="129"/>
                      </a:lnTo>
                      <a:lnTo>
                        <a:pt x="207" y="130"/>
                      </a:lnTo>
                      <a:lnTo>
                        <a:pt x="208" y="130"/>
                      </a:lnTo>
                      <a:lnTo>
                        <a:pt x="208" y="131"/>
                      </a:lnTo>
                      <a:lnTo>
                        <a:pt x="207" y="133"/>
                      </a:lnTo>
                      <a:lnTo>
                        <a:pt x="207" y="133"/>
                      </a:lnTo>
                      <a:lnTo>
                        <a:pt x="204" y="134"/>
                      </a:lnTo>
                      <a:lnTo>
                        <a:pt x="203" y="134"/>
                      </a:lnTo>
                      <a:lnTo>
                        <a:pt x="203" y="135"/>
                      </a:lnTo>
                      <a:lnTo>
                        <a:pt x="203" y="135"/>
                      </a:lnTo>
                      <a:lnTo>
                        <a:pt x="202" y="135"/>
                      </a:lnTo>
                      <a:lnTo>
                        <a:pt x="202" y="134"/>
                      </a:lnTo>
                      <a:lnTo>
                        <a:pt x="200" y="134"/>
                      </a:lnTo>
                      <a:lnTo>
                        <a:pt x="200" y="137"/>
                      </a:lnTo>
                      <a:lnTo>
                        <a:pt x="202" y="138"/>
                      </a:lnTo>
                      <a:lnTo>
                        <a:pt x="202" y="141"/>
                      </a:lnTo>
                      <a:lnTo>
                        <a:pt x="202" y="142"/>
                      </a:lnTo>
                      <a:lnTo>
                        <a:pt x="202" y="142"/>
                      </a:lnTo>
                      <a:lnTo>
                        <a:pt x="202" y="143"/>
                      </a:lnTo>
                      <a:lnTo>
                        <a:pt x="200" y="143"/>
                      </a:lnTo>
                      <a:lnTo>
                        <a:pt x="200" y="146"/>
                      </a:lnTo>
                      <a:lnTo>
                        <a:pt x="202" y="147"/>
                      </a:lnTo>
                      <a:lnTo>
                        <a:pt x="202" y="148"/>
                      </a:lnTo>
                      <a:lnTo>
                        <a:pt x="200" y="148"/>
                      </a:lnTo>
                      <a:lnTo>
                        <a:pt x="200" y="148"/>
                      </a:lnTo>
                      <a:lnTo>
                        <a:pt x="200" y="148"/>
                      </a:lnTo>
                      <a:lnTo>
                        <a:pt x="199" y="148"/>
                      </a:lnTo>
                      <a:lnTo>
                        <a:pt x="199" y="151"/>
                      </a:lnTo>
                      <a:lnTo>
                        <a:pt x="200" y="151"/>
                      </a:lnTo>
                      <a:lnTo>
                        <a:pt x="200" y="152"/>
                      </a:lnTo>
                      <a:lnTo>
                        <a:pt x="199" y="152"/>
                      </a:lnTo>
                      <a:lnTo>
                        <a:pt x="199" y="154"/>
                      </a:lnTo>
                      <a:lnTo>
                        <a:pt x="199" y="154"/>
                      </a:lnTo>
                      <a:lnTo>
                        <a:pt x="200" y="155"/>
                      </a:lnTo>
                      <a:lnTo>
                        <a:pt x="200" y="159"/>
                      </a:lnTo>
                      <a:lnTo>
                        <a:pt x="202" y="159"/>
                      </a:lnTo>
                      <a:lnTo>
                        <a:pt x="200" y="161"/>
                      </a:lnTo>
                      <a:lnTo>
                        <a:pt x="200" y="161"/>
                      </a:lnTo>
                      <a:lnTo>
                        <a:pt x="200" y="164"/>
                      </a:lnTo>
                      <a:lnTo>
                        <a:pt x="202" y="164"/>
                      </a:lnTo>
                      <a:lnTo>
                        <a:pt x="202" y="165"/>
                      </a:lnTo>
                      <a:lnTo>
                        <a:pt x="204" y="165"/>
                      </a:lnTo>
                      <a:lnTo>
                        <a:pt x="204" y="165"/>
                      </a:lnTo>
                      <a:lnTo>
                        <a:pt x="206" y="165"/>
                      </a:lnTo>
                      <a:lnTo>
                        <a:pt x="206" y="164"/>
                      </a:lnTo>
                      <a:lnTo>
                        <a:pt x="206" y="164"/>
                      </a:lnTo>
                      <a:lnTo>
                        <a:pt x="207" y="164"/>
                      </a:lnTo>
                      <a:lnTo>
                        <a:pt x="207" y="165"/>
                      </a:lnTo>
                      <a:lnTo>
                        <a:pt x="208" y="167"/>
                      </a:lnTo>
                      <a:lnTo>
                        <a:pt x="208" y="167"/>
                      </a:lnTo>
                      <a:lnTo>
                        <a:pt x="208" y="168"/>
                      </a:lnTo>
                      <a:lnTo>
                        <a:pt x="209" y="167"/>
                      </a:lnTo>
                      <a:lnTo>
                        <a:pt x="212" y="168"/>
                      </a:lnTo>
                      <a:lnTo>
                        <a:pt x="211" y="168"/>
                      </a:lnTo>
                      <a:lnTo>
                        <a:pt x="212" y="171"/>
                      </a:lnTo>
                      <a:lnTo>
                        <a:pt x="215" y="172"/>
                      </a:lnTo>
                      <a:lnTo>
                        <a:pt x="215" y="175"/>
                      </a:lnTo>
                      <a:lnTo>
                        <a:pt x="216" y="176"/>
                      </a:lnTo>
                      <a:lnTo>
                        <a:pt x="215" y="179"/>
                      </a:lnTo>
                      <a:lnTo>
                        <a:pt x="209" y="181"/>
                      </a:lnTo>
                      <a:lnTo>
                        <a:pt x="209" y="182"/>
                      </a:lnTo>
                      <a:lnTo>
                        <a:pt x="213" y="182"/>
                      </a:lnTo>
                      <a:lnTo>
                        <a:pt x="213" y="182"/>
                      </a:lnTo>
                      <a:lnTo>
                        <a:pt x="213" y="184"/>
                      </a:lnTo>
                      <a:lnTo>
                        <a:pt x="215" y="184"/>
                      </a:lnTo>
                      <a:lnTo>
                        <a:pt x="215" y="184"/>
                      </a:lnTo>
                      <a:lnTo>
                        <a:pt x="212" y="184"/>
                      </a:lnTo>
                      <a:lnTo>
                        <a:pt x="212" y="185"/>
                      </a:lnTo>
                      <a:lnTo>
                        <a:pt x="212" y="185"/>
                      </a:lnTo>
                      <a:lnTo>
                        <a:pt x="212" y="186"/>
                      </a:lnTo>
                      <a:lnTo>
                        <a:pt x="211" y="186"/>
                      </a:lnTo>
                      <a:lnTo>
                        <a:pt x="211" y="188"/>
                      </a:lnTo>
                      <a:lnTo>
                        <a:pt x="207" y="188"/>
                      </a:lnTo>
                      <a:lnTo>
                        <a:pt x="207" y="189"/>
                      </a:lnTo>
                      <a:lnTo>
                        <a:pt x="206" y="190"/>
                      </a:lnTo>
                      <a:lnTo>
                        <a:pt x="206" y="190"/>
                      </a:lnTo>
                      <a:lnTo>
                        <a:pt x="204" y="190"/>
                      </a:lnTo>
                      <a:lnTo>
                        <a:pt x="204" y="189"/>
                      </a:lnTo>
                      <a:lnTo>
                        <a:pt x="203" y="189"/>
                      </a:lnTo>
                      <a:lnTo>
                        <a:pt x="203" y="189"/>
                      </a:lnTo>
                      <a:lnTo>
                        <a:pt x="199" y="189"/>
                      </a:lnTo>
                      <a:lnTo>
                        <a:pt x="199" y="190"/>
                      </a:lnTo>
                      <a:lnTo>
                        <a:pt x="196" y="192"/>
                      </a:lnTo>
                      <a:lnTo>
                        <a:pt x="194" y="190"/>
                      </a:lnTo>
                      <a:lnTo>
                        <a:pt x="191" y="190"/>
                      </a:lnTo>
                      <a:lnTo>
                        <a:pt x="191" y="192"/>
                      </a:lnTo>
                      <a:lnTo>
                        <a:pt x="192" y="192"/>
                      </a:lnTo>
                      <a:lnTo>
                        <a:pt x="192" y="192"/>
                      </a:lnTo>
                      <a:lnTo>
                        <a:pt x="194" y="192"/>
                      </a:lnTo>
                      <a:lnTo>
                        <a:pt x="195" y="192"/>
                      </a:lnTo>
                      <a:lnTo>
                        <a:pt x="195" y="192"/>
                      </a:lnTo>
                      <a:lnTo>
                        <a:pt x="195" y="193"/>
                      </a:lnTo>
                      <a:lnTo>
                        <a:pt x="196" y="193"/>
                      </a:lnTo>
                      <a:lnTo>
                        <a:pt x="198" y="193"/>
                      </a:lnTo>
                      <a:lnTo>
                        <a:pt x="198" y="194"/>
                      </a:lnTo>
                      <a:lnTo>
                        <a:pt x="195" y="194"/>
                      </a:lnTo>
                      <a:lnTo>
                        <a:pt x="194" y="194"/>
                      </a:lnTo>
                      <a:lnTo>
                        <a:pt x="195" y="197"/>
                      </a:lnTo>
                      <a:lnTo>
                        <a:pt x="195" y="197"/>
                      </a:lnTo>
                      <a:lnTo>
                        <a:pt x="195" y="199"/>
                      </a:lnTo>
                      <a:lnTo>
                        <a:pt x="195" y="201"/>
                      </a:lnTo>
                      <a:lnTo>
                        <a:pt x="195" y="205"/>
                      </a:lnTo>
                      <a:lnTo>
                        <a:pt x="194" y="206"/>
                      </a:lnTo>
                      <a:lnTo>
                        <a:pt x="194" y="209"/>
                      </a:lnTo>
                      <a:lnTo>
                        <a:pt x="194" y="209"/>
                      </a:lnTo>
                      <a:lnTo>
                        <a:pt x="192" y="211"/>
                      </a:lnTo>
                      <a:lnTo>
                        <a:pt x="192" y="211"/>
                      </a:lnTo>
                      <a:lnTo>
                        <a:pt x="192" y="216"/>
                      </a:lnTo>
                      <a:lnTo>
                        <a:pt x="191" y="216"/>
                      </a:lnTo>
                      <a:lnTo>
                        <a:pt x="191" y="220"/>
                      </a:lnTo>
                      <a:lnTo>
                        <a:pt x="191" y="220"/>
                      </a:lnTo>
                      <a:lnTo>
                        <a:pt x="191" y="220"/>
                      </a:lnTo>
                      <a:lnTo>
                        <a:pt x="194" y="218"/>
                      </a:lnTo>
                      <a:lnTo>
                        <a:pt x="195" y="216"/>
                      </a:lnTo>
                      <a:lnTo>
                        <a:pt x="195" y="219"/>
                      </a:lnTo>
                      <a:lnTo>
                        <a:pt x="192" y="224"/>
                      </a:lnTo>
                      <a:lnTo>
                        <a:pt x="190" y="224"/>
                      </a:lnTo>
                      <a:lnTo>
                        <a:pt x="190" y="223"/>
                      </a:lnTo>
                      <a:lnTo>
                        <a:pt x="190" y="223"/>
                      </a:lnTo>
                      <a:lnTo>
                        <a:pt x="190" y="224"/>
                      </a:lnTo>
                      <a:lnTo>
                        <a:pt x="186" y="224"/>
                      </a:lnTo>
                      <a:lnTo>
                        <a:pt x="183" y="226"/>
                      </a:lnTo>
                      <a:lnTo>
                        <a:pt x="179" y="226"/>
                      </a:lnTo>
                      <a:lnTo>
                        <a:pt x="179" y="224"/>
                      </a:lnTo>
                      <a:lnTo>
                        <a:pt x="175" y="226"/>
                      </a:lnTo>
                      <a:lnTo>
                        <a:pt x="175" y="228"/>
                      </a:lnTo>
                      <a:lnTo>
                        <a:pt x="173" y="228"/>
                      </a:lnTo>
                      <a:lnTo>
                        <a:pt x="173" y="231"/>
                      </a:lnTo>
                      <a:lnTo>
                        <a:pt x="171" y="231"/>
                      </a:lnTo>
                      <a:lnTo>
                        <a:pt x="171" y="231"/>
                      </a:lnTo>
                      <a:lnTo>
                        <a:pt x="173" y="232"/>
                      </a:lnTo>
                      <a:lnTo>
                        <a:pt x="173" y="233"/>
                      </a:lnTo>
                      <a:lnTo>
                        <a:pt x="171" y="235"/>
                      </a:lnTo>
                      <a:lnTo>
                        <a:pt x="170" y="235"/>
                      </a:lnTo>
                      <a:lnTo>
                        <a:pt x="169" y="236"/>
                      </a:lnTo>
                      <a:lnTo>
                        <a:pt x="166" y="236"/>
                      </a:lnTo>
                      <a:lnTo>
                        <a:pt x="165" y="236"/>
                      </a:lnTo>
                      <a:lnTo>
                        <a:pt x="164" y="236"/>
                      </a:lnTo>
                      <a:lnTo>
                        <a:pt x="162" y="236"/>
                      </a:lnTo>
                      <a:lnTo>
                        <a:pt x="162" y="237"/>
                      </a:lnTo>
                      <a:lnTo>
                        <a:pt x="161" y="237"/>
                      </a:lnTo>
                      <a:lnTo>
                        <a:pt x="161" y="236"/>
                      </a:lnTo>
                      <a:lnTo>
                        <a:pt x="160" y="236"/>
                      </a:lnTo>
                      <a:lnTo>
                        <a:pt x="160" y="236"/>
                      </a:lnTo>
                      <a:lnTo>
                        <a:pt x="158" y="236"/>
                      </a:lnTo>
                      <a:lnTo>
                        <a:pt x="160" y="232"/>
                      </a:lnTo>
                      <a:lnTo>
                        <a:pt x="158" y="231"/>
                      </a:lnTo>
                      <a:lnTo>
                        <a:pt x="158" y="227"/>
                      </a:lnTo>
                      <a:lnTo>
                        <a:pt x="160" y="226"/>
                      </a:lnTo>
                      <a:lnTo>
                        <a:pt x="160" y="224"/>
                      </a:lnTo>
                      <a:lnTo>
                        <a:pt x="160" y="222"/>
                      </a:lnTo>
                      <a:lnTo>
                        <a:pt x="161" y="222"/>
                      </a:lnTo>
                      <a:lnTo>
                        <a:pt x="161" y="222"/>
                      </a:lnTo>
                      <a:lnTo>
                        <a:pt x="162" y="220"/>
                      </a:lnTo>
                      <a:lnTo>
                        <a:pt x="162" y="220"/>
                      </a:lnTo>
                      <a:lnTo>
                        <a:pt x="162" y="220"/>
                      </a:lnTo>
                      <a:lnTo>
                        <a:pt x="160" y="219"/>
                      </a:lnTo>
                      <a:lnTo>
                        <a:pt x="158" y="216"/>
                      </a:lnTo>
                      <a:lnTo>
                        <a:pt x="157" y="215"/>
                      </a:lnTo>
                      <a:lnTo>
                        <a:pt x="156" y="214"/>
                      </a:lnTo>
                      <a:lnTo>
                        <a:pt x="154" y="211"/>
                      </a:lnTo>
                      <a:lnTo>
                        <a:pt x="153" y="209"/>
                      </a:lnTo>
                      <a:lnTo>
                        <a:pt x="151" y="209"/>
                      </a:lnTo>
                      <a:lnTo>
                        <a:pt x="151" y="207"/>
                      </a:lnTo>
                      <a:lnTo>
                        <a:pt x="149" y="206"/>
                      </a:lnTo>
                      <a:lnTo>
                        <a:pt x="148" y="205"/>
                      </a:lnTo>
                      <a:lnTo>
                        <a:pt x="149" y="203"/>
                      </a:lnTo>
                      <a:lnTo>
                        <a:pt x="149" y="203"/>
                      </a:lnTo>
                      <a:lnTo>
                        <a:pt x="149" y="202"/>
                      </a:lnTo>
                      <a:lnTo>
                        <a:pt x="149" y="201"/>
                      </a:lnTo>
                      <a:lnTo>
                        <a:pt x="151" y="201"/>
                      </a:lnTo>
                      <a:lnTo>
                        <a:pt x="151" y="199"/>
                      </a:lnTo>
                      <a:lnTo>
                        <a:pt x="149" y="198"/>
                      </a:lnTo>
                      <a:lnTo>
                        <a:pt x="148" y="196"/>
                      </a:lnTo>
                      <a:lnTo>
                        <a:pt x="147" y="196"/>
                      </a:lnTo>
                      <a:lnTo>
                        <a:pt x="147" y="196"/>
                      </a:lnTo>
                      <a:lnTo>
                        <a:pt x="145" y="196"/>
                      </a:lnTo>
                      <a:lnTo>
                        <a:pt x="145" y="190"/>
                      </a:lnTo>
                      <a:lnTo>
                        <a:pt x="147" y="190"/>
                      </a:lnTo>
                      <a:lnTo>
                        <a:pt x="147" y="186"/>
                      </a:lnTo>
                      <a:lnTo>
                        <a:pt x="144" y="186"/>
                      </a:lnTo>
                      <a:lnTo>
                        <a:pt x="144" y="188"/>
                      </a:lnTo>
                      <a:lnTo>
                        <a:pt x="144" y="188"/>
                      </a:lnTo>
                      <a:lnTo>
                        <a:pt x="143" y="188"/>
                      </a:lnTo>
                      <a:lnTo>
                        <a:pt x="141" y="189"/>
                      </a:lnTo>
                      <a:lnTo>
                        <a:pt x="140" y="189"/>
                      </a:lnTo>
                      <a:lnTo>
                        <a:pt x="139" y="190"/>
                      </a:lnTo>
                      <a:lnTo>
                        <a:pt x="137" y="190"/>
                      </a:lnTo>
                      <a:lnTo>
                        <a:pt x="137" y="192"/>
                      </a:lnTo>
                      <a:lnTo>
                        <a:pt x="135" y="192"/>
                      </a:lnTo>
                      <a:lnTo>
                        <a:pt x="135" y="193"/>
                      </a:lnTo>
                      <a:lnTo>
                        <a:pt x="131" y="193"/>
                      </a:lnTo>
                      <a:lnTo>
                        <a:pt x="131" y="193"/>
                      </a:lnTo>
                      <a:lnTo>
                        <a:pt x="130" y="194"/>
                      </a:lnTo>
                      <a:lnTo>
                        <a:pt x="130" y="194"/>
                      </a:lnTo>
                      <a:lnTo>
                        <a:pt x="128" y="194"/>
                      </a:lnTo>
                      <a:lnTo>
                        <a:pt x="127" y="197"/>
                      </a:lnTo>
                      <a:lnTo>
                        <a:pt x="124" y="197"/>
                      </a:lnTo>
                      <a:lnTo>
                        <a:pt x="124" y="198"/>
                      </a:lnTo>
                      <a:lnTo>
                        <a:pt x="122" y="198"/>
                      </a:lnTo>
                      <a:lnTo>
                        <a:pt x="122" y="198"/>
                      </a:lnTo>
                      <a:lnTo>
                        <a:pt x="120" y="199"/>
                      </a:lnTo>
                      <a:lnTo>
                        <a:pt x="119" y="201"/>
                      </a:lnTo>
                      <a:lnTo>
                        <a:pt x="117" y="201"/>
                      </a:lnTo>
                      <a:lnTo>
                        <a:pt x="117" y="201"/>
                      </a:lnTo>
                      <a:lnTo>
                        <a:pt x="115" y="201"/>
                      </a:lnTo>
                      <a:lnTo>
                        <a:pt x="114" y="203"/>
                      </a:lnTo>
                      <a:lnTo>
                        <a:pt x="107" y="203"/>
                      </a:lnTo>
                      <a:lnTo>
                        <a:pt x="107" y="199"/>
                      </a:lnTo>
                      <a:lnTo>
                        <a:pt x="106" y="199"/>
                      </a:lnTo>
                      <a:lnTo>
                        <a:pt x="106" y="201"/>
                      </a:lnTo>
                      <a:lnTo>
                        <a:pt x="99" y="201"/>
                      </a:lnTo>
                      <a:lnTo>
                        <a:pt x="99" y="198"/>
                      </a:lnTo>
                      <a:lnTo>
                        <a:pt x="98" y="198"/>
                      </a:lnTo>
                      <a:lnTo>
                        <a:pt x="98" y="197"/>
                      </a:lnTo>
                      <a:lnTo>
                        <a:pt x="97" y="196"/>
                      </a:lnTo>
                      <a:lnTo>
                        <a:pt x="97" y="193"/>
                      </a:lnTo>
                      <a:lnTo>
                        <a:pt x="98" y="193"/>
                      </a:lnTo>
                      <a:lnTo>
                        <a:pt x="99" y="192"/>
                      </a:lnTo>
                      <a:lnTo>
                        <a:pt x="101" y="190"/>
                      </a:lnTo>
                      <a:lnTo>
                        <a:pt x="101" y="188"/>
                      </a:lnTo>
                      <a:lnTo>
                        <a:pt x="102" y="188"/>
                      </a:lnTo>
                      <a:lnTo>
                        <a:pt x="101" y="184"/>
                      </a:lnTo>
                      <a:lnTo>
                        <a:pt x="102" y="184"/>
                      </a:lnTo>
                      <a:lnTo>
                        <a:pt x="102" y="181"/>
                      </a:lnTo>
                      <a:lnTo>
                        <a:pt x="102" y="181"/>
                      </a:lnTo>
                      <a:lnTo>
                        <a:pt x="102" y="182"/>
                      </a:lnTo>
                      <a:lnTo>
                        <a:pt x="101" y="182"/>
                      </a:lnTo>
                      <a:lnTo>
                        <a:pt x="101" y="182"/>
                      </a:lnTo>
                      <a:lnTo>
                        <a:pt x="101" y="184"/>
                      </a:lnTo>
                      <a:lnTo>
                        <a:pt x="98" y="184"/>
                      </a:lnTo>
                      <a:lnTo>
                        <a:pt x="98" y="184"/>
                      </a:lnTo>
                      <a:lnTo>
                        <a:pt x="97" y="182"/>
                      </a:lnTo>
                      <a:lnTo>
                        <a:pt x="97" y="184"/>
                      </a:lnTo>
                      <a:lnTo>
                        <a:pt x="97" y="184"/>
                      </a:lnTo>
                      <a:lnTo>
                        <a:pt x="97" y="185"/>
                      </a:lnTo>
                      <a:lnTo>
                        <a:pt x="96" y="185"/>
                      </a:lnTo>
                      <a:lnTo>
                        <a:pt x="96" y="186"/>
                      </a:lnTo>
                      <a:lnTo>
                        <a:pt x="96" y="186"/>
                      </a:lnTo>
                      <a:lnTo>
                        <a:pt x="96" y="184"/>
                      </a:lnTo>
                      <a:lnTo>
                        <a:pt x="92" y="184"/>
                      </a:lnTo>
                      <a:lnTo>
                        <a:pt x="92" y="181"/>
                      </a:lnTo>
                      <a:lnTo>
                        <a:pt x="93" y="181"/>
                      </a:lnTo>
                      <a:lnTo>
                        <a:pt x="93" y="180"/>
                      </a:lnTo>
                      <a:lnTo>
                        <a:pt x="98" y="180"/>
                      </a:lnTo>
                      <a:lnTo>
                        <a:pt x="98" y="179"/>
                      </a:lnTo>
                      <a:lnTo>
                        <a:pt x="99" y="179"/>
                      </a:lnTo>
                      <a:lnTo>
                        <a:pt x="99" y="177"/>
                      </a:lnTo>
                      <a:lnTo>
                        <a:pt x="99" y="176"/>
                      </a:lnTo>
                      <a:lnTo>
                        <a:pt x="99" y="175"/>
                      </a:lnTo>
                      <a:lnTo>
                        <a:pt x="102" y="175"/>
                      </a:lnTo>
                      <a:lnTo>
                        <a:pt x="103" y="169"/>
                      </a:lnTo>
                      <a:lnTo>
                        <a:pt x="106" y="169"/>
                      </a:lnTo>
                      <a:lnTo>
                        <a:pt x="107" y="168"/>
                      </a:lnTo>
                      <a:lnTo>
                        <a:pt x="109" y="167"/>
                      </a:lnTo>
                      <a:lnTo>
                        <a:pt x="107" y="167"/>
                      </a:lnTo>
                      <a:lnTo>
                        <a:pt x="107" y="168"/>
                      </a:lnTo>
                      <a:lnTo>
                        <a:pt x="105" y="168"/>
                      </a:lnTo>
                      <a:lnTo>
                        <a:pt x="105" y="168"/>
                      </a:lnTo>
                      <a:lnTo>
                        <a:pt x="102" y="169"/>
                      </a:lnTo>
                      <a:lnTo>
                        <a:pt x="102" y="169"/>
                      </a:lnTo>
                      <a:lnTo>
                        <a:pt x="101" y="171"/>
                      </a:lnTo>
                      <a:lnTo>
                        <a:pt x="99" y="173"/>
                      </a:lnTo>
                      <a:lnTo>
                        <a:pt x="97" y="172"/>
                      </a:lnTo>
                      <a:lnTo>
                        <a:pt x="97" y="171"/>
                      </a:lnTo>
                      <a:lnTo>
                        <a:pt x="93" y="171"/>
                      </a:lnTo>
                      <a:lnTo>
                        <a:pt x="94" y="169"/>
                      </a:lnTo>
                      <a:lnTo>
                        <a:pt x="96" y="169"/>
                      </a:lnTo>
                      <a:lnTo>
                        <a:pt x="96" y="167"/>
                      </a:lnTo>
                      <a:lnTo>
                        <a:pt x="94" y="168"/>
                      </a:lnTo>
                      <a:lnTo>
                        <a:pt x="93" y="168"/>
                      </a:lnTo>
                      <a:lnTo>
                        <a:pt x="92" y="168"/>
                      </a:lnTo>
                      <a:lnTo>
                        <a:pt x="90" y="168"/>
                      </a:lnTo>
                      <a:lnTo>
                        <a:pt x="89" y="168"/>
                      </a:lnTo>
                      <a:lnTo>
                        <a:pt x="89" y="167"/>
                      </a:lnTo>
                      <a:lnTo>
                        <a:pt x="92" y="167"/>
                      </a:lnTo>
                      <a:lnTo>
                        <a:pt x="92" y="165"/>
                      </a:lnTo>
                      <a:lnTo>
                        <a:pt x="90" y="165"/>
                      </a:lnTo>
                      <a:lnTo>
                        <a:pt x="90" y="165"/>
                      </a:lnTo>
                      <a:lnTo>
                        <a:pt x="90" y="164"/>
                      </a:lnTo>
                      <a:lnTo>
                        <a:pt x="93" y="164"/>
                      </a:lnTo>
                      <a:lnTo>
                        <a:pt x="93" y="163"/>
                      </a:lnTo>
                      <a:lnTo>
                        <a:pt x="94" y="161"/>
                      </a:lnTo>
                      <a:lnTo>
                        <a:pt x="93" y="161"/>
                      </a:lnTo>
                      <a:lnTo>
                        <a:pt x="93" y="161"/>
                      </a:lnTo>
                      <a:lnTo>
                        <a:pt x="89" y="160"/>
                      </a:lnTo>
                      <a:lnTo>
                        <a:pt x="89" y="159"/>
                      </a:lnTo>
                      <a:lnTo>
                        <a:pt x="92" y="160"/>
                      </a:lnTo>
                      <a:lnTo>
                        <a:pt x="92" y="159"/>
                      </a:lnTo>
                      <a:lnTo>
                        <a:pt x="93" y="159"/>
                      </a:lnTo>
                      <a:lnTo>
                        <a:pt x="93" y="159"/>
                      </a:lnTo>
                      <a:lnTo>
                        <a:pt x="99" y="159"/>
                      </a:lnTo>
                      <a:lnTo>
                        <a:pt x="99" y="159"/>
                      </a:lnTo>
                      <a:lnTo>
                        <a:pt x="102" y="159"/>
                      </a:lnTo>
                      <a:lnTo>
                        <a:pt x="102" y="159"/>
                      </a:lnTo>
                      <a:lnTo>
                        <a:pt x="102" y="159"/>
                      </a:lnTo>
                      <a:lnTo>
                        <a:pt x="102" y="159"/>
                      </a:lnTo>
                      <a:lnTo>
                        <a:pt x="103" y="159"/>
                      </a:lnTo>
                      <a:lnTo>
                        <a:pt x="103" y="160"/>
                      </a:lnTo>
                      <a:lnTo>
                        <a:pt x="105" y="160"/>
                      </a:lnTo>
                      <a:lnTo>
                        <a:pt x="105" y="160"/>
                      </a:lnTo>
                      <a:lnTo>
                        <a:pt x="106" y="159"/>
                      </a:lnTo>
                      <a:lnTo>
                        <a:pt x="109" y="158"/>
                      </a:lnTo>
                      <a:lnTo>
                        <a:pt x="109" y="156"/>
                      </a:lnTo>
                      <a:lnTo>
                        <a:pt x="107" y="156"/>
                      </a:lnTo>
                      <a:lnTo>
                        <a:pt x="107" y="158"/>
                      </a:lnTo>
                      <a:lnTo>
                        <a:pt x="106" y="158"/>
                      </a:lnTo>
                      <a:lnTo>
                        <a:pt x="106" y="158"/>
                      </a:lnTo>
                      <a:lnTo>
                        <a:pt x="106" y="158"/>
                      </a:lnTo>
                      <a:lnTo>
                        <a:pt x="106" y="156"/>
                      </a:lnTo>
                      <a:lnTo>
                        <a:pt x="106" y="156"/>
                      </a:lnTo>
                      <a:lnTo>
                        <a:pt x="105" y="156"/>
                      </a:lnTo>
                      <a:lnTo>
                        <a:pt x="103" y="156"/>
                      </a:lnTo>
                      <a:lnTo>
                        <a:pt x="103" y="156"/>
                      </a:lnTo>
                      <a:lnTo>
                        <a:pt x="103" y="156"/>
                      </a:lnTo>
                      <a:lnTo>
                        <a:pt x="102" y="155"/>
                      </a:lnTo>
                      <a:lnTo>
                        <a:pt x="101" y="155"/>
                      </a:lnTo>
                      <a:lnTo>
                        <a:pt x="101" y="155"/>
                      </a:lnTo>
                      <a:lnTo>
                        <a:pt x="99" y="155"/>
                      </a:lnTo>
                      <a:lnTo>
                        <a:pt x="99" y="156"/>
                      </a:lnTo>
                      <a:lnTo>
                        <a:pt x="99" y="158"/>
                      </a:lnTo>
                      <a:lnTo>
                        <a:pt x="98" y="158"/>
                      </a:lnTo>
                      <a:lnTo>
                        <a:pt x="97" y="158"/>
                      </a:lnTo>
                      <a:lnTo>
                        <a:pt x="97" y="158"/>
                      </a:lnTo>
                      <a:lnTo>
                        <a:pt x="96" y="158"/>
                      </a:lnTo>
                      <a:lnTo>
                        <a:pt x="94" y="155"/>
                      </a:lnTo>
                      <a:lnTo>
                        <a:pt x="94" y="155"/>
                      </a:lnTo>
                      <a:lnTo>
                        <a:pt x="93" y="156"/>
                      </a:lnTo>
                      <a:lnTo>
                        <a:pt x="92" y="156"/>
                      </a:lnTo>
                      <a:lnTo>
                        <a:pt x="90" y="158"/>
                      </a:lnTo>
                      <a:lnTo>
                        <a:pt x="89" y="155"/>
                      </a:lnTo>
                      <a:lnTo>
                        <a:pt x="89" y="155"/>
                      </a:lnTo>
                      <a:lnTo>
                        <a:pt x="90" y="154"/>
                      </a:lnTo>
                      <a:lnTo>
                        <a:pt x="90" y="154"/>
                      </a:lnTo>
                      <a:lnTo>
                        <a:pt x="89" y="152"/>
                      </a:lnTo>
                      <a:lnTo>
                        <a:pt x="89" y="150"/>
                      </a:lnTo>
                      <a:lnTo>
                        <a:pt x="96" y="150"/>
                      </a:lnTo>
                      <a:lnTo>
                        <a:pt x="98" y="150"/>
                      </a:lnTo>
                      <a:lnTo>
                        <a:pt x="99" y="150"/>
                      </a:lnTo>
                      <a:lnTo>
                        <a:pt x="99" y="150"/>
                      </a:lnTo>
                      <a:lnTo>
                        <a:pt x="102" y="150"/>
                      </a:lnTo>
                      <a:lnTo>
                        <a:pt x="101" y="150"/>
                      </a:lnTo>
                      <a:lnTo>
                        <a:pt x="101" y="150"/>
                      </a:lnTo>
                      <a:lnTo>
                        <a:pt x="99" y="148"/>
                      </a:lnTo>
                      <a:lnTo>
                        <a:pt x="98" y="148"/>
                      </a:lnTo>
                      <a:lnTo>
                        <a:pt x="96" y="147"/>
                      </a:lnTo>
                      <a:lnTo>
                        <a:pt x="93" y="147"/>
                      </a:lnTo>
                      <a:lnTo>
                        <a:pt x="93" y="147"/>
                      </a:lnTo>
                      <a:lnTo>
                        <a:pt x="93" y="144"/>
                      </a:lnTo>
                      <a:lnTo>
                        <a:pt x="93" y="144"/>
                      </a:lnTo>
                      <a:lnTo>
                        <a:pt x="94" y="146"/>
                      </a:lnTo>
                      <a:lnTo>
                        <a:pt x="94" y="146"/>
                      </a:lnTo>
                      <a:lnTo>
                        <a:pt x="94" y="146"/>
                      </a:lnTo>
                      <a:lnTo>
                        <a:pt x="96" y="144"/>
                      </a:lnTo>
                      <a:lnTo>
                        <a:pt x="96" y="144"/>
                      </a:lnTo>
                      <a:lnTo>
                        <a:pt x="98" y="143"/>
                      </a:lnTo>
                      <a:lnTo>
                        <a:pt x="98" y="144"/>
                      </a:lnTo>
                      <a:lnTo>
                        <a:pt x="102" y="144"/>
                      </a:lnTo>
                      <a:lnTo>
                        <a:pt x="102" y="142"/>
                      </a:lnTo>
                      <a:lnTo>
                        <a:pt x="103" y="142"/>
                      </a:lnTo>
                      <a:lnTo>
                        <a:pt x="105" y="144"/>
                      </a:lnTo>
                      <a:lnTo>
                        <a:pt x="105" y="143"/>
                      </a:lnTo>
                      <a:lnTo>
                        <a:pt x="106" y="143"/>
                      </a:lnTo>
                      <a:lnTo>
                        <a:pt x="106" y="143"/>
                      </a:lnTo>
                      <a:lnTo>
                        <a:pt x="109" y="142"/>
                      </a:lnTo>
                      <a:lnTo>
                        <a:pt x="109" y="146"/>
                      </a:lnTo>
                      <a:lnTo>
                        <a:pt x="109" y="146"/>
                      </a:lnTo>
                      <a:lnTo>
                        <a:pt x="109" y="144"/>
                      </a:lnTo>
                      <a:lnTo>
                        <a:pt x="110" y="144"/>
                      </a:lnTo>
                      <a:lnTo>
                        <a:pt x="110" y="144"/>
                      </a:lnTo>
                      <a:lnTo>
                        <a:pt x="110" y="143"/>
                      </a:lnTo>
                      <a:lnTo>
                        <a:pt x="110" y="143"/>
                      </a:lnTo>
                      <a:lnTo>
                        <a:pt x="110" y="143"/>
                      </a:lnTo>
                      <a:lnTo>
                        <a:pt x="109" y="143"/>
                      </a:lnTo>
                      <a:lnTo>
                        <a:pt x="109" y="142"/>
                      </a:lnTo>
                      <a:lnTo>
                        <a:pt x="107" y="141"/>
                      </a:lnTo>
                      <a:lnTo>
                        <a:pt x="107" y="141"/>
                      </a:lnTo>
                      <a:lnTo>
                        <a:pt x="103" y="141"/>
                      </a:lnTo>
                      <a:lnTo>
                        <a:pt x="103" y="139"/>
                      </a:lnTo>
                      <a:lnTo>
                        <a:pt x="103" y="139"/>
                      </a:lnTo>
                      <a:lnTo>
                        <a:pt x="103" y="137"/>
                      </a:lnTo>
                      <a:lnTo>
                        <a:pt x="105" y="137"/>
                      </a:lnTo>
                      <a:lnTo>
                        <a:pt x="107" y="138"/>
                      </a:lnTo>
                      <a:lnTo>
                        <a:pt x="109" y="138"/>
                      </a:lnTo>
                      <a:lnTo>
                        <a:pt x="110" y="138"/>
                      </a:lnTo>
                      <a:lnTo>
                        <a:pt x="110" y="137"/>
                      </a:lnTo>
                      <a:lnTo>
                        <a:pt x="111" y="137"/>
                      </a:lnTo>
                      <a:lnTo>
                        <a:pt x="113" y="135"/>
                      </a:lnTo>
                      <a:lnTo>
                        <a:pt x="113" y="134"/>
                      </a:lnTo>
                      <a:lnTo>
                        <a:pt x="113" y="133"/>
                      </a:lnTo>
                      <a:lnTo>
                        <a:pt x="113" y="133"/>
                      </a:lnTo>
                      <a:lnTo>
                        <a:pt x="113" y="133"/>
                      </a:lnTo>
                      <a:lnTo>
                        <a:pt x="110" y="133"/>
                      </a:lnTo>
                      <a:lnTo>
                        <a:pt x="110" y="131"/>
                      </a:lnTo>
                      <a:lnTo>
                        <a:pt x="110" y="130"/>
                      </a:lnTo>
                      <a:lnTo>
                        <a:pt x="111" y="130"/>
                      </a:lnTo>
                      <a:lnTo>
                        <a:pt x="113" y="131"/>
                      </a:lnTo>
                      <a:lnTo>
                        <a:pt x="115" y="130"/>
                      </a:lnTo>
                      <a:lnTo>
                        <a:pt x="117" y="130"/>
                      </a:lnTo>
                      <a:lnTo>
                        <a:pt x="118" y="130"/>
                      </a:lnTo>
                      <a:lnTo>
                        <a:pt x="119" y="131"/>
                      </a:lnTo>
                      <a:lnTo>
                        <a:pt x="119" y="127"/>
                      </a:lnTo>
                      <a:lnTo>
                        <a:pt x="122" y="129"/>
                      </a:lnTo>
                      <a:lnTo>
                        <a:pt x="122" y="130"/>
                      </a:lnTo>
                      <a:lnTo>
                        <a:pt x="124" y="130"/>
                      </a:lnTo>
                      <a:lnTo>
                        <a:pt x="124" y="129"/>
                      </a:lnTo>
                      <a:lnTo>
                        <a:pt x="122" y="129"/>
                      </a:lnTo>
                      <a:lnTo>
                        <a:pt x="122" y="126"/>
                      </a:lnTo>
                      <a:lnTo>
                        <a:pt x="123" y="126"/>
                      </a:lnTo>
                      <a:lnTo>
                        <a:pt x="124" y="126"/>
                      </a:lnTo>
                      <a:lnTo>
                        <a:pt x="126" y="126"/>
                      </a:lnTo>
                      <a:lnTo>
                        <a:pt x="126" y="125"/>
                      </a:lnTo>
                      <a:lnTo>
                        <a:pt x="126" y="124"/>
                      </a:lnTo>
                      <a:lnTo>
                        <a:pt x="124" y="124"/>
                      </a:lnTo>
                      <a:lnTo>
                        <a:pt x="124" y="122"/>
                      </a:lnTo>
                      <a:lnTo>
                        <a:pt x="126" y="121"/>
                      </a:lnTo>
                      <a:lnTo>
                        <a:pt x="126" y="121"/>
                      </a:lnTo>
                      <a:lnTo>
                        <a:pt x="126" y="121"/>
                      </a:lnTo>
                      <a:lnTo>
                        <a:pt x="127" y="121"/>
                      </a:lnTo>
                      <a:lnTo>
                        <a:pt x="128" y="121"/>
                      </a:lnTo>
                      <a:lnTo>
                        <a:pt x="130" y="121"/>
                      </a:lnTo>
                      <a:lnTo>
                        <a:pt x="131" y="122"/>
                      </a:lnTo>
                      <a:lnTo>
                        <a:pt x="131" y="121"/>
                      </a:lnTo>
                      <a:lnTo>
                        <a:pt x="132" y="120"/>
                      </a:lnTo>
                      <a:lnTo>
                        <a:pt x="132" y="120"/>
                      </a:lnTo>
                      <a:lnTo>
                        <a:pt x="134" y="120"/>
                      </a:lnTo>
                      <a:lnTo>
                        <a:pt x="134" y="120"/>
                      </a:lnTo>
                      <a:lnTo>
                        <a:pt x="134" y="121"/>
                      </a:lnTo>
                      <a:lnTo>
                        <a:pt x="135" y="122"/>
                      </a:lnTo>
                      <a:lnTo>
                        <a:pt x="135" y="124"/>
                      </a:lnTo>
                      <a:lnTo>
                        <a:pt x="141" y="125"/>
                      </a:lnTo>
                      <a:lnTo>
                        <a:pt x="143" y="121"/>
                      </a:lnTo>
                      <a:lnTo>
                        <a:pt x="143" y="121"/>
                      </a:lnTo>
                      <a:lnTo>
                        <a:pt x="144" y="120"/>
                      </a:lnTo>
                      <a:lnTo>
                        <a:pt x="145" y="120"/>
                      </a:lnTo>
                      <a:lnTo>
                        <a:pt x="145" y="120"/>
                      </a:lnTo>
                      <a:lnTo>
                        <a:pt x="147" y="118"/>
                      </a:lnTo>
                      <a:lnTo>
                        <a:pt x="147" y="117"/>
                      </a:lnTo>
                      <a:lnTo>
                        <a:pt x="149" y="116"/>
                      </a:lnTo>
                      <a:lnTo>
                        <a:pt x="149" y="114"/>
                      </a:lnTo>
                      <a:lnTo>
                        <a:pt x="147" y="116"/>
                      </a:lnTo>
                      <a:lnTo>
                        <a:pt x="145" y="117"/>
                      </a:lnTo>
                      <a:lnTo>
                        <a:pt x="145" y="117"/>
                      </a:lnTo>
                      <a:lnTo>
                        <a:pt x="144" y="118"/>
                      </a:lnTo>
                      <a:lnTo>
                        <a:pt x="143" y="120"/>
                      </a:lnTo>
                      <a:lnTo>
                        <a:pt x="141" y="120"/>
                      </a:lnTo>
                      <a:lnTo>
                        <a:pt x="141" y="120"/>
                      </a:lnTo>
                      <a:lnTo>
                        <a:pt x="140" y="120"/>
                      </a:lnTo>
                      <a:lnTo>
                        <a:pt x="140" y="120"/>
                      </a:lnTo>
                      <a:lnTo>
                        <a:pt x="139" y="121"/>
                      </a:lnTo>
                      <a:lnTo>
                        <a:pt x="137" y="121"/>
                      </a:lnTo>
                      <a:lnTo>
                        <a:pt x="137" y="121"/>
                      </a:lnTo>
                      <a:lnTo>
                        <a:pt x="137" y="121"/>
                      </a:lnTo>
                      <a:lnTo>
                        <a:pt x="136" y="121"/>
                      </a:lnTo>
                      <a:lnTo>
                        <a:pt x="136" y="120"/>
                      </a:lnTo>
                      <a:lnTo>
                        <a:pt x="137" y="120"/>
                      </a:lnTo>
                      <a:lnTo>
                        <a:pt x="137" y="120"/>
                      </a:lnTo>
                      <a:lnTo>
                        <a:pt x="137" y="118"/>
                      </a:lnTo>
                      <a:lnTo>
                        <a:pt x="136" y="118"/>
                      </a:lnTo>
                      <a:lnTo>
                        <a:pt x="136" y="117"/>
                      </a:lnTo>
                      <a:lnTo>
                        <a:pt x="139" y="117"/>
                      </a:lnTo>
                      <a:lnTo>
                        <a:pt x="139" y="116"/>
                      </a:lnTo>
                      <a:lnTo>
                        <a:pt x="140" y="116"/>
                      </a:lnTo>
                      <a:lnTo>
                        <a:pt x="141" y="114"/>
                      </a:lnTo>
                      <a:lnTo>
                        <a:pt x="143" y="112"/>
                      </a:lnTo>
                      <a:lnTo>
                        <a:pt x="144" y="110"/>
                      </a:lnTo>
                      <a:lnTo>
                        <a:pt x="145" y="110"/>
                      </a:lnTo>
                      <a:lnTo>
                        <a:pt x="145" y="108"/>
                      </a:lnTo>
                      <a:lnTo>
                        <a:pt x="147" y="108"/>
                      </a:lnTo>
                      <a:lnTo>
                        <a:pt x="147" y="107"/>
                      </a:lnTo>
                      <a:lnTo>
                        <a:pt x="149" y="108"/>
                      </a:lnTo>
                      <a:lnTo>
                        <a:pt x="149" y="105"/>
                      </a:lnTo>
                      <a:lnTo>
                        <a:pt x="152" y="105"/>
                      </a:lnTo>
                      <a:lnTo>
                        <a:pt x="152" y="104"/>
                      </a:lnTo>
                      <a:lnTo>
                        <a:pt x="152" y="104"/>
                      </a:lnTo>
                      <a:lnTo>
                        <a:pt x="151" y="103"/>
                      </a:lnTo>
                      <a:lnTo>
                        <a:pt x="153" y="101"/>
                      </a:lnTo>
                      <a:lnTo>
                        <a:pt x="156" y="103"/>
                      </a:lnTo>
                      <a:lnTo>
                        <a:pt x="157" y="103"/>
                      </a:lnTo>
                      <a:lnTo>
                        <a:pt x="158" y="103"/>
                      </a:lnTo>
                      <a:lnTo>
                        <a:pt x="160" y="101"/>
                      </a:lnTo>
                      <a:lnTo>
                        <a:pt x="160" y="101"/>
                      </a:lnTo>
                      <a:lnTo>
                        <a:pt x="160" y="100"/>
                      </a:lnTo>
                      <a:lnTo>
                        <a:pt x="158" y="99"/>
                      </a:lnTo>
                      <a:lnTo>
                        <a:pt x="158" y="97"/>
                      </a:lnTo>
                      <a:lnTo>
                        <a:pt x="160" y="96"/>
                      </a:lnTo>
                      <a:lnTo>
                        <a:pt x="160" y="96"/>
                      </a:lnTo>
                      <a:lnTo>
                        <a:pt x="162" y="95"/>
                      </a:lnTo>
                      <a:lnTo>
                        <a:pt x="164" y="95"/>
                      </a:lnTo>
                      <a:lnTo>
                        <a:pt x="164" y="93"/>
                      </a:lnTo>
                      <a:lnTo>
                        <a:pt x="166" y="93"/>
                      </a:lnTo>
                      <a:lnTo>
                        <a:pt x="168" y="92"/>
                      </a:lnTo>
                      <a:lnTo>
                        <a:pt x="169" y="91"/>
                      </a:lnTo>
                      <a:lnTo>
                        <a:pt x="169" y="91"/>
                      </a:lnTo>
                      <a:lnTo>
                        <a:pt x="169" y="91"/>
                      </a:lnTo>
                      <a:lnTo>
                        <a:pt x="169" y="91"/>
                      </a:lnTo>
                      <a:lnTo>
                        <a:pt x="170" y="91"/>
                      </a:lnTo>
                      <a:lnTo>
                        <a:pt x="170" y="91"/>
                      </a:lnTo>
                      <a:lnTo>
                        <a:pt x="173" y="89"/>
                      </a:lnTo>
                      <a:lnTo>
                        <a:pt x="171" y="88"/>
                      </a:lnTo>
                      <a:lnTo>
                        <a:pt x="171" y="88"/>
                      </a:lnTo>
                      <a:lnTo>
                        <a:pt x="171" y="87"/>
                      </a:lnTo>
                      <a:lnTo>
                        <a:pt x="173" y="87"/>
                      </a:lnTo>
                      <a:lnTo>
                        <a:pt x="171" y="87"/>
                      </a:lnTo>
                      <a:lnTo>
                        <a:pt x="171" y="84"/>
                      </a:lnTo>
                      <a:lnTo>
                        <a:pt x="173" y="84"/>
                      </a:lnTo>
                      <a:lnTo>
                        <a:pt x="173" y="83"/>
                      </a:lnTo>
                      <a:lnTo>
                        <a:pt x="171" y="83"/>
                      </a:lnTo>
                      <a:lnTo>
                        <a:pt x="171" y="82"/>
                      </a:lnTo>
                      <a:lnTo>
                        <a:pt x="171" y="80"/>
                      </a:lnTo>
                      <a:lnTo>
                        <a:pt x="173" y="80"/>
                      </a:lnTo>
                      <a:lnTo>
                        <a:pt x="175" y="80"/>
                      </a:lnTo>
                      <a:lnTo>
                        <a:pt x="175" y="79"/>
                      </a:lnTo>
                      <a:lnTo>
                        <a:pt x="178" y="79"/>
                      </a:lnTo>
                      <a:lnTo>
                        <a:pt x="178" y="78"/>
                      </a:lnTo>
                      <a:lnTo>
                        <a:pt x="177" y="78"/>
                      </a:lnTo>
                      <a:lnTo>
                        <a:pt x="177" y="76"/>
                      </a:lnTo>
                      <a:lnTo>
                        <a:pt x="181" y="76"/>
                      </a:lnTo>
                      <a:lnTo>
                        <a:pt x="181" y="75"/>
                      </a:lnTo>
                      <a:lnTo>
                        <a:pt x="182" y="76"/>
                      </a:lnTo>
                      <a:lnTo>
                        <a:pt x="182" y="75"/>
                      </a:lnTo>
                      <a:lnTo>
                        <a:pt x="183" y="75"/>
                      </a:lnTo>
                      <a:lnTo>
                        <a:pt x="185" y="74"/>
                      </a:lnTo>
                      <a:lnTo>
                        <a:pt x="185" y="72"/>
                      </a:lnTo>
                      <a:lnTo>
                        <a:pt x="186" y="72"/>
                      </a:lnTo>
                      <a:lnTo>
                        <a:pt x="186" y="72"/>
                      </a:lnTo>
                      <a:lnTo>
                        <a:pt x="187" y="72"/>
                      </a:lnTo>
                      <a:lnTo>
                        <a:pt x="187" y="72"/>
                      </a:lnTo>
                      <a:lnTo>
                        <a:pt x="189" y="71"/>
                      </a:lnTo>
                      <a:lnTo>
                        <a:pt x="187" y="71"/>
                      </a:lnTo>
                      <a:lnTo>
                        <a:pt x="186" y="70"/>
                      </a:lnTo>
                      <a:lnTo>
                        <a:pt x="187" y="69"/>
                      </a:lnTo>
                      <a:lnTo>
                        <a:pt x="187" y="69"/>
                      </a:lnTo>
                      <a:lnTo>
                        <a:pt x="187" y="67"/>
                      </a:lnTo>
                      <a:lnTo>
                        <a:pt x="194" y="67"/>
                      </a:lnTo>
                      <a:lnTo>
                        <a:pt x="194" y="65"/>
                      </a:lnTo>
                      <a:lnTo>
                        <a:pt x="191" y="65"/>
                      </a:lnTo>
                      <a:lnTo>
                        <a:pt x="192" y="63"/>
                      </a:lnTo>
                      <a:lnTo>
                        <a:pt x="192" y="63"/>
                      </a:lnTo>
                      <a:lnTo>
                        <a:pt x="192" y="61"/>
                      </a:lnTo>
                      <a:lnTo>
                        <a:pt x="190" y="62"/>
                      </a:lnTo>
                      <a:lnTo>
                        <a:pt x="190" y="59"/>
                      </a:lnTo>
                      <a:lnTo>
                        <a:pt x="191" y="59"/>
                      </a:lnTo>
                      <a:lnTo>
                        <a:pt x="191" y="58"/>
                      </a:lnTo>
                      <a:lnTo>
                        <a:pt x="190" y="58"/>
                      </a:lnTo>
                      <a:lnTo>
                        <a:pt x="190" y="58"/>
                      </a:lnTo>
                      <a:lnTo>
                        <a:pt x="189" y="58"/>
                      </a:lnTo>
                      <a:lnTo>
                        <a:pt x="189" y="57"/>
                      </a:lnTo>
                      <a:lnTo>
                        <a:pt x="191" y="57"/>
                      </a:lnTo>
                      <a:lnTo>
                        <a:pt x="194" y="57"/>
                      </a:lnTo>
                      <a:lnTo>
                        <a:pt x="195" y="58"/>
                      </a:lnTo>
                      <a:lnTo>
                        <a:pt x="195" y="59"/>
                      </a:lnTo>
                      <a:lnTo>
                        <a:pt x="196" y="61"/>
                      </a:lnTo>
                      <a:lnTo>
                        <a:pt x="198" y="61"/>
                      </a:lnTo>
                      <a:lnTo>
                        <a:pt x="196" y="58"/>
                      </a:lnTo>
                      <a:lnTo>
                        <a:pt x="196" y="55"/>
                      </a:lnTo>
                      <a:lnTo>
                        <a:pt x="198" y="55"/>
                      </a:lnTo>
                      <a:lnTo>
                        <a:pt x="198" y="55"/>
                      </a:lnTo>
                      <a:lnTo>
                        <a:pt x="200" y="54"/>
                      </a:lnTo>
                      <a:lnTo>
                        <a:pt x="203" y="54"/>
                      </a:lnTo>
                      <a:lnTo>
                        <a:pt x="203" y="53"/>
                      </a:lnTo>
                      <a:lnTo>
                        <a:pt x="202" y="53"/>
                      </a:lnTo>
                      <a:lnTo>
                        <a:pt x="200" y="52"/>
                      </a:lnTo>
                      <a:lnTo>
                        <a:pt x="199" y="53"/>
                      </a:lnTo>
                      <a:lnTo>
                        <a:pt x="198" y="54"/>
                      </a:lnTo>
                      <a:lnTo>
                        <a:pt x="196" y="54"/>
                      </a:lnTo>
                      <a:lnTo>
                        <a:pt x="194" y="54"/>
                      </a:lnTo>
                      <a:lnTo>
                        <a:pt x="194" y="52"/>
                      </a:lnTo>
                      <a:lnTo>
                        <a:pt x="195" y="52"/>
                      </a:lnTo>
                      <a:lnTo>
                        <a:pt x="195" y="50"/>
                      </a:lnTo>
                      <a:lnTo>
                        <a:pt x="199" y="50"/>
                      </a:lnTo>
                      <a:lnTo>
                        <a:pt x="199" y="49"/>
                      </a:lnTo>
                      <a:lnTo>
                        <a:pt x="200" y="49"/>
                      </a:lnTo>
                      <a:lnTo>
                        <a:pt x="200" y="49"/>
                      </a:lnTo>
                      <a:lnTo>
                        <a:pt x="202" y="49"/>
                      </a:lnTo>
                      <a:lnTo>
                        <a:pt x="203" y="48"/>
                      </a:lnTo>
                      <a:lnTo>
                        <a:pt x="204" y="45"/>
                      </a:lnTo>
                      <a:lnTo>
                        <a:pt x="204" y="45"/>
                      </a:lnTo>
                      <a:lnTo>
                        <a:pt x="203" y="45"/>
                      </a:lnTo>
                      <a:lnTo>
                        <a:pt x="203" y="44"/>
                      </a:lnTo>
                      <a:lnTo>
                        <a:pt x="204" y="42"/>
                      </a:lnTo>
                      <a:lnTo>
                        <a:pt x="204" y="40"/>
                      </a:lnTo>
                      <a:lnTo>
                        <a:pt x="206" y="40"/>
                      </a:lnTo>
                      <a:lnTo>
                        <a:pt x="206" y="38"/>
                      </a:lnTo>
                      <a:lnTo>
                        <a:pt x="206" y="37"/>
                      </a:lnTo>
                      <a:lnTo>
                        <a:pt x="208" y="37"/>
                      </a:lnTo>
                      <a:lnTo>
                        <a:pt x="208" y="35"/>
                      </a:lnTo>
                      <a:lnTo>
                        <a:pt x="208" y="32"/>
                      </a:lnTo>
                      <a:lnTo>
                        <a:pt x="209" y="32"/>
                      </a:lnTo>
                      <a:lnTo>
                        <a:pt x="209" y="33"/>
                      </a:lnTo>
                      <a:lnTo>
                        <a:pt x="209" y="33"/>
                      </a:lnTo>
                      <a:lnTo>
                        <a:pt x="209" y="33"/>
                      </a:lnTo>
                      <a:lnTo>
                        <a:pt x="211" y="35"/>
                      </a:lnTo>
                      <a:lnTo>
                        <a:pt x="212" y="35"/>
                      </a:lnTo>
                      <a:lnTo>
                        <a:pt x="213" y="35"/>
                      </a:lnTo>
                      <a:lnTo>
                        <a:pt x="213" y="35"/>
                      </a:lnTo>
                      <a:lnTo>
                        <a:pt x="213" y="35"/>
                      </a:lnTo>
                      <a:lnTo>
                        <a:pt x="215" y="33"/>
                      </a:lnTo>
                      <a:lnTo>
                        <a:pt x="212" y="32"/>
                      </a:lnTo>
                      <a:lnTo>
                        <a:pt x="212" y="31"/>
                      </a:lnTo>
                      <a:lnTo>
                        <a:pt x="213" y="31"/>
                      </a:lnTo>
                      <a:lnTo>
                        <a:pt x="213" y="31"/>
                      </a:lnTo>
                      <a:lnTo>
                        <a:pt x="215" y="32"/>
                      </a:lnTo>
                      <a:lnTo>
                        <a:pt x="215" y="32"/>
                      </a:lnTo>
                      <a:lnTo>
                        <a:pt x="215" y="33"/>
                      </a:lnTo>
                      <a:lnTo>
                        <a:pt x="216" y="33"/>
                      </a:lnTo>
                      <a:lnTo>
                        <a:pt x="216" y="35"/>
                      </a:lnTo>
                      <a:lnTo>
                        <a:pt x="217" y="35"/>
                      </a:lnTo>
                      <a:lnTo>
                        <a:pt x="217" y="29"/>
                      </a:lnTo>
                      <a:lnTo>
                        <a:pt x="215" y="29"/>
                      </a:lnTo>
                      <a:lnTo>
                        <a:pt x="215" y="28"/>
                      </a:lnTo>
                      <a:lnTo>
                        <a:pt x="215" y="27"/>
                      </a:lnTo>
                      <a:lnTo>
                        <a:pt x="215" y="27"/>
                      </a:lnTo>
                      <a:lnTo>
                        <a:pt x="216" y="24"/>
                      </a:lnTo>
                      <a:lnTo>
                        <a:pt x="219" y="24"/>
                      </a:lnTo>
                      <a:lnTo>
                        <a:pt x="219" y="24"/>
                      </a:lnTo>
                      <a:lnTo>
                        <a:pt x="219" y="24"/>
                      </a:lnTo>
                      <a:lnTo>
                        <a:pt x="219" y="27"/>
                      </a:lnTo>
                      <a:lnTo>
                        <a:pt x="220" y="28"/>
                      </a:lnTo>
                      <a:lnTo>
                        <a:pt x="221" y="28"/>
                      </a:lnTo>
                      <a:lnTo>
                        <a:pt x="223" y="27"/>
                      </a:lnTo>
                      <a:lnTo>
                        <a:pt x="225" y="25"/>
                      </a:lnTo>
                      <a:lnTo>
                        <a:pt x="225" y="23"/>
                      </a:lnTo>
                      <a:lnTo>
                        <a:pt x="226" y="23"/>
                      </a:lnTo>
                      <a:lnTo>
                        <a:pt x="226" y="21"/>
                      </a:lnTo>
                      <a:lnTo>
                        <a:pt x="228" y="21"/>
                      </a:lnTo>
                      <a:lnTo>
                        <a:pt x="228" y="24"/>
                      </a:lnTo>
                      <a:lnTo>
                        <a:pt x="228" y="25"/>
                      </a:lnTo>
                      <a:lnTo>
                        <a:pt x="228" y="27"/>
                      </a:lnTo>
                      <a:lnTo>
                        <a:pt x="228" y="25"/>
                      </a:lnTo>
                      <a:lnTo>
                        <a:pt x="230" y="24"/>
                      </a:lnTo>
                      <a:lnTo>
                        <a:pt x="230" y="24"/>
                      </a:lnTo>
                      <a:lnTo>
                        <a:pt x="230" y="23"/>
                      </a:lnTo>
                      <a:lnTo>
                        <a:pt x="230" y="23"/>
                      </a:lnTo>
                      <a:lnTo>
                        <a:pt x="232" y="21"/>
                      </a:lnTo>
                      <a:lnTo>
                        <a:pt x="232" y="20"/>
                      </a:lnTo>
                      <a:lnTo>
                        <a:pt x="232" y="20"/>
                      </a:lnTo>
                      <a:lnTo>
                        <a:pt x="232" y="25"/>
                      </a:lnTo>
                      <a:lnTo>
                        <a:pt x="232" y="25"/>
                      </a:lnTo>
                      <a:lnTo>
                        <a:pt x="232" y="25"/>
                      </a:lnTo>
                      <a:lnTo>
                        <a:pt x="234" y="25"/>
                      </a:lnTo>
                      <a:lnTo>
                        <a:pt x="236" y="23"/>
                      </a:lnTo>
                      <a:lnTo>
                        <a:pt x="234" y="23"/>
                      </a:lnTo>
                      <a:lnTo>
                        <a:pt x="233" y="20"/>
                      </a:lnTo>
                      <a:lnTo>
                        <a:pt x="234" y="20"/>
                      </a:lnTo>
                      <a:lnTo>
                        <a:pt x="234" y="20"/>
                      </a:lnTo>
                      <a:lnTo>
                        <a:pt x="236" y="20"/>
                      </a:lnTo>
                      <a:lnTo>
                        <a:pt x="236" y="20"/>
                      </a:lnTo>
                      <a:lnTo>
                        <a:pt x="236" y="20"/>
                      </a:lnTo>
                      <a:lnTo>
                        <a:pt x="238" y="21"/>
                      </a:lnTo>
                      <a:lnTo>
                        <a:pt x="240" y="23"/>
                      </a:lnTo>
                      <a:lnTo>
                        <a:pt x="242" y="24"/>
                      </a:lnTo>
                      <a:lnTo>
                        <a:pt x="241" y="21"/>
                      </a:lnTo>
                      <a:lnTo>
                        <a:pt x="240" y="19"/>
                      </a:lnTo>
                      <a:lnTo>
                        <a:pt x="238" y="17"/>
                      </a:lnTo>
                      <a:lnTo>
                        <a:pt x="237" y="19"/>
                      </a:lnTo>
                      <a:lnTo>
                        <a:pt x="236" y="19"/>
                      </a:lnTo>
                      <a:lnTo>
                        <a:pt x="236" y="19"/>
                      </a:lnTo>
                      <a:lnTo>
                        <a:pt x="236" y="17"/>
                      </a:lnTo>
                      <a:lnTo>
                        <a:pt x="236" y="17"/>
                      </a:lnTo>
                      <a:lnTo>
                        <a:pt x="234" y="16"/>
                      </a:lnTo>
                      <a:lnTo>
                        <a:pt x="238" y="16"/>
                      </a:lnTo>
                      <a:lnTo>
                        <a:pt x="240" y="14"/>
                      </a:lnTo>
                      <a:lnTo>
                        <a:pt x="242" y="15"/>
                      </a:lnTo>
                      <a:lnTo>
                        <a:pt x="242" y="16"/>
                      </a:lnTo>
                      <a:lnTo>
                        <a:pt x="243" y="16"/>
                      </a:lnTo>
                      <a:lnTo>
                        <a:pt x="246" y="16"/>
                      </a:lnTo>
                      <a:lnTo>
                        <a:pt x="246" y="17"/>
                      </a:lnTo>
                      <a:lnTo>
                        <a:pt x="247" y="19"/>
                      </a:lnTo>
                      <a:lnTo>
                        <a:pt x="249" y="19"/>
                      </a:lnTo>
                      <a:lnTo>
                        <a:pt x="249" y="20"/>
                      </a:lnTo>
                      <a:lnTo>
                        <a:pt x="251" y="20"/>
                      </a:lnTo>
                      <a:lnTo>
                        <a:pt x="251" y="20"/>
                      </a:lnTo>
                      <a:lnTo>
                        <a:pt x="253" y="20"/>
                      </a:lnTo>
                      <a:lnTo>
                        <a:pt x="253" y="20"/>
                      </a:lnTo>
                      <a:lnTo>
                        <a:pt x="253" y="20"/>
                      </a:lnTo>
                      <a:lnTo>
                        <a:pt x="253" y="19"/>
                      </a:lnTo>
                      <a:lnTo>
                        <a:pt x="254" y="17"/>
                      </a:lnTo>
                      <a:lnTo>
                        <a:pt x="254" y="17"/>
                      </a:lnTo>
                      <a:lnTo>
                        <a:pt x="254" y="17"/>
                      </a:lnTo>
                      <a:lnTo>
                        <a:pt x="255" y="17"/>
                      </a:lnTo>
                      <a:lnTo>
                        <a:pt x="257" y="16"/>
                      </a:lnTo>
                      <a:lnTo>
                        <a:pt x="258" y="16"/>
                      </a:lnTo>
                      <a:lnTo>
                        <a:pt x="258" y="15"/>
                      </a:lnTo>
                      <a:lnTo>
                        <a:pt x="259" y="15"/>
                      </a:lnTo>
                      <a:lnTo>
                        <a:pt x="261" y="12"/>
                      </a:lnTo>
                      <a:lnTo>
                        <a:pt x="261" y="12"/>
                      </a:lnTo>
                      <a:lnTo>
                        <a:pt x="261" y="11"/>
                      </a:lnTo>
                      <a:lnTo>
                        <a:pt x="263" y="11"/>
                      </a:lnTo>
                      <a:lnTo>
                        <a:pt x="263" y="12"/>
                      </a:lnTo>
                      <a:lnTo>
                        <a:pt x="263" y="15"/>
                      </a:lnTo>
                      <a:lnTo>
                        <a:pt x="267" y="15"/>
                      </a:lnTo>
                      <a:lnTo>
                        <a:pt x="267" y="14"/>
                      </a:lnTo>
                      <a:lnTo>
                        <a:pt x="266" y="12"/>
                      </a:lnTo>
                      <a:lnTo>
                        <a:pt x="266" y="11"/>
                      </a:lnTo>
                      <a:lnTo>
                        <a:pt x="266" y="8"/>
                      </a:lnTo>
                      <a:lnTo>
                        <a:pt x="267" y="7"/>
                      </a:lnTo>
                      <a:lnTo>
                        <a:pt x="267" y="7"/>
                      </a:lnTo>
                      <a:lnTo>
                        <a:pt x="268" y="7"/>
                      </a:lnTo>
                      <a:lnTo>
                        <a:pt x="270" y="8"/>
                      </a:lnTo>
                      <a:lnTo>
                        <a:pt x="271" y="10"/>
                      </a:lnTo>
                      <a:lnTo>
                        <a:pt x="272" y="10"/>
                      </a:lnTo>
                      <a:lnTo>
                        <a:pt x="272" y="8"/>
                      </a:lnTo>
                      <a:lnTo>
                        <a:pt x="274" y="8"/>
                      </a:lnTo>
                      <a:lnTo>
                        <a:pt x="274" y="11"/>
                      </a:lnTo>
                      <a:lnTo>
                        <a:pt x="276" y="10"/>
                      </a:lnTo>
                      <a:lnTo>
                        <a:pt x="276" y="10"/>
                      </a:lnTo>
                      <a:lnTo>
                        <a:pt x="276" y="11"/>
                      </a:lnTo>
                      <a:lnTo>
                        <a:pt x="278" y="11"/>
                      </a:lnTo>
                      <a:lnTo>
                        <a:pt x="278" y="12"/>
                      </a:lnTo>
                      <a:lnTo>
                        <a:pt x="276" y="15"/>
                      </a:lnTo>
                      <a:lnTo>
                        <a:pt x="275" y="15"/>
                      </a:lnTo>
                      <a:lnTo>
                        <a:pt x="275" y="16"/>
                      </a:lnTo>
                      <a:lnTo>
                        <a:pt x="272" y="16"/>
                      </a:lnTo>
                      <a:lnTo>
                        <a:pt x="272" y="20"/>
                      </a:lnTo>
                      <a:lnTo>
                        <a:pt x="271" y="24"/>
                      </a:lnTo>
                      <a:lnTo>
                        <a:pt x="271" y="24"/>
                      </a:lnTo>
                      <a:lnTo>
                        <a:pt x="272" y="24"/>
                      </a:lnTo>
                      <a:lnTo>
                        <a:pt x="272" y="24"/>
                      </a:lnTo>
                      <a:lnTo>
                        <a:pt x="272" y="24"/>
                      </a:lnTo>
                      <a:lnTo>
                        <a:pt x="274" y="23"/>
                      </a:lnTo>
                      <a:lnTo>
                        <a:pt x="274" y="21"/>
                      </a:lnTo>
                      <a:lnTo>
                        <a:pt x="275" y="21"/>
                      </a:lnTo>
                      <a:lnTo>
                        <a:pt x="275" y="19"/>
                      </a:lnTo>
                      <a:lnTo>
                        <a:pt x="276" y="19"/>
                      </a:lnTo>
                      <a:lnTo>
                        <a:pt x="276" y="17"/>
                      </a:lnTo>
                      <a:lnTo>
                        <a:pt x="279" y="17"/>
                      </a:lnTo>
                      <a:lnTo>
                        <a:pt x="279" y="16"/>
                      </a:lnTo>
                      <a:lnTo>
                        <a:pt x="280" y="14"/>
                      </a:lnTo>
                      <a:lnTo>
                        <a:pt x="280" y="12"/>
                      </a:lnTo>
                      <a:lnTo>
                        <a:pt x="281" y="11"/>
                      </a:lnTo>
                      <a:lnTo>
                        <a:pt x="283" y="11"/>
                      </a:lnTo>
                      <a:lnTo>
                        <a:pt x="283" y="10"/>
                      </a:lnTo>
                      <a:lnTo>
                        <a:pt x="283" y="8"/>
                      </a:lnTo>
                      <a:lnTo>
                        <a:pt x="284" y="8"/>
                      </a:lnTo>
                      <a:lnTo>
                        <a:pt x="285" y="8"/>
                      </a:lnTo>
                      <a:lnTo>
                        <a:pt x="285" y="6"/>
                      </a:lnTo>
                      <a:lnTo>
                        <a:pt x="287" y="6"/>
                      </a:lnTo>
                      <a:lnTo>
                        <a:pt x="287" y="8"/>
                      </a:lnTo>
                      <a:lnTo>
                        <a:pt x="287" y="8"/>
                      </a:lnTo>
                      <a:lnTo>
                        <a:pt x="287" y="10"/>
                      </a:lnTo>
                      <a:lnTo>
                        <a:pt x="285" y="11"/>
                      </a:lnTo>
                      <a:lnTo>
                        <a:pt x="285" y="12"/>
                      </a:lnTo>
                      <a:lnTo>
                        <a:pt x="284" y="12"/>
                      </a:lnTo>
                      <a:lnTo>
                        <a:pt x="284" y="14"/>
                      </a:lnTo>
                      <a:lnTo>
                        <a:pt x="285" y="14"/>
                      </a:lnTo>
                      <a:lnTo>
                        <a:pt x="285" y="15"/>
                      </a:lnTo>
                      <a:lnTo>
                        <a:pt x="284" y="19"/>
                      </a:lnTo>
                      <a:lnTo>
                        <a:pt x="285" y="19"/>
                      </a:lnTo>
                      <a:lnTo>
                        <a:pt x="285" y="16"/>
                      </a:lnTo>
                      <a:lnTo>
                        <a:pt x="287" y="15"/>
                      </a:lnTo>
                      <a:lnTo>
                        <a:pt x="289" y="14"/>
                      </a:lnTo>
                      <a:lnTo>
                        <a:pt x="289" y="11"/>
                      </a:lnTo>
                      <a:lnTo>
                        <a:pt x="291" y="10"/>
                      </a:lnTo>
                      <a:lnTo>
                        <a:pt x="291" y="10"/>
                      </a:lnTo>
                      <a:lnTo>
                        <a:pt x="292" y="8"/>
                      </a:lnTo>
                      <a:lnTo>
                        <a:pt x="293" y="8"/>
                      </a:lnTo>
                      <a:lnTo>
                        <a:pt x="293" y="7"/>
                      </a:lnTo>
                      <a:lnTo>
                        <a:pt x="292" y="6"/>
                      </a:lnTo>
                      <a:lnTo>
                        <a:pt x="292" y="4"/>
                      </a:lnTo>
                      <a:lnTo>
                        <a:pt x="295" y="4"/>
                      </a:lnTo>
                      <a:lnTo>
                        <a:pt x="295" y="4"/>
                      </a:lnTo>
                      <a:lnTo>
                        <a:pt x="295" y="4"/>
                      </a:lnTo>
                      <a:lnTo>
                        <a:pt x="295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37" name="Freeform 13"/>
                <p:cNvSpPr>
                  <a:spLocks/>
                </p:cNvSpPr>
                <p:nvPr/>
              </p:nvSpPr>
              <p:spPr bwMode="auto">
                <a:xfrm>
                  <a:off x="7514397" y="1457779"/>
                  <a:ext cx="976313" cy="579438"/>
                </a:xfrm>
                <a:custGeom>
                  <a:avLst/>
                  <a:gdLst>
                    <a:gd name="T0" fmla="*/ 219 w 615"/>
                    <a:gd name="T1" fmla="*/ 11 h 365"/>
                    <a:gd name="T2" fmla="*/ 228 w 615"/>
                    <a:gd name="T3" fmla="*/ 16 h 365"/>
                    <a:gd name="T4" fmla="*/ 216 w 615"/>
                    <a:gd name="T5" fmla="*/ 28 h 365"/>
                    <a:gd name="T6" fmla="*/ 250 w 615"/>
                    <a:gd name="T7" fmla="*/ 15 h 365"/>
                    <a:gd name="T8" fmla="*/ 254 w 615"/>
                    <a:gd name="T9" fmla="*/ 32 h 365"/>
                    <a:gd name="T10" fmla="*/ 292 w 615"/>
                    <a:gd name="T11" fmla="*/ 33 h 365"/>
                    <a:gd name="T12" fmla="*/ 326 w 615"/>
                    <a:gd name="T13" fmla="*/ 32 h 365"/>
                    <a:gd name="T14" fmla="*/ 352 w 615"/>
                    <a:gd name="T15" fmla="*/ 45 h 365"/>
                    <a:gd name="T16" fmla="*/ 361 w 615"/>
                    <a:gd name="T17" fmla="*/ 55 h 365"/>
                    <a:gd name="T18" fmla="*/ 402 w 615"/>
                    <a:gd name="T19" fmla="*/ 51 h 365"/>
                    <a:gd name="T20" fmla="*/ 428 w 615"/>
                    <a:gd name="T21" fmla="*/ 59 h 365"/>
                    <a:gd name="T22" fmla="*/ 449 w 615"/>
                    <a:gd name="T23" fmla="*/ 45 h 365"/>
                    <a:gd name="T24" fmla="*/ 497 w 615"/>
                    <a:gd name="T25" fmla="*/ 51 h 365"/>
                    <a:gd name="T26" fmla="*/ 524 w 615"/>
                    <a:gd name="T27" fmla="*/ 62 h 365"/>
                    <a:gd name="T28" fmla="*/ 550 w 615"/>
                    <a:gd name="T29" fmla="*/ 81 h 365"/>
                    <a:gd name="T30" fmla="*/ 577 w 615"/>
                    <a:gd name="T31" fmla="*/ 108 h 365"/>
                    <a:gd name="T32" fmla="*/ 613 w 615"/>
                    <a:gd name="T33" fmla="*/ 114 h 365"/>
                    <a:gd name="T34" fmla="*/ 598 w 615"/>
                    <a:gd name="T35" fmla="*/ 126 h 365"/>
                    <a:gd name="T36" fmla="*/ 582 w 615"/>
                    <a:gd name="T37" fmla="*/ 140 h 365"/>
                    <a:gd name="T38" fmla="*/ 551 w 615"/>
                    <a:gd name="T39" fmla="*/ 119 h 365"/>
                    <a:gd name="T40" fmla="*/ 531 w 615"/>
                    <a:gd name="T41" fmla="*/ 114 h 365"/>
                    <a:gd name="T42" fmla="*/ 521 w 615"/>
                    <a:gd name="T43" fmla="*/ 131 h 365"/>
                    <a:gd name="T44" fmla="*/ 504 w 615"/>
                    <a:gd name="T45" fmla="*/ 132 h 365"/>
                    <a:gd name="T46" fmla="*/ 517 w 615"/>
                    <a:gd name="T47" fmla="*/ 152 h 365"/>
                    <a:gd name="T48" fmla="*/ 499 w 615"/>
                    <a:gd name="T49" fmla="*/ 161 h 365"/>
                    <a:gd name="T50" fmla="*/ 467 w 615"/>
                    <a:gd name="T51" fmla="*/ 170 h 365"/>
                    <a:gd name="T52" fmla="*/ 454 w 615"/>
                    <a:gd name="T53" fmla="*/ 183 h 365"/>
                    <a:gd name="T54" fmla="*/ 420 w 615"/>
                    <a:gd name="T55" fmla="*/ 187 h 365"/>
                    <a:gd name="T56" fmla="*/ 402 w 615"/>
                    <a:gd name="T57" fmla="*/ 191 h 365"/>
                    <a:gd name="T58" fmla="*/ 376 w 615"/>
                    <a:gd name="T59" fmla="*/ 210 h 365"/>
                    <a:gd name="T60" fmla="*/ 380 w 615"/>
                    <a:gd name="T61" fmla="*/ 248 h 365"/>
                    <a:gd name="T62" fmla="*/ 357 w 615"/>
                    <a:gd name="T63" fmla="*/ 275 h 365"/>
                    <a:gd name="T64" fmla="*/ 330 w 615"/>
                    <a:gd name="T65" fmla="*/ 316 h 365"/>
                    <a:gd name="T66" fmla="*/ 315 w 615"/>
                    <a:gd name="T67" fmla="*/ 284 h 365"/>
                    <a:gd name="T68" fmla="*/ 322 w 615"/>
                    <a:gd name="T69" fmla="*/ 241 h 365"/>
                    <a:gd name="T70" fmla="*/ 348 w 615"/>
                    <a:gd name="T71" fmla="*/ 212 h 365"/>
                    <a:gd name="T72" fmla="*/ 368 w 615"/>
                    <a:gd name="T73" fmla="*/ 186 h 365"/>
                    <a:gd name="T74" fmla="*/ 399 w 615"/>
                    <a:gd name="T75" fmla="*/ 163 h 365"/>
                    <a:gd name="T76" fmla="*/ 380 w 615"/>
                    <a:gd name="T77" fmla="*/ 173 h 365"/>
                    <a:gd name="T78" fmla="*/ 353 w 615"/>
                    <a:gd name="T79" fmla="*/ 187 h 365"/>
                    <a:gd name="T80" fmla="*/ 344 w 615"/>
                    <a:gd name="T81" fmla="*/ 170 h 365"/>
                    <a:gd name="T82" fmla="*/ 314 w 615"/>
                    <a:gd name="T83" fmla="*/ 186 h 365"/>
                    <a:gd name="T84" fmla="*/ 309 w 615"/>
                    <a:gd name="T85" fmla="*/ 207 h 365"/>
                    <a:gd name="T86" fmla="*/ 275 w 615"/>
                    <a:gd name="T87" fmla="*/ 211 h 365"/>
                    <a:gd name="T88" fmla="*/ 258 w 615"/>
                    <a:gd name="T89" fmla="*/ 198 h 365"/>
                    <a:gd name="T90" fmla="*/ 236 w 615"/>
                    <a:gd name="T91" fmla="*/ 203 h 365"/>
                    <a:gd name="T92" fmla="*/ 219 w 615"/>
                    <a:gd name="T93" fmla="*/ 201 h 365"/>
                    <a:gd name="T94" fmla="*/ 186 w 615"/>
                    <a:gd name="T95" fmla="*/ 211 h 365"/>
                    <a:gd name="T96" fmla="*/ 160 w 615"/>
                    <a:gd name="T97" fmla="*/ 238 h 365"/>
                    <a:gd name="T98" fmla="*/ 132 w 615"/>
                    <a:gd name="T99" fmla="*/ 267 h 365"/>
                    <a:gd name="T100" fmla="*/ 153 w 615"/>
                    <a:gd name="T101" fmla="*/ 287 h 365"/>
                    <a:gd name="T102" fmla="*/ 184 w 615"/>
                    <a:gd name="T103" fmla="*/ 296 h 365"/>
                    <a:gd name="T104" fmla="*/ 177 w 615"/>
                    <a:gd name="T105" fmla="*/ 314 h 365"/>
                    <a:gd name="T106" fmla="*/ 171 w 615"/>
                    <a:gd name="T107" fmla="*/ 343 h 365"/>
                    <a:gd name="T108" fmla="*/ 4 w 615"/>
                    <a:gd name="T109" fmla="*/ 3 h 365"/>
                    <a:gd name="T110" fmla="*/ 34 w 615"/>
                    <a:gd name="T111" fmla="*/ 8 h 365"/>
                    <a:gd name="T112" fmla="*/ 54 w 615"/>
                    <a:gd name="T113" fmla="*/ 20 h 365"/>
                    <a:gd name="T114" fmla="*/ 72 w 615"/>
                    <a:gd name="T115" fmla="*/ 24 h 365"/>
                    <a:gd name="T116" fmla="*/ 92 w 615"/>
                    <a:gd name="T117" fmla="*/ 38 h 365"/>
                    <a:gd name="T118" fmla="*/ 112 w 615"/>
                    <a:gd name="T119" fmla="*/ 26 h 365"/>
                    <a:gd name="T120" fmla="*/ 148 w 615"/>
                    <a:gd name="T121" fmla="*/ 30 h 365"/>
                    <a:gd name="T122" fmla="*/ 162 w 615"/>
                    <a:gd name="T123" fmla="*/ 28 h 365"/>
                    <a:gd name="T124" fmla="*/ 170 w 615"/>
                    <a:gd name="T125" fmla="*/ 11 h 3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615" h="365">
                      <a:moveTo>
                        <a:pt x="174" y="0"/>
                      </a:moveTo>
                      <a:lnTo>
                        <a:pt x="181" y="0"/>
                      </a:lnTo>
                      <a:lnTo>
                        <a:pt x="182" y="3"/>
                      </a:lnTo>
                      <a:lnTo>
                        <a:pt x="183" y="3"/>
                      </a:lnTo>
                      <a:lnTo>
                        <a:pt x="183" y="4"/>
                      </a:lnTo>
                      <a:lnTo>
                        <a:pt x="187" y="4"/>
                      </a:lnTo>
                      <a:lnTo>
                        <a:pt x="187" y="4"/>
                      </a:lnTo>
                      <a:lnTo>
                        <a:pt x="188" y="4"/>
                      </a:lnTo>
                      <a:lnTo>
                        <a:pt x="188" y="5"/>
                      </a:lnTo>
                      <a:lnTo>
                        <a:pt x="194" y="5"/>
                      </a:lnTo>
                      <a:lnTo>
                        <a:pt x="194" y="5"/>
                      </a:lnTo>
                      <a:lnTo>
                        <a:pt x="196" y="5"/>
                      </a:lnTo>
                      <a:lnTo>
                        <a:pt x="196" y="7"/>
                      </a:lnTo>
                      <a:lnTo>
                        <a:pt x="199" y="7"/>
                      </a:lnTo>
                      <a:lnTo>
                        <a:pt x="199" y="7"/>
                      </a:lnTo>
                      <a:lnTo>
                        <a:pt x="207" y="7"/>
                      </a:lnTo>
                      <a:lnTo>
                        <a:pt x="207" y="7"/>
                      </a:lnTo>
                      <a:lnTo>
                        <a:pt x="208" y="7"/>
                      </a:lnTo>
                      <a:lnTo>
                        <a:pt x="208" y="8"/>
                      </a:lnTo>
                      <a:lnTo>
                        <a:pt x="212" y="8"/>
                      </a:lnTo>
                      <a:lnTo>
                        <a:pt x="212" y="8"/>
                      </a:lnTo>
                      <a:lnTo>
                        <a:pt x="217" y="9"/>
                      </a:lnTo>
                      <a:lnTo>
                        <a:pt x="217" y="9"/>
                      </a:lnTo>
                      <a:lnTo>
                        <a:pt x="217" y="9"/>
                      </a:lnTo>
                      <a:lnTo>
                        <a:pt x="219" y="11"/>
                      </a:lnTo>
                      <a:lnTo>
                        <a:pt x="219" y="11"/>
                      </a:lnTo>
                      <a:lnTo>
                        <a:pt x="212" y="11"/>
                      </a:lnTo>
                      <a:lnTo>
                        <a:pt x="212" y="11"/>
                      </a:lnTo>
                      <a:lnTo>
                        <a:pt x="211" y="11"/>
                      </a:lnTo>
                      <a:lnTo>
                        <a:pt x="211" y="9"/>
                      </a:lnTo>
                      <a:lnTo>
                        <a:pt x="211" y="9"/>
                      </a:lnTo>
                      <a:lnTo>
                        <a:pt x="209" y="9"/>
                      </a:lnTo>
                      <a:lnTo>
                        <a:pt x="209" y="11"/>
                      </a:lnTo>
                      <a:lnTo>
                        <a:pt x="208" y="11"/>
                      </a:lnTo>
                      <a:lnTo>
                        <a:pt x="209" y="12"/>
                      </a:lnTo>
                      <a:lnTo>
                        <a:pt x="209" y="15"/>
                      </a:lnTo>
                      <a:lnTo>
                        <a:pt x="211" y="15"/>
                      </a:lnTo>
                      <a:lnTo>
                        <a:pt x="212" y="16"/>
                      </a:lnTo>
                      <a:lnTo>
                        <a:pt x="213" y="15"/>
                      </a:lnTo>
                      <a:lnTo>
                        <a:pt x="215" y="15"/>
                      </a:lnTo>
                      <a:lnTo>
                        <a:pt x="216" y="15"/>
                      </a:lnTo>
                      <a:lnTo>
                        <a:pt x="217" y="15"/>
                      </a:lnTo>
                      <a:lnTo>
                        <a:pt x="221" y="15"/>
                      </a:lnTo>
                      <a:lnTo>
                        <a:pt x="221" y="15"/>
                      </a:lnTo>
                      <a:lnTo>
                        <a:pt x="225" y="15"/>
                      </a:lnTo>
                      <a:lnTo>
                        <a:pt x="225" y="13"/>
                      </a:lnTo>
                      <a:lnTo>
                        <a:pt x="225" y="13"/>
                      </a:lnTo>
                      <a:lnTo>
                        <a:pt x="226" y="13"/>
                      </a:lnTo>
                      <a:lnTo>
                        <a:pt x="229" y="15"/>
                      </a:lnTo>
                      <a:lnTo>
                        <a:pt x="228" y="16"/>
                      </a:lnTo>
                      <a:lnTo>
                        <a:pt x="228" y="17"/>
                      </a:lnTo>
                      <a:lnTo>
                        <a:pt x="228" y="20"/>
                      </a:lnTo>
                      <a:lnTo>
                        <a:pt x="225" y="20"/>
                      </a:lnTo>
                      <a:lnTo>
                        <a:pt x="224" y="19"/>
                      </a:lnTo>
                      <a:lnTo>
                        <a:pt x="225" y="17"/>
                      </a:lnTo>
                      <a:lnTo>
                        <a:pt x="225" y="16"/>
                      </a:lnTo>
                      <a:lnTo>
                        <a:pt x="225" y="16"/>
                      </a:lnTo>
                      <a:lnTo>
                        <a:pt x="225" y="16"/>
                      </a:lnTo>
                      <a:lnTo>
                        <a:pt x="224" y="16"/>
                      </a:lnTo>
                      <a:lnTo>
                        <a:pt x="224" y="16"/>
                      </a:lnTo>
                      <a:lnTo>
                        <a:pt x="224" y="16"/>
                      </a:lnTo>
                      <a:lnTo>
                        <a:pt x="222" y="17"/>
                      </a:lnTo>
                      <a:lnTo>
                        <a:pt x="222" y="19"/>
                      </a:lnTo>
                      <a:lnTo>
                        <a:pt x="221" y="21"/>
                      </a:lnTo>
                      <a:lnTo>
                        <a:pt x="217" y="21"/>
                      </a:lnTo>
                      <a:lnTo>
                        <a:pt x="217" y="24"/>
                      </a:lnTo>
                      <a:lnTo>
                        <a:pt x="219" y="24"/>
                      </a:lnTo>
                      <a:lnTo>
                        <a:pt x="219" y="24"/>
                      </a:lnTo>
                      <a:lnTo>
                        <a:pt x="219" y="24"/>
                      </a:lnTo>
                      <a:lnTo>
                        <a:pt x="220" y="24"/>
                      </a:lnTo>
                      <a:lnTo>
                        <a:pt x="219" y="25"/>
                      </a:lnTo>
                      <a:lnTo>
                        <a:pt x="219" y="26"/>
                      </a:lnTo>
                      <a:lnTo>
                        <a:pt x="216" y="26"/>
                      </a:lnTo>
                      <a:lnTo>
                        <a:pt x="216" y="28"/>
                      </a:lnTo>
                      <a:lnTo>
                        <a:pt x="216" y="28"/>
                      </a:lnTo>
                      <a:lnTo>
                        <a:pt x="217" y="29"/>
                      </a:lnTo>
                      <a:lnTo>
                        <a:pt x="219" y="29"/>
                      </a:lnTo>
                      <a:lnTo>
                        <a:pt x="221" y="29"/>
                      </a:lnTo>
                      <a:lnTo>
                        <a:pt x="222" y="28"/>
                      </a:lnTo>
                      <a:lnTo>
                        <a:pt x="225" y="28"/>
                      </a:lnTo>
                      <a:lnTo>
                        <a:pt x="225" y="26"/>
                      </a:lnTo>
                      <a:lnTo>
                        <a:pt x="226" y="26"/>
                      </a:lnTo>
                      <a:lnTo>
                        <a:pt x="228" y="24"/>
                      </a:lnTo>
                      <a:lnTo>
                        <a:pt x="228" y="24"/>
                      </a:lnTo>
                      <a:lnTo>
                        <a:pt x="228" y="22"/>
                      </a:lnTo>
                      <a:lnTo>
                        <a:pt x="230" y="20"/>
                      </a:lnTo>
                      <a:lnTo>
                        <a:pt x="232" y="17"/>
                      </a:lnTo>
                      <a:lnTo>
                        <a:pt x="233" y="17"/>
                      </a:lnTo>
                      <a:lnTo>
                        <a:pt x="233" y="15"/>
                      </a:lnTo>
                      <a:lnTo>
                        <a:pt x="233" y="15"/>
                      </a:lnTo>
                      <a:lnTo>
                        <a:pt x="234" y="13"/>
                      </a:lnTo>
                      <a:lnTo>
                        <a:pt x="236" y="13"/>
                      </a:lnTo>
                      <a:lnTo>
                        <a:pt x="237" y="12"/>
                      </a:lnTo>
                      <a:lnTo>
                        <a:pt x="237" y="12"/>
                      </a:lnTo>
                      <a:lnTo>
                        <a:pt x="239" y="12"/>
                      </a:lnTo>
                      <a:lnTo>
                        <a:pt x="241" y="13"/>
                      </a:lnTo>
                      <a:lnTo>
                        <a:pt x="241" y="13"/>
                      </a:lnTo>
                      <a:lnTo>
                        <a:pt x="241" y="12"/>
                      </a:lnTo>
                      <a:lnTo>
                        <a:pt x="249" y="13"/>
                      </a:lnTo>
                      <a:lnTo>
                        <a:pt x="250" y="15"/>
                      </a:lnTo>
                      <a:lnTo>
                        <a:pt x="254" y="15"/>
                      </a:lnTo>
                      <a:lnTo>
                        <a:pt x="254" y="15"/>
                      </a:lnTo>
                      <a:lnTo>
                        <a:pt x="255" y="15"/>
                      </a:lnTo>
                      <a:lnTo>
                        <a:pt x="255" y="16"/>
                      </a:lnTo>
                      <a:lnTo>
                        <a:pt x="256" y="16"/>
                      </a:lnTo>
                      <a:lnTo>
                        <a:pt x="256" y="16"/>
                      </a:lnTo>
                      <a:lnTo>
                        <a:pt x="258" y="17"/>
                      </a:lnTo>
                      <a:lnTo>
                        <a:pt x="259" y="17"/>
                      </a:lnTo>
                      <a:lnTo>
                        <a:pt x="260" y="19"/>
                      </a:lnTo>
                      <a:lnTo>
                        <a:pt x="260" y="21"/>
                      </a:lnTo>
                      <a:lnTo>
                        <a:pt x="259" y="22"/>
                      </a:lnTo>
                      <a:lnTo>
                        <a:pt x="259" y="24"/>
                      </a:lnTo>
                      <a:lnTo>
                        <a:pt x="258" y="24"/>
                      </a:lnTo>
                      <a:lnTo>
                        <a:pt x="256" y="25"/>
                      </a:lnTo>
                      <a:lnTo>
                        <a:pt x="255" y="24"/>
                      </a:lnTo>
                      <a:lnTo>
                        <a:pt x="255" y="22"/>
                      </a:lnTo>
                      <a:lnTo>
                        <a:pt x="255" y="21"/>
                      </a:lnTo>
                      <a:lnTo>
                        <a:pt x="253" y="21"/>
                      </a:lnTo>
                      <a:lnTo>
                        <a:pt x="253" y="22"/>
                      </a:lnTo>
                      <a:lnTo>
                        <a:pt x="251" y="22"/>
                      </a:lnTo>
                      <a:lnTo>
                        <a:pt x="251" y="26"/>
                      </a:lnTo>
                      <a:lnTo>
                        <a:pt x="256" y="26"/>
                      </a:lnTo>
                      <a:lnTo>
                        <a:pt x="256" y="28"/>
                      </a:lnTo>
                      <a:lnTo>
                        <a:pt x="256" y="29"/>
                      </a:lnTo>
                      <a:lnTo>
                        <a:pt x="254" y="32"/>
                      </a:lnTo>
                      <a:lnTo>
                        <a:pt x="250" y="34"/>
                      </a:lnTo>
                      <a:lnTo>
                        <a:pt x="249" y="38"/>
                      </a:lnTo>
                      <a:lnTo>
                        <a:pt x="250" y="38"/>
                      </a:lnTo>
                      <a:lnTo>
                        <a:pt x="250" y="37"/>
                      </a:lnTo>
                      <a:lnTo>
                        <a:pt x="251" y="37"/>
                      </a:lnTo>
                      <a:lnTo>
                        <a:pt x="251" y="37"/>
                      </a:lnTo>
                      <a:lnTo>
                        <a:pt x="253" y="37"/>
                      </a:lnTo>
                      <a:lnTo>
                        <a:pt x="253" y="37"/>
                      </a:lnTo>
                      <a:lnTo>
                        <a:pt x="256" y="37"/>
                      </a:lnTo>
                      <a:lnTo>
                        <a:pt x="256" y="38"/>
                      </a:lnTo>
                      <a:lnTo>
                        <a:pt x="259" y="37"/>
                      </a:lnTo>
                      <a:lnTo>
                        <a:pt x="259" y="38"/>
                      </a:lnTo>
                      <a:lnTo>
                        <a:pt x="264" y="38"/>
                      </a:lnTo>
                      <a:lnTo>
                        <a:pt x="264" y="37"/>
                      </a:lnTo>
                      <a:lnTo>
                        <a:pt x="268" y="37"/>
                      </a:lnTo>
                      <a:lnTo>
                        <a:pt x="268" y="37"/>
                      </a:lnTo>
                      <a:lnTo>
                        <a:pt x="277" y="37"/>
                      </a:lnTo>
                      <a:lnTo>
                        <a:pt x="277" y="37"/>
                      </a:lnTo>
                      <a:lnTo>
                        <a:pt x="284" y="37"/>
                      </a:lnTo>
                      <a:lnTo>
                        <a:pt x="284" y="36"/>
                      </a:lnTo>
                      <a:lnTo>
                        <a:pt x="288" y="34"/>
                      </a:lnTo>
                      <a:lnTo>
                        <a:pt x="288" y="34"/>
                      </a:lnTo>
                      <a:lnTo>
                        <a:pt x="289" y="34"/>
                      </a:lnTo>
                      <a:lnTo>
                        <a:pt x="289" y="33"/>
                      </a:lnTo>
                      <a:lnTo>
                        <a:pt x="292" y="33"/>
                      </a:lnTo>
                      <a:lnTo>
                        <a:pt x="293" y="33"/>
                      </a:lnTo>
                      <a:lnTo>
                        <a:pt x="294" y="34"/>
                      </a:lnTo>
                      <a:lnTo>
                        <a:pt x="296" y="34"/>
                      </a:lnTo>
                      <a:lnTo>
                        <a:pt x="298" y="36"/>
                      </a:lnTo>
                      <a:lnTo>
                        <a:pt x="300" y="36"/>
                      </a:lnTo>
                      <a:lnTo>
                        <a:pt x="301" y="34"/>
                      </a:lnTo>
                      <a:lnTo>
                        <a:pt x="304" y="33"/>
                      </a:lnTo>
                      <a:lnTo>
                        <a:pt x="306" y="32"/>
                      </a:lnTo>
                      <a:lnTo>
                        <a:pt x="309" y="32"/>
                      </a:lnTo>
                      <a:lnTo>
                        <a:pt x="310" y="32"/>
                      </a:lnTo>
                      <a:lnTo>
                        <a:pt x="310" y="33"/>
                      </a:lnTo>
                      <a:lnTo>
                        <a:pt x="311" y="33"/>
                      </a:lnTo>
                      <a:lnTo>
                        <a:pt x="311" y="33"/>
                      </a:lnTo>
                      <a:lnTo>
                        <a:pt x="313" y="33"/>
                      </a:lnTo>
                      <a:lnTo>
                        <a:pt x="315" y="33"/>
                      </a:lnTo>
                      <a:lnTo>
                        <a:pt x="317" y="33"/>
                      </a:lnTo>
                      <a:lnTo>
                        <a:pt x="318" y="33"/>
                      </a:lnTo>
                      <a:lnTo>
                        <a:pt x="318" y="33"/>
                      </a:lnTo>
                      <a:lnTo>
                        <a:pt x="318" y="33"/>
                      </a:lnTo>
                      <a:lnTo>
                        <a:pt x="318" y="34"/>
                      </a:lnTo>
                      <a:lnTo>
                        <a:pt x="323" y="34"/>
                      </a:lnTo>
                      <a:lnTo>
                        <a:pt x="323" y="33"/>
                      </a:lnTo>
                      <a:lnTo>
                        <a:pt x="325" y="33"/>
                      </a:lnTo>
                      <a:lnTo>
                        <a:pt x="325" y="33"/>
                      </a:lnTo>
                      <a:lnTo>
                        <a:pt x="326" y="32"/>
                      </a:lnTo>
                      <a:lnTo>
                        <a:pt x="327" y="33"/>
                      </a:lnTo>
                      <a:lnTo>
                        <a:pt x="328" y="33"/>
                      </a:lnTo>
                      <a:lnTo>
                        <a:pt x="328" y="34"/>
                      </a:lnTo>
                      <a:lnTo>
                        <a:pt x="328" y="33"/>
                      </a:lnTo>
                      <a:lnTo>
                        <a:pt x="330" y="32"/>
                      </a:lnTo>
                      <a:lnTo>
                        <a:pt x="330" y="32"/>
                      </a:lnTo>
                      <a:lnTo>
                        <a:pt x="334" y="32"/>
                      </a:lnTo>
                      <a:lnTo>
                        <a:pt x="334" y="33"/>
                      </a:lnTo>
                      <a:lnTo>
                        <a:pt x="336" y="33"/>
                      </a:lnTo>
                      <a:lnTo>
                        <a:pt x="336" y="34"/>
                      </a:lnTo>
                      <a:lnTo>
                        <a:pt x="339" y="34"/>
                      </a:lnTo>
                      <a:lnTo>
                        <a:pt x="339" y="34"/>
                      </a:lnTo>
                      <a:lnTo>
                        <a:pt x="340" y="34"/>
                      </a:lnTo>
                      <a:lnTo>
                        <a:pt x="340" y="36"/>
                      </a:lnTo>
                      <a:lnTo>
                        <a:pt x="342" y="36"/>
                      </a:lnTo>
                      <a:lnTo>
                        <a:pt x="344" y="39"/>
                      </a:lnTo>
                      <a:lnTo>
                        <a:pt x="348" y="39"/>
                      </a:lnTo>
                      <a:lnTo>
                        <a:pt x="348" y="41"/>
                      </a:lnTo>
                      <a:lnTo>
                        <a:pt x="351" y="42"/>
                      </a:lnTo>
                      <a:lnTo>
                        <a:pt x="351" y="43"/>
                      </a:lnTo>
                      <a:lnTo>
                        <a:pt x="351" y="43"/>
                      </a:lnTo>
                      <a:lnTo>
                        <a:pt x="351" y="43"/>
                      </a:lnTo>
                      <a:lnTo>
                        <a:pt x="352" y="43"/>
                      </a:lnTo>
                      <a:lnTo>
                        <a:pt x="352" y="45"/>
                      </a:lnTo>
                      <a:lnTo>
                        <a:pt x="352" y="45"/>
                      </a:lnTo>
                      <a:lnTo>
                        <a:pt x="352" y="45"/>
                      </a:lnTo>
                      <a:lnTo>
                        <a:pt x="352" y="45"/>
                      </a:lnTo>
                      <a:lnTo>
                        <a:pt x="351" y="46"/>
                      </a:lnTo>
                      <a:lnTo>
                        <a:pt x="351" y="46"/>
                      </a:lnTo>
                      <a:lnTo>
                        <a:pt x="349" y="46"/>
                      </a:lnTo>
                      <a:lnTo>
                        <a:pt x="349" y="47"/>
                      </a:lnTo>
                      <a:lnTo>
                        <a:pt x="351" y="47"/>
                      </a:lnTo>
                      <a:lnTo>
                        <a:pt x="351" y="51"/>
                      </a:lnTo>
                      <a:lnTo>
                        <a:pt x="355" y="53"/>
                      </a:lnTo>
                      <a:lnTo>
                        <a:pt x="355" y="55"/>
                      </a:lnTo>
                      <a:lnTo>
                        <a:pt x="356" y="57"/>
                      </a:lnTo>
                      <a:lnTo>
                        <a:pt x="356" y="57"/>
                      </a:lnTo>
                      <a:lnTo>
                        <a:pt x="357" y="58"/>
                      </a:lnTo>
                      <a:lnTo>
                        <a:pt x="357" y="60"/>
                      </a:lnTo>
                      <a:lnTo>
                        <a:pt x="359" y="62"/>
                      </a:lnTo>
                      <a:lnTo>
                        <a:pt x="359" y="64"/>
                      </a:lnTo>
                      <a:lnTo>
                        <a:pt x="359" y="64"/>
                      </a:lnTo>
                      <a:lnTo>
                        <a:pt x="359" y="64"/>
                      </a:lnTo>
                      <a:lnTo>
                        <a:pt x="360" y="63"/>
                      </a:lnTo>
                      <a:lnTo>
                        <a:pt x="360" y="62"/>
                      </a:lnTo>
                      <a:lnTo>
                        <a:pt x="360" y="62"/>
                      </a:lnTo>
                      <a:lnTo>
                        <a:pt x="360" y="59"/>
                      </a:lnTo>
                      <a:lnTo>
                        <a:pt x="361" y="59"/>
                      </a:lnTo>
                      <a:lnTo>
                        <a:pt x="361" y="55"/>
                      </a:lnTo>
                      <a:lnTo>
                        <a:pt x="361" y="55"/>
                      </a:lnTo>
                      <a:lnTo>
                        <a:pt x="363" y="55"/>
                      </a:lnTo>
                      <a:lnTo>
                        <a:pt x="363" y="54"/>
                      </a:lnTo>
                      <a:lnTo>
                        <a:pt x="364" y="54"/>
                      </a:lnTo>
                      <a:lnTo>
                        <a:pt x="364" y="54"/>
                      </a:lnTo>
                      <a:lnTo>
                        <a:pt x="364" y="53"/>
                      </a:lnTo>
                      <a:lnTo>
                        <a:pt x="368" y="53"/>
                      </a:lnTo>
                      <a:lnTo>
                        <a:pt x="368" y="53"/>
                      </a:lnTo>
                      <a:lnTo>
                        <a:pt x="370" y="51"/>
                      </a:lnTo>
                      <a:lnTo>
                        <a:pt x="370" y="51"/>
                      </a:lnTo>
                      <a:lnTo>
                        <a:pt x="372" y="51"/>
                      </a:lnTo>
                      <a:lnTo>
                        <a:pt x="372" y="50"/>
                      </a:lnTo>
                      <a:lnTo>
                        <a:pt x="377" y="50"/>
                      </a:lnTo>
                      <a:lnTo>
                        <a:pt x="378" y="50"/>
                      </a:lnTo>
                      <a:lnTo>
                        <a:pt x="385" y="50"/>
                      </a:lnTo>
                      <a:lnTo>
                        <a:pt x="390" y="50"/>
                      </a:lnTo>
                      <a:lnTo>
                        <a:pt x="390" y="53"/>
                      </a:lnTo>
                      <a:lnTo>
                        <a:pt x="393" y="53"/>
                      </a:lnTo>
                      <a:lnTo>
                        <a:pt x="393" y="54"/>
                      </a:lnTo>
                      <a:lnTo>
                        <a:pt x="393" y="54"/>
                      </a:lnTo>
                      <a:lnTo>
                        <a:pt x="394" y="54"/>
                      </a:lnTo>
                      <a:lnTo>
                        <a:pt x="395" y="53"/>
                      </a:lnTo>
                      <a:lnTo>
                        <a:pt x="395" y="51"/>
                      </a:lnTo>
                      <a:lnTo>
                        <a:pt x="400" y="51"/>
                      </a:lnTo>
                      <a:lnTo>
                        <a:pt x="400" y="51"/>
                      </a:lnTo>
                      <a:lnTo>
                        <a:pt x="402" y="51"/>
                      </a:lnTo>
                      <a:lnTo>
                        <a:pt x="403" y="51"/>
                      </a:lnTo>
                      <a:lnTo>
                        <a:pt x="406" y="53"/>
                      </a:lnTo>
                      <a:lnTo>
                        <a:pt x="407" y="53"/>
                      </a:lnTo>
                      <a:lnTo>
                        <a:pt x="410" y="53"/>
                      </a:lnTo>
                      <a:lnTo>
                        <a:pt x="410" y="55"/>
                      </a:lnTo>
                      <a:lnTo>
                        <a:pt x="412" y="55"/>
                      </a:lnTo>
                      <a:lnTo>
                        <a:pt x="414" y="55"/>
                      </a:lnTo>
                      <a:lnTo>
                        <a:pt x="415" y="54"/>
                      </a:lnTo>
                      <a:lnTo>
                        <a:pt x="419" y="54"/>
                      </a:lnTo>
                      <a:lnTo>
                        <a:pt x="419" y="53"/>
                      </a:lnTo>
                      <a:lnTo>
                        <a:pt x="419" y="53"/>
                      </a:lnTo>
                      <a:lnTo>
                        <a:pt x="419" y="54"/>
                      </a:lnTo>
                      <a:lnTo>
                        <a:pt x="420" y="54"/>
                      </a:lnTo>
                      <a:lnTo>
                        <a:pt x="420" y="53"/>
                      </a:lnTo>
                      <a:lnTo>
                        <a:pt x="421" y="53"/>
                      </a:lnTo>
                      <a:lnTo>
                        <a:pt x="423" y="51"/>
                      </a:lnTo>
                      <a:lnTo>
                        <a:pt x="424" y="50"/>
                      </a:lnTo>
                      <a:lnTo>
                        <a:pt x="424" y="51"/>
                      </a:lnTo>
                      <a:lnTo>
                        <a:pt x="423" y="51"/>
                      </a:lnTo>
                      <a:lnTo>
                        <a:pt x="423" y="53"/>
                      </a:lnTo>
                      <a:lnTo>
                        <a:pt x="424" y="53"/>
                      </a:lnTo>
                      <a:lnTo>
                        <a:pt x="424" y="58"/>
                      </a:lnTo>
                      <a:lnTo>
                        <a:pt x="427" y="58"/>
                      </a:lnTo>
                      <a:lnTo>
                        <a:pt x="427" y="59"/>
                      </a:lnTo>
                      <a:lnTo>
                        <a:pt x="428" y="59"/>
                      </a:lnTo>
                      <a:lnTo>
                        <a:pt x="429" y="62"/>
                      </a:lnTo>
                      <a:lnTo>
                        <a:pt x="429" y="66"/>
                      </a:lnTo>
                      <a:lnTo>
                        <a:pt x="431" y="68"/>
                      </a:lnTo>
                      <a:lnTo>
                        <a:pt x="433" y="68"/>
                      </a:lnTo>
                      <a:lnTo>
                        <a:pt x="435" y="67"/>
                      </a:lnTo>
                      <a:lnTo>
                        <a:pt x="437" y="67"/>
                      </a:lnTo>
                      <a:lnTo>
                        <a:pt x="438" y="67"/>
                      </a:lnTo>
                      <a:lnTo>
                        <a:pt x="441" y="66"/>
                      </a:lnTo>
                      <a:lnTo>
                        <a:pt x="441" y="63"/>
                      </a:lnTo>
                      <a:lnTo>
                        <a:pt x="444" y="63"/>
                      </a:lnTo>
                      <a:lnTo>
                        <a:pt x="445" y="63"/>
                      </a:lnTo>
                      <a:lnTo>
                        <a:pt x="445" y="62"/>
                      </a:lnTo>
                      <a:lnTo>
                        <a:pt x="446" y="60"/>
                      </a:lnTo>
                      <a:lnTo>
                        <a:pt x="449" y="60"/>
                      </a:lnTo>
                      <a:lnTo>
                        <a:pt x="448" y="53"/>
                      </a:lnTo>
                      <a:lnTo>
                        <a:pt x="446" y="53"/>
                      </a:lnTo>
                      <a:lnTo>
                        <a:pt x="445" y="51"/>
                      </a:lnTo>
                      <a:lnTo>
                        <a:pt x="444" y="51"/>
                      </a:lnTo>
                      <a:lnTo>
                        <a:pt x="445" y="49"/>
                      </a:lnTo>
                      <a:lnTo>
                        <a:pt x="445" y="49"/>
                      </a:lnTo>
                      <a:lnTo>
                        <a:pt x="444" y="42"/>
                      </a:lnTo>
                      <a:lnTo>
                        <a:pt x="446" y="43"/>
                      </a:lnTo>
                      <a:lnTo>
                        <a:pt x="448" y="43"/>
                      </a:lnTo>
                      <a:lnTo>
                        <a:pt x="449" y="43"/>
                      </a:lnTo>
                      <a:lnTo>
                        <a:pt x="449" y="45"/>
                      </a:lnTo>
                      <a:lnTo>
                        <a:pt x="458" y="45"/>
                      </a:lnTo>
                      <a:lnTo>
                        <a:pt x="458" y="43"/>
                      </a:lnTo>
                      <a:lnTo>
                        <a:pt x="461" y="43"/>
                      </a:lnTo>
                      <a:lnTo>
                        <a:pt x="462" y="45"/>
                      </a:lnTo>
                      <a:lnTo>
                        <a:pt x="463" y="45"/>
                      </a:lnTo>
                      <a:lnTo>
                        <a:pt x="463" y="46"/>
                      </a:lnTo>
                      <a:lnTo>
                        <a:pt x="465" y="46"/>
                      </a:lnTo>
                      <a:lnTo>
                        <a:pt x="466" y="46"/>
                      </a:lnTo>
                      <a:lnTo>
                        <a:pt x="466" y="45"/>
                      </a:lnTo>
                      <a:lnTo>
                        <a:pt x="467" y="45"/>
                      </a:lnTo>
                      <a:lnTo>
                        <a:pt x="469" y="45"/>
                      </a:lnTo>
                      <a:lnTo>
                        <a:pt x="470" y="45"/>
                      </a:lnTo>
                      <a:lnTo>
                        <a:pt x="470" y="45"/>
                      </a:lnTo>
                      <a:lnTo>
                        <a:pt x="483" y="46"/>
                      </a:lnTo>
                      <a:lnTo>
                        <a:pt x="483" y="45"/>
                      </a:lnTo>
                      <a:lnTo>
                        <a:pt x="486" y="45"/>
                      </a:lnTo>
                      <a:lnTo>
                        <a:pt x="486" y="46"/>
                      </a:lnTo>
                      <a:lnTo>
                        <a:pt x="486" y="46"/>
                      </a:lnTo>
                      <a:lnTo>
                        <a:pt x="486" y="46"/>
                      </a:lnTo>
                      <a:lnTo>
                        <a:pt x="487" y="46"/>
                      </a:lnTo>
                      <a:lnTo>
                        <a:pt x="488" y="49"/>
                      </a:lnTo>
                      <a:lnTo>
                        <a:pt x="495" y="49"/>
                      </a:lnTo>
                      <a:lnTo>
                        <a:pt x="495" y="50"/>
                      </a:lnTo>
                      <a:lnTo>
                        <a:pt x="496" y="50"/>
                      </a:lnTo>
                      <a:lnTo>
                        <a:pt x="497" y="51"/>
                      </a:lnTo>
                      <a:lnTo>
                        <a:pt x="497" y="53"/>
                      </a:lnTo>
                      <a:lnTo>
                        <a:pt x="499" y="53"/>
                      </a:lnTo>
                      <a:lnTo>
                        <a:pt x="499" y="53"/>
                      </a:lnTo>
                      <a:lnTo>
                        <a:pt x="500" y="55"/>
                      </a:lnTo>
                      <a:lnTo>
                        <a:pt x="503" y="55"/>
                      </a:lnTo>
                      <a:lnTo>
                        <a:pt x="505" y="55"/>
                      </a:lnTo>
                      <a:lnTo>
                        <a:pt x="507" y="54"/>
                      </a:lnTo>
                      <a:lnTo>
                        <a:pt x="508" y="54"/>
                      </a:lnTo>
                      <a:lnTo>
                        <a:pt x="509" y="54"/>
                      </a:lnTo>
                      <a:lnTo>
                        <a:pt x="509" y="54"/>
                      </a:lnTo>
                      <a:lnTo>
                        <a:pt x="509" y="54"/>
                      </a:lnTo>
                      <a:lnTo>
                        <a:pt x="512" y="54"/>
                      </a:lnTo>
                      <a:lnTo>
                        <a:pt x="512" y="55"/>
                      </a:lnTo>
                      <a:lnTo>
                        <a:pt x="513" y="55"/>
                      </a:lnTo>
                      <a:lnTo>
                        <a:pt x="513" y="57"/>
                      </a:lnTo>
                      <a:lnTo>
                        <a:pt x="516" y="57"/>
                      </a:lnTo>
                      <a:lnTo>
                        <a:pt x="517" y="57"/>
                      </a:lnTo>
                      <a:lnTo>
                        <a:pt x="518" y="57"/>
                      </a:lnTo>
                      <a:lnTo>
                        <a:pt x="520" y="57"/>
                      </a:lnTo>
                      <a:lnTo>
                        <a:pt x="521" y="57"/>
                      </a:lnTo>
                      <a:lnTo>
                        <a:pt x="521" y="57"/>
                      </a:lnTo>
                      <a:lnTo>
                        <a:pt x="521" y="58"/>
                      </a:lnTo>
                      <a:lnTo>
                        <a:pt x="522" y="59"/>
                      </a:lnTo>
                      <a:lnTo>
                        <a:pt x="522" y="62"/>
                      </a:lnTo>
                      <a:lnTo>
                        <a:pt x="524" y="62"/>
                      </a:lnTo>
                      <a:lnTo>
                        <a:pt x="524" y="63"/>
                      </a:lnTo>
                      <a:lnTo>
                        <a:pt x="525" y="63"/>
                      </a:lnTo>
                      <a:lnTo>
                        <a:pt x="526" y="63"/>
                      </a:lnTo>
                      <a:lnTo>
                        <a:pt x="527" y="64"/>
                      </a:lnTo>
                      <a:lnTo>
                        <a:pt x="527" y="66"/>
                      </a:lnTo>
                      <a:lnTo>
                        <a:pt x="529" y="66"/>
                      </a:lnTo>
                      <a:lnTo>
                        <a:pt x="530" y="67"/>
                      </a:lnTo>
                      <a:lnTo>
                        <a:pt x="530" y="68"/>
                      </a:lnTo>
                      <a:lnTo>
                        <a:pt x="530" y="68"/>
                      </a:lnTo>
                      <a:lnTo>
                        <a:pt x="530" y="70"/>
                      </a:lnTo>
                      <a:lnTo>
                        <a:pt x="533" y="71"/>
                      </a:lnTo>
                      <a:lnTo>
                        <a:pt x="534" y="71"/>
                      </a:lnTo>
                      <a:lnTo>
                        <a:pt x="537" y="71"/>
                      </a:lnTo>
                      <a:lnTo>
                        <a:pt x="538" y="74"/>
                      </a:lnTo>
                      <a:lnTo>
                        <a:pt x="542" y="72"/>
                      </a:lnTo>
                      <a:lnTo>
                        <a:pt x="542" y="74"/>
                      </a:lnTo>
                      <a:lnTo>
                        <a:pt x="543" y="74"/>
                      </a:lnTo>
                      <a:lnTo>
                        <a:pt x="544" y="75"/>
                      </a:lnTo>
                      <a:lnTo>
                        <a:pt x="544" y="76"/>
                      </a:lnTo>
                      <a:lnTo>
                        <a:pt x="543" y="76"/>
                      </a:lnTo>
                      <a:lnTo>
                        <a:pt x="543" y="77"/>
                      </a:lnTo>
                      <a:lnTo>
                        <a:pt x="546" y="79"/>
                      </a:lnTo>
                      <a:lnTo>
                        <a:pt x="547" y="79"/>
                      </a:lnTo>
                      <a:lnTo>
                        <a:pt x="548" y="80"/>
                      </a:lnTo>
                      <a:lnTo>
                        <a:pt x="550" y="81"/>
                      </a:lnTo>
                      <a:lnTo>
                        <a:pt x="551" y="81"/>
                      </a:lnTo>
                      <a:lnTo>
                        <a:pt x="552" y="83"/>
                      </a:lnTo>
                      <a:lnTo>
                        <a:pt x="555" y="84"/>
                      </a:lnTo>
                      <a:lnTo>
                        <a:pt x="558" y="87"/>
                      </a:lnTo>
                      <a:lnTo>
                        <a:pt x="559" y="87"/>
                      </a:lnTo>
                      <a:lnTo>
                        <a:pt x="559" y="87"/>
                      </a:lnTo>
                      <a:lnTo>
                        <a:pt x="560" y="87"/>
                      </a:lnTo>
                      <a:lnTo>
                        <a:pt x="560" y="88"/>
                      </a:lnTo>
                      <a:lnTo>
                        <a:pt x="561" y="88"/>
                      </a:lnTo>
                      <a:lnTo>
                        <a:pt x="563" y="91"/>
                      </a:lnTo>
                      <a:lnTo>
                        <a:pt x="565" y="91"/>
                      </a:lnTo>
                      <a:lnTo>
                        <a:pt x="567" y="91"/>
                      </a:lnTo>
                      <a:lnTo>
                        <a:pt x="569" y="92"/>
                      </a:lnTo>
                      <a:lnTo>
                        <a:pt x="569" y="92"/>
                      </a:lnTo>
                      <a:lnTo>
                        <a:pt x="569" y="94"/>
                      </a:lnTo>
                      <a:lnTo>
                        <a:pt x="571" y="94"/>
                      </a:lnTo>
                      <a:lnTo>
                        <a:pt x="572" y="96"/>
                      </a:lnTo>
                      <a:lnTo>
                        <a:pt x="572" y="96"/>
                      </a:lnTo>
                      <a:lnTo>
                        <a:pt x="573" y="97"/>
                      </a:lnTo>
                      <a:lnTo>
                        <a:pt x="573" y="100"/>
                      </a:lnTo>
                      <a:lnTo>
                        <a:pt x="573" y="100"/>
                      </a:lnTo>
                      <a:lnTo>
                        <a:pt x="573" y="104"/>
                      </a:lnTo>
                      <a:lnTo>
                        <a:pt x="573" y="105"/>
                      </a:lnTo>
                      <a:lnTo>
                        <a:pt x="573" y="106"/>
                      </a:lnTo>
                      <a:lnTo>
                        <a:pt x="577" y="108"/>
                      </a:lnTo>
                      <a:lnTo>
                        <a:pt x="577" y="105"/>
                      </a:lnTo>
                      <a:lnTo>
                        <a:pt x="576" y="102"/>
                      </a:lnTo>
                      <a:lnTo>
                        <a:pt x="576" y="100"/>
                      </a:lnTo>
                      <a:lnTo>
                        <a:pt x="590" y="98"/>
                      </a:lnTo>
                      <a:lnTo>
                        <a:pt x="590" y="100"/>
                      </a:lnTo>
                      <a:lnTo>
                        <a:pt x="594" y="100"/>
                      </a:lnTo>
                      <a:lnTo>
                        <a:pt x="594" y="101"/>
                      </a:lnTo>
                      <a:lnTo>
                        <a:pt x="596" y="101"/>
                      </a:lnTo>
                      <a:lnTo>
                        <a:pt x="596" y="101"/>
                      </a:lnTo>
                      <a:lnTo>
                        <a:pt x="597" y="101"/>
                      </a:lnTo>
                      <a:lnTo>
                        <a:pt x="598" y="102"/>
                      </a:lnTo>
                      <a:lnTo>
                        <a:pt x="598" y="104"/>
                      </a:lnTo>
                      <a:lnTo>
                        <a:pt x="598" y="105"/>
                      </a:lnTo>
                      <a:lnTo>
                        <a:pt x="599" y="105"/>
                      </a:lnTo>
                      <a:lnTo>
                        <a:pt x="601" y="106"/>
                      </a:lnTo>
                      <a:lnTo>
                        <a:pt x="602" y="106"/>
                      </a:lnTo>
                      <a:lnTo>
                        <a:pt x="602" y="109"/>
                      </a:lnTo>
                      <a:lnTo>
                        <a:pt x="605" y="109"/>
                      </a:lnTo>
                      <a:lnTo>
                        <a:pt x="605" y="110"/>
                      </a:lnTo>
                      <a:lnTo>
                        <a:pt x="605" y="110"/>
                      </a:lnTo>
                      <a:lnTo>
                        <a:pt x="609" y="111"/>
                      </a:lnTo>
                      <a:lnTo>
                        <a:pt x="609" y="113"/>
                      </a:lnTo>
                      <a:lnTo>
                        <a:pt x="611" y="113"/>
                      </a:lnTo>
                      <a:lnTo>
                        <a:pt x="611" y="114"/>
                      </a:lnTo>
                      <a:lnTo>
                        <a:pt x="613" y="114"/>
                      </a:lnTo>
                      <a:lnTo>
                        <a:pt x="614" y="115"/>
                      </a:lnTo>
                      <a:lnTo>
                        <a:pt x="615" y="115"/>
                      </a:lnTo>
                      <a:lnTo>
                        <a:pt x="615" y="117"/>
                      </a:lnTo>
                      <a:lnTo>
                        <a:pt x="613" y="117"/>
                      </a:lnTo>
                      <a:lnTo>
                        <a:pt x="613" y="121"/>
                      </a:lnTo>
                      <a:lnTo>
                        <a:pt x="613" y="121"/>
                      </a:lnTo>
                      <a:lnTo>
                        <a:pt x="613" y="121"/>
                      </a:lnTo>
                      <a:lnTo>
                        <a:pt x="610" y="121"/>
                      </a:lnTo>
                      <a:lnTo>
                        <a:pt x="610" y="125"/>
                      </a:lnTo>
                      <a:lnTo>
                        <a:pt x="609" y="125"/>
                      </a:lnTo>
                      <a:lnTo>
                        <a:pt x="609" y="125"/>
                      </a:lnTo>
                      <a:lnTo>
                        <a:pt x="606" y="125"/>
                      </a:lnTo>
                      <a:lnTo>
                        <a:pt x="606" y="125"/>
                      </a:lnTo>
                      <a:lnTo>
                        <a:pt x="605" y="125"/>
                      </a:lnTo>
                      <a:lnTo>
                        <a:pt x="605" y="123"/>
                      </a:lnTo>
                      <a:lnTo>
                        <a:pt x="601" y="123"/>
                      </a:lnTo>
                      <a:lnTo>
                        <a:pt x="601" y="123"/>
                      </a:lnTo>
                      <a:lnTo>
                        <a:pt x="598" y="123"/>
                      </a:lnTo>
                      <a:lnTo>
                        <a:pt x="598" y="123"/>
                      </a:lnTo>
                      <a:lnTo>
                        <a:pt x="594" y="123"/>
                      </a:lnTo>
                      <a:lnTo>
                        <a:pt x="594" y="123"/>
                      </a:lnTo>
                      <a:lnTo>
                        <a:pt x="594" y="126"/>
                      </a:lnTo>
                      <a:lnTo>
                        <a:pt x="594" y="126"/>
                      </a:lnTo>
                      <a:lnTo>
                        <a:pt x="594" y="126"/>
                      </a:lnTo>
                      <a:lnTo>
                        <a:pt x="598" y="126"/>
                      </a:lnTo>
                      <a:lnTo>
                        <a:pt x="598" y="126"/>
                      </a:lnTo>
                      <a:lnTo>
                        <a:pt x="598" y="126"/>
                      </a:lnTo>
                      <a:lnTo>
                        <a:pt x="598" y="130"/>
                      </a:lnTo>
                      <a:lnTo>
                        <a:pt x="592" y="131"/>
                      </a:lnTo>
                      <a:lnTo>
                        <a:pt x="592" y="132"/>
                      </a:lnTo>
                      <a:lnTo>
                        <a:pt x="593" y="132"/>
                      </a:lnTo>
                      <a:lnTo>
                        <a:pt x="593" y="132"/>
                      </a:lnTo>
                      <a:lnTo>
                        <a:pt x="593" y="132"/>
                      </a:lnTo>
                      <a:lnTo>
                        <a:pt x="594" y="132"/>
                      </a:lnTo>
                      <a:lnTo>
                        <a:pt x="594" y="135"/>
                      </a:lnTo>
                      <a:lnTo>
                        <a:pt x="594" y="135"/>
                      </a:lnTo>
                      <a:lnTo>
                        <a:pt x="596" y="136"/>
                      </a:lnTo>
                      <a:lnTo>
                        <a:pt x="597" y="138"/>
                      </a:lnTo>
                      <a:lnTo>
                        <a:pt x="598" y="140"/>
                      </a:lnTo>
                      <a:lnTo>
                        <a:pt x="596" y="139"/>
                      </a:lnTo>
                      <a:lnTo>
                        <a:pt x="594" y="139"/>
                      </a:lnTo>
                      <a:lnTo>
                        <a:pt x="593" y="139"/>
                      </a:lnTo>
                      <a:lnTo>
                        <a:pt x="592" y="142"/>
                      </a:lnTo>
                      <a:lnTo>
                        <a:pt x="590" y="140"/>
                      </a:lnTo>
                      <a:lnTo>
                        <a:pt x="589" y="139"/>
                      </a:lnTo>
                      <a:lnTo>
                        <a:pt x="589" y="136"/>
                      </a:lnTo>
                      <a:lnTo>
                        <a:pt x="586" y="138"/>
                      </a:lnTo>
                      <a:lnTo>
                        <a:pt x="586" y="138"/>
                      </a:lnTo>
                      <a:lnTo>
                        <a:pt x="584" y="139"/>
                      </a:lnTo>
                      <a:lnTo>
                        <a:pt x="582" y="140"/>
                      </a:lnTo>
                      <a:lnTo>
                        <a:pt x="581" y="138"/>
                      </a:lnTo>
                      <a:lnTo>
                        <a:pt x="581" y="138"/>
                      </a:lnTo>
                      <a:lnTo>
                        <a:pt x="580" y="136"/>
                      </a:lnTo>
                      <a:lnTo>
                        <a:pt x="579" y="136"/>
                      </a:lnTo>
                      <a:lnTo>
                        <a:pt x="577" y="135"/>
                      </a:lnTo>
                      <a:lnTo>
                        <a:pt x="576" y="135"/>
                      </a:lnTo>
                      <a:lnTo>
                        <a:pt x="576" y="134"/>
                      </a:lnTo>
                      <a:lnTo>
                        <a:pt x="575" y="134"/>
                      </a:lnTo>
                      <a:lnTo>
                        <a:pt x="573" y="132"/>
                      </a:lnTo>
                      <a:lnTo>
                        <a:pt x="572" y="132"/>
                      </a:lnTo>
                      <a:lnTo>
                        <a:pt x="571" y="134"/>
                      </a:lnTo>
                      <a:lnTo>
                        <a:pt x="568" y="134"/>
                      </a:lnTo>
                      <a:lnTo>
                        <a:pt x="565" y="131"/>
                      </a:lnTo>
                      <a:lnTo>
                        <a:pt x="563" y="130"/>
                      </a:lnTo>
                      <a:lnTo>
                        <a:pt x="563" y="129"/>
                      </a:lnTo>
                      <a:lnTo>
                        <a:pt x="564" y="127"/>
                      </a:lnTo>
                      <a:lnTo>
                        <a:pt x="564" y="126"/>
                      </a:lnTo>
                      <a:lnTo>
                        <a:pt x="563" y="126"/>
                      </a:lnTo>
                      <a:lnTo>
                        <a:pt x="563" y="123"/>
                      </a:lnTo>
                      <a:lnTo>
                        <a:pt x="560" y="122"/>
                      </a:lnTo>
                      <a:lnTo>
                        <a:pt x="559" y="119"/>
                      </a:lnTo>
                      <a:lnTo>
                        <a:pt x="554" y="119"/>
                      </a:lnTo>
                      <a:lnTo>
                        <a:pt x="552" y="118"/>
                      </a:lnTo>
                      <a:lnTo>
                        <a:pt x="551" y="118"/>
                      </a:lnTo>
                      <a:lnTo>
                        <a:pt x="551" y="119"/>
                      </a:lnTo>
                      <a:lnTo>
                        <a:pt x="550" y="119"/>
                      </a:lnTo>
                      <a:lnTo>
                        <a:pt x="550" y="121"/>
                      </a:lnTo>
                      <a:lnTo>
                        <a:pt x="547" y="122"/>
                      </a:lnTo>
                      <a:lnTo>
                        <a:pt x="546" y="122"/>
                      </a:lnTo>
                      <a:lnTo>
                        <a:pt x="544" y="123"/>
                      </a:lnTo>
                      <a:lnTo>
                        <a:pt x="542" y="123"/>
                      </a:lnTo>
                      <a:lnTo>
                        <a:pt x="539" y="122"/>
                      </a:lnTo>
                      <a:lnTo>
                        <a:pt x="538" y="121"/>
                      </a:lnTo>
                      <a:lnTo>
                        <a:pt x="535" y="121"/>
                      </a:lnTo>
                      <a:lnTo>
                        <a:pt x="535" y="117"/>
                      </a:lnTo>
                      <a:lnTo>
                        <a:pt x="537" y="117"/>
                      </a:lnTo>
                      <a:lnTo>
                        <a:pt x="537" y="113"/>
                      </a:lnTo>
                      <a:lnTo>
                        <a:pt x="535" y="113"/>
                      </a:lnTo>
                      <a:lnTo>
                        <a:pt x="535" y="110"/>
                      </a:lnTo>
                      <a:lnTo>
                        <a:pt x="537" y="109"/>
                      </a:lnTo>
                      <a:lnTo>
                        <a:pt x="537" y="109"/>
                      </a:lnTo>
                      <a:lnTo>
                        <a:pt x="537" y="108"/>
                      </a:lnTo>
                      <a:lnTo>
                        <a:pt x="537" y="108"/>
                      </a:lnTo>
                      <a:lnTo>
                        <a:pt x="537" y="109"/>
                      </a:lnTo>
                      <a:lnTo>
                        <a:pt x="534" y="109"/>
                      </a:lnTo>
                      <a:lnTo>
                        <a:pt x="533" y="108"/>
                      </a:lnTo>
                      <a:lnTo>
                        <a:pt x="533" y="109"/>
                      </a:lnTo>
                      <a:lnTo>
                        <a:pt x="530" y="110"/>
                      </a:lnTo>
                      <a:lnTo>
                        <a:pt x="531" y="111"/>
                      </a:lnTo>
                      <a:lnTo>
                        <a:pt x="531" y="114"/>
                      </a:lnTo>
                      <a:lnTo>
                        <a:pt x="530" y="114"/>
                      </a:lnTo>
                      <a:lnTo>
                        <a:pt x="530" y="115"/>
                      </a:lnTo>
                      <a:lnTo>
                        <a:pt x="529" y="115"/>
                      </a:lnTo>
                      <a:lnTo>
                        <a:pt x="529" y="115"/>
                      </a:lnTo>
                      <a:lnTo>
                        <a:pt x="529" y="117"/>
                      </a:lnTo>
                      <a:lnTo>
                        <a:pt x="529" y="117"/>
                      </a:lnTo>
                      <a:lnTo>
                        <a:pt x="530" y="117"/>
                      </a:lnTo>
                      <a:lnTo>
                        <a:pt x="531" y="119"/>
                      </a:lnTo>
                      <a:lnTo>
                        <a:pt x="533" y="119"/>
                      </a:lnTo>
                      <a:lnTo>
                        <a:pt x="534" y="119"/>
                      </a:lnTo>
                      <a:lnTo>
                        <a:pt x="534" y="121"/>
                      </a:lnTo>
                      <a:lnTo>
                        <a:pt x="534" y="122"/>
                      </a:lnTo>
                      <a:lnTo>
                        <a:pt x="531" y="123"/>
                      </a:lnTo>
                      <a:lnTo>
                        <a:pt x="531" y="126"/>
                      </a:lnTo>
                      <a:lnTo>
                        <a:pt x="530" y="129"/>
                      </a:lnTo>
                      <a:lnTo>
                        <a:pt x="529" y="130"/>
                      </a:lnTo>
                      <a:lnTo>
                        <a:pt x="529" y="130"/>
                      </a:lnTo>
                      <a:lnTo>
                        <a:pt x="527" y="130"/>
                      </a:lnTo>
                      <a:lnTo>
                        <a:pt x="527" y="131"/>
                      </a:lnTo>
                      <a:lnTo>
                        <a:pt x="526" y="131"/>
                      </a:lnTo>
                      <a:lnTo>
                        <a:pt x="525" y="132"/>
                      </a:lnTo>
                      <a:lnTo>
                        <a:pt x="524" y="132"/>
                      </a:lnTo>
                      <a:lnTo>
                        <a:pt x="524" y="132"/>
                      </a:lnTo>
                      <a:lnTo>
                        <a:pt x="522" y="132"/>
                      </a:lnTo>
                      <a:lnTo>
                        <a:pt x="521" y="131"/>
                      </a:lnTo>
                      <a:lnTo>
                        <a:pt x="521" y="132"/>
                      </a:lnTo>
                      <a:lnTo>
                        <a:pt x="521" y="132"/>
                      </a:lnTo>
                      <a:lnTo>
                        <a:pt x="518" y="132"/>
                      </a:lnTo>
                      <a:lnTo>
                        <a:pt x="518" y="134"/>
                      </a:lnTo>
                      <a:lnTo>
                        <a:pt x="509" y="132"/>
                      </a:lnTo>
                      <a:lnTo>
                        <a:pt x="509" y="131"/>
                      </a:lnTo>
                      <a:lnTo>
                        <a:pt x="508" y="131"/>
                      </a:lnTo>
                      <a:lnTo>
                        <a:pt x="508" y="131"/>
                      </a:lnTo>
                      <a:lnTo>
                        <a:pt x="507" y="130"/>
                      </a:lnTo>
                      <a:lnTo>
                        <a:pt x="505" y="130"/>
                      </a:lnTo>
                      <a:lnTo>
                        <a:pt x="505" y="130"/>
                      </a:lnTo>
                      <a:lnTo>
                        <a:pt x="504" y="130"/>
                      </a:lnTo>
                      <a:lnTo>
                        <a:pt x="504" y="130"/>
                      </a:lnTo>
                      <a:lnTo>
                        <a:pt x="504" y="131"/>
                      </a:lnTo>
                      <a:lnTo>
                        <a:pt x="495" y="130"/>
                      </a:lnTo>
                      <a:lnTo>
                        <a:pt x="495" y="131"/>
                      </a:lnTo>
                      <a:lnTo>
                        <a:pt x="493" y="131"/>
                      </a:lnTo>
                      <a:lnTo>
                        <a:pt x="493" y="132"/>
                      </a:lnTo>
                      <a:lnTo>
                        <a:pt x="495" y="132"/>
                      </a:lnTo>
                      <a:lnTo>
                        <a:pt x="497" y="131"/>
                      </a:lnTo>
                      <a:lnTo>
                        <a:pt x="500" y="132"/>
                      </a:lnTo>
                      <a:lnTo>
                        <a:pt x="501" y="134"/>
                      </a:lnTo>
                      <a:lnTo>
                        <a:pt x="501" y="134"/>
                      </a:lnTo>
                      <a:lnTo>
                        <a:pt x="504" y="134"/>
                      </a:lnTo>
                      <a:lnTo>
                        <a:pt x="504" y="132"/>
                      </a:lnTo>
                      <a:lnTo>
                        <a:pt x="507" y="132"/>
                      </a:lnTo>
                      <a:lnTo>
                        <a:pt x="507" y="132"/>
                      </a:lnTo>
                      <a:lnTo>
                        <a:pt x="507" y="132"/>
                      </a:lnTo>
                      <a:lnTo>
                        <a:pt x="507" y="135"/>
                      </a:lnTo>
                      <a:lnTo>
                        <a:pt x="505" y="135"/>
                      </a:lnTo>
                      <a:lnTo>
                        <a:pt x="505" y="136"/>
                      </a:lnTo>
                      <a:lnTo>
                        <a:pt x="504" y="136"/>
                      </a:lnTo>
                      <a:lnTo>
                        <a:pt x="504" y="138"/>
                      </a:lnTo>
                      <a:lnTo>
                        <a:pt x="504" y="138"/>
                      </a:lnTo>
                      <a:lnTo>
                        <a:pt x="504" y="139"/>
                      </a:lnTo>
                      <a:lnTo>
                        <a:pt x="504" y="139"/>
                      </a:lnTo>
                      <a:lnTo>
                        <a:pt x="504" y="139"/>
                      </a:lnTo>
                      <a:lnTo>
                        <a:pt x="507" y="139"/>
                      </a:lnTo>
                      <a:lnTo>
                        <a:pt x="508" y="138"/>
                      </a:lnTo>
                      <a:lnTo>
                        <a:pt x="510" y="138"/>
                      </a:lnTo>
                      <a:lnTo>
                        <a:pt x="512" y="142"/>
                      </a:lnTo>
                      <a:lnTo>
                        <a:pt x="514" y="143"/>
                      </a:lnTo>
                      <a:lnTo>
                        <a:pt x="514" y="146"/>
                      </a:lnTo>
                      <a:lnTo>
                        <a:pt x="516" y="146"/>
                      </a:lnTo>
                      <a:lnTo>
                        <a:pt x="516" y="149"/>
                      </a:lnTo>
                      <a:lnTo>
                        <a:pt x="517" y="149"/>
                      </a:lnTo>
                      <a:lnTo>
                        <a:pt x="517" y="151"/>
                      </a:lnTo>
                      <a:lnTo>
                        <a:pt x="517" y="151"/>
                      </a:lnTo>
                      <a:lnTo>
                        <a:pt x="517" y="152"/>
                      </a:lnTo>
                      <a:lnTo>
                        <a:pt x="517" y="152"/>
                      </a:lnTo>
                      <a:lnTo>
                        <a:pt x="517" y="153"/>
                      </a:lnTo>
                      <a:lnTo>
                        <a:pt x="517" y="153"/>
                      </a:lnTo>
                      <a:lnTo>
                        <a:pt x="517" y="153"/>
                      </a:lnTo>
                      <a:lnTo>
                        <a:pt x="521" y="155"/>
                      </a:lnTo>
                      <a:lnTo>
                        <a:pt x="521" y="159"/>
                      </a:lnTo>
                      <a:lnTo>
                        <a:pt x="522" y="159"/>
                      </a:lnTo>
                      <a:lnTo>
                        <a:pt x="522" y="160"/>
                      </a:lnTo>
                      <a:lnTo>
                        <a:pt x="521" y="160"/>
                      </a:lnTo>
                      <a:lnTo>
                        <a:pt x="520" y="161"/>
                      </a:lnTo>
                      <a:lnTo>
                        <a:pt x="518" y="163"/>
                      </a:lnTo>
                      <a:lnTo>
                        <a:pt x="517" y="164"/>
                      </a:lnTo>
                      <a:lnTo>
                        <a:pt x="517" y="163"/>
                      </a:lnTo>
                      <a:lnTo>
                        <a:pt x="512" y="163"/>
                      </a:lnTo>
                      <a:lnTo>
                        <a:pt x="512" y="163"/>
                      </a:lnTo>
                      <a:lnTo>
                        <a:pt x="510" y="163"/>
                      </a:lnTo>
                      <a:lnTo>
                        <a:pt x="509" y="161"/>
                      </a:lnTo>
                      <a:lnTo>
                        <a:pt x="508" y="161"/>
                      </a:lnTo>
                      <a:lnTo>
                        <a:pt x="508" y="160"/>
                      </a:lnTo>
                      <a:lnTo>
                        <a:pt x="501" y="161"/>
                      </a:lnTo>
                      <a:lnTo>
                        <a:pt x="500" y="161"/>
                      </a:lnTo>
                      <a:lnTo>
                        <a:pt x="500" y="161"/>
                      </a:lnTo>
                      <a:lnTo>
                        <a:pt x="500" y="160"/>
                      </a:lnTo>
                      <a:lnTo>
                        <a:pt x="500" y="160"/>
                      </a:lnTo>
                      <a:lnTo>
                        <a:pt x="500" y="161"/>
                      </a:lnTo>
                      <a:lnTo>
                        <a:pt x="499" y="161"/>
                      </a:lnTo>
                      <a:lnTo>
                        <a:pt x="499" y="161"/>
                      </a:lnTo>
                      <a:lnTo>
                        <a:pt x="493" y="163"/>
                      </a:lnTo>
                      <a:lnTo>
                        <a:pt x="493" y="163"/>
                      </a:lnTo>
                      <a:lnTo>
                        <a:pt x="492" y="163"/>
                      </a:lnTo>
                      <a:lnTo>
                        <a:pt x="491" y="164"/>
                      </a:lnTo>
                      <a:lnTo>
                        <a:pt x="489" y="164"/>
                      </a:lnTo>
                      <a:lnTo>
                        <a:pt x="489" y="165"/>
                      </a:lnTo>
                      <a:lnTo>
                        <a:pt x="488" y="165"/>
                      </a:lnTo>
                      <a:lnTo>
                        <a:pt x="488" y="165"/>
                      </a:lnTo>
                      <a:lnTo>
                        <a:pt x="487" y="165"/>
                      </a:lnTo>
                      <a:lnTo>
                        <a:pt x="486" y="166"/>
                      </a:lnTo>
                      <a:lnTo>
                        <a:pt x="483" y="166"/>
                      </a:lnTo>
                      <a:lnTo>
                        <a:pt x="483" y="168"/>
                      </a:lnTo>
                      <a:lnTo>
                        <a:pt x="479" y="168"/>
                      </a:lnTo>
                      <a:lnTo>
                        <a:pt x="479" y="169"/>
                      </a:lnTo>
                      <a:lnTo>
                        <a:pt x="478" y="169"/>
                      </a:lnTo>
                      <a:lnTo>
                        <a:pt x="478" y="169"/>
                      </a:lnTo>
                      <a:lnTo>
                        <a:pt x="476" y="169"/>
                      </a:lnTo>
                      <a:lnTo>
                        <a:pt x="475" y="170"/>
                      </a:lnTo>
                      <a:lnTo>
                        <a:pt x="474" y="170"/>
                      </a:lnTo>
                      <a:lnTo>
                        <a:pt x="474" y="172"/>
                      </a:lnTo>
                      <a:lnTo>
                        <a:pt x="472" y="172"/>
                      </a:lnTo>
                      <a:lnTo>
                        <a:pt x="471" y="173"/>
                      </a:lnTo>
                      <a:lnTo>
                        <a:pt x="470" y="172"/>
                      </a:lnTo>
                      <a:lnTo>
                        <a:pt x="467" y="170"/>
                      </a:lnTo>
                      <a:lnTo>
                        <a:pt x="467" y="172"/>
                      </a:lnTo>
                      <a:lnTo>
                        <a:pt x="469" y="173"/>
                      </a:lnTo>
                      <a:lnTo>
                        <a:pt x="469" y="174"/>
                      </a:lnTo>
                      <a:lnTo>
                        <a:pt x="467" y="176"/>
                      </a:lnTo>
                      <a:lnTo>
                        <a:pt x="466" y="177"/>
                      </a:lnTo>
                      <a:lnTo>
                        <a:pt x="465" y="176"/>
                      </a:lnTo>
                      <a:lnTo>
                        <a:pt x="463" y="176"/>
                      </a:lnTo>
                      <a:lnTo>
                        <a:pt x="461" y="174"/>
                      </a:lnTo>
                      <a:lnTo>
                        <a:pt x="461" y="176"/>
                      </a:lnTo>
                      <a:lnTo>
                        <a:pt x="462" y="177"/>
                      </a:lnTo>
                      <a:lnTo>
                        <a:pt x="462" y="177"/>
                      </a:lnTo>
                      <a:lnTo>
                        <a:pt x="463" y="178"/>
                      </a:lnTo>
                      <a:lnTo>
                        <a:pt x="462" y="178"/>
                      </a:lnTo>
                      <a:lnTo>
                        <a:pt x="461" y="180"/>
                      </a:lnTo>
                      <a:lnTo>
                        <a:pt x="459" y="181"/>
                      </a:lnTo>
                      <a:lnTo>
                        <a:pt x="458" y="181"/>
                      </a:lnTo>
                      <a:lnTo>
                        <a:pt x="457" y="181"/>
                      </a:lnTo>
                      <a:lnTo>
                        <a:pt x="457" y="180"/>
                      </a:lnTo>
                      <a:lnTo>
                        <a:pt x="455" y="180"/>
                      </a:lnTo>
                      <a:lnTo>
                        <a:pt x="455" y="181"/>
                      </a:lnTo>
                      <a:lnTo>
                        <a:pt x="453" y="181"/>
                      </a:lnTo>
                      <a:lnTo>
                        <a:pt x="454" y="182"/>
                      </a:lnTo>
                      <a:lnTo>
                        <a:pt x="454" y="183"/>
                      </a:lnTo>
                      <a:lnTo>
                        <a:pt x="454" y="183"/>
                      </a:lnTo>
                      <a:lnTo>
                        <a:pt x="454" y="183"/>
                      </a:lnTo>
                      <a:lnTo>
                        <a:pt x="452" y="186"/>
                      </a:lnTo>
                      <a:lnTo>
                        <a:pt x="449" y="186"/>
                      </a:lnTo>
                      <a:lnTo>
                        <a:pt x="448" y="189"/>
                      </a:lnTo>
                      <a:lnTo>
                        <a:pt x="446" y="189"/>
                      </a:lnTo>
                      <a:lnTo>
                        <a:pt x="446" y="190"/>
                      </a:lnTo>
                      <a:lnTo>
                        <a:pt x="445" y="190"/>
                      </a:lnTo>
                      <a:lnTo>
                        <a:pt x="442" y="198"/>
                      </a:lnTo>
                      <a:lnTo>
                        <a:pt x="438" y="197"/>
                      </a:lnTo>
                      <a:lnTo>
                        <a:pt x="438" y="195"/>
                      </a:lnTo>
                      <a:lnTo>
                        <a:pt x="437" y="194"/>
                      </a:lnTo>
                      <a:lnTo>
                        <a:pt x="436" y="194"/>
                      </a:lnTo>
                      <a:lnTo>
                        <a:pt x="436" y="190"/>
                      </a:lnTo>
                      <a:lnTo>
                        <a:pt x="435" y="190"/>
                      </a:lnTo>
                      <a:lnTo>
                        <a:pt x="435" y="189"/>
                      </a:lnTo>
                      <a:lnTo>
                        <a:pt x="432" y="189"/>
                      </a:lnTo>
                      <a:lnTo>
                        <a:pt x="431" y="187"/>
                      </a:lnTo>
                      <a:lnTo>
                        <a:pt x="428" y="187"/>
                      </a:lnTo>
                      <a:lnTo>
                        <a:pt x="428" y="186"/>
                      </a:lnTo>
                      <a:lnTo>
                        <a:pt x="427" y="186"/>
                      </a:lnTo>
                      <a:lnTo>
                        <a:pt x="427" y="186"/>
                      </a:lnTo>
                      <a:lnTo>
                        <a:pt x="425" y="185"/>
                      </a:lnTo>
                      <a:lnTo>
                        <a:pt x="424" y="185"/>
                      </a:lnTo>
                      <a:lnTo>
                        <a:pt x="423" y="185"/>
                      </a:lnTo>
                      <a:lnTo>
                        <a:pt x="420" y="185"/>
                      </a:lnTo>
                      <a:lnTo>
                        <a:pt x="420" y="187"/>
                      </a:lnTo>
                      <a:lnTo>
                        <a:pt x="417" y="187"/>
                      </a:lnTo>
                      <a:lnTo>
                        <a:pt x="417" y="187"/>
                      </a:lnTo>
                      <a:lnTo>
                        <a:pt x="417" y="189"/>
                      </a:lnTo>
                      <a:lnTo>
                        <a:pt x="415" y="187"/>
                      </a:lnTo>
                      <a:lnTo>
                        <a:pt x="415" y="190"/>
                      </a:lnTo>
                      <a:lnTo>
                        <a:pt x="414" y="193"/>
                      </a:lnTo>
                      <a:lnTo>
                        <a:pt x="412" y="193"/>
                      </a:lnTo>
                      <a:lnTo>
                        <a:pt x="412" y="194"/>
                      </a:lnTo>
                      <a:lnTo>
                        <a:pt x="411" y="194"/>
                      </a:lnTo>
                      <a:lnTo>
                        <a:pt x="411" y="195"/>
                      </a:lnTo>
                      <a:lnTo>
                        <a:pt x="410" y="197"/>
                      </a:lnTo>
                      <a:lnTo>
                        <a:pt x="410" y="198"/>
                      </a:lnTo>
                      <a:lnTo>
                        <a:pt x="408" y="198"/>
                      </a:lnTo>
                      <a:lnTo>
                        <a:pt x="407" y="198"/>
                      </a:lnTo>
                      <a:lnTo>
                        <a:pt x="406" y="199"/>
                      </a:lnTo>
                      <a:lnTo>
                        <a:pt x="404" y="197"/>
                      </a:lnTo>
                      <a:lnTo>
                        <a:pt x="404" y="194"/>
                      </a:lnTo>
                      <a:lnTo>
                        <a:pt x="406" y="193"/>
                      </a:lnTo>
                      <a:lnTo>
                        <a:pt x="406" y="190"/>
                      </a:lnTo>
                      <a:lnTo>
                        <a:pt x="406" y="189"/>
                      </a:lnTo>
                      <a:lnTo>
                        <a:pt x="407" y="187"/>
                      </a:lnTo>
                      <a:lnTo>
                        <a:pt x="407" y="187"/>
                      </a:lnTo>
                      <a:lnTo>
                        <a:pt x="406" y="187"/>
                      </a:lnTo>
                      <a:lnTo>
                        <a:pt x="404" y="189"/>
                      </a:lnTo>
                      <a:lnTo>
                        <a:pt x="402" y="191"/>
                      </a:lnTo>
                      <a:lnTo>
                        <a:pt x="398" y="194"/>
                      </a:lnTo>
                      <a:lnTo>
                        <a:pt x="395" y="194"/>
                      </a:lnTo>
                      <a:lnTo>
                        <a:pt x="395" y="197"/>
                      </a:lnTo>
                      <a:lnTo>
                        <a:pt x="395" y="197"/>
                      </a:lnTo>
                      <a:lnTo>
                        <a:pt x="395" y="198"/>
                      </a:lnTo>
                      <a:lnTo>
                        <a:pt x="393" y="198"/>
                      </a:lnTo>
                      <a:lnTo>
                        <a:pt x="393" y="197"/>
                      </a:lnTo>
                      <a:lnTo>
                        <a:pt x="391" y="197"/>
                      </a:lnTo>
                      <a:lnTo>
                        <a:pt x="390" y="197"/>
                      </a:lnTo>
                      <a:lnTo>
                        <a:pt x="389" y="197"/>
                      </a:lnTo>
                      <a:lnTo>
                        <a:pt x="387" y="197"/>
                      </a:lnTo>
                      <a:lnTo>
                        <a:pt x="387" y="195"/>
                      </a:lnTo>
                      <a:lnTo>
                        <a:pt x="383" y="194"/>
                      </a:lnTo>
                      <a:lnTo>
                        <a:pt x="383" y="197"/>
                      </a:lnTo>
                      <a:lnTo>
                        <a:pt x="382" y="198"/>
                      </a:lnTo>
                      <a:lnTo>
                        <a:pt x="382" y="199"/>
                      </a:lnTo>
                      <a:lnTo>
                        <a:pt x="380" y="201"/>
                      </a:lnTo>
                      <a:lnTo>
                        <a:pt x="381" y="204"/>
                      </a:lnTo>
                      <a:lnTo>
                        <a:pt x="378" y="204"/>
                      </a:lnTo>
                      <a:lnTo>
                        <a:pt x="378" y="206"/>
                      </a:lnTo>
                      <a:lnTo>
                        <a:pt x="378" y="207"/>
                      </a:lnTo>
                      <a:lnTo>
                        <a:pt x="377" y="207"/>
                      </a:lnTo>
                      <a:lnTo>
                        <a:pt x="377" y="207"/>
                      </a:lnTo>
                      <a:lnTo>
                        <a:pt x="376" y="207"/>
                      </a:lnTo>
                      <a:lnTo>
                        <a:pt x="376" y="210"/>
                      </a:lnTo>
                      <a:lnTo>
                        <a:pt x="374" y="210"/>
                      </a:lnTo>
                      <a:lnTo>
                        <a:pt x="374" y="211"/>
                      </a:lnTo>
                      <a:lnTo>
                        <a:pt x="373" y="212"/>
                      </a:lnTo>
                      <a:lnTo>
                        <a:pt x="370" y="214"/>
                      </a:lnTo>
                      <a:lnTo>
                        <a:pt x="369" y="216"/>
                      </a:lnTo>
                      <a:lnTo>
                        <a:pt x="368" y="219"/>
                      </a:lnTo>
                      <a:lnTo>
                        <a:pt x="368" y="223"/>
                      </a:lnTo>
                      <a:lnTo>
                        <a:pt x="369" y="223"/>
                      </a:lnTo>
                      <a:lnTo>
                        <a:pt x="369" y="225"/>
                      </a:lnTo>
                      <a:lnTo>
                        <a:pt x="372" y="225"/>
                      </a:lnTo>
                      <a:lnTo>
                        <a:pt x="372" y="224"/>
                      </a:lnTo>
                      <a:lnTo>
                        <a:pt x="373" y="224"/>
                      </a:lnTo>
                      <a:lnTo>
                        <a:pt x="374" y="225"/>
                      </a:lnTo>
                      <a:lnTo>
                        <a:pt x="376" y="225"/>
                      </a:lnTo>
                      <a:lnTo>
                        <a:pt x="378" y="227"/>
                      </a:lnTo>
                      <a:lnTo>
                        <a:pt x="377" y="232"/>
                      </a:lnTo>
                      <a:lnTo>
                        <a:pt x="373" y="235"/>
                      </a:lnTo>
                      <a:lnTo>
                        <a:pt x="372" y="240"/>
                      </a:lnTo>
                      <a:lnTo>
                        <a:pt x="370" y="240"/>
                      </a:lnTo>
                      <a:lnTo>
                        <a:pt x="370" y="241"/>
                      </a:lnTo>
                      <a:lnTo>
                        <a:pt x="372" y="242"/>
                      </a:lnTo>
                      <a:lnTo>
                        <a:pt x="373" y="244"/>
                      </a:lnTo>
                      <a:lnTo>
                        <a:pt x="373" y="245"/>
                      </a:lnTo>
                      <a:lnTo>
                        <a:pt x="373" y="248"/>
                      </a:lnTo>
                      <a:lnTo>
                        <a:pt x="380" y="248"/>
                      </a:lnTo>
                      <a:lnTo>
                        <a:pt x="380" y="252"/>
                      </a:lnTo>
                      <a:lnTo>
                        <a:pt x="378" y="253"/>
                      </a:lnTo>
                      <a:lnTo>
                        <a:pt x="377" y="253"/>
                      </a:lnTo>
                      <a:lnTo>
                        <a:pt x="376" y="254"/>
                      </a:lnTo>
                      <a:lnTo>
                        <a:pt x="376" y="253"/>
                      </a:lnTo>
                      <a:lnTo>
                        <a:pt x="374" y="252"/>
                      </a:lnTo>
                      <a:lnTo>
                        <a:pt x="373" y="252"/>
                      </a:lnTo>
                      <a:lnTo>
                        <a:pt x="372" y="252"/>
                      </a:lnTo>
                      <a:lnTo>
                        <a:pt x="372" y="253"/>
                      </a:lnTo>
                      <a:lnTo>
                        <a:pt x="365" y="255"/>
                      </a:lnTo>
                      <a:lnTo>
                        <a:pt x="365" y="262"/>
                      </a:lnTo>
                      <a:lnTo>
                        <a:pt x="364" y="262"/>
                      </a:lnTo>
                      <a:lnTo>
                        <a:pt x="364" y="266"/>
                      </a:lnTo>
                      <a:lnTo>
                        <a:pt x="365" y="267"/>
                      </a:lnTo>
                      <a:lnTo>
                        <a:pt x="368" y="270"/>
                      </a:lnTo>
                      <a:lnTo>
                        <a:pt x="369" y="273"/>
                      </a:lnTo>
                      <a:lnTo>
                        <a:pt x="368" y="273"/>
                      </a:lnTo>
                      <a:lnTo>
                        <a:pt x="366" y="275"/>
                      </a:lnTo>
                      <a:lnTo>
                        <a:pt x="365" y="275"/>
                      </a:lnTo>
                      <a:lnTo>
                        <a:pt x="365" y="276"/>
                      </a:lnTo>
                      <a:lnTo>
                        <a:pt x="364" y="276"/>
                      </a:lnTo>
                      <a:lnTo>
                        <a:pt x="361" y="276"/>
                      </a:lnTo>
                      <a:lnTo>
                        <a:pt x="361" y="276"/>
                      </a:lnTo>
                      <a:lnTo>
                        <a:pt x="359" y="275"/>
                      </a:lnTo>
                      <a:lnTo>
                        <a:pt x="357" y="275"/>
                      </a:lnTo>
                      <a:lnTo>
                        <a:pt x="356" y="276"/>
                      </a:lnTo>
                      <a:lnTo>
                        <a:pt x="356" y="276"/>
                      </a:lnTo>
                      <a:lnTo>
                        <a:pt x="356" y="276"/>
                      </a:lnTo>
                      <a:lnTo>
                        <a:pt x="356" y="276"/>
                      </a:lnTo>
                      <a:lnTo>
                        <a:pt x="355" y="276"/>
                      </a:lnTo>
                      <a:lnTo>
                        <a:pt x="355" y="278"/>
                      </a:lnTo>
                      <a:lnTo>
                        <a:pt x="352" y="279"/>
                      </a:lnTo>
                      <a:lnTo>
                        <a:pt x="352" y="280"/>
                      </a:lnTo>
                      <a:lnTo>
                        <a:pt x="351" y="282"/>
                      </a:lnTo>
                      <a:lnTo>
                        <a:pt x="351" y="283"/>
                      </a:lnTo>
                      <a:lnTo>
                        <a:pt x="349" y="283"/>
                      </a:lnTo>
                      <a:lnTo>
                        <a:pt x="348" y="284"/>
                      </a:lnTo>
                      <a:lnTo>
                        <a:pt x="347" y="286"/>
                      </a:lnTo>
                      <a:lnTo>
                        <a:pt x="347" y="290"/>
                      </a:lnTo>
                      <a:lnTo>
                        <a:pt x="347" y="293"/>
                      </a:lnTo>
                      <a:lnTo>
                        <a:pt x="347" y="296"/>
                      </a:lnTo>
                      <a:lnTo>
                        <a:pt x="340" y="297"/>
                      </a:lnTo>
                      <a:lnTo>
                        <a:pt x="340" y="297"/>
                      </a:lnTo>
                      <a:lnTo>
                        <a:pt x="339" y="299"/>
                      </a:lnTo>
                      <a:lnTo>
                        <a:pt x="338" y="299"/>
                      </a:lnTo>
                      <a:lnTo>
                        <a:pt x="336" y="299"/>
                      </a:lnTo>
                      <a:lnTo>
                        <a:pt x="336" y="310"/>
                      </a:lnTo>
                      <a:lnTo>
                        <a:pt x="330" y="314"/>
                      </a:lnTo>
                      <a:lnTo>
                        <a:pt x="330" y="316"/>
                      </a:lnTo>
                      <a:lnTo>
                        <a:pt x="330" y="316"/>
                      </a:lnTo>
                      <a:lnTo>
                        <a:pt x="328" y="318"/>
                      </a:lnTo>
                      <a:lnTo>
                        <a:pt x="326" y="318"/>
                      </a:lnTo>
                      <a:lnTo>
                        <a:pt x="325" y="320"/>
                      </a:lnTo>
                      <a:lnTo>
                        <a:pt x="325" y="320"/>
                      </a:lnTo>
                      <a:lnTo>
                        <a:pt x="323" y="321"/>
                      </a:lnTo>
                      <a:lnTo>
                        <a:pt x="321" y="321"/>
                      </a:lnTo>
                      <a:lnTo>
                        <a:pt x="321" y="318"/>
                      </a:lnTo>
                      <a:lnTo>
                        <a:pt x="321" y="317"/>
                      </a:lnTo>
                      <a:lnTo>
                        <a:pt x="319" y="316"/>
                      </a:lnTo>
                      <a:lnTo>
                        <a:pt x="319" y="314"/>
                      </a:lnTo>
                      <a:lnTo>
                        <a:pt x="319" y="314"/>
                      </a:lnTo>
                      <a:lnTo>
                        <a:pt x="319" y="314"/>
                      </a:lnTo>
                      <a:lnTo>
                        <a:pt x="319" y="307"/>
                      </a:lnTo>
                      <a:lnTo>
                        <a:pt x="318" y="307"/>
                      </a:lnTo>
                      <a:lnTo>
                        <a:pt x="318" y="304"/>
                      </a:lnTo>
                      <a:lnTo>
                        <a:pt x="317" y="304"/>
                      </a:lnTo>
                      <a:lnTo>
                        <a:pt x="317" y="303"/>
                      </a:lnTo>
                      <a:lnTo>
                        <a:pt x="317" y="303"/>
                      </a:lnTo>
                      <a:lnTo>
                        <a:pt x="317" y="297"/>
                      </a:lnTo>
                      <a:lnTo>
                        <a:pt x="315" y="297"/>
                      </a:lnTo>
                      <a:lnTo>
                        <a:pt x="315" y="295"/>
                      </a:lnTo>
                      <a:lnTo>
                        <a:pt x="315" y="295"/>
                      </a:lnTo>
                      <a:lnTo>
                        <a:pt x="315" y="288"/>
                      </a:lnTo>
                      <a:lnTo>
                        <a:pt x="315" y="288"/>
                      </a:lnTo>
                      <a:lnTo>
                        <a:pt x="315" y="284"/>
                      </a:lnTo>
                      <a:lnTo>
                        <a:pt x="314" y="284"/>
                      </a:lnTo>
                      <a:lnTo>
                        <a:pt x="315" y="279"/>
                      </a:lnTo>
                      <a:lnTo>
                        <a:pt x="314" y="279"/>
                      </a:lnTo>
                      <a:lnTo>
                        <a:pt x="314" y="275"/>
                      </a:lnTo>
                      <a:lnTo>
                        <a:pt x="313" y="275"/>
                      </a:lnTo>
                      <a:lnTo>
                        <a:pt x="313" y="274"/>
                      </a:lnTo>
                      <a:lnTo>
                        <a:pt x="313" y="274"/>
                      </a:lnTo>
                      <a:lnTo>
                        <a:pt x="313" y="270"/>
                      </a:lnTo>
                      <a:lnTo>
                        <a:pt x="311" y="270"/>
                      </a:lnTo>
                      <a:lnTo>
                        <a:pt x="311" y="257"/>
                      </a:lnTo>
                      <a:lnTo>
                        <a:pt x="311" y="257"/>
                      </a:lnTo>
                      <a:lnTo>
                        <a:pt x="313" y="254"/>
                      </a:lnTo>
                      <a:lnTo>
                        <a:pt x="313" y="254"/>
                      </a:lnTo>
                      <a:lnTo>
                        <a:pt x="313" y="252"/>
                      </a:lnTo>
                      <a:lnTo>
                        <a:pt x="314" y="252"/>
                      </a:lnTo>
                      <a:lnTo>
                        <a:pt x="314" y="249"/>
                      </a:lnTo>
                      <a:lnTo>
                        <a:pt x="314" y="246"/>
                      </a:lnTo>
                      <a:lnTo>
                        <a:pt x="315" y="245"/>
                      </a:lnTo>
                      <a:lnTo>
                        <a:pt x="317" y="242"/>
                      </a:lnTo>
                      <a:lnTo>
                        <a:pt x="318" y="242"/>
                      </a:lnTo>
                      <a:lnTo>
                        <a:pt x="318" y="241"/>
                      </a:lnTo>
                      <a:lnTo>
                        <a:pt x="319" y="241"/>
                      </a:lnTo>
                      <a:lnTo>
                        <a:pt x="321" y="241"/>
                      </a:lnTo>
                      <a:lnTo>
                        <a:pt x="322" y="242"/>
                      </a:lnTo>
                      <a:lnTo>
                        <a:pt x="322" y="241"/>
                      </a:lnTo>
                      <a:lnTo>
                        <a:pt x="323" y="240"/>
                      </a:lnTo>
                      <a:lnTo>
                        <a:pt x="323" y="238"/>
                      </a:lnTo>
                      <a:lnTo>
                        <a:pt x="323" y="236"/>
                      </a:lnTo>
                      <a:lnTo>
                        <a:pt x="323" y="235"/>
                      </a:lnTo>
                      <a:lnTo>
                        <a:pt x="325" y="235"/>
                      </a:lnTo>
                      <a:lnTo>
                        <a:pt x="325" y="231"/>
                      </a:lnTo>
                      <a:lnTo>
                        <a:pt x="323" y="229"/>
                      </a:lnTo>
                      <a:lnTo>
                        <a:pt x="322" y="229"/>
                      </a:lnTo>
                      <a:lnTo>
                        <a:pt x="322" y="228"/>
                      </a:lnTo>
                      <a:lnTo>
                        <a:pt x="323" y="227"/>
                      </a:lnTo>
                      <a:lnTo>
                        <a:pt x="326" y="227"/>
                      </a:lnTo>
                      <a:lnTo>
                        <a:pt x="326" y="228"/>
                      </a:lnTo>
                      <a:lnTo>
                        <a:pt x="330" y="228"/>
                      </a:lnTo>
                      <a:lnTo>
                        <a:pt x="330" y="227"/>
                      </a:lnTo>
                      <a:lnTo>
                        <a:pt x="331" y="225"/>
                      </a:lnTo>
                      <a:lnTo>
                        <a:pt x="331" y="224"/>
                      </a:lnTo>
                      <a:lnTo>
                        <a:pt x="332" y="224"/>
                      </a:lnTo>
                      <a:lnTo>
                        <a:pt x="334" y="224"/>
                      </a:lnTo>
                      <a:lnTo>
                        <a:pt x="335" y="224"/>
                      </a:lnTo>
                      <a:lnTo>
                        <a:pt x="338" y="224"/>
                      </a:lnTo>
                      <a:lnTo>
                        <a:pt x="340" y="220"/>
                      </a:lnTo>
                      <a:lnTo>
                        <a:pt x="342" y="220"/>
                      </a:lnTo>
                      <a:lnTo>
                        <a:pt x="345" y="215"/>
                      </a:lnTo>
                      <a:lnTo>
                        <a:pt x="348" y="214"/>
                      </a:lnTo>
                      <a:lnTo>
                        <a:pt x="348" y="212"/>
                      </a:lnTo>
                      <a:lnTo>
                        <a:pt x="349" y="211"/>
                      </a:lnTo>
                      <a:lnTo>
                        <a:pt x="351" y="210"/>
                      </a:lnTo>
                      <a:lnTo>
                        <a:pt x="352" y="208"/>
                      </a:lnTo>
                      <a:lnTo>
                        <a:pt x="353" y="207"/>
                      </a:lnTo>
                      <a:lnTo>
                        <a:pt x="355" y="207"/>
                      </a:lnTo>
                      <a:lnTo>
                        <a:pt x="355" y="204"/>
                      </a:lnTo>
                      <a:lnTo>
                        <a:pt x="360" y="202"/>
                      </a:lnTo>
                      <a:lnTo>
                        <a:pt x="360" y="201"/>
                      </a:lnTo>
                      <a:lnTo>
                        <a:pt x="361" y="199"/>
                      </a:lnTo>
                      <a:lnTo>
                        <a:pt x="363" y="198"/>
                      </a:lnTo>
                      <a:lnTo>
                        <a:pt x="364" y="198"/>
                      </a:lnTo>
                      <a:lnTo>
                        <a:pt x="364" y="197"/>
                      </a:lnTo>
                      <a:lnTo>
                        <a:pt x="364" y="195"/>
                      </a:lnTo>
                      <a:lnTo>
                        <a:pt x="364" y="195"/>
                      </a:lnTo>
                      <a:lnTo>
                        <a:pt x="365" y="194"/>
                      </a:lnTo>
                      <a:lnTo>
                        <a:pt x="366" y="194"/>
                      </a:lnTo>
                      <a:lnTo>
                        <a:pt x="368" y="190"/>
                      </a:lnTo>
                      <a:lnTo>
                        <a:pt x="366" y="190"/>
                      </a:lnTo>
                      <a:lnTo>
                        <a:pt x="366" y="190"/>
                      </a:lnTo>
                      <a:lnTo>
                        <a:pt x="366" y="189"/>
                      </a:lnTo>
                      <a:lnTo>
                        <a:pt x="366" y="189"/>
                      </a:lnTo>
                      <a:lnTo>
                        <a:pt x="366" y="187"/>
                      </a:lnTo>
                      <a:lnTo>
                        <a:pt x="368" y="187"/>
                      </a:lnTo>
                      <a:lnTo>
                        <a:pt x="368" y="187"/>
                      </a:lnTo>
                      <a:lnTo>
                        <a:pt x="368" y="186"/>
                      </a:lnTo>
                      <a:lnTo>
                        <a:pt x="373" y="186"/>
                      </a:lnTo>
                      <a:lnTo>
                        <a:pt x="373" y="185"/>
                      </a:lnTo>
                      <a:lnTo>
                        <a:pt x="374" y="185"/>
                      </a:lnTo>
                      <a:lnTo>
                        <a:pt x="374" y="185"/>
                      </a:lnTo>
                      <a:lnTo>
                        <a:pt x="376" y="185"/>
                      </a:lnTo>
                      <a:lnTo>
                        <a:pt x="377" y="185"/>
                      </a:lnTo>
                      <a:lnTo>
                        <a:pt x="377" y="185"/>
                      </a:lnTo>
                      <a:lnTo>
                        <a:pt x="385" y="185"/>
                      </a:lnTo>
                      <a:lnTo>
                        <a:pt x="385" y="182"/>
                      </a:lnTo>
                      <a:lnTo>
                        <a:pt x="386" y="181"/>
                      </a:lnTo>
                      <a:lnTo>
                        <a:pt x="386" y="180"/>
                      </a:lnTo>
                      <a:lnTo>
                        <a:pt x="385" y="180"/>
                      </a:lnTo>
                      <a:lnTo>
                        <a:pt x="386" y="177"/>
                      </a:lnTo>
                      <a:lnTo>
                        <a:pt x="386" y="174"/>
                      </a:lnTo>
                      <a:lnTo>
                        <a:pt x="387" y="173"/>
                      </a:lnTo>
                      <a:lnTo>
                        <a:pt x="387" y="172"/>
                      </a:lnTo>
                      <a:lnTo>
                        <a:pt x="389" y="172"/>
                      </a:lnTo>
                      <a:lnTo>
                        <a:pt x="387" y="165"/>
                      </a:lnTo>
                      <a:lnTo>
                        <a:pt x="389" y="164"/>
                      </a:lnTo>
                      <a:lnTo>
                        <a:pt x="390" y="163"/>
                      </a:lnTo>
                      <a:lnTo>
                        <a:pt x="391" y="161"/>
                      </a:lnTo>
                      <a:lnTo>
                        <a:pt x="394" y="161"/>
                      </a:lnTo>
                      <a:lnTo>
                        <a:pt x="395" y="163"/>
                      </a:lnTo>
                      <a:lnTo>
                        <a:pt x="397" y="163"/>
                      </a:lnTo>
                      <a:lnTo>
                        <a:pt x="399" y="163"/>
                      </a:lnTo>
                      <a:lnTo>
                        <a:pt x="399" y="161"/>
                      </a:lnTo>
                      <a:lnTo>
                        <a:pt x="397" y="161"/>
                      </a:lnTo>
                      <a:lnTo>
                        <a:pt x="393" y="159"/>
                      </a:lnTo>
                      <a:lnTo>
                        <a:pt x="391" y="157"/>
                      </a:lnTo>
                      <a:lnTo>
                        <a:pt x="390" y="157"/>
                      </a:lnTo>
                      <a:lnTo>
                        <a:pt x="390" y="157"/>
                      </a:lnTo>
                      <a:lnTo>
                        <a:pt x="387" y="157"/>
                      </a:lnTo>
                      <a:lnTo>
                        <a:pt x="387" y="159"/>
                      </a:lnTo>
                      <a:lnTo>
                        <a:pt x="386" y="159"/>
                      </a:lnTo>
                      <a:lnTo>
                        <a:pt x="386" y="159"/>
                      </a:lnTo>
                      <a:lnTo>
                        <a:pt x="382" y="159"/>
                      </a:lnTo>
                      <a:lnTo>
                        <a:pt x="382" y="160"/>
                      </a:lnTo>
                      <a:lnTo>
                        <a:pt x="382" y="160"/>
                      </a:lnTo>
                      <a:lnTo>
                        <a:pt x="382" y="161"/>
                      </a:lnTo>
                      <a:lnTo>
                        <a:pt x="382" y="163"/>
                      </a:lnTo>
                      <a:lnTo>
                        <a:pt x="382" y="164"/>
                      </a:lnTo>
                      <a:lnTo>
                        <a:pt x="380" y="164"/>
                      </a:lnTo>
                      <a:lnTo>
                        <a:pt x="380" y="165"/>
                      </a:lnTo>
                      <a:lnTo>
                        <a:pt x="381" y="168"/>
                      </a:lnTo>
                      <a:lnTo>
                        <a:pt x="381" y="169"/>
                      </a:lnTo>
                      <a:lnTo>
                        <a:pt x="382" y="170"/>
                      </a:lnTo>
                      <a:lnTo>
                        <a:pt x="382" y="170"/>
                      </a:lnTo>
                      <a:lnTo>
                        <a:pt x="382" y="170"/>
                      </a:lnTo>
                      <a:lnTo>
                        <a:pt x="382" y="172"/>
                      </a:lnTo>
                      <a:lnTo>
                        <a:pt x="380" y="173"/>
                      </a:lnTo>
                      <a:lnTo>
                        <a:pt x="380" y="174"/>
                      </a:lnTo>
                      <a:lnTo>
                        <a:pt x="378" y="173"/>
                      </a:lnTo>
                      <a:lnTo>
                        <a:pt x="378" y="170"/>
                      </a:lnTo>
                      <a:lnTo>
                        <a:pt x="377" y="170"/>
                      </a:lnTo>
                      <a:lnTo>
                        <a:pt x="377" y="172"/>
                      </a:lnTo>
                      <a:lnTo>
                        <a:pt x="372" y="170"/>
                      </a:lnTo>
                      <a:lnTo>
                        <a:pt x="372" y="172"/>
                      </a:lnTo>
                      <a:lnTo>
                        <a:pt x="370" y="173"/>
                      </a:lnTo>
                      <a:lnTo>
                        <a:pt x="370" y="173"/>
                      </a:lnTo>
                      <a:lnTo>
                        <a:pt x="368" y="173"/>
                      </a:lnTo>
                      <a:lnTo>
                        <a:pt x="368" y="174"/>
                      </a:lnTo>
                      <a:lnTo>
                        <a:pt x="366" y="176"/>
                      </a:lnTo>
                      <a:lnTo>
                        <a:pt x="366" y="177"/>
                      </a:lnTo>
                      <a:lnTo>
                        <a:pt x="365" y="178"/>
                      </a:lnTo>
                      <a:lnTo>
                        <a:pt x="363" y="180"/>
                      </a:lnTo>
                      <a:lnTo>
                        <a:pt x="363" y="181"/>
                      </a:lnTo>
                      <a:lnTo>
                        <a:pt x="361" y="182"/>
                      </a:lnTo>
                      <a:lnTo>
                        <a:pt x="361" y="182"/>
                      </a:lnTo>
                      <a:lnTo>
                        <a:pt x="360" y="183"/>
                      </a:lnTo>
                      <a:lnTo>
                        <a:pt x="359" y="183"/>
                      </a:lnTo>
                      <a:lnTo>
                        <a:pt x="359" y="185"/>
                      </a:lnTo>
                      <a:lnTo>
                        <a:pt x="357" y="186"/>
                      </a:lnTo>
                      <a:lnTo>
                        <a:pt x="356" y="186"/>
                      </a:lnTo>
                      <a:lnTo>
                        <a:pt x="355" y="187"/>
                      </a:lnTo>
                      <a:lnTo>
                        <a:pt x="353" y="187"/>
                      </a:lnTo>
                      <a:lnTo>
                        <a:pt x="353" y="185"/>
                      </a:lnTo>
                      <a:lnTo>
                        <a:pt x="355" y="183"/>
                      </a:lnTo>
                      <a:lnTo>
                        <a:pt x="356" y="180"/>
                      </a:lnTo>
                      <a:lnTo>
                        <a:pt x="355" y="180"/>
                      </a:lnTo>
                      <a:lnTo>
                        <a:pt x="353" y="182"/>
                      </a:lnTo>
                      <a:lnTo>
                        <a:pt x="352" y="182"/>
                      </a:lnTo>
                      <a:lnTo>
                        <a:pt x="351" y="183"/>
                      </a:lnTo>
                      <a:lnTo>
                        <a:pt x="351" y="181"/>
                      </a:lnTo>
                      <a:lnTo>
                        <a:pt x="351" y="180"/>
                      </a:lnTo>
                      <a:lnTo>
                        <a:pt x="352" y="178"/>
                      </a:lnTo>
                      <a:lnTo>
                        <a:pt x="352" y="176"/>
                      </a:lnTo>
                      <a:lnTo>
                        <a:pt x="355" y="176"/>
                      </a:lnTo>
                      <a:lnTo>
                        <a:pt x="355" y="173"/>
                      </a:lnTo>
                      <a:lnTo>
                        <a:pt x="355" y="172"/>
                      </a:lnTo>
                      <a:lnTo>
                        <a:pt x="355" y="169"/>
                      </a:lnTo>
                      <a:lnTo>
                        <a:pt x="353" y="170"/>
                      </a:lnTo>
                      <a:lnTo>
                        <a:pt x="353" y="170"/>
                      </a:lnTo>
                      <a:lnTo>
                        <a:pt x="353" y="170"/>
                      </a:lnTo>
                      <a:lnTo>
                        <a:pt x="352" y="172"/>
                      </a:lnTo>
                      <a:lnTo>
                        <a:pt x="351" y="173"/>
                      </a:lnTo>
                      <a:lnTo>
                        <a:pt x="347" y="173"/>
                      </a:lnTo>
                      <a:lnTo>
                        <a:pt x="347" y="173"/>
                      </a:lnTo>
                      <a:lnTo>
                        <a:pt x="345" y="172"/>
                      </a:lnTo>
                      <a:lnTo>
                        <a:pt x="344" y="172"/>
                      </a:lnTo>
                      <a:lnTo>
                        <a:pt x="344" y="170"/>
                      </a:lnTo>
                      <a:lnTo>
                        <a:pt x="344" y="169"/>
                      </a:lnTo>
                      <a:lnTo>
                        <a:pt x="343" y="169"/>
                      </a:lnTo>
                      <a:lnTo>
                        <a:pt x="342" y="169"/>
                      </a:lnTo>
                      <a:lnTo>
                        <a:pt x="340" y="170"/>
                      </a:lnTo>
                      <a:lnTo>
                        <a:pt x="339" y="170"/>
                      </a:lnTo>
                      <a:lnTo>
                        <a:pt x="339" y="170"/>
                      </a:lnTo>
                      <a:lnTo>
                        <a:pt x="338" y="169"/>
                      </a:lnTo>
                      <a:lnTo>
                        <a:pt x="338" y="169"/>
                      </a:lnTo>
                      <a:lnTo>
                        <a:pt x="338" y="170"/>
                      </a:lnTo>
                      <a:lnTo>
                        <a:pt x="336" y="170"/>
                      </a:lnTo>
                      <a:lnTo>
                        <a:pt x="336" y="170"/>
                      </a:lnTo>
                      <a:lnTo>
                        <a:pt x="330" y="170"/>
                      </a:lnTo>
                      <a:lnTo>
                        <a:pt x="330" y="172"/>
                      </a:lnTo>
                      <a:lnTo>
                        <a:pt x="326" y="172"/>
                      </a:lnTo>
                      <a:lnTo>
                        <a:pt x="326" y="173"/>
                      </a:lnTo>
                      <a:lnTo>
                        <a:pt x="325" y="173"/>
                      </a:lnTo>
                      <a:lnTo>
                        <a:pt x="325" y="174"/>
                      </a:lnTo>
                      <a:lnTo>
                        <a:pt x="322" y="173"/>
                      </a:lnTo>
                      <a:lnTo>
                        <a:pt x="321" y="177"/>
                      </a:lnTo>
                      <a:lnTo>
                        <a:pt x="319" y="178"/>
                      </a:lnTo>
                      <a:lnTo>
                        <a:pt x="317" y="178"/>
                      </a:lnTo>
                      <a:lnTo>
                        <a:pt x="317" y="182"/>
                      </a:lnTo>
                      <a:lnTo>
                        <a:pt x="315" y="183"/>
                      </a:lnTo>
                      <a:lnTo>
                        <a:pt x="315" y="185"/>
                      </a:lnTo>
                      <a:lnTo>
                        <a:pt x="314" y="186"/>
                      </a:lnTo>
                      <a:lnTo>
                        <a:pt x="311" y="186"/>
                      </a:lnTo>
                      <a:lnTo>
                        <a:pt x="310" y="186"/>
                      </a:lnTo>
                      <a:lnTo>
                        <a:pt x="309" y="189"/>
                      </a:lnTo>
                      <a:lnTo>
                        <a:pt x="304" y="190"/>
                      </a:lnTo>
                      <a:lnTo>
                        <a:pt x="302" y="191"/>
                      </a:lnTo>
                      <a:lnTo>
                        <a:pt x="302" y="191"/>
                      </a:lnTo>
                      <a:lnTo>
                        <a:pt x="302" y="191"/>
                      </a:lnTo>
                      <a:lnTo>
                        <a:pt x="302" y="194"/>
                      </a:lnTo>
                      <a:lnTo>
                        <a:pt x="301" y="194"/>
                      </a:lnTo>
                      <a:lnTo>
                        <a:pt x="302" y="195"/>
                      </a:lnTo>
                      <a:lnTo>
                        <a:pt x="301" y="195"/>
                      </a:lnTo>
                      <a:lnTo>
                        <a:pt x="301" y="197"/>
                      </a:lnTo>
                      <a:lnTo>
                        <a:pt x="298" y="195"/>
                      </a:lnTo>
                      <a:lnTo>
                        <a:pt x="300" y="199"/>
                      </a:lnTo>
                      <a:lnTo>
                        <a:pt x="298" y="199"/>
                      </a:lnTo>
                      <a:lnTo>
                        <a:pt x="298" y="203"/>
                      </a:lnTo>
                      <a:lnTo>
                        <a:pt x="298" y="203"/>
                      </a:lnTo>
                      <a:lnTo>
                        <a:pt x="300" y="203"/>
                      </a:lnTo>
                      <a:lnTo>
                        <a:pt x="301" y="204"/>
                      </a:lnTo>
                      <a:lnTo>
                        <a:pt x="302" y="203"/>
                      </a:lnTo>
                      <a:lnTo>
                        <a:pt x="306" y="202"/>
                      </a:lnTo>
                      <a:lnTo>
                        <a:pt x="306" y="203"/>
                      </a:lnTo>
                      <a:lnTo>
                        <a:pt x="306" y="203"/>
                      </a:lnTo>
                      <a:lnTo>
                        <a:pt x="308" y="203"/>
                      </a:lnTo>
                      <a:lnTo>
                        <a:pt x="309" y="207"/>
                      </a:lnTo>
                      <a:lnTo>
                        <a:pt x="306" y="207"/>
                      </a:lnTo>
                      <a:lnTo>
                        <a:pt x="305" y="207"/>
                      </a:lnTo>
                      <a:lnTo>
                        <a:pt x="305" y="208"/>
                      </a:lnTo>
                      <a:lnTo>
                        <a:pt x="302" y="207"/>
                      </a:lnTo>
                      <a:lnTo>
                        <a:pt x="302" y="208"/>
                      </a:lnTo>
                      <a:lnTo>
                        <a:pt x="298" y="210"/>
                      </a:lnTo>
                      <a:lnTo>
                        <a:pt x="298" y="207"/>
                      </a:lnTo>
                      <a:lnTo>
                        <a:pt x="298" y="207"/>
                      </a:lnTo>
                      <a:lnTo>
                        <a:pt x="298" y="207"/>
                      </a:lnTo>
                      <a:lnTo>
                        <a:pt x="296" y="207"/>
                      </a:lnTo>
                      <a:lnTo>
                        <a:pt x="294" y="208"/>
                      </a:lnTo>
                      <a:lnTo>
                        <a:pt x="292" y="210"/>
                      </a:lnTo>
                      <a:lnTo>
                        <a:pt x="291" y="212"/>
                      </a:lnTo>
                      <a:lnTo>
                        <a:pt x="289" y="211"/>
                      </a:lnTo>
                      <a:lnTo>
                        <a:pt x="288" y="211"/>
                      </a:lnTo>
                      <a:lnTo>
                        <a:pt x="287" y="211"/>
                      </a:lnTo>
                      <a:lnTo>
                        <a:pt x="285" y="210"/>
                      </a:lnTo>
                      <a:lnTo>
                        <a:pt x="285" y="212"/>
                      </a:lnTo>
                      <a:lnTo>
                        <a:pt x="281" y="214"/>
                      </a:lnTo>
                      <a:lnTo>
                        <a:pt x="279" y="214"/>
                      </a:lnTo>
                      <a:lnTo>
                        <a:pt x="277" y="214"/>
                      </a:lnTo>
                      <a:lnTo>
                        <a:pt x="277" y="214"/>
                      </a:lnTo>
                      <a:lnTo>
                        <a:pt x="277" y="214"/>
                      </a:lnTo>
                      <a:lnTo>
                        <a:pt x="276" y="214"/>
                      </a:lnTo>
                      <a:lnTo>
                        <a:pt x="275" y="211"/>
                      </a:lnTo>
                      <a:lnTo>
                        <a:pt x="273" y="208"/>
                      </a:lnTo>
                      <a:lnTo>
                        <a:pt x="273" y="207"/>
                      </a:lnTo>
                      <a:lnTo>
                        <a:pt x="276" y="207"/>
                      </a:lnTo>
                      <a:lnTo>
                        <a:pt x="279" y="207"/>
                      </a:lnTo>
                      <a:lnTo>
                        <a:pt x="281" y="207"/>
                      </a:lnTo>
                      <a:lnTo>
                        <a:pt x="283" y="206"/>
                      </a:lnTo>
                      <a:lnTo>
                        <a:pt x="283" y="206"/>
                      </a:lnTo>
                      <a:lnTo>
                        <a:pt x="283" y="206"/>
                      </a:lnTo>
                      <a:lnTo>
                        <a:pt x="284" y="204"/>
                      </a:lnTo>
                      <a:lnTo>
                        <a:pt x="281" y="204"/>
                      </a:lnTo>
                      <a:lnTo>
                        <a:pt x="280" y="202"/>
                      </a:lnTo>
                      <a:lnTo>
                        <a:pt x="280" y="202"/>
                      </a:lnTo>
                      <a:lnTo>
                        <a:pt x="279" y="201"/>
                      </a:lnTo>
                      <a:lnTo>
                        <a:pt x="277" y="198"/>
                      </a:lnTo>
                      <a:lnTo>
                        <a:pt x="273" y="199"/>
                      </a:lnTo>
                      <a:lnTo>
                        <a:pt x="273" y="199"/>
                      </a:lnTo>
                      <a:lnTo>
                        <a:pt x="273" y="201"/>
                      </a:lnTo>
                      <a:lnTo>
                        <a:pt x="272" y="201"/>
                      </a:lnTo>
                      <a:lnTo>
                        <a:pt x="272" y="202"/>
                      </a:lnTo>
                      <a:lnTo>
                        <a:pt x="271" y="202"/>
                      </a:lnTo>
                      <a:lnTo>
                        <a:pt x="270" y="199"/>
                      </a:lnTo>
                      <a:lnTo>
                        <a:pt x="263" y="201"/>
                      </a:lnTo>
                      <a:lnTo>
                        <a:pt x="263" y="199"/>
                      </a:lnTo>
                      <a:lnTo>
                        <a:pt x="260" y="199"/>
                      </a:lnTo>
                      <a:lnTo>
                        <a:pt x="258" y="198"/>
                      </a:lnTo>
                      <a:lnTo>
                        <a:pt x="255" y="198"/>
                      </a:lnTo>
                      <a:lnTo>
                        <a:pt x="255" y="199"/>
                      </a:lnTo>
                      <a:lnTo>
                        <a:pt x="254" y="201"/>
                      </a:lnTo>
                      <a:lnTo>
                        <a:pt x="254" y="202"/>
                      </a:lnTo>
                      <a:lnTo>
                        <a:pt x="254" y="202"/>
                      </a:lnTo>
                      <a:lnTo>
                        <a:pt x="254" y="202"/>
                      </a:lnTo>
                      <a:lnTo>
                        <a:pt x="255" y="203"/>
                      </a:lnTo>
                      <a:lnTo>
                        <a:pt x="253" y="203"/>
                      </a:lnTo>
                      <a:lnTo>
                        <a:pt x="254" y="204"/>
                      </a:lnTo>
                      <a:lnTo>
                        <a:pt x="254" y="206"/>
                      </a:lnTo>
                      <a:lnTo>
                        <a:pt x="255" y="207"/>
                      </a:lnTo>
                      <a:lnTo>
                        <a:pt x="251" y="207"/>
                      </a:lnTo>
                      <a:lnTo>
                        <a:pt x="251" y="207"/>
                      </a:lnTo>
                      <a:lnTo>
                        <a:pt x="250" y="206"/>
                      </a:lnTo>
                      <a:lnTo>
                        <a:pt x="250" y="206"/>
                      </a:lnTo>
                      <a:lnTo>
                        <a:pt x="250" y="204"/>
                      </a:lnTo>
                      <a:lnTo>
                        <a:pt x="239" y="206"/>
                      </a:lnTo>
                      <a:lnTo>
                        <a:pt x="239" y="206"/>
                      </a:lnTo>
                      <a:lnTo>
                        <a:pt x="237" y="204"/>
                      </a:lnTo>
                      <a:lnTo>
                        <a:pt x="237" y="204"/>
                      </a:lnTo>
                      <a:lnTo>
                        <a:pt x="237" y="203"/>
                      </a:lnTo>
                      <a:lnTo>
                        <a:pt x="237" y="203"/>
                      </a:lnTo>
                      <a:lnTo>
                        <a:pt x="236" y="203"/>
                      </a:lnTo>
                      <a:lnTo>
                        <a:pt x="236" y="203"/>
                      </a:lnTo>
                      <a:lnTo>
                        <a:pt x="236" y="203"/>
                      </a:lnTo>
                      <a:lnTo>
                        <a:pt x="236" y="202"/>
                      </a:lnTo>
                      <a:lnTo>
                        <a:pt x="234" y="202"/>
                      </a:lnTo>
                      <a:lnTo>
                        <a:pt x="234" y="202"/>
                      </a:lnTo>
                      <a:lnTo>
                        <a:pt x="234" y="202"/>
                      </a:lnTo>
                      <a:lnTo>
                        <a:pt x="233" y="202"/>
                      </a:lnTo>
                      <a:lnTo>
                        <a:pt x="232" y="203"/>
                      </a:lnTo>
                      <a:lnTo>
                        <a:pt x="232" y="204"/>
                      </a:lnTo>
                      <a:lnTo>
                        <a:pt x="230" y="204"/>
                      </a:lnTo>
                      <a:lnTo>
                        <a:pt x="230" y="206"/>
                      </a:lnTo>
                      <a:lnTo>
                        <a:pt x="228" y="207"/>
                      </a:lnTo>
                      <a:lnTo>
                        <a:pt x="226" y="206"/>
                      </a:lnTo>
                      <a:lnTo>
                        <a:pt x="226" y="204"/>
                      </a:lnTo>
                      <a:lnTo>
                        <a:pt x="228" y="204"/>
                      </a:lnTo>
                      <a:lnTo>
                        <a:pt x="228" y="203"/>
                      </a:lnTo>
                      <a:lnTo>
                        <a:pt x="226" y="202"/>
                      </a:lnTo>
                      <a:lnTo>
                        <a:pt x="226" y="202"/>
                      </a:lnTo>
                      <a:lnTo>
                        <a:pt x="222" y="201"/>
                      </a:lnTo>
                      <a:lnTo>
                        <a:pt x="222" y="201"/>
                      </a:lnTo>
                      <a:lnTo>
                        <a:pt x="222" y="201"/>
                      </a:lnTo>
                      <a:lnTo>
                        <a:pt x="221" y="201"/>
                      </a:lnTo>
                      <a:lnTo>
                        <a:pt x="220" y="201"/>
                      </a:lnTo>
                      <a:lnTo>
                        <a:pt x="220" y="199"/>
                      </a:lnTo>
                      <a:lnTo>
                        <a:pt x="219" y="199"/>
                      </a:lnTo>
                      <a:lnTo>
                        <a:pt x="219" y="199"/>
                      </a:lnTo>
                      <a:lnTo>
                        <a:pt x="219" y="201"/>
                      </a:lnTo>
                      <a:lnTo>
                        <a:pt x="208" y="201"/>
                      </a:lnTo>
                      <a:lnTo>
                        <a:pt x="208" y="201"/>
                      </a:lnTo>
                      <a:lnTo>
                        <a:pt x="204" y="201"/>
                      </a:lnTo>
                      <a:lnTo>
                        <a:pt x="204" y="201"/>
                      </a:lnTo>
                      <a:lnTo>
                        <a:pt x="203" y="202"/>
                      </a:lnTo>
                      <a:lnTo>
                        <a:pt x="204" y="198"/>
                      </a:lnTo>
                      <a:lnTo>
                        <a:pt x="203" y="198"/>
                      </a:lnTo>
                      <a:lnTo>
                        <a:pt x="203" y="199"/>
                      </a:lnTo>
                      <a:lnTo>
                        <a:pt x="201" y="199"/>
                      </a:lnTo>
                      <a:lnTo>
                        <a:pt x="200" y="199"/>
                      </a:lnTo>
                      <a:lnTo>
                        <a:pt x="200" y="199"/>
                      </a:lnTo>
                      <a:lnTo>
                        <a:pt x="199" y="198"/>
                      </a:lnTo>
                      <a:lnTo>
                        <a:pt x="198" y="198"/>
                      </a:lnTo>
                      <a:lnTo>
                        <a:pt x="199" y="202"/>
                      </a:lnTo>
                      <a:lnTo>
                        <a:pt x="195" y="202"/>
                      </a:lnTo>
                      <a:lnTo>
                        <a:pt x="192" y="203"/>
                      </a:lnTo>
                      <a:lnTo>
                        <a:pt x="191" y="206"/>
                      </a:lnTo>
                      <a:lnTo>
                        <a:pt x="190" y="206"/>
                      </a:lnTo>
                      <a:lnTo>
                        <a:pt x="190" y="206"/>
                      </a:lnTo>
                      <a:lnTo>
                        <a:pt x="188" y="206"/>
                      </a:lnTo>
                      <a:lnTo>
                        <a:pt x="187" y="206"/>
                      </a:lnTo>
                      <a:lnTo>
                        <a:pt x="187" y="210"/>
                      </a:lnTo>
                      <a:lnTo>
                        <a:pt x="187" y="210"/>
                      </a:lnTo>
                      <a:lnTo>
                        <a:pt x="186" y="210"/>
                      </a:lnTo>
                      <a:lnTo>
                        <a:pt x="186" y="211"/>
                      </a:lnTo>
                      <a:lnTo>
                        <a:pt x="184" y="212"/>
                      </a:lnTo>
                      <a:lnTo>
                        <a:pt x="183" y="212"/>
                      </a:lnTo>
                      <a:lnTo>
                        <a:pt x="183" y="212"/>
                      </a:lnTo>
                      <a:lnTo>
                        <a:pt x="183" y="214"/>
                      </a:lnTo>
                      <a:lnTo>
                        <a:pt x="183" y="214"/>
                      </a:lnTo>
                      <a:lnTo>
                        <a:pt x="182" y="215"/>
                      </a:lnTo>
                      <a:lnTo>
                        <a:pt x="182" y="216"/>
                      </a:lnTo>
                      <a:lnTo>
                        <a:pt x="179" y="218"/>
                      </a:lnTo>
                      <a:lnTo>
                        <a:pt x="177" y="227"/>
                      </a:lnTo>
                      <a:lnTo>
                        <a:pt x="174" y="227"/>
                      </a:lnTo>
                      <a:lnTo>
                        <a:pt x="174" y="227"/>
                      </a:lnTo>
                      <a:lnTo>
                        <a:pt x="171" y="228"/>
                      </a:lnTo>
                      <a:lnTo>
                        <a:pt x="170" y="231"/>
                      </a:lnTo>
                      <a:lnTo>
                        <a:pt x="169" y="231"/>
                      </a:lnTo>
                      <a:lnTo>
                        <a:pt x="166" y="235"/>
                      </a:lnTo>
                      <a:lnTo>
                        <a:pt x="165" y="235"/>
                      </a:lnTo>
                      <a:lnTo>
                        <a:pt x="165" y="235"/>
                      </a:lnTo>
                      <a:lnTo>
                        <a:pt x="164" y="235"/>
                      </a:lnTo>
                      <a:lnTo>
                        <a:pt x="164" y="235"/>
                      </a:lnTo>
                      <a:lnTo>
                        <a:pt x="164" y="235"/>
                      </a:lnTo>
                      <a:lnTo>
                        <a:pt x="164" y="235"/>
                      </a:lnTo>
                      <a:lnTo>
                        <a:pt x="162" y="236"/>
                      </a:lnTo>
                      <a:lnTo>
                        <a:pt x="162" y="237"/>
                      </a:lnTo>
                      <a:lnTo>
                        <a:pt x="161" y="237"/>
                      </a:lnTo>
                      <a:lnTo>
                        <a:pt x="160" y="238"/>
                      </a:lnTo>
                      <a:lnTo>
                        <a:pt x="158" y="241"/>
                      </a:lnTo>
                      <a:lnTo>
                        <a:pt x="158" y="240"/>
                      </a:lnTo>
                      <a:lnTo>
                        <a:pt x="158" y="240"/>
                      </a:lnTo>
                      <a:lnTo>
                        <a:pt x="157" y="240"/>
                      </a:lnTo>
                      <a:lnTo>
                        <a:pt x="156" y="240"/>
                      </a:lnTo>
                      <a:lnTo>
                        <a:pt x="156" y="241"/>
                      </a:lnTo>
                      <a:lnTo>
                        <a:pt x="156" y="242"/>
                      </a:lnTo>
                      <a:lnTo>
                        <a:pt x="156" y="242"/>
                      </a:lnTo>
                      <a:lnTo>
                        <a:pt x="156" y="242"/>
                      </a:lnTo>
                      <a:lnTo>
                        <a:pt x="154" y="245"/>
                      </a:lnTo>
                      <a:lnTo>
                        <a:pt x="154" y="245"/>
                      </a:lnTo>
                      <a:lnTo>
                        <a:pt x="154" y="249"/>
                      </a:lnTo>
                      <a:lnTo>
                        <a:pt x="149" y="252"/>
                      </a:lnTo>
                      <a:lnTo>
                        <a:pt x="149" y="254"/>
                      </a:lnTo>
                      <a:lnTo>
                        <a:pt x="148" y="254"/>
                      </a:lnTo>
                      <a:lnTo>
                        <a:pt x="148" y="254"/>
                      </a:lnTo>
                      <a:lnTo>
                        <a:pt x="148" y="254"/>
                      </a:lnTo>
                      <a:lnTo>
                        <a:pt x="147" y="255"/>
                      </a:lnTo>
                      <a:lnTo>
                        <a:pt x="141" y="261"/>
                      </a:lnTo>
                      <a:lnTo>
                        <a:pt x="139" y="261"/>
                      </a:lnTo>
                      <a:lnTo>
                        <a:pt x="136" y="265"/>
                      </a:lnTo>
                      <a:lnTo>
                        <a:pt x="135" y="265"/>
                      </a:lnTo>
                      <a:lnTo>
                        <a:pt x="135" y="266"/>
                      </a:lnTo>
                      <a:lnTo>
                        <a:pt x="132" y="267"/>
                      </a:lnTo>
                      <a:lnTo>
                        <a:pt x="132" y="267"/>
                      </a:lnTo>
                      <a:lnTo>
                        <a:pt x="129" y="269"/>
                      </a:lnTo>
                      <a:lnTo>
                        <a:pt x="129" y="270"/>
                      </a:lnTo>
                      <a:lnTo>
                        <a:pt x="129" y="270"/>
                      </a:lnTo>
                      <a:lnTo>
                        <a:pt x="129" y="271"/>
                      </a:lnTo>
                      <a:lnTo>
                        <a:pt x="128" y="273"/>
                      </a:lnTo>
                      <a:lnTo>
                        <a:pt x="127" y="275"/>
                      </a:lnTo>
                      <a:lnTo>
                        <a:pt x="131" y="275"/>
                      </a:lnTo>
                      <a:lnTo>
                        <a:pt x="132" y="276"/>
                      </a:lnTo>
                      <a:lnTo>
                        <a:pt x="141" y="275"/>
                      </a:lnTo>
                      <a:lnTo>
                        <a:pt x="141" y="282"/>
                      </a:lnTo>
                      <a:lnTo>
                        <a:pt x="141" y="282"/>
                      </a:lnTo>
                      <a:lnTo>
                        <a:pt x="141" y="288"/>
                      </a:lnTo>
                      <a:lnTo>
                        <a:pt x="144" y="288"/>
                      </a:lnTo>
                      <a:lnTo>
                        <a:pt x="144" y="286"/>
                      </a:lnTo>
                      <a:lnTo>
                        <a:pt x="145" y="284"/>
                      </a:lnTo>
                      <a:lnTo>
                        <a:pt x="147" y="283"/>
                      </a:lnTo>
                      <a:lnTo>
                        <a:pt x="148" y="284"/>
                      </a:lnTo>
                      <a:lnTo>
                        <a:pt x="149" y="284"/>
                      </a:lnTo>
                      <a:lnTo>
                        <a:pt x="149" y="288"/>
                      </a:lnTo>
                      <a:lnTo>
                        <a:pt x="148" y="290"/>
                      </a:lnTo>
                      <a:lnTo>
                        <a:pt x="147" y="292"/>
                      </a:lnTo>
                      <a:lnTo>
                        <a:pt x="149" y="292"/>
                      </a:lnTo>
                      <a:lnTo>
                        <a:pt x="150" y="291"/>
                      </a:lnTo>
                      <a:lnTo>
                        <a:pt x="153" y="290"/>
                      </a:lnTo>
                      <a:lnTo>
                        <a:pt x="153" y="287"/>
                      </a:lnTo>
                      <a:lnTo>
                        <a:pt x="156" y="287"/>
                      </a:lnTo>
                      <a:lnTo>
                        <a:pt x="156" y="288"/>
                      </a:lnTo>
                      <a:lnTo>
                        <a:pt x="157" y="288"/>
                      </a:lnTo>
                      <a:lnTo>
                        <a:pt x="157" y="282"/>
                      </a:lnTo>
                      <a:lnTo>
                        <a:pt x="166" y="283"/>
                      </a:lnTo>
                      <a:lnTo>
                        <a:pt x="166" y="284"/>
                      </a:lnTo>
                      <a:lnTo>
                        <a:pt x="169" y="286"/>
                      </a:lnTo>
                      <a:lnTo>
                        <a:pt x="171" y="287"/>
                      </a:lnTo>
                      <a:lnTo>
                        <a:pt x="171" y="290"/>
                      </a:lnTo>
                      <a:lnTo>
                        <a:pt x="173" y="290"/>
                      </a:lnTo>
                      <a:lnTo>
                        <a:pt x="177" y="293"/>
                      </a:lnTo>
                      <a:lnTo>
                        <a:pt x="177" y="293"/>
                      </a:lnTo>
                      <a:lnTo>
                        <a:pt x="179" y="293"/>
                      </a:lnTo>
                      <a:lnTo>
                        <a:pt x="179" y="295"/>
                      </a:lnTo>
                      <a:lnTo>
                        <a:pt x="181" y="296"/>
                      </a:lnTo>
                      <a:lnTo>
                        <a:pt x="181" y="296"/>
                      </a:lnTo>
                      <a:lnTo>
                        <a:pt x="183" y="296"/>
                      </a:lnTo>
                      <a:lnTo>
                        <a:pt x="183" y="297"/>
                      </a:lnTo>
                      <a:lnTo>
                        <a:pt x="184" y="297"/>
                      </a:lnTo>
                      <a:lnTo>
                        <a:pt x="184" y="297"/>
                      </a:lnTo>
                      <a:lnTo>
                        <a:pt x="184" y="296"/>
                      </a:lnTo>
                      <a:lnTo>
                        <a:pt x="184" y="296"/>
                      </a:lnTo>
                      <a:lnTo>
                        <a:pt x="184" y="296"/>
                      </a:lnTo>
                      <a:lnTo>
                        <a:pt x="184" y="296"/>
                      </a:lnTo>
                      <a:lnTo>
                        <a:pt x="184" y="296"/>
                      </a:lnTo>
                      <a:lnTo>
                        <a:pt x="184" y="297"/>
                      </a:lnTo>
                      <a:lnTo>
                        <a:pt x="186" y="297"/>
                      </a:lnTo>
                      <a:lnTo>
                        <a:pt x="186" y="299"/>
                      </a:lnTo>
                      <a:lnTo>
                        <a:pt x="184" y="299"/>
                      </a:lnTo>
                      <a:lnTo>
                        <a:pt x="184" y="300"/>
                      </a:lnTo>
                      <a:lnTo>
                        <a:pt x="183" y="299"/>
                      </a:lnTo>
                      <a:lnTo>
                        <a:pt x="182" y="299"/>
                      </a:lnTo>
                      <a:lnTo>
                        <a:pt x="179" y="297"/>
                      </a:lnTo>
                      <a:lnTo>
                        <a:pt x="179" y="299"/>
                      </a:lnTo>
                      <a:lnTo>
                        <a:pt x="178" y="299"/>
                      </a:lnTo>
                      <a:lnTo>
                        <a:pt x="178" y="303"/>
                      </a:lnTo>
                      <a:lnTo>
                        <a:pt x="179" y="303"/>
                      </a:lnTo>
                      <a:lnTo>
                        <a:pt x="179" y="305"/>
                      </a:lnTo>
                      <a:lnTo>
                        <a:pt x="179" y="305"/>
                      </a:lnTo>
                      <a:lnTo>
                        <a:pt x="178" y="308"/>
                      </a:lnTo>
                      <a:lnTo>
                        <a:pt x="179" y="308"/>
                      </a:lnTo>
                      <a:lnTo>
                        <a:pt x="179" y="308"/>
                      </a:lnTo>
                      <a:lnTo>
                        <a:pt x="179" y="308"/>
                      </a:lnTo>
                      <a:lnTo>
                        <a:pt x="181" y="308"/>
                      </a:lnTo>
                      <a:lnTo>
                        <a:pt x="179" y="309"/>
                      </a:lnTo>
                      <a:lnTo>
                        <a:pt x="179" y="310"/>
                      </a:lnTo>
                      <a:lnTo>
                        <a:pt x="178" y="310"/>
                      </a:lnTo>
                      <a:lnTo>
                        <a:pt x="178" y="313"/>
                      </a:lnTo>
                      <a:lnTo>
                        <a:pt x="178" y="313"/>
                      </a:lnTo>
                      <a:lnTo>
                        <a:pt x="177" y="314"/>
                      </a:lnTo>
                      <a:lnTo>
                        <a:pt x="175" y="316"/>
                      </a:lnTo>
                      <a:lnTo>
                        <a:pt x="175" y="317"/>
                      </a:lnTo>
                      <a:lnTo>
                        <a:pt x="174" y="317"/>
                      </a:lnTo>
                      <a:lnTo>
                        <a:pt x="174" y="318"/>
                      </a:lnTo>
                      <a:lnTo>
                        <a:pt x="174" y="320"/>
                      </a:lnTo>
                      <a:lnTo>
                        <a:pt x="174" y="320"/>
                      </a:lnTo>
                      <a:lnTo>
                        <a:pt x="175" y="321"/>
                      </a:lnTo>
                      <a:lnTo>
                        <a:pt x="175" y="322"/>
                      </a:lnTo>
                      <a:lnTo>
                        <a:pt x="174" y="322"/>
                      </a:lnTo>
                      <a:lnTo>
                        <a:pt x="173" y="325"/>
                      </a:lnTo>
                      <a:lnTo>
                        <a:pt x="173" y="327"/>
                      </a:lnTo>
                      <a:lnTo>
                        <a:pt x="175" y="327"/>
                      </a:lnTo>
                      <a:lnTo>
                        <a:pt x="174" y="331"/>
                      </a:lnTo>
                      <a:lnTo>
                        <a:pt x="174" y="331"/>
                      </a:lnTo>
                      <a:lnTo>
                        <a:pt x="174" y="333"/>
                      </a:lnTo>
                      <a:lnTo>
                        <a:pt x="175" y="335"/>
                      </a:lnTo>
                      <a:lnTo>
                        <a:pt x="175" y="337"/>
                      </a:lnTo>
                      <a:lnTo>
                        <a:pt x="174" y="337"/>
                      </a:lnTo>
                      <a:lnTo>
                        <a:pt x="174" y="338"/>
                      </a:lnTo>
                      <a:lnTo>
                        <a:pt x="174" y="338"/>
                      </a:lnTo>
                      <a:lnTo>
                        <a:pt x="174" y="341"/>
                      </a:lnTo>
                      <a:lnTo>
                        <a:pt x="173" y="341"/>
                      </a:lnTo>
                      <a:lnTo>
                        <a:pt x="173" y="342"/>
                      </a:lnTo>
                      <a:lnTo>
                        <a:pt x="171" y="342"/>
                      </a:lnTo>
                      <a:lnTo>
                        <a:pt x="171" y="343"/>
                      </a:lnTo>
                      <a:lnTo>
                        <a:pt x="174" y="345"/>
                      </a:lnTo>
                      <a:lnTo>
                        <a:pt x="173" y="345"/>
                      </a:lnTo>
                      <a:lnTo>
                        <a:pt x="173" y="345"/>
                      </a:lnTo>
                      <a:lnTo>
                        <a:pt x="173" y="346"/>
                      </a:lnTo>
                      <a:lnTo>
                        <a:pt x="173" y="346"/>
                      </a:lnTo>
                      <a:lnTo>
                        <a:pt x="173" y="346"/>
                      </a:lnTo>
                      <a:lnTo>
                        <a:pt x="171" y="346"/>
                      </a:lnTo>
                      <a:lnTo>
                        <a:pt x="170" y="351"/>
                      </a:lnTo>
                      <a:lnTo>
                        <a:pt x="165" y="355"/>
                      </a:lnTo>
                      <a:lnTo>
                        <a:pt x="165" y="356"/>
                      </a:lnTo>
                      <a:lnTo>
                        <a:pt x="164" y="358"/>
                      </a:lnTo>
                      <a:lnTo>
                        <a:pt x="164" y="359"/>
                      </a:lnTo>
                      <a:lnTo>
                        <a:pt x="162" y="359"/>
                      </a:lnTo>
                      <a:lnTo>
                        <a:pt x="162" y="363"/>
                      </a:lnTo>
                      <a:lnTo>
                        <a:pt x="160" y="363"/>
                      </a:lnTo>
                      <a:lnTo>
                        <a:pt x="160" y="364"/>
                      </a:lnTo>
                      <a:lnTo>
                        <a:pt x="158" y="365"/>
                      </a:lnTo>
                      <a:lnTo>
                        <a:pt x="0" y="365"/>
                      </a:lnTo>
                      <a:lnTo>
                        <a:pt x="0" y="3"/>
                      </a:lnTo>
                      <a:lnTo>
                        <a:pt x="0" y="3"/>
                      </a:lnTo>
                      <a:lnTo>
                        <a:pt x="0" y="2"/>
                      </a:lnTo>
                      <a:lnTo>
                        <a:pt x="3" y="2"/>
                      </a:lnTo>
                      <a:lnTo>
                        <a:pt x="3" y="2"/>
                      </a:lnTo>
                      <a:lnTo>
                        <a:pt x="4" y="2"/>
                      </a:lnTo>
                      <a:lnTo>
                        <a:pt x="4" y="3"/>
                      </a:lnTo>
                      <a:lnTo>
                        <a:pt x="6" y="3"/>
                      </a:lnTo>
                      <a:lnTo>
                        <a:pt x="6" y="4"/>
                      </a:lnTo>
                      <a:lnTo>
                        <a:pt x="10" y="3"/>
                      </a:lnTo>
                      <a:lnTo>
                        <a:pt x="10" y="4"/>
                      </a:lnTo>
                      <a:lnTo>
                        <a:pt x="13" y="4"/>
                      </a:lnTo>
                      <a:lnTo>
                        <a:pt x="14" y="7"/>
                      </a:lnTo>
                      <a:lnTo>
                        <a:pt x="17" y="7"/>
                      </a:lnTo>
                      <a:lnTo>
                        <a:pt x="17" y="7"/>
                      </a:lnTo>
                      <a:lnTo>
                        <a:pt x="20" y="7"/>
                      </a:lnTo>
                      <a:lnTo>
                        <a:pt x="22" y="7"/>
                      </a:lnTo>
                      <a:lnTo>
                        <a:pt x="25" y="8"/>
                      </a:lnTo>
                      <a:lnTo>
                        <a:pt x="23" y="7"/>
                      </a:lnTo>
                      <a:lnTo>
                        <a:pt x="23" y="5"/>
                      </a:lnTo>
                      <a:lnTo>
                        <a:pt x="22" y="4"/>
                      </a:lnTo>
                      <a:lnTo>
                        <a:pt x="25" y="4"/>
                      </a:lnTo>
                      <a:lnTo>
                        <a:pt x="27" y="4"/>
                      </a:lnTo>
                      <a:lnTo>
                        <a:pt x="27" y="4"/>
                      </a:lnTo>
                      <a:lnTo>
                        <a:pt x="31" y="5"/>
                      </a:lnTo>
                      <a:lnTo>
                        <a:pt x="31" y="4"/>
                      </a:lnTo>
                      <a:lnTo>
                        <a:pt x="34" y="4"/>
                      </a:lnTo>
                      <a:lnTo>
                        <a:pt x="34" y="5"/>
                      </a:lnTo>
                      <a:lnTo>
                        <a:pt x="35" y="5"/>
                      </a:lnTo>
                      <a:lnTo>
                        <a:pt x="35" y="7"/>
                      </a:lnTo>
                      <a:lnTo>
                        <a:pt x="35" y="7"/>
                      </a:lnTo>
                      <a:lnTo>
                        <a:pt x="34" y="8"/>
                      </a:lnTo>
                      <a:lnTo>
                        <a:pt x="34" y="8"/>
                      </a:lnTo>
                      <a:lnTo>
                        <a:pt x="31" y="8"/>
                      </a:lnTo>
                      <a:lnTo>
                        <a:pt x="31" y="9"/>
                      </a:lnTo>
                      <a:lnTo>
                        <a:pt x="34" y="9"/>
                      </a:lnTo>
                      <a:lnTo>
                        <a:pt x="37" y="9"/>
                      </a:lnTo>
                      <a:lnTo>
                        <a:pt x="37" y="11"/>
                      </a:lnTo>
                      <a:lnTo>
                        <a:pt x="38" y="11"/>
                      </a:lnTo>
                      <a:lnTo>
                        <a:pt x="39" y="12"/>
                      </a:lnTo>
                      <a:lnTo>
                        <a:pt x="42" y="12"/>
                      </a:lnTo>
                      <a:lnTo>
                        <a:pt x="42" y="13"/>
                      </a:lnTo>
                      <a:lnTo>
                        <a:pt x="43" y="13"/>
                      </a:lnTo>
                      <a:lnTo>
                        <a:pt x="43" y="13"/>
                      </a:lnTo>
                      <a:lnTo>
                        <a:pt x="46" y="13"/>
                      </a:lnTo>
                      <a:lnTo>
                        <a:pt x="46" y="15"/>
                      </a:lnTo>
                      <a:lnTo>
                        <a:pt x="47" y="15"/>
                      </a:lnTo>
                      <a:lnTo>
                        <a:pt x="50" y="15"/>
                      </a:lnTo>
                      <a:lnTo>
                        <a:pt x="51" y="17"/>
                      </a:lnTo>
                      <a:lnTo>
                        <a:pt x="52" y="17"/>
                      </a:lnTo>
                      <a:lnTo>
                        <a:pt x="54" y="22"/>
                      </a:lnTo>
                      <a:lnTo>
                        <a:pt x="55" y="22"/>
                      </a:lnTo>
                      <a:lnTo>
                        <a:pt x="55" y="22"/>
                      </a:lnTo>
                      <a:lnTo>
                        <a:pt x="55" y="21"/>
                      </a:lnTo>
                      <a:lnTo>
                        <a:pt x="55" y="21"/>
                      </a:lnTo>
                      <a:lnTo>
                        <a:pt x="55" y="21"/>
                      </a:lnTo>
                      <a:lnTo>
                        <a:pt x="54" y="20"/>
                      </a:lnTo>
                      <a:lnTo>
                        <a:pt x="54" y="17"/>
                      </a:lnTo>
                      <a:lnTo>
                        <a:pt x="54" y="16"/>
                      </a:lnTo>
                      <a:lnTo>
                        <a:pt x="54" y="15"/>
                      </a:lnTo>
                      <a:lnTo>
                        <a:pt x="55" y="13"/>
                      </a:lnTo>
                      <a:lnTo>
                        <a:pt x="57" y="13"/>
                      </a:lnTo>
                      <a:lnTo>
                        <a:pt x="61" y="16"/>
                      </a:lnTo>
                      <a:lnTo>
                        <a:pt x="61" y="17"/>
                      </a:lnTo>
                      <a:lnTo>
                        <a:pt x="63" y="17"/>
                      </a:lnTo>
                      <a:lnTo>
                        <a:pt x="63" y="19"/>
                      </a:lnTo>
                      <a:lnTo>
                        <a:pt x="65" y="19"/>
                      </a:lnTo>
                      <a:lnTo>
                        <a:pt x="65" y="20"/>
                      </a:lnTo>
                      <a:lnTo>
                        <a:pt x="67" y="20"/>
                      </a:lnTo>
                      <a:lnTo>
                        <a:pt x="68" y="24"/>
                      </a:lnTo>
                      <a:lnTo>
                        <a:pt x="71" y="24"/>
                      </a:lnTo>
                      <a:lnTo>
                        <a:pt x="71" y="22"/>
                      </a:lnTo>
                      <a:lnTo>
                        <a:pt x="71" y="22"/>
                      </a:lnTo>
                      <a:lnTo>
                        <a:pt x="72" y="22"/>
                      </a:lnTo>
                      <a:lnTo>
                        <a:pt x="72" y="22"/>
                      </a:lnTo>
                      <a:lnTo>
                        <a:pt x="71" y="21"/>
                      </a:lnTo>
                      <a:lnTo>
                        <a:pt x="71" y="20"/>
                      </a:lnTo>
                      <a:lnTo>
                        <a:pt x="72" y="20"/>
                      </a:lnTo>
                      <a:lnTo>
                        <a:pt x="73" y="21"/>
                      </a:lnTo>
                      <a:lnTo>
                        <a:pt x="73" y="22"/>
                      </a:lnTo>
                      <a:lnTo>
                        <a:pt x="75" y="24"/>
                      </a:lnTo>
                      <a:lnTo>
                        <a:pt x="72" y="24"/>
                      </a:lnTo>
                      <a:lnTo>
                        <a:pt x="71" y="25"/>
                      </a:lnTo>
                      <a:lnTo>
                        <a:pt x="69" y="26"/>
                      </a:lnTo>
                      <a:lnTo>
                        <a:pt x="69" y="29"/>
                      </a:lnTo>
                      <a:lnTo>
                        <a:pt x="72" y="28"/>
                      </a:lnTo>
                      <a:lnTo>
                        <a:pt x="72" y="28"/>
                      </a:lnTo>
                      <a:lnTo>
                        <a:pt x="73" y="28"/>
                      </a:lnTo>
                      <a:lnTo>
                        <a:pt x="75" y="29"/>
                      </a:lnTo>
                      <a:lnTo>
                        <a:pt x="75" y="30"/>
                      </a:lnTo>
                      <a:lnTo>
                        <a:pt x="76" y="32"/>
                      </a:lnTo>
                      <a:lnTo>
                        <a:pt x="77" y="32"/>
                      </a:lnTo>
                      <a:lnTo>
                        <a:pt x="77" y="33"/>
                      </a:lnTo>
                      <a:lnTo>
                        <a:pt x="80" y="33"/>
                      </a:lnTo>
                      <a:lnTo>
                        <a:pt x="81" y="33"/>
                      </a:lnTo>
                      <a:lnTo>
                        <a:pt x="82" y="32"/>
                      </a:lnTo>
                      <a:lnTo>
                        <a:pt x="84" y="32"/>
                      </a:lnTo>
                      <a:lnTo>
                        <a:pt x="85" y="33"/>
                      </a:lnTo>
                      <a:lnTo>
                        <a:pt x="85" y="34"/>
                      </a:lnTo>
                      <a:lnTo>
                        <a:pt x="86" y="36"/>
                      </a:lnTo>
                      <a:lnTo>
                        <a:pt x="88" y="36"/>
                      </a:lnTo>
                      <a:lnTo>
                        <a:pt x="89" y="36"/>
                      </a:lnTo>
                      <a:lnTo>
                        <a:pt x="90" y="37"/>
                      </a:lnTo>
                      <a:lnTo>
                        <a:pt x="90" y="36"/>
                      </a:lnTo>
                      <a:lnTo>
                        <a:pt x="93" y="36"/>
                      </a:lnTo>
                      <a:lnTo>
                        <a:pt x="93" y="37"/>
                      </a:lnTo>
                      <a:lnTo>
                        <a:pt x="92" y="38"/>
                      </a:lnTo>
                      <a:lnTo>
                        <a:pt x="92" y="39"/>
                      </a:lnTo>
                      <a:lnTo>
                        <a:pt x="90" y="41"/>
                      </a:lnTo>
                      <a:lnTo>
                        <a:pt x="92" y="42"/>
                      </a:lnTo>
                      <a:lnTo>
                        <a:pt x="93" y="42"/>
                      </a:lnTo>
                      <a:lnTo>
                        <a:pt x="95" y="42"/>
                      </a:lnTo>
                      <a:lnTo>
                        <a:pt x="97" y="39"/>
                      </a:lnTo>
                      <a:lnTo>
                        <a:pt x="99" y="37"/>
                      </a:lnTo>
                      <a:lnTo>
                        <a:pt x="101" y="34"/>
                      </a:lnTo>
                      <a:lnTo>
                        <a:pt x="101" y="28"/>
                      </a:lnTo>
                      <a:lnTo>
                        <a:pt x="103" y="26"/>
                      </a:lnTo>
                      <a:lnTo>
                        <a:pt x="103" y="25"/>
                      </a:lnTo>
                      <a:lnTo>
                        <a:pt x="103" y="24"/>
                      </a:lnTo>
                      <a:lnTo>
                        <a:pt x="102" y="22"/>
                      </a:lnTo>
                      <a:lnTo>
                        <a:pt x="102" y="21"/>
                      </a:lnTo>
                      <a:lnTo>
                        <a:pt x="103" y="21"/>
                      </a:lnTo>
                      <a:lnTo>
                        <a:pt x="105" y="19"/>
                      </a:lnTo>
                      <a:lnTo>
                        <a:pt x="105" y="17"/>
                      </a:lnTo>
                      <a:lnTo>
                        <a:pt x="106" y="16"/>
                      </a:lnTo>
                      <a:lnTo>
                        <a:pt x="107" y="16"/>
                      </a:lnTo>
                      <a:lnTo>
                        <a:pt x="107" y="16"/>
                      </a:lnTo>
                      <a:lnTo>
                        <a:pt x="107" y="16"/>
                      </a:lnTo>
                      <a:lnTo>
                        <a:pt x="107" y="20"/>
                      </a:lnTo>
                      <a:lnTo>
                        <a:pt x="111" y="21"/>
                      </a:lnTo>
                      <a:lnTo>
                        <a:pt x="110" y="28"/>
                      </a:lnTo>
                      <a:lnTo>
                        <a:pt x="112" y="26"/>
                      </a:lnTo>
                      <a:lnTo>
                        <a:pt x="114" y="25"/>
                      </a:lnTo>
                      <a:lnTo>
                        <a:pt x="115" y="25"/>
                      </a:lnTo>
                      <a:lnTo>
                        <a:pt x="116" y="25"/>
                      </a:lnTo>
                      <a:lnTo>
                        <a:pt x="116" y="25"/>
                      </a:lnTo>
                      <a:lnTo>
                        <a:pt x="119" y="25"/>
                      </a:lnTo>
                      <a:lnTo>
                        <a:pt x="120" y="22"/>
                      </a:lnTo>
                      <a:lnTo>
                        <a:pt x="123" y="22"/>
                      </a:lnTo>
                      <a:lnTo>
                        <a:pt x="123" y="21"/>
                      </a:lnTo>
                      <a:lnTo>
                        <a:pt x="126" y="20"/>
                      </a:lnTo>
                      <a:lnTo>
                        <a:pt x="128" y="20"/>
                      </a:lnTo>
                      <a:lnTo>
                        <a:pt x="129" y="21"/>
                      </a:lnTo>
                      <a:lnTo>
                        <a:pt x="131" y="21"/>
                      </a:lnTo>
                      <a:lnTo>
                        <a:pt x="131" y="21"/>
                      </a:lnTo>
                      <a:lnTo>
                        <a:pt x="132" y="21"/>
                      </a:lnTo>
                      <a:lnTo>
                        <a:pt x="133" y="21"/>
                      </a:lnTo>
                      <a:lnTo>
                        <a:pt x="136" y="24"/>
                      </a:lnTo>
                      <a:lnTo>
                        <a:pt x="137" y="24"/>
                      </a:lnTo>
                      <a:lnTo>
                        <a:pt x="139" y="25"/>
                      </a:lnTo>
                      <a:lnTo>
                        <a:pt x="140" y="25"/>
                      </a:lnTo>
                      <a:lnTo>
                        <a:pt x="141" y="28"/>
                      </a:lnTo>
                      <a:lnTo>
                        <a:pt x="143" y="28"/>
                      </a:lnTo>
                      <a:lnTo>
                        <a:pt x="143" y="29"/>
                      </a:lnTo>
                      <a:lnTo>
                        <a:pt x="147" y="29"/>
                      </a:lnTo>
                      <a:lnTo>
                        <a:pt x="148" y="30"/>
                      </a:lnTo>
                      <a:lnTo>
                        <a:pt x="148" y="30"/>
                      </a:lnTo>
                      <a:lnTo>
                        <a:pt x="149" y="30"/>
                      </a:lnTo>
                      <a:lnTo>
                        <a:pt x="149" y="30"/>
                      </a:lnTo>
                      <a:lnTo>
                        <a:pt x="150" y="30"/>
                      </a:lnTo>
                      <a:lnTo>
                        <a:pt x="150" y="30"/>
                      </a:lnTo>
                      <a:lnTo>
                        <a:pt x="152" y="30"/>
                      </a:lnTo>
                      <a:lnTo>
                        <a:pt x="153" y="30"/>
                      </a:lnTo>
                      <a:lnTo>
                        <a:pt x="153" y="30"/>
                      </a:lnTo>
                      <a:lnTo>
                        <a:pt x="154" y="29"/>
                      </a:lnTo>
                      <a:lnTo>
                        <a:pt x="156" y="28"/>
                      </a:lnTo>
                      <a:lnTo>
                        <a:pt x="156" y="28"/>
                      </a:lnTo>
                      <a:lnTo>
                        <a:pt x="154" y="26"/>
                      </a:lnTo>
                      <a:lnTo>
                        <a:pt x="154" y="25"/>
                      </a:lnTo>
                      <a:lnTo>
                        <a:pt x="154" y="24"/>
                      </a:lnTo>
                      <a:lnTo>
                        <a:pt x="156" y="24"/>
                      </a:lnTo>
                      <a:lnTo>
                        <a:pt x="156" y="22"/>
                      </a:lnTo>
                      <a:lnTo>
                        <a:pt x="157" y="24"/>
                      </a:lnTo>
                      <a:lnTo>
                        <a:pt x="157" y="22"/>
                      </a:lnTo>
                      <a:lnTo>
                        <a:pt x="160" y="22"/>
                      </a:lnTo>
                      <a:lnTo>
                        <a:pt x="160" y="22"/>
                      </a:lnTo>
                      <a:lnTo>
                        <a:pt x="161" y="24"/>
                      </a:lnTo>
                      <a:lnTo>
                        <a:pt x="161" y="26"/>
                      </a:lnTo>
                      <a:lnTo>
                        <a:pt x="161" y="26"/>
                      </a:lnTo>
                      <a:lnTo>
                        <a:pt x="161" y="26"/>
                      </a:lnTo>
                      <a:lnTo>
                        <a:pt x="161" y="28"/>
                      </a:lnTo>
                      <a:lnTo>
                        <a:pt x="162" y="28"/>
                      </a:lnTo>
                      <a:lnTo>
                        <a:pt x="162" y="26"/>
                      </a:lnTo>
                      <a:lnTo>
                        <a:pt x="164" y="25"/>
                      </a:lnTo>
                      <a:lnTo>
                        <a:pt x="165" y="26"/>
                      </a:lnTo>
                      <a:lnTo>
                        <a:pt x="165" y="26"/>
                      </a:lnTo>
                      <a:lnTo>
                        <a:pt x="165" y="28"/>
                      </a:lnTo>
                      <a:lnTo>
                        <a:pt x="169" y="28"/>
                      </a:lnTo>
                      <a:lnTo>
                        <a:pt x="169" y="25"/>
                      </a:lnTo>
                      <a:lnTo>
                        <a:pt x="169" y="22"/>
                      </a:lnTo>
                      <a:lnTo>
                        <a:pt x="167" y="21"/>
                      </a:lnTo>
                      <a:lnTo>
                        <a:pt x="166" y="19"/>
                      </a:lnTo>
                      <a:lnTo>
                        <a:pt x="166" y="15"/>
                      </a:lnTo>
                      <a:lnTo>
                        <a:pt x="167" y="13"/>
                      </a:lnTo>
                      <a:lnTo>
                        <a:pt x="167" y="13"/>
                      </a:lnTo>
                      <a:lnTo>
                        <a:pt x="174" y="12"/>
                      </a:lnTo>
                      <a:lnTo>
                        <a:pt x="174" y="13"/>
                      </a:lnTo>
                      <a:lnTo>
                        <a:pt x="175" y="13"/>
                      </a:lnTo>
                      <a:lnTo>
                        <a:pt x="177" y="13"/>
                      </a:lnTo>
                      <a:lnTo>
                        <a:pt x="177" y="12"/>
                      </a:lnTo>
                      <a:lnTo>
                        <a:pt x="177" y="12"/>
                      </a:lnTo>
                      <a:lnTo>
                        <a:pt x="175" y="11"/>
                      </a:lnTo>
                      <a:lnTo>
                        <a:pt x="174" y="11"/>
                      </a:lnTo>
                      <a:lnTo>
                        <a:pt x="173" y="11"/>
                      </a:lnTo>
                      <a:lnTo>
                        <a:pt x="171" y="12"/>
                      </a:lnTo>
                      <a:lnTo>
                        <a:pt x="170" y="12"/>
                      </a:lnTo>
                      <a:lnTo>
                        <a:pt x="170" y="11"/>
                      </a:lnTo>
                      <a:lnTo>
                        <a:pt x="167" y="11"/>
                      </a:lnTo>
                      <a:lnTo>
                        <a:pt x="167" y="7"/>
                      </a:lnTo>
                      <a:lnTo>
                        <a:pt x="169" y="7"/>
                      </a:lnTo>
                      <a:lnTo>
                        <a:pt x="169" y="7"/>
                      </a:lnTo>
                      <a:lnTo>
                        <a:pt x="173" y="7"/>
                      </a:lnTo>
                      <a:lnTo>
                        <a:pt x="178" y="7"/>
                      </a:lnTo>
                      <a:lnTo>
                        <a:pt x="178" y="5"/>
                      </a:lnTo>
                      <a:lnTo>
                        <a:pt x="178" y="4"/>
                      </a:lnTo>
                      <a:lnTo>
                        <a:pt x="178" y="3"/>
                      </a:lnTo>
                      <a:lnTo>
                        <a:pt x="177" y="3"/>
                      </a:lnTo>
                      <a:lnTo>
                        <a:pt x="175" y="2"/>
                      </a:lnTo>
                      <a:lnTo>
                        <a:pt x="175" y="2"/>
                      </a:lnTo>
                      <a:lnTo>
                        <a:pt x="175" y="2"/>
                      </a:lnTo>
                      <a:lnTo>
                        <a:pt x="174" y="2"/>
                      </a:lnTo>
                      <a:lnTo>
                        <a:pt x="174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38" name="Freeform 14"/>
                <p:cNvSpPr>
                  <a:spLocks noEditPoints="1"/>
                </p:cNvSpPr>
                <p:nvPr/>
              </p:nvSpPr>
              <p:spPr bwMode="auto">
                <a:xfrm>
                  <a:off x="5584910" y="2031619"/>
                  <a:ext cx="2198577" cy="711200"/>
                </a:xfrm>
                <a:custGeom>
                  <a:avLst/>
                  <a:gdLst>
                    <a:gd name="T0" fmla="*/ 1235 w 1393"/>
                    <a:gd name="T1" fmla="*/ 227 h 448"/>
                    <a:gd name="T2" fmla="*/ 1241 w 1393"/>
                    <a:gd name="T3" fmla="*/ 213 h 448"/>
                    <a:gd name="T4" fmla="*/ 1244 w 1393"/>
                    <a:gd name="T5" fmla="*/ 117 h 448"/>
                    <a:gd name="T6" fmla="*/ 558 w 1393"/>
                    <a:gd name="T7" fmla="*/ 108 h 448"/>
                    <a:gd name="T8" fmla="*/ 616 w 1393"/>
                    <a:gd name="T9" fmla="*/ 50 h 448"/>
                    <a:gd name="T10" fmla="*/ 1337 w 1393"/>
                    <a:gd name="T11" fmla="*/ 32 h 448"/>
                    <a:gd name="T12" fmla="*/ 1366 w 1393"/>
                    <a:gd name="T13" fmla="*/ 38 h 448"/>
                    <a:gd name="T14" fmla="*/ 1324 w 1393"/>
                    <a:gd name="T15" fmla="*/ 55 h 448"/>
                    <a:gd name="T16" fmla="*/ 1300 w 1393"/>
                    <a:gd name="T17" fmla="*/ 106 h 448"/>
                    <a:gd name="T18" fmla="*/ 1283 w 1393"/>
                    <a:gd name="T19" fmla="*/ 151 h 448"/>
                    <a:gd name="T20" fmla="*/ 1270 w 1393"/>
                    <a:gd name="T21" fmla="*/ 110 h 448"/>
                    <a:gd name="T22" fmla="*/ 1239 w 1393"/>
                    <a:gd name="T23" fmla="*/ 101 h 448"/>
                    <a:gd name="T24" fmla="*/ 593 w 1393"/>
                    <a:gd name="T25" fmla="*/ 10 h 448"/>
                    <a:gd name="T26" fmla="*/ 572 w 1393"/>
                    <a:gd name="T27" fmla="*/ 33 h 448"/>
                    <a:gd name="T28" fmla="*/ 604 w 1393"/>
                    <a:gd name="T29" fmla="*/ 82 h 448"/>
                    <a:gd name="T30" fmla="*/ 609 w 1393"/>
                    <a:gd name="T31" fmla="*/ 211 h 448"/>
                    <a:gd name="T32" fmla="*/ 590 w 1393"/>
                    <a:gd name="T33" fmla="*/ 220 h 448"/>
                    <a:gd name="T34" fmla="*/ 614 w 1393"/>
                    <a:gd name="T35" fmla="*/ 363 h 448"/>
                    <a:gd name="T36" fmla="*/ 541 w 1393"/>
                    <a:gd name="T37" fmla="*/ 375 h 448"/>
                    <a:gd name="T38" fmla="*/ 516 w 1393"/>
                    <a:gd name="T39" fmla="*/ 312 h 448"/>
                    <a:gd name="T40" fmla="*/ 478 w 1393"/>
                    <a:gd name="T41" fmla="*/ 235 h 448"/>
                    <a:gd name="T42" fmla="*/ 470 w 1393"/>
                    <a:gd name="T43" fmla="*/ 254 h 448"/>
                    <a:gd name="T44" fmla="*/ 500 w 1393"/>
                    <a:gd name="T45" fmla="*/ 329 h 448"/>
                    <a:gd name="T46" fmla="*/ 535 w 1393"/>
                    <a:gd name="T47" fmla="*/ 379 h 448"/>
                    <a:gd name="T48" fmla="*/ 583 w 1393"/>
                    <a:gd name="T49" fmla="*/ 408 h 448"/>
                    <a:gd name="T50" fmla="*/ 36 w 1393"/>
                    <a:gd name="T51" fmla="*/ 436 h 448"/>
                    <a:gd name="T52" fmla="*/ 11 w 1393"/>
                    <a:gd name="T53" fmla="*/ 396 h 448"/>
                    <a:gd name="T54" fmla="*/ 10 w 1393"/>
                    <a:gd name="T55" fmla="*/ 322 h 448"/>
                    <a:gd name="T56" fmla="*/ 19 w 1393"/>
                    <a:gd name="T57" fmla="*/ 265 h 448"/>
                    <a:gd name="T58" fmla="*/ 70 w 1393"/>
                    <a:gd name="T59" fmla="*/ 194 h 448"/>
                    <a:gd name="T60" fmla="*/ 127 w 1393"/>
                    <a:gd name="T61" fmla="*/ 142 h 448"/>
                    <a:gd name="T62" fmla="*/ 197 w 1393"/>
                    <a:gd name="T63" fmla="*/ 124 h 448"/>
                    <a:gd name="T64" fmla="*/ 252 w 1393"/>
                    <a:gd name="T65" fmla="*/ 139 h 448"/>
                    <a:gd name="T66" fmla="*/ 274 w 1393"/>
                    <a:gd name="T67" fmla="*/ 172 h 448"/>
                    <a:gd name="T68" fmla="*/ 360 w 1393"/>
                    <a:gd name="T69" fmla="*/ 175 h 448"/>
                    <a:gd name="T70" fmla="*/ 427 w 1393"/>
                    <a:gd name="T71" fmla="*/ 190 h 448"/>
                    <a:gd name="T72" fmla="*/ 478 w 1393"/>
                    <a:gd name="T73" fmla="*/ 158 h 448"/>
                    <a:gd name="T74" fmla="*/ 436 w 1393"/>
                    <a:gd name="T75" fmla="*/ 126 h 448"/>
                    <a:gd name="T76" fmla="*/ 394 w 1393"/>
                    <a:gd name="T77" fmla="*/ 108 h 448"/>
                    <a:gd name="T78" fmla="*/ 417 w 1393"/>
                    <a:gd name="T79" fmla="*/ 76 h 448"/>
                    <a:gd name="T80" fmla="*/ 483 w 1393"/>
                    <a:gd name="T81" fmla="*/ 72 h 448"/>
                    <a:gd name="T82" fmla="*/ 520 w 1393"/>
                    <a:gd name="T83" fmla="*/ 52 h 448"/>
                    <a:gd name="T84" fmla="*/ 499 w 1393"/>
                    <a:gd name="T85" fmla="*/ 15 h 448"/>
                    <a:gd name="T86" fmla="*/ 474 w 1393"/>
                    <a:gd name="T87" fmla="*/ 15 h 448"/>
                    <a:gd name="T88" fmla="*/ 459 w 1393"/>
                    <a:gd name="T89" fmla="*/ 37 h 448"/>
                    <a:gd name="T90" fmla="*/ 442 w 1393"/>
                    <a:gd name="T91" fmla="*/ 8 h 448"/>
                    <a:gd name="T92" fmla="*/ 409 w 1393"/>
                    <a:gd name="T93" fmla="*/ 52 h 448"/>
                    <a:gd name="T94" fmla="*/ 381 w 1393"/>
                    <a:gd name="T95" fmla="*/ 78 h 448"/>
                    <a:gd name="T96" fmla="*/ 363 w 1393"/>
                    <a:gd name="T97" fmla="*/ 96 h 448"/>
                    <a:gd name="T98" fmla="*/ 366 w 1393"/>
                    <a:gd name="T99" fmla="*/ 106 h 448"/>
                    <a:gd name="T100" fmla="*/ 355 w 1393"/>
                    <a:gd name="T101" fmla="*/ 110 h 448"/>
                    <a:gd name="T102" fmla="*/ 332 w 1393"/>
                    <a:gd name="T103" fmla="*/ 71 h 448"/>
                    <a:gd name="T104" fmla="*/ 288 w 1393"/>
                    <a:gd name="T105" fmla="*/ 34 h 448"/>
                    <a:gd name="T106" fmla="*/ 264 w 1393"/>
                    <a:gd name="T107" fmla="*/ 37 h 448"/>
                    <a:gd name="T108" fmla="*/ 317 w 1393"/>
                    <a:gd name="T109" fmla="*/ 83 h 448"/>
                    <a:gd name="T110" fmla="*/ 296 w 1393"/>
                    <a:gd name="T111" fmla="*/ 104 h 448"/>
                    <a:gd name="T112" fmla="*/ 245 w 1393"/>
                    <a:gd name="T113" fmla="*/ 41 h 448"/>
                    <a:gd name="T114" fmla="*/ 190 w 1393"/>
                    <a:gd name="T115" fmla="*/ 48 h 448"/>
                    <a:gd name="T116" fmla="*/ 152 w 1393"/>
                    <a:gd name="T117" fmla="*/ 104 h 448"/>
                    <a:gd name="T118" fmla="*/ 87 w 1393"/>
                    <a:gd name="T119" fmla="*/ 121 h 448"/>
                    <a:gd name="T120" fmla="*/ 78 w 1393"/>
                    <a:gd name="T121" fmla="*/ 59 h 448"/>
                    <a:gd name="T122" fmla="*/ 127 w 1393"/>
                    <a:gd name="T123" fmla="*/ 45 h 4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</a:cxnLst>
                  <a:rect l="0" t="0" r="r" b="b"/>
                  <a:pathLst>
                    <a:path w="1393" h="448">
                      <a:moveTo>
                        <a:pt x="493" y="402"/>
                      </a:moveTo>
                      <a:lnTo>
                        <a:pt x="486" y="402"/>
                      </a:lnTo>
                      <a:lnTo>
                        <a:pt x="486" y="406"/>
                      </a:lnTo>
                      <a:lnTo>
                        <a:pt x="489" y="406"/>
                      </a:lnTo>
                      <a:lnTo>
                        <a:pt x="490" y="408"/>
                      </a:lnTo>
                      <a:lnTo>
                        <a:pt x="490" y="408"/>
                      </a:lnTo>
                      <a:lnTo>
                        <a:pt x="491" y="405"/>
                      </a:lnTo>
                      <a:lnTo>
                        <a:pt x="493" y="402"/>
                      </a:lnTo>
                      <a:close/>
                      <a:moveTo>
                        <a:pt x="447" y="402"/>
                      </a:moveTo>
                      <a:lnTo>
                        <a:pt x="447" y="404"/>
                      </a:lnTo>
                      <a:lnTo>
                        <a:pt x="448" y="404"/>
                      </a:lnTo>
                      <a:lnTo>
                        <a:pt x="448" y="404"/>
                      </a:lnTo>
                      <a:lnTo>
                        <a:pt x="447" y="404"/>
                      </a:lnTo>
                      <a:lnTo>
                        <a:pt x="447" y="402"/>
                      </a:lnTo>
                      <a:lnTo>
                        <a:pt x="447" y="402"/>
                      </a:lnTo>
                      <a:close/>
                      <a:moveTo>
                        <a:pt x="279" y="371"/>
                      </a:moveTo>
                      <a:lnTo>
                        <a:pt x="279" y="372"/>
                      </a:lnTo>
                      <a:lnTo>
                        <a:pt x="281" y="374"/>
                      </a:lnTo>
                      <a:lnTo>
                        <a:pt x="283" y="375"/>
                      </a:lnTo>
                      <a:lnTo>
                        <a:pt x="283" y="377"/>
                      </a:lnTo>
                      <a:lnTo>
                        <a:pt x="283" y="377"/>
                      </a:lnTo>
                      <a:lnTo>
                        <a:pt x="283" y="377"/>
                      </a:lnTo>
                      <a:lnTo>
                        <a:pt x="283" y="379"/>
                      </a:lnTo>
                      <a:lnTo>
                        <a:pt x="283" y="379"/>
                      </a:lnTo>
                      <a:lnTo>
                        <a:pt x="284" y="379"/>
                      </a:lnTo>
                      <a:lnTo>
                        <a:pt x="286" y="379"/>
                      </a:lnTo>
                      <a:lnTo>
                        <a:pt x="287" y="379"/>
                      </a:lnTo>
                      <a:lnTo>
                        <a:pt x="288" y="379"/>
                      </a:lnTo>
                      <a:lnTo>
                        <a:pt x="290" y="379"/>
                      </a:lnTo>
                      <a:lnTo>
                        <a:pt x="291" y="379"/>
                      </a:lnTo>
                      <a:lnTo>
                        <a:pt x="292" y="380"/>
                      </a:lnTo>
                      <a:lnTo>
                        <a:pt x="294" y="380"/>
                      </a:lnTo>
                      <a:lnTo>
                        <a:pt x="294" y="380"/>
                      </a:lnTo>
                      <a:lnTo>
                        <a:pt x="295" y="380"/>
                      </a:lnTo>
                      <a:lnTo>
                        <a:pt x="295" y="377"/>
                      </a:lnTo>
                      <a:lnTo>
                        <a:pt x="292" y="376"/>
                      </a:lnTo>
                      <a:lnTo>
                        <a:pt x="292" y="376"/>
                      </a:lnTo>
                      <a:lnTo>
                        <a:pt x="292" y="376"/>
                      </a:lnTo>
                      <a:lnTo>
                        <a:pt x="290" y="376"/>
                      </a:lnTo>
                      <a:lnTo>
                        <a:pt x="288" y="376"/>
                      </a:lnTo>
                      <a:lnTo>
                        <a:pt x="288" y="376"/>
                      </a:lnTo>
                      <a:lnTo>
                        <a:pt x="287" y="375"/>
                      </a:lnTo>
                      <a:lnTo>
                        <a:pt x="286" y="375"/>
                      </a:lnTo>
                      <a:lnTo>
                        <a:pt x="286" y="375"/>
                      </a:lnTo>
                      <a:lnTo>
                        <a:pt x="283" y="374"/>
                      </a:lnTo>
                      <a:lnTo>
                        <a:pt x="283" y="371"/>
                      </a:lnTo>
                      <a:lnTo>
                        <a:pt x="279" y="371"/>
                      </a:lnTo>
                      <a:close/>
                      <a:moveTo>
                        <a:pt x="1235" y="227"/>
                      </a:moveTo>
                      <a:lnTo>
                        <a:pt x="1235" y="227"/>
                      </a:lnTo>
                      <a:lnTo>
                        <a:pt x="1235" y="227"/>
                      </a:lnTo>
                      <a:lnTo>
                        <a:pt x="1235" y="228"/>
                      </a:lnTo>
                      <a:lnTo>
                        <a:pt x="1235" y="227"/>
                      </a:lnTo>
                      <a:close/>
                      <a:moveTo>
                        <a:pt x="448" y="205"/>
                      </a:moveTo>
                      <a:lnTo>
                        <a:pt x="448" y="207"/>
                      </a:lnTo>
                      <a:lnTo>
                        <a:pt x="448" y="207"/>
                      </a:lnTo>
                      <a:lnTo>
                        <a:pt x="448" y="205"/>
                      </a:lnTo>
                      <a:lnTo>
                        <a:pt x="448" y="205"/>
                      </a:lnTo>
                      <a:close/>
                      <a:moveTo>
                        <a:pt x="1235" y="184"/>
                      </a:moveTo>
                      <a:lnTo>
                        <a:pt x="1238" y="185"/>
                      </a:lnTo>
                      <a:lnTo>
                        <a:pt x="1238" y="186"/>
                      </a:lnTo>
                      <a:lnTo>
                        <a:pt x="1240" y="188"/>
                      </a:lnTo>
                      <a:lnTo>
                        <a:pt x="1241" y="189"/>
                      </a:lnTo>
                      <a:lnTo>
                        <a:pt x="1241" y="192"/>
                      </a:lnTo>
                      <a:lnTo>
                        <a:pt x="1243" y="194"/>
                      </a:lnTo>
                      <a:lnTo>
                        <a:pt x="1241" y="194"/>
                      </a:lnTo>
                      <a:lnTo>
                        <a:pt x="1240" y="196"/>
                      </a:lnTo>
                      <a:lnTo>
                        <a:pt x="1239" y="196"/>
                      </a:lnTo>
                      <a:lnTo>
                        <a:pt x="1238" y="197"/>
                      </a:lnTo>
                      <a:lnTo>
                        <a:pt x="1236" y="198"/>
                      </a:lnTo>
                      <a:lnTo>
                        <a:pt x="1235" y="199"/>
                      </a:lnTo>
                      <a:lnTo>
                        <a:pt x="1235" y="199"/>
                      </a:lnTo>
                      <a:lnTo>
                        <a:pt x="1235" y="199"/>
                      </a:lnTo>
                      <a:lnTo>
                        <a:pt x="1235" y="201"/>
                      </a:lnTo>
                      <a:lnTo>
                        <a:pt x="1238" y="201"/>
                      </a:lnTo>
                      <a:lnTo>
                        <a:pt x="1239" y="201"/>
                      </a:lnTo>
                      <a:lnTo>
                        <a:pt x="1241" y="199"/>
                      </a:lnTo>
                      <a:lnTo>
                        <a:pt x="1243" y="201"/>
                      </a:lnTo>
                      <a:lnTo>
                        <a:pt x="1243" y="202"/>
                      </a:lnTo>
                      <a:lnTo>
                        <a:pt x="1247" y="202"/>
                      </a:lnTo>
                      <a:lnTo>
                        <a:pt x="1247" y="203"/>
                      </a:lnTo>
                      <a:lnTo>
                        <a:pt x="1247" y="203"/>
                      </a:lnTo>
                      <a:lnTo>
                        <a:pt x="1247" y="203"/>
                      </a:lnTo>
                      <a:lnTo>
                        <a:pt x="1248" y="205"/>
                      </a:lnTo>
                      <a:lnTo>
                        <a:pt x="1245" y="205"/>
                      </a:lnTo>
                      <a:lnTo>
                        <a:pt x="1244" y="206"/>
                      </a:lnTo>
                      <a:lnTo>
                        <a:pt x="1244" y="207"/>
                      </a:lnTo>
                      <a:lnTo>
                        <a:pt x="1245" y="207"/>
                      </a:lnTo>
                      <a:lnTo>
                        <a:pt x="1245" y="209"/>
                      </a:lnTo>
                      <a:lnTo>
                        <a:pt x="1244" y="209"/>
                      </a:lnTo>
                      <a:lnTo>
                        <a:pt x="1244" y="209"/>
                      </a:lnTo>
                      <a:lnTo>
                        <a:pt x="1244" y="210"/>
                      </a:lnTo>
                      <a:lnTo>
                        <a:pt x="1244" y="211"/>
                      </a:lnTo>
                      <a:lnTo>
                        <a:pt x="1245" y="213"/>
                      </a:lnTo>
                      <a:lnTo>
                        <a:pt x="1245" y="213"/>
                      </a:lnTo>
                      <a:lnTo>
                        <a:pt x="1245" y="213"/>
                      </a:lnTo>
                      <a:lnTo>
                        <a:pt x="1244" y="213"/>
                      </a:lnTo>
                      <a:lnTo>
                        <a:pt x="1243" y="213"/>
                      </a:lnTo>
                      <a:lnTo>
                        <a:pt x="1241" y="213"/>
                      </a:lnTo>
                      <a:lnTo>
                        <a:pt x="1240" y="213"/>
                      </a:lnTo>
                      <a:lnTo>
                        <a:pt x="1240" y="214"/>
                      </a:lnTo>
                      <a:lnTo>
                        <a:pt x="1240" y="215"/>
                      </a:lnTo>
                      <a:lnTo>
                        <a:pt x="1240" y="216"/>
                      </a:lnTo>
                      <a:lnTo>
                        <a:pt x="1240" y="216"/>
                      </a:lnTo>
                      <a:lnTo>
                        <a:pt x="1240" y="216"/>
                      </a:lnTo>
                      <a:lnTo>
                        <a:pt x="1239" y="218"/>
                      </a:lnTo>
                      <a:lnTo>
                        <a:pt x="1239" y="218"/>
                      </a:lnTo>
                      <a:lnTo>
                        <a:pt x="1240" y="218"/>
                      </a:lnTo>
                      <a:lnTo>
                        <a:pt x="1241" y="219"/>
                      </a:lnTo>
                      <a:lnTo>
                        <a:pt x="1241" y="220"/>
                      </a:lnTo>
                      <a:lnTo>
                        <a:pt x="1241" y="222"/>
                      </a:lnTo>
                      <a:lnTo>
                        <a:pt x="1240" y="223"/>
                      </a:lnTo>
                      <a:lnTo>
                        <a:pt x="1240" y="223"/>
                      </a:lnTo>
                      <a:lnTo>
                        <a:pt x="1239" y="223"/>
                      </a:lnTo>
                      <a:lnTo>
                        <a:pt x="1239" y="222"/>
                      </a:lnTo>
                      <a:lnTo>
                        <a:pt x="1239" y="223"/>
                      </a:lnTo>
                      <a:lnTo>
                        <a:pt x="1238" y="223"/>
                      </a:lnTo>
                      <a:lnTo>
                        <a:pt x="1238" y="224"/>
                      </a:lnTo>
                      <a:lnTo>
                        <a:pt x="1238" y="224"/>
                      </a:lnTo>
                      <a:lnTo>
                        <a:pt x="1238" y="226"/>
                      </a:lnTo>
                      <a:lnTo>
                        <a:pt x="1235" y="226"/>
                      </a:lnTo>
                      <a:lnTo>
                        <a:pt x="1235" y="184"/>
                      </a:lnTo>
                      <a:close/>
                      <a:moveTo>
                        <a:pt x="476" y="182"/>
                      </a:moveTo>
                      <a:lnTo>
                        <a:pt x="476" y="182"/>
                      </a:lnTo>
                      <a:lnTo>
                        <a:pt x="476" y="182"/>
                      </a:lnTo>
                      <a:lnTo>
                        <a:pt x="476" y="186"/>
                      </a:lnTo>
                      <a:lnTo>
                        <a:pt x="477" y="186"/>
                      </a:lnTo>
                      <a:lnTo>
                        <a:pt x="477" y="185"/>
                      </a:lnTo>
                      <a:lnTo>
                        <a:pt x="477" y="182"/>
                      </a:lnTo>
                      <a:lnTo>
                        <a:pt x="477" y="182"/>
                      </a:lnTo>
                      <a:lnTo>
                        <a:pt x="477" y="182"/>
                      </a:lnTo>
                      <a:lnTo>
                        <a:pt x="476" y="182"/>
                      </a:lnTo>
                      <a:close/>
                      <a:moveTo>
                        <a:pt x="1235" y="175"/>
                      </a:moveTo>
                      <a:lnTo>
                        <a:pt x="1235" y="177"/>
                      </a:lnTo>
                      <a:lnTo>
                        <a:pt x="1236" y="178"/>
                      </a:lnTo>
                      <a:lnTo>
                        <a:pt x="1239" y="180"/>
                      </a:lnTo>
                      <a:lnTo>
                        <a:pt x="1239" y="184"/>
                      </a:lnTo>
                      <a:lnTo>
                        <a:pt x="1236" y="184"/>
                      </a:lnTo>
                      <a:lnTo>
                        <a:pt x="1236" y="182"/>
                      </a:lnTo>
                      <a:lnTo>
                        <a:pt x="1235" y="182"/>
                      </a:lnTo>
                      <a:lnTo>
                        <a:pt x="1235" y="182"/>
                      </a:lnTo>
                      <a:lnTo>
                        <a:pt x="1235" y="182"/>
                      </a:lnTo>
                      <a:lnTo>
                        <a:pt x="1235" y="175"/>
                      </a:lnTo>
                      <a:close/>
                      <a:moveTo>
                        <a:pt x="1235" y="114"/>
                      </a:moveTo>
                      <a:lnTo>
                        <a:pt x="1238" y="114"/>
                      </a:lnTo>
                      <a:lnTo>
                        <a:pt x="1239" y="117"/>
                      </a:lnTo>
                      <a:lnTo>
                        <a:pt x="1243" y="117"/>
                      </a:lnTo>
                      <a:lnTo>
                        <a:pt x="1244" y="117"/>
                      </a:lnTo>
                      <a:lnTo>
                        <a:pt x="1245" y="117"/>
                      </a:lnTo>
                      <a:lnTo>
                        <a:pt x="1248" y="117"/>
                      </a:lnTo>
                      <a:lnTo>
                        <a:pt x="1252" y="117"/>
                      </a:lnTo>
                      <a:lnTo>
                        <a:pt x="1251" y="120"/>
                      </a:lnTo>
                      <a:lnTo>
                        <a:pt x="1249" y="122"/>
                      </a:lnTo>
                      <a:lnTo>
                        <a:pt x="1249" y="124"/>
                      </a:lnTo>
                      <a:lnTo>
                        <a:pt x="1247" y="125"/>
                      </a:lnTo>
                      <a:lnTo>
                        <a:pt x="1247" y="124"/>
                      </a:lnTo>
                      <a:lnTo>
                        <a:pt x="1245" y="124"/>
                      </a:lnTo>
                      <a:lnTo>
                        <a:pt x="1244" y="124"/>
                      </a:lnTo>
                      <a:lnTo>
                        <a:pt x="1244" y="124"/>
                      </a:lnTo>
                      <a:lnTo>
                        <a:pt x="1243" y="125"/>
                      </a:lnTo>
                      <a:lnTo>
                        <a:pt x="1243" y="126"/>
                      </a:lnTo>
                      <a:lnTo>
                        <a:pt x="1241" y="126"/>
                      </a:lnTo>
                      <a:lnTo>
                        <a:pt x="1239" y="126"/>
                      </a:lnTo>
                      <a:lnTo>
                        <a:pt x="1238" y="129"/>
                      </a:lnTo>
                      <a:lnTo>
                        <a:pt x="1235" y="130"/>
                      </a:lnTo>
                      <a:lnTo>
                        <a:pt x="1235" y="114"/>
                      </a:lnTo>
                      <a:close/>
                      <a:moveTo>
                        <a:pt x="554" y="106"/>
                      </a:moveTo>
                      <a:lnTo>
                        <a:pt x="554" y="109"/>
                      </a:lnTo>
                      <a:lnTo>
                        <a:pt x="555" y="110"/>
                      </a:lnTo>
                      <a:lnTo>
                        <a:pt x="557" y="110"/>
                      </a:lnTo>
                      <a:lnTo>
                        <a:pt x="558" y="112"/>
                      </a:lnTo>
                      <a:lnTo>
                        <a:pt x="557" y="113"/>
                      </a:lnTo>
                      <a:lnTo>
                        <a:pt x="557" y="114"/>
                      </a:lnTo>
                      <a:lnTo>
                        <a:pt x="557" y="116"/>
                      </a:lnTo>
                      <a:lnTo>
                        <a:pt x="559" y="118"/>
                      </a:lnTo>
                      <a:lnTo>
                        <a:pt x="559" y="121"/>
                      </a:lnTo>
                      <a:lnTo>
                        <a:pt x="561" y="121"/>
                      </a:lnTo>
                      <a:lnTo>
                        <a:pt x="561" y="124"/>
                      </a:lnTo>
                      <a:lnTo>
                        <a:pt x="562" y="125"/>
                      </a:lnTo>
                      <a:lnTo>
                        <a:pt x="562" y="125"/>
                      </a:lnTo>
                      <a:lnTo>
                        <a:pt x="563" y="126"/>
                      </a:lnTo>
                      <a:lnTo>
                        <a:pt x="566" y="126"/>
                      </a:lnTo>
                      <a:lnTo>
                        <a:pt x="566" y="126"/>
                      </a:lnTo>
                      <a:lnTo>
                        <a:pt x="567" y="125"/>
                      </a:lnTo>
                      <a:lnTo>
                        <a:pt x="569" y="124"/>
                      </a:lnTo>
                      <a:lnTo>
                        <a:pt x="569" y="122"/>
                      </a:lnTo>
                      <a:lnTo>
                        <a:pt x="570" y="122"/>
                      </a:lnTo>
                      <a:lnTo>
                        <a:pt x="570" y="121"/>
                      </a:lnTo>
                      <a:lnTo>
                        <a:pt x="565" y="120"/>
                      </a:lnTo>
                      <a:lnTo>
                        <a:pt x="566" y="117"/>
                      </a:lnTo>
                      <a:lnTo>
                        <a:pt x="566" y="116"/>
                      </a:lnTo>
                      <a:lnTo>
                        <a:pt x="565" y="114"/>
                      </a:lnTo>
                      <a:lnTo>
                        <a:pt x="562" y="113"/>
                      </a:lnTo>
                      <a:lnTo>
                        <a:pt x="562" y="112"/>
                      </a:lnTo>
                      <a:lnTo>
                        <a:pt x="561" y="110"/>
                      </a:lnTo>
                      <a:lnTo>
                        <a:pt x="559" y="109"/>
                      </a:lnTo>
                      <a:lnTo>
                        <a:pt x="558" y="108"/>
                      </a:lnTo>
                      <a:lnTo>
                        <a:pt x="557" y="108"/>
                      </a:lnTo>
                      <a:lnTo>
                        <a:pt x="554" y="106"/>
                      </a:lnTo>
                      <a:close/>
                      <a:moveTo>
                        <a:pt x="541" y="101"/>
                      </a:moveTo>
                      <a:lnTo>
                        <a:pt x="541" y="103"/>
                      </a:lnTo>
                      <a:lnTo>
                        <a:pt x="541" y="103"/>
                      </a:lnTo>
                      <a:lnTo>
                        <a:pt x="541" y="104"/>
                      </a:lnTo>
                      <a:lnTo>
                        <a:pt x="538" y="104"/>
                      </a:lnTo>
                      <a:lnTo>
                        <a:pt x="536" y="104"/>
                      </a:lnTo>
                      <a:lnTo>
                        <a:pt x="535" y="104"/>
                      </a:lnTo>
                      <a:lnTo>
                        <a:pt x="532" y="104"/>
                      </a:lnTo>
                      <a:lnTo>
                        <a:pt x="532" y="104"/>
                      </a:lnTo>
                      <a:lnTo>
                        <a:pt x="532" y="106"/>
                      </a:lnTo>
                      <a:lnTo>
                        <a:pt x="531" y="106"/>
                      </a:lnTo>
                      <a:lnTo>
                        <a:pt x="531" y="108"/>
                      </a:lnTo>
                      <a:lnTo>
                        <a:pt x="536" y="108"/>
                      </a:lnTo>
                      <a:lnTo>
                        <a:pt x="537" y="106"/>
                      </a:lnTo>
                      <a:lnTo>
                        <a:pt x="537" y="106"/>
                      </a:lnTo>
                      <a:lnTo>
                        <a:pt x="540" y="106"/>
                      </a:lnTo>
                      <a:lnTo>
                        <a:pt x="542" y="108"/>
                      </a:lnTo>
                      <a:lnTo>
                        <a:pt x="542" y="105"/>
                      </a:lnTo>
                      <a:lnTo>
                        <a:pt x="542" y="105"/>
                      </a:lnTo>
                      <a:lnTo>
                        <a:pt x="541" y="105"/>
                      </a:lnTo>
                      <a:lnTo>
                        <a:pt x="541" y="104"/>
                      </a:lnTo>
                      <a:lnTo>
                        <a:pt x="542" y="104"/>
                      </a:lnTo>
                      <a:lnTo>
                        <a:pt x="542" y="103"/>
                      </a:lnTo>
                      <a:lnTo>
                        <a:pt x="542" y="101"/>
                      </a:lnTo>
                      <a:lnTo>
                        <a:pt x="544" y="101"/>
                      </a:lnTo>
                      <a:lnTo>
                        <a:pt x="541" y="101"/>
                      </a:lnTo>
                      <a:close/>
                      <a:moveTo>
                        <a:pt x="555" y="83"/>
                      </a:moveTo>
                      <a:lnTo>
                        <a:pt x="557" y="84"/>
                      </a:lnTo>
                      <a:lnTo>
                        <a:pt x="558" y="86"/>
                      </a:lnTo>
                      <a:lnTo>
                        <a:pt x="561" y="86"/>
                      </a:lnTo>
                      <a:lnTo>
                        <a:pt x="561" y="86"/>
                      </a:lnTo>
                      <a:lnTo>
                        <a:pt x="561" y="86"/>
                      </a:lnTo>
                      <a:lnTo>
                        <a:pt x="562" y="86"/>
                      </a:lnTo>
                      <a:lnTo>
                        <a:pt x="562" y="84"/>
                      </a:lnTo>
                      <a:lnTo>
                        <a:pt x="561" y="83"/>
                      </a:lnTo>
                      <a:lnTo>
                        <a:pt x="559" y="83"/>
                      </a:lnTo>
                      <a:lnTo>
                        <a:pt x="558" y="83"/>
                      </a:lnTo>
                      <a:lnTo>
                        <a:pt x="558" y="83"/>
                      </a:lnTo>
                      <a:lnTo>
                        <a:pt x="557" y="83"/>
                      </a:lnTo>
                      <a:lnTo>
                        <a:pt x="555" y="83"/>
                      </a:lnTo>
                      <a:close/>
                      <a:moveTo>
                        <a:pt x="610" y="36"/>
                      </a:moveTo>
                      <a:lnTo>
                        <a:pt x="612" y="37"/>
                      </a:lnTo>
                      <a:lnTo>
                        <a:pt x="613" y="37"/>
                      </a:lnTo>
                      <a:lnTo>
                        <a:pt x="616" y="36"/>
                      </a:lnTo>
                      <a:lnTo>
                        <a:pt x="616" y="50"/>
                      </a:lnTo>
                      <a:lnTo>
                        <a:pt x="616" y="50"/>
                      </a:lnTo>
                      <a:lnTo>
                        <a:pt x="616" y="50"/>
                      </a:lnTo>
                      <a:lnTo>
                        <a:pt x="614" y="50"/>
                      </a:lnTo>
                      <a:lnTo>
                        <a:pt x="614" y="49"/>
                      </a:lnTo>
                      <a:lnTo>
                        <a:pt x="616" y="48"/>
                      </a:lnTo>
                      <a:lnTo>
                        <a:pt x="616" y="48"/>
                      </a:lnTo>
                      <a:lnTo>
                        <a:pt x="614" y="48"/>
                      </a:lnTo>
                      <a:lnTo>
                        <a:pt x="614" y="46"/>
                      </a:lnTo>
                      <a:lnTo>
                        <a:pt x="614" y="45"/>
                      </a:lnTo>
                      <a:lnTo>
                        <a:pt x="613" y="45"/>
                      </a:lnTo>
                      <a:lnTo>
                        <a:pt x="613" y="44"/>
                      </a:lnTo>
                      <a:lnTo>
                        <a:pt x="613" y="44"/>
                      </a:lnTo>
                      <a:lnTo>
                        <a:pt x="612" y="42"/>
                      </a:lnTo>
                      <a:lnTo>
                        <a:pt x="612" y="42"/>
                      </a:lnTo>
                      <a:lnTo>
                        <a:pt x="612" y="41"/>
                      </a:lnTo>
                      <a:lnTo>
                        <a:pt x="609" y="40"/>
                      </a:lnTo>
                      <a:lnTo>
                        <a:pt x="609" y="40"/>
                      </a:lnTo>
                      <a:lnTo>
                        <a:pt x="608" y="38"/>
                      </a:lnTo>
                      <a:lnTo>
                        <a:pt x="608" y="38"/>
                      </a:lnTo>
                      <a:lnTo>
                        <a:pt x="607" y="38"/>
                      </a:lnTo>
                      <a:lnTo>
                        <a:pt x="607" y="38"/>
                      </a:lnTo>
                      <a:lnTo>
                        <a:pt x="607" y="38"/>
                      </a:lnTo>
                      <a:lnTo>
                        <a:pt x="605" y="38"/>
                      </a:lnTo>
                      <a:lnTo>
                        <a:pt x="605" y="37"/>
                      </a:lnTo>
                      <a:lnTo>
                        <a:pt x="607" y="36"/>
                      </a:lnTo>
                      <a:lnTo>
                        <a:pt x="607" y="36"/>
                      </a:lnTo>
                      <a:lnTo>
                        <a:pt x="608" y="36"/>
                      </a:lnTo>
                      <a:lnTo>
                        <a:pt x="610" y="36"/>
                      </a:lnTo>
                      <a:close/>
                      <a:moveTo>
                        <a:pt x="612" y="28"/>
                      </a:moveTo>
                      <a:lnTo>
                        <a:pt x="613" y="29"/>
                      </a:lnTo>
                      <a:lnTo>
                        <a:pt x="616" y="29"/>
                      </a:lnTo>
                      <a:lnTo>
                        <a:pt x="616" y="29"/>
                      </a:lnTo>
                      <a:lnTo>
                        <a:pt x="616" y="34"/>
                      </a:lnTo>
                      <a:lnTo>
                        <a:pt x="613" y="34"/>
                      </a:lnTo>
                      <a:lnTo>
                        <a:pt x="613" y="33"/>
                      </a:lnTo>
                      <a:lnTo>
                        <a:pt x="613" y="33"/>
                      </a:lnTo>
                      <a:lnTo>
                        <a:pt x="612" y="32"/>
                      </a:lnTo>
                      <a:lnTo>
                        <a:pt x="612" y="31"/>
                      </a:lnTo>
                      <a:lnTo>
                        <a:pt x="612" y="29"/>
                      </a:lnTo>
                      <a:lnTo>
                        <a:pt x="612" y="29"/>
                      </a:lnTo>
                      <a:lnTo>
                        <a:pt x="612" y="28"/>
                      </a:lnTo>
                      <a:close/>
                      <a:moveTo>
                        <a:pt x="1332" y="23"/>
                      </a:moveTo>
                      <a:lnTo>
                        <a:pt x="1333" y="27"/>
                      </a:lnTo>
                      <a:lnTo>
                        <a:pt x="1334" y="27"/>
                      </a:lnTo>
                      <a:lnTo>
                        <a:pt x="1333" y="33"/>
                      </a:lnTo>
                      <a:lnTo>
                        <a:pt x="1334" y="33"/>
                      </a:lnTo>
                      <a:lnTo>
                        <a:pt x="1334" y="34"/>
                      </a:lnTo>
                      <a:lnTo>
                        <a:pt x="1337" y="34"/>
                      </a:lnTo>
                      <a:lnTo>
                        <a:pt x="1337" y="33"/>
                      </a:lnTo>
                      <a:lnTo>
                        <a:pt x="1337" y="32"/>
                      </a:lnTo>
                      <a:lnTo>
                        <a:pt x="1337" y="32"/>
                      </a:lnTo>
                      <a:lnTo>
                        <a:pt x="1337" y="32"/>
                      </a:lnTo>
                      <a:lnTo>
                        <a:pt x="1337" y="29"/>
                      </a:lnTo>
                      <a:lnTo>
                        <a:pt x="1337" y="29"/>
                      </a:lnTo>
                      <a:lnTo>
                        <a:pt x="1337" y="28"/>
                      </a:lnTo>
                      <a:lnTo>
                        <a:pt x="1338" y="28"/>
                      </a:lnTo>
                      <a:lnTo>
                        <a:pt x="1337" y="24"/>
                      </a:lnTo>
                      <a:lnTo>
                        <a:pt x="1336" y="24"/>
                      </a:lnTo>
                      <a:lnTo>
                        <a:pt x="1334" y="24"/>
                      </a:lnTo>
                      <a:lnTo>
                        <a:pt x="1332" y="23"/>
                      </a:lnTo>
                      <a:close/>
                      <a:moveTo>
                        <a:pt x="1235" y="0"/>
                      </a:moveTo>
                      <a:lnTo>
                        <a:pt x="1393" y="0"/>
                      </a:lnTo>
                      <a:lnTo>
                        <a:pt x="1392" y="0"/>
                      </a:lnTo>
                      <a:lnTo>
                        <a:pt x="1392" y="2"/>
                      </a:lnTo>
                      <a:lnTo>
                        <a:pt x="1392" y="2"/>
                      </a:lnTo>
                      <a:lnTo>
                        <a:pt x="1392" y="3"/>
                      </a:lnTo>
                      <a:lnTo>
                        <a:pt x="1391" y="3"/>
                      </a:lnTo>
                      <a:lnTo>
                        <a:pt x="1391" y="4"/>
                      </a:lnTo>
                      <a:lnTo>
                        <a:pt x="1391" y="4"/>
                      </a:lnTo>
                      <a:lnTo>
                        <a:pt x="1391" y="6"/>
                      </a:lnTo>
                      <a:lnTo>
                        <a:pt x="1389" y="6"/>
                      </a:lnTo>
                      <a:lnTo>
                        <a:pt x="1389" y="7"/>
                      </a:lnTo>
                      <a:lnTo>
                        <a:pt x="1389" y="8"/>
                      </a:lnTo>
                      <a:lnTo>
                        <a:pt x="1391" y="10"/>
                      </a:lnTo>
                      <a:lnTo>
                        <a:pt x="1389" y="10"/>
                      </a:lnTo>
                      <a:lnTo>
                        <a:pt x="1388" y="11"/>
                      </a:lnTo>
                      <a:lnTo>
                        <a:pt x="1388" y="12"/>
                      </a:lnTo>
                      <a:lnTo>
                        <a:pt x="1388" y="12"/>
                      </a:lnTo>
                      <a:lnTo>
                        <a:pt x="1388" y="14"/>
                      </a:lnTo>
                      <a:lnTo>
                        <a:pt x="1387" y="15"/>
                      </a:lnTo>
                      <a:lnTo>
                        <a:pt x="1387" y="16"/>
                      </a:lnTo>
                      <a:lnTo>
                        <a:pt x="1383" y="19"/>
                      </a:lnTo>
                      <a:lnTo>
                        <a:pt x="1382" y="20"/>
                      </a:lnTo>
                      <a:lnTo>
                        <a:pt x="1382" y="21"/>
                      </a:lnTo>
                      <a:lnTo>
                        <a:pt x="1382" y="23"/>
                      </a:lnTo>
                      <a:lnTo>
                        <a:pt x="1379" y="23"/>
                      </a:lnTo>
                      <a:lnTo>
                        <a:pt x="1379" y="23"/>
                      </a:lnTo>
                      <a:lnTo>
                        <a:pt x="1378" y="23"/>
                      </a:lnTo>
                      <a:lnTo>
                        <a:pt x="1378" y="24"/>
                      </a:lnTo>
                      <a:lnTo>
                        <a:pt x="1376" y="24"/>
                      </a:lnTo>
                      <a:lnTo>
                        <a:pt x="1376" y="27"/>
                      </a:lnTo>
                      <a:lnTo>
                        <a:pt x="1372" y="29"/>
                      </a:lnTo>
                      <a:lnTo>
                        <a:pt x="1372" y="32"/>
                      </a:lnTo>
                      <a:lnTo>
                        <a:pt x="1372" y="32"/>
                      </a:lnTo>
                      <a:lnTo>
                        <a:pt x="1371" y="33"/>
                      </a:lnTo>
                      <a:lnTo>
                        <a:pt x="1370" y="33"/>
                      </a:lnTo>
                      <a:lnTo>
                        <a:pt x="1368" y="33"/>
                      </a:lnTo>
                      <a:lnTo>
                        <a:pt x="1367" y="36"/>
                      </a:lnTo>
                      <a:lnTo>
                        <a:pt x="1367" y="37"/>
                      </a:lnTo>
                      <a:lnTo>
                        <a:pt x="1366" y="38"/>
                      </a:lnTo>
                      <a:lnTo>
                        <a:pt x="1364" y="41"/>
                      </a:lnTo>
                      <a:lnTo>
                        <a:pt x="1364" y="44"/>
                      </a:lnTo>
                      <a:lnTo>
                        <a:pt x="1363" y="44"/>
                      </a:lnTo>
                      <a:lnTo>
                        <a:pt x="1363" y="45"/>
                      </a:lnTo>
                      <a:lnTo>
                        <a:pt x="1361" y="44"/>
                      </a:lnTo>
                      <a:lnTo>
                        <a:pt x="1361" y="46"/>
                      </a:lnTo>
                      <a:lnTo>
                        <a:pt x="1361" y="46"/>
                      </a:lnTo>
                      <a:lnTo>
                        <a:pt x="1359" y="48"/>
                      </a:lnTo>
                      <a:lnTo>
                        <a:pt x="1358" y="49"/>
                      </a:lnTo>
                      <a:lnTo>
                        <a:pt x="1358" y="49"/>
                      </a:lnTo>
                      <a:lnTo>
                        <a:pt x="1357" y="52"/>
                      </a:lnTo>
                      <a:lnTo>
                        <a:pt x="1355" y="52"/>
                      </a:lnTo>
                      <a:lnTo>
                        <a:pt x="1355" y="53"/>
                      </a:lnTo>
                      <a:lnTo>
                        <a:pt x="1354" y="53"/>
                      </a:lnTo>
                      <a:lnTo>
                        <a:pt x="1354" y="54"/>
                      </a:lnTo>
                      <a:lnTo>
                        <a:pt x="1353" y="55"/>
                      </a:lnTo>
                      <a:lnTo>
                        <a:pt x="1351" y="55"/>
                      </a:lnTo>
                      <a:lnTo>
                        <a:pt x="1351" y="57"/>
                      </a:lnTo>
                      <a:lnTo>
                        <a:pt x="1350" y="57"/>
                      </a:lnTo>
                      <a:lnTo>
                        <a:pt x="1349" y="57"/>
                      </a:lnTo>
                      <a:lnTo>
                        <a:pt x="1349" y="58"/>
                      </a:lnTo>
                      <a:lnTo>
                        <a:pt x="1347" y="58"/>
                      </a:lnTo>
                      <a:lnTo>
                        <a:pt x="1347" y="57"/>
                      </a:lnTo>
                      <a:lnTo>
                        <a:pt x="1346" y="55"/>
                      </a:lnTo>
                      <a:lnTo>
                        <a:pt x="1345" y="55"/>
                      </a:lnTo>
                      <a:lnTo>
                        <a:pt x="1345" y="55"/>
                      </a:lnTo>
                      <a:lnTo>
                        <a:pt x="1344" y="55"/>
                      </a:lnTo>
                      <a:lnTo>
                        <a:pt x="1342" y="55"/>
                      </a:lnTo>
                      <a:lnTo>
                        <a:pt x="1342" y="53"/>
                      </a:lnTo>
                      <a:lnTo>
                        <a:pt x="1340" y="53"/>
                      </a:lnTo>
                      <a:lnTo>
                        <a:pt x="1340" y="52"/>
                      </a:lnTo>
                      <a:lnTo>
                        <a:pt x="1338" y="50"/>
                      </a:lnTo>
                      <a:lnTo>
                        <a:pt x="1338" y="49"/>
                      </a:lnTo>
                      <a:lnTo>
                        <a:pt x="1340" y="49"/>
                      </a:lnTo>
                      <a:lnTo>
                        <a:pt x="1340" y="46"/>
                      </a:lnTo>
                      <a:lnTo>
                        <a:pt x="1338" y="48"/>
                      </a:lnTo>
                      <a:lnTo>
                        <a:pt x="1337" y="48"/>
                      </a:lnTo>
                      <a:lnTo>
                        <a:pt x="1334" y="49"/>
                      </a:lnTo>
                      <a:lnTo>
                        <a:pt x="1336" y="46"/>
                      </a:lnTo>
                      <a:lnTo>
                        <a:pt x="1334" y="46"/>
                      </a:lnTo>
                      <a:lnTo>
                        <a:pt x="1334" y="46"/>
                      </a:lnTo>
                      <a:lnTo>
                        <a:pt x="1333" y="46"/>
                      </a:lnTo>
                      <a:lnTo>
                        <a:pt x="1330" y="50"/>
                      </a:lnTo>
                      <a:lnTo>
                        <a:pt x="1329" y="50"/>
                      </a:lnTo>
                      <a:lnTo>
                        <a:pt x="1329" y="52"/>
                      </a:lnTo>
                      <a:lnTo>
                        <a:pt x="1328" y="52"/>
                      </a:lnTo>
                      <a:lnTo>
                        <a:pt x="1327" y="52"/>
                      </a:lnTo>
                      <a:lnTo>
                        <a:pt x="1327" y="54"/>
                      </a:lnTo>
                      <a:lnTo>
                        <a:pt x="1324" y="55"/>
                      </a:lnTo>
                      <a:lnTo>
                        <a:pt x="1324" y="55"/>
                      </a:lnTo>
                      <a:lnTo>
                        <a:pt x="1323" y="55"/>
                      </a:lnTo>
                      <a:lnTo>
                        <a:pt x="1321" y="57"/>
                      </a:lnTo>
                      <a:lnTo>
                        <a:pt x="1320" y="58"/>
                      </a:lnTo>
                      <a:lnTo>
                        <a:pt x="1319" y="59"/>
                      </a:lnTo>
                      <a:lnTo>
                        <a:pt x="1317" y="61"/>
                      </a:lnTo>
                      <a:lnTo>
                        <a:pt x="1317" y="62"/>
                      </a:lnTo>
                      <a:lnTo>
                        <a:pt x="1315" y="62"/>
                      </a:lnTo>
                      <a:lnTo>
                        <a:pt x="1313" y="65"/>
                      </a:lnTo>
                      <a:lnTo>
                        <a:pt x="1312" y="66"/>
                      </a:lnTo>
                      <a:lnTo>
                        <a:pt x="1311" y="66"/>
                      </a:lnTo>
                      <a:lnTo>
                        <a:pt x="1311" y="69"/>
                      </a:lnTo>
                      <a:lnTo>
                        <a:pt x="1311" y="70"/>
                      </a:lnTo>
                      <a:lnTo>
                        <a:pt x="1312" y="71"/>
                      </a:lnTo>
                      <a:lnTo>
                        <a:pt x="1312" y="74"/>
                      </a:lnTo>
                      <a:lnTo>
                        <a:pt x="1313" y="76"/>
                      </a:lnTo>
                      <a:lnTo>
                        <a:pt x="1310" y="78"/>
                      </a:lnTo>
                      <a:lnTo>
                        <a:pt x="1310" y="79"/>
                      </a:lnTo>
                      <a:lnTo>
                        <a:pt x="1308" y="80"/>
                      </a:lnTo>
                      <a:lnTo>
                        <a:pt x="1308" y="80"/>
                      </a:lnTo>
                      <a:lnTo>
                        <a:pt x="1304" y="82"/>
                      </a:lnTo>
                      <a:lnTo>
                        <a:pt x="1304" y="82"/>
                      </a:lnTo>
                      <a:lnTo>
                        <a:pt x="1304" y="82"/>
                      </a:lnTo>
                      <a:lnTo>
                        <a:pt x="1304" y="83"/>
                      </a:lnTo>
                      <a:lnTo>
                        <a:pt x="1300" y="86"/>
                      </a:lnTo>
                      <a:lnTo>
                        <a:pt x="1300" y="88"/>
                      </a:lnTo>
                      <a:lnTo>
                        <a:pt x="1298" y="88"/>
                      </a:lnTo>
                      <a:lnTo>
                        <a:pt x="1296" y="89"/>
                      </a:lnTo>
                      <a:lnTo>
                        <a:pt x="1296" y="89"/>
                      </a:lnTo>
                      <a:lnTo>
                        <a:pt x="1295" y="89"/>
                      </a:lnTo>
                      <a:lnTo>
                        <a:pt x="1294" y="91"/>
                      </a:lnTo>
                      <a:lnTo>
                        <a:pt x="1292" y="97"/>
                      </a:lnTo>
                      <a:lnTo>
                        <a:pt x="1291" y="97"/>
                      </a:lnTo>
                      <a:lnTo>
                        <a:pt x="1291" y="97"/>
                      </a:lnTo>
                      <a:lnTo>
                        <a:pt x="1291" y="99"/>
                      </a:lnTo>
                      <a:lnTo>
                        <a:pt x="1292" y="99"/>
                      </a:lnTo>
                      <a:lnTo>
                        <a:pt x="1292" y="100"/>
                      </a:lnTo>
                      <a:lnTo>
                        <a:pt x="1295" y="100"/>
                      </a:lnTo>
                      <a:lnTo>
                        <a:pt x="1296" y="101"/>
                      </a:lnTo>
                      <a:lnTo>
                        <a:pt x="1298" y="101"/>
                      </a:lnTo>
                      <a:lnTo>
                        <a:pt x="1298" y="101"/>
                      </a:lnTo>
                      <a:lnTo>
                        <a:pt x="1299" y="103"/>
                      </a:lnTo>
                      <a:lnTo>
                        <a:pt x="1300" y="103"/>
                      </a:lnTo>
                      <a:lnTo>
                        <a:pt x="1300" y="104"/>
                      </a:lnTo>
                      <a:lnTo>
                        <a:pt x="1299" y="104"/>
                      </a:lnTo>
                      <a:lnTo>
                        <a:pt x="1299" y="104"/>
                      </a:lnTo>
                      <a:lnTo>
                        <a:pt x="1299" y="105"/>
                      </a:lnTo>
                      <a:lnTo>
                        <a:pt x="1300" y="105"/>
                      </a:lnTo>
                      <a:lnTo>
                        <a:pt x="1300" y="106"/>
                      </a:lnTo>
                      <a:lnTo>
                        <a:pt x="1300" y="106"/>
                      </a:lnTo>
                      <a:lnTo>
                        <a:pt x="1300" y="108"/>
                      </a:lnTo>
                      <a:lnTo>
                        <a:pt x="1302" y="108"/>
                      </a:lnTo>
                      <a:lnTo>
                        <a:pt x="1302" y="109"/>
                      </a:lnTo>
                      <a:lnTo>
                        <a:pt x="1303" y="110"/>
                      </a:lnTo>
                      <a:lnTo>
                        <a:pt x="1303" y="112"/>
                      </a:lnTo>
                      <a:lnTo>
                        <a:pt x="1303" y="113"/>
                      </a:lnTo>
                      <a:lnTo>
                        <a:pt x="1303" y="113"/>
                      </a:lnTo>
                      <a:lnTo>
                        <a:pt x="1303" y="116"/>
                      </a:lnTo>
                      <a:lnTo>
                        <a:pt x="1306" y="116"/>
                      </a:lnTo>
                      <a:lnTo>
                        <a:pt x="1306" y="116"/>
                      </a:lnTo>
                      <a:lnTo>
                        <a:pt x="1306" y="116"/>
                      </a:lnTo>
                      <a:lnTo>
                        <a:pt x="1307" y="120"/>
                      </a:lnTo>
                      <a:lnTo>
                        <a:pt x="1308" y="121"/>
                      </a:lnTo>
                      <a:lnTo>
                        <a:pt x="1310" y="124"/>
                      </a:lnTo>
                      <a:lnTo>
                        <a:pt x="1310" y="124"/>
                      </a:lnTo>
                      <a:lnTo>
                        <a:pt x="1310" y="125"/>
                      </a:lnTo>
                      <a:lnTo>
                        <a:pt x="1310" y="126"/>
                      </a:lnTo>
                      <a:lnTo>
                        <a:pt x="1310" y="126"/>
                      </a:lnTo>
                      <a:lnTo>
                        <a:pt x="1310" y="129"/>
                      </a:lnTo>
                      <a:lnTo>
                        <a:pt x="1310" y="129"/>
                      </a:lnTo>
                      <a:lnTo>
                        <a:pt x="1310" y="130"/>
                      </a:lnTo>
                      <a:lnTo>
                        <a:pt x="1310" y="130"/>
                      </a:lnTo>
                      <a:lnTo>
                        <a:pt x="1310" y="130"/>
                      </a:lnTo>
                      <a:lnTo>
                        <a:pt x="1310" y="134"/>
                      </a:lnTo>
                      <a:lnTo>
                        <a:pt x="1311" y="134"/>
                      </a:lnTo>
                      <a:lnTo>
                        <a:pt x="1311" y="138"/>
                      </a:lnTo>
                      <a:lnTo>
                        <a:pt x="1310" y="141"/>
                      </a:lnTo>
                      <a:lnTo>
                        <a:pt x="1308" y="144"/>
                      </a:lnTo>
                      <a:lnTo>
                        <a:pt x="1307" y="144"/>
                      </a:lnTo>
                      <a:lnTo>
                        <a:pt x="1306" y="146"/>
                      </a:lnTo>
                      <a:lnTo>
                        <a:pt x="1303" y="146"/>
                      </a:lnTo>
                      <a:lnTo>
                        <a:pt x="1303" y="148"/>
                      </a:lnTo>
                      <a:lnTo>
                        <a:pt x="1295" y="150"/>
                      </a:lnTo>
                      <a:lnTo>
                        <a:pt x="1295" y="150"/>
                      </a:lnTo>
                      <a:lnTo>
                        <a:pt x="1292" y="151"/>
                      </a:lnTo>
                      <a:lnTo>
                        <a:pt x="1291" y="154"/>
                      </a:lnTo>
                      <a:lnTo>
                        <a:pt x="1290" y="154"/>
                      </a:lnTo>
                      <a:lnTo>
                        <a:pt x="1289" y="155"/>
                      </a:lnTo>
                      <a:lnTo>
                        <a:pt x="1287" y="155"/>
                      </a:lnTo>
                      <a:lnTo>
                        <a:pt x="1286" y="156"/>
                      </a:lnTo>
                      <a:lnTo>
                        <a:pt x="1285" y="155"/>
                      </a:lnTo>
                      <a:lnTo>
                        <a:pt x="1285" y="155"/>
                      </a:lnTo>
                      <a:lnTo>
                        <a:pt x="1283" y="155"/>
                      </a:lnTo>
                      <a:lnTo>
                        <a:pt x="1283" y="154"/>
                      </a:lnTo>
                      <a:lnTo>
                        <a:pt x="1285" y="152"/>
                      </a:lnTo>
                      <a:lnTo>
                        <a:pt x="1285" y="152"/>
                      </a:lnTo>
                      <a:lnTo>
                        <a:pt x="1285" y="152"/>
                      </a:lnTo>
                      <a:lnTo>
                        <a:pt x="1283" y="151"/>
                      </a:lnTo>
                      <a:lnTo>
                        <a:pt x="1283" y="150"/>
                      </a:lnTo>
                      <a:lnTo>
                        <a:pt x="1285" y="150"/>
                      </a:lnTo>
                      <a:lnTo>
                        <a:pt x="1285" y="148"/>
                      </a:lnTo>
                      <a:lnTo>
                        <a:pt x="1286" y="148"/>
                      </a:lnTo>
                      <a:lnTo>
                        <a:pt x="1286" y="146"/>
                      </a:lnTo>
                      <a:lnTo>
                        <a:pt x="1286" y="146"/>
                      </a:lnTo>
                      <a:lnTo>
                        <a:pt x="1286" y="141"/>
                      </a:lnTo>
                      <a:lnTo>
                        <a:pt x="1289" y="138"/>
                      </a:lnTo>
                      <a:lnTo>
                        <a:pt x="1289" y="137"/>
                      </a:lnTo>
                      <a:lnTo>
                        <a:pt x="1289" y="137"/>
                      </a:lnTo>
                      <a:lnTo>
                        <a:pt x="1290" y="135"/>
                      </a:lnTo>
                      <a:lnTo>
                        <a:pt x="1289" y="135"/>
                      </a:lnTo>
                      <a:lnTo>
                        <a:pt x="1287" y="134"/>
                      </a:lnTo>
                      <a:lnTo>
                        <a:pt x="1287" y="133"/>
                      </a:lnTo>
                      <a:lnTo>
                        <a:pt x="1287" y="130"/>
                      </a:lnTo>
                      <a:lnTo>
                        <a:pt x="1289" y="130"/>
                      </a:lnTo>
                      <a:lnTo>
                        <a:pt x="1289" y="129"/>
                      </a:lnTo>
                      <a:lnTo>
                        <a:pt x="1287" y="127"/>
                      </a:lnTo>
                      <a:lnTo>
                        <a:pt x="1286" y="126"/>
                      </a:lnTo>
                      <a:lnTo>
                        <a:pt x="1286" y="124"/>
                      </a:lnTo>
                      <a:lnTo>
                        <a:pt x="1289" y="124"/>
                      </a:lnTo>
                      <a:lnTo>
                        <a:pt x="1289" y="124"/>
                      </a:lnTo>
                      <a:lnTo>
                        <a:pt x="1289" y="124"/>
                      </a:lnTo>
                      <a:lnTo>
                        <a:pt x="1290" y="124"/>
                      </a:lnTo>
                      <a:lnTo>
                        <a:pt x="1290" y="121"/>
                      </a:lnTo>
                      <a:lnTo>
                        <a:pt x="1289" y="121"/>
                      </a:lnTo>
                      <a:lnTo>
                        <a:pt x="1287" y="116"/>
                      </a:lnTo>
                      <a:lnTo>
                        <a:pt x="1286" y="116"/>
                      </a:lnTo>
                      <a:lnTo>
                        <a:pt x="1283" y="114"/>
                      </a:lnTo>
                      <a:lnTo>
                        <a:pt x="1283" y="116"/>
                      </a:lnTo>
                      <a:lnTo>
                        <a:pt x="1279" y="114"/>
                      </a:lnTo>
                      <a:lnTo>
                        <a:pt x="1279" y="116"/>
                      </a:lnTo>
                      <a:lnTo>
                        <a:pt x="1277" y="116"/>
                      </a:lnTo>
                      <a:lnTo>
                        <a:pt x="1277" y="117"/>
                      </a:lnTo>
                      <a:lnTo>
                        <a:pt x="1277" y="117"/>
                      </a:lnTo>
                      <a:lnTo>
                        <a:pt x="1277" y="117"/>
                      </a:lnTo>
                      <a:lnTo>
                        <a:pt x="1277" y="116"/>
                      </a:lnTo>
                      <a:lnTo>
                        <a:pt x="1274" y="116"/>
                      </a:lnTo>
                      <a:lnTo>
                        <a:pt x="1273" y="113"/>
                      </a:lnTo>
                      <a:lnTo>
                        <a:pt x="1273" y="113"/>
                      </a:lnTo>
                      <a:lnTo>
                        <a:pt x="1274" y="112"/>
                      </a:lnTo>
                      <a:lnTo>
                        <a:pt x="1274" y="112"/>
                      </a:lnTo>
                      <a:lnTo>
                        <a:pt x="1273" y="110"/>
                      </a:lnTo>
                      <a:lnTo>
                        <a:pt x="1273" y="110"/>
                      </a:lnTo>
                      <a:lnTo>
                        <a:pt x="1273" y="110"/>
                      </a:lnTo>
                      <a:lnTo>
                        <a:pt x="1272" y="110"/>
                      </a:lnTo>
                      <a:lnTo>
                        <a:pt x="1272" y="110"/>
                      </a:lnTo>
                      <a:lnTo>
                        <a:pt x="1272" y="110"/>
                      </a:lnTo>
                      <a:lnTo>
                        <a:pt x="1270" y="110"/>
                      </a:lnTo>
                      <a:lnTo>
                        <a:pt x="1269" y="109"/>
                      </a:lnTo>
                      <a:lnTo>
                        <a:pt x="1269" y="106"/>
                      </a:lnTo>
                      <a:lnTo>
                        <a:pt x="1270" y="106"/>
                      </a:lnTo>
                      <a:lnTo>
                        <a:pt x="1270" y="105"/>
                      </a:lnTo>
                      <a:lnTo>
                        <a:pt x="1272" y="104"/>
                      </a:lnTo>
                      <a:lnTo>
                        <a:pt x="1272" y="104"/>
                      </a:lnTo>
                      <a:lnTo>
                        <a:pt x="1273" y="103"/>
                      </a:lnTo>
                      <a:lnTo>
                        <a:pt x="1274" y="103"/>
                      </a:lnTo>
                      <a:lnTo>
                        <a:pt x="1274" y="103"/>
                      </a:lnTo>
                      <a:lnTo>
                        <a:pt x="1275" y="103"/>
                      </a:lnTo>
                      <a:lnTo>
                        <a:pt x="1277" y="103"/>
                      </a:lnTo>
                      <a:lnTo>
                        <a:pt x="1274" y="101"/>
                      </a:lnTo>
                      <a:lnTo>
                        <a:pt x="1274" y="99"/>
                      </a:lnTo>
                      <a:lnTo>
                        <a:pt x="1274" y="97"/>
                      </a:lnTo>
                      <a:lnTo>
                        <a:pt x="1274" y="95"/>
                      </a:lnTo>
                      <a:lnTo>
                        <a:pt x="1273" y="93"/>
                      </a:lnTo>
                      <a:lnTo>
                        <a:pt x="1272" y="93"/>
                      </a:lnTo>
                      <a:lnTo>
                        <a:pt x="1270" y="92"/>
                      </a:lnTo>
                      <a:lnTo>
                        <a:pt x="1269" y="91"/>
                      </a:lnTo>
                      <a:lnTo>
                        <a:pt x="1268" y="91"/>
                      </a:lnTo>
                      <a:lnTo>
                        <a:pt x="1268" y="91"/>
                      </a:lnTo>
                      <a:lnTo>
                        <a:pt x="1268" y="91"/>
                      </a:lnTo>
                      <a:lnTo>
                        <a:pt x="1266" y="92"/>
                      </a:lnTo>
                      <a:lnTo>
                        <a:pt x="1266" y="92"/>
                      </a:lnTo>
                      <a:lnTo>
                        <a:pt x="1265" y="91"/>
                      </a:lnTo>
                      <a:lnTo>
                        <a:pt x="1264" y="89"/>
                      </a:lnTo>
                      <a:lnTo>
                        <a:pt x="1261" y="89"/>
                      </a:lnTo>
                      <a:lnTo>
                        <a:pt x="1260" y="89"/>
                      </a:lnTo>
                      <a:lnTo>
                        <a:pt x="1260" y="91"/>
                      </a:lnTo>
                      <a:lnTo>
                        <a:pt x="1257" y="91"/>
                      </a:lnTo>
                      <a:lnTo>
                        <a:pt x="1257" y="91"/>
                      </a:lnTo>
                      <a:lnTo>
                        <a:pt x="1256" y="91"/>
                      </a:lnTo>
                      <a:lnTo>
                        <a:pt x="1256" y="92"/>
                      </a:lnTo>
                      <a:lnTo>
                        <a:pt x="1255" y="92"/>
                      </a:lnTo>
                      <a:lnTo>
                        <a:pt x="1253" y="93"/>
                      </a:lnTo>
                      <a:lnTo>
                        <a:pt x="1252" y="93"/>
                      </a:lnTo>
                      <a:lnTo>
                        <a:pt x="1252" y="95"/>
                      </a:lnTo>
                      <a:lnTo>
                        <a:pt x="1251" y="95"/>
                      </a:lnTo>
                      <a:lnTo>
                        <a:pt x="1247" y="99"/>
                      </a:lnTo>
                      <a:lnTo>
                        <a:pt x="1245" y="99"/>
                      </a:lnTo>
                      <a:lnTo>
                        <a:pt x="1245" y="99"/>
                      </a:lnTo>
                      <a:lnTo>
                        <a:pt x="1243" y="100"/>
                      </a:lnTo>
                      <a:lnTo>
                        <a:pt x="1244" y="101"/>
                      </a:lnTo>
                      <a:lnTo>
                        <a:pt x="1243" y="101"/>
                      </a:lnTo>
                      <a:lnTo>
                        <a:pt x="1243" y="103"/>
                      </a:lnTo>
                      <a:lnTo>
                        <a:pt x="1240" y="103"/>
                      </a:lnTo>
                      <a:lnTo>
                        <a:pt x="1240" y="103"/>
                      </a:lnTo>
                      <a:lnTo>
                        <a:pt x="1239" y="101"/>
                      </a:lnTo>
                      <a:lnTo>
                        <a:pt x="1239" y="101"/>
                      </a:lnTo>
                      <a:lnTo>
                        <a:pt x="1239" y="101"/>
                      </a:lnTo>
                      <a:lnTo>
                        <a:pt x="1240" y="100"/>
                      </a:lnTo>
                      <a:lnTo>
                        <a:pt x="1240" y="100"/>
                      </a:lnTo>
                      <a:lnTo>
                        <a:pt x="1240" y="100"/>
                      </a:lnTo>
                      <a:lnTo>
                        <a:pt x="1241" y="99"/>
                      </a:lnTo>
                      <a:lnTo>
                        <a:pt x="1241" y="99"/>
                      </a:lnTo>
                      <a:lnTo>
                        <a:pt x="1241" y="97"/>
                      </a:lnTo>
                      <a:lnTo>
                        <a:pt x="1243" y="96"/>
                      </a:lnTo>
                      <a:lnTo>
                        <a:pt x="1243" y="96"/>
                      </a:lnTo>
                      <a:lnTo>
                        <a:pt x="1241" y="96"/>
                      </a:lnTo>
                      <a:lnTo>
                        <a:pt x="1241" y="96"/>
                      </a:lnTo>
                      <a:lnTo>
                        <a:pt x="1241" y="96"/>
                      </a:lnTo>
                      <a:lnTo>
                        <a:pt x="1241" y="96"/>
                      </a:lnTo>
                      <a:lnTo>
                        <a:pt x="1240" y="96"/>
                      </a:lnTo>
                      <a:lnTo>
                        <a:pt x="1240" y="96"/>
                      </a:lnTo>
                      <a:lnTo>
                        <a:pt x="1240" y="93"/>
                      </a:lnTo>
                      <a:lnTo>
                        <a:pt x="1240" y="93"/>
                      </a:lnTo>
                      <a:lnTo>
                        <a:pt x="1240" y="92"/>
                      </a:lnTo>
                      <a:lnTo>
                        <a:pt x="1244" y="88"/>
                      </a:lnTo>
                      <a:lnTo>
                        <a:pt x="1244" y="87"/>
                      </a:lnTo>
                      <a:lnTo>
                        <a:pt x="1245" y="86"/>
                      </a:lnTo>
                      <a:lnTo>
                        <a:pt x="1247" y="83"/>
                      </a:lnTo>
                      <a:lnTo>
                        <a:pt x="1247" y="83"/>
                      </a:lnTo>
                      <a:lnTo>
                        <a:pt x="1248" y="82"/>
                      </a:lnTo>
                      <a:lnTo>
                        <a:pt x="1249" y="79"/>
                      </a:lnTo>
                      <a:lnTo>
                        <a:pt x="1238" y="76"/>
                      </a:lnTo>
                      <a:lnTo>
                        <a:pt x="1235" y="80"/>
                      </a:lnTo>
                      <a:lnTo>
                        <a:pt x="1235" y="80"/>
                      </a:lnTo>
                      <a:lnTo>
                        <a:pt x="1235" y="0"/>
                      </a:lnTo>
                      <a:close/>
                      <a:moveTo>
                        <a:pt x="616" y="0"/>
                      </a:moveTo>
                      <a:lnTo>
                        <a:pt x="616" y="0"/>
                      </a:lnTo>
                      <a:lnTo>
                        <a:pt x="616" y="3"/>
                      </a:lnTo>
                      <a:lnTo>
                        <a:pt x="616" y="3"/>
                      </a:lnTo>
                      <a:lnTo>
                        <a:pt x="616" y="0"/>
                      </a:lnTo>
                      <a:lnTo>
                        <a:pt x="616" y="0"/>
                      </a:lnTo>
                      <a:close/>
                      <a:moveTo>
                        <a:pt x="133" y="0"/>
                      </a:moveTo>
                      <a:lnTo>
                        <a:pt x="609" y="0"/>
                      </a:lnTo>
                      <a:lnTo>
                        <a:pt x="609" y="2"/>
                      </a:lnTo>
                      <a:lnTo>
                        <a:pt x="608" y="3"/>
                      </a:lnTo>
                      <a:lnTo>
                        <a:pt x="608" y="3"/>
                      </a:lnTo>
                      <a:lnTo>
                        <a:pt x="607" y="3"/>
                      </a:lnTo>
                      <a:lnTo>
                        <a:pt x="605" y="4"/>
                      </a:lnTo>
                      <a:lnTo>
                        <a:pt x="604" y="4"/>
                      </a:lnTo>
                      <a:lnTo>
                        <a:pt x="603" y="6"/>
                      </a:lnTo>
                      <a:lnTo>
                        <a:pt x="597" y="6"/>
                      </a:lnTo>
                      <a:lnTo>
                        <a:pt x="596" y="8"/>
                      </a:lnTo>
                      <a:lnTo>
                        <a:pt x="595" y="8"/>
                      </a:lnTo>
                      <a:lnTo>
                        <a:pt x="595" y="10"/>
                      </a:lnTo>
                      <a:lnTo>
                        <a:pt x="593" y="10"/>
                      </a:lnTo>
                      <a:lnTo>
                        <a:pt x="592" y="10"/>
                      </a:lnTo>
                      <a:lnTo>
                        <a:pt x="591" y="8"/>
                      </a:lnTo>
                      <a:lnTo>
                        <a:pt x="591" y="10"/>
                      </a:lnTo>
                      <a:lnTo>
                        <a:pt x="591" y="10"/>
                      </a:lnTo>
                      <a:lnTo>
                        <a:pt x="591" y="10"/>
                      </a:lnTo>
                      <a:lnTo>
                        <a:pt x="591" y="11"/>
                      </a:lnTo>
                      <a:lnTo>
                        <a:pt x="588" y="11"/>
                      </a:lnTo>
                      <a:lnTo>
                        <a:pt x="588" y="8"/>
                      </a:lnTo>
                      <a:lnTo>
                        <a:pt x="587" y="10"/>
                      </a:lnTo>
                      <a:lnTo>
                        <a:pt x="587" y="10"/>
                      </a:lnTo>
                      <a:lnTo>
                        <a:pt x="587" y="10"/>
                      </a:lnTo>
                      <a:lnTo>
                        <a:pt x="587" y="10"/>
                      </a:lnTo>
                      <a:lnTo>
                        <a:pt x="587" y="11"/>
                      </a:lnTo>
                      <a:lnTo>
                        <a:pt x="587" y="11"/>
                      </a:lnTo>
                      <a:lnTo>
                        <a:pt x="587" y="11"/>
                      </a:lnTo>
                      <a:lnTo>
                        <a:pt x="590" y="11"/>
                      </a:lnTo>
                      <a:lnTo>
                        <a:pt x="590" y="12"/>
                      </a:lnTo>
                      <a:lnTo>
                        <a:pt x="590" y="14"/>
                      </a:lnTo>
                      <a:lnTo>
                        <a:pt x="588" y="14"/>
                      </a:lnTo>
                      <a:lnTo>
                        <a:pt x="588" y="15"/>
                      </a:lnTo>
                      <a:lnTo>
                        <a:pt x="587" y="15"/>
                      </a:lnTo>
                      <a:lnTo>
                        <a:pt x="587" y="15"/>
                      </a:lnTo>
                      <a:lnTo>
                        <a:pt x="586" y="16"/>
                      </a:lnTo>
                      <a:lnTo>
                        <a:pt x="587" y="14"/>
                      </a:lnTo>
                      <a:lnTo>
                        <a:pt x="586" y="14"/>
                      </a:lnTo>
                      <a:lnTo>
                        <a:pt x="586" y="14"/>
                      </a:lnTo>
                      <a:lnTo>
                        <a:pt x="584" y="14"/>
                      </a:lnTo>
                      <a:lnTo>
                        <a:pt x="584" y="11"/>
                      </a:lnTo>
                      <a:lnTo>
                        <a:pt x="583" y="11"/>
                      </a:lnTo>
                      <a:lnTo>
                        <a:pt x="583" y="12"/>
                      </a:lnTo>
                      <a:lnTo>
                        <a:pt x="580" y="14"/>
                      </a:lnTo>
                      <a:lnTo>
                        <a:pt x="580" y="14"/>
                      </a:lnTo>
                      <a:lnTo>
                        <a:pt x="579" y="14"/>
                      </a:lnTo>
                      <a:lnTo>
                        <a:pt x="578" y="14"/>
                      </a:lnTo>
                      <a:lnTo>
                        <a:pt x="578" y="15"/>
                      </a:lnTo>
                      <a:lnTo>
                        <a:pt x="578" y="16"/>
                      </a:lnTo>
                      <a:lnTo>
                        <a:pt x="578" y="17"/>
                      </a:lnTo>
                      <a:lnTo>
                        <a:pt x="579" y="17"/>
                      </a:lnTo>
                      <a:lnTo>
                        <a:pt x="579" y="17"/>
                      </a:lnTo>
                      <a:lnTo>
                        <a:pt x="579" y="19"/>
                      </a:lnTo>
                      <a:lnTo>
                        <a:pt x="576" y="20"/>
                      </a:lnTo>
                      <a:lnTo>
                        <a:pt x="576" y="21"/>
                      </a:lnTo>
                      <a:lnTo>
                        <a:pt x="576" y="21"/>
                      </a:lnTo>
                      <a:lnTo>
                        <a:pt x="576" y="23"/>
                      </a:lnTo>
                      <a:lnTo>
                        <a:pt x="575" y="24"/>
                      </a:lnTo>
                      <a:lnTo>
                        <a:pt x="574" y="31"/>
                      </a:lnTo>
                      <a:lnTo>
                        <a:pt x="572" y="31"/>
                      </a:lnTo>
                      <a:lnTo>
                        <a:pt x="572" y="33"/>
                      </a:lnTo>
                      <a:lnTo>
                        <a:pt x="572" y="33"/>
                      </a:lnTo>
                      <a:lnTo>
                        <a:pt x="572" y="34"/>
                      </a:lnTo>
                      <a:lnTo>
                        <a:pt x="572" y="34"/>
                      </a:lnTo>
                      <a:lnTo>
                        <a:pt x="571" y="36"/>
                      </a:lnTo>
                      <a:lnTo>
                        <a:pt x="571" y="36"/>
                      </a:lnTo>
                      <a:lnTo>
                        <a:pt x="572" y="36"/>
                      </a:lnTo>
                      <a:lnTo>
                        <a:pt x="572" y="37"/>
                      </a:lnTo>
                      <a:lnTo>
                        <a:pt x="574" y="37"/>
                      </a:lnTo>
                      <a:lnTo>
                        <a:pt x="576" y="37"/>
                      </a:lnTo>
                      <a:lnTo>
                        <a:pt x="578" y="36"/>
                      </a:lnTo>
                      <a:lnTo>
                        <a:pt x="579" y="37"/>
                      </a:lnTo>
                      <a:lnTo>
                        <a:pt x="579" y="38"/>
                      </a:lnTo>
                      <a:lnTo>
                        <a:pt x="578" y="44"/>
                      </a:lnTo>
                      <a:lnTo>
                        <a:pt x="579" y="44"/>
                      </a:lnTo>
                      <a:lnTo>
                        <a:pt x="579" y="45"/>
                      </a:lnTo>
                      <a:lnTo>
                        <a:pt x="580" y="45"/>
                      </a:lnTo>
                      <a:lnTo>
                        <a:pt x="580" y="48"/>
                      </a:lnTo>
                      <a:lnTo>
                        <a:pt x="580" y="50"/>
                      </a:lnTo>
                      <a:lnTo>
                        <a:pt x="580" y="53"/>
                      </a:lnTo>
                      <a:lnTo>
                        <a:pt x="582" y="53"/>
                      </a:lnTo>
                      <a:lnTo>
                        <a:pt x="582" y="55"/>
                      </a:lnTo>
                      <a:lnTo>
                        <a:pt x="584" y="57"/>
                      </a:lnTo>
                      <a:lnTo>
                        <a:pt x="584" y="58"/>
                      </a:lnTo>
                      <a:lnTo>
                        <a:pt x="586" y="58"/>
                      </a:lnTo>
                      <a:lnTo>
                        <a:pt x="586" y="61"/>
                      </a:lnTo>
                      <a:lnTo>
                        <a:pt x="586" y="61"/>
                      </a:lnTo>
                      <a:lnTo>
                        <a:pt x="587" y="63"/>
                      </a:lnTo>
                      <a:lnTo>
                        <a:pt x="590" y="65"/>
                      </a:lnTo>
                      <a:lnTo>
                        <a:pt x="590" y="66"/>
                      </a:lnTo>
                      <a:lnTo>
                        <a:pt x="591" y="66"/>
                      </a:lnTo>
                      <a:lnTo>
                        <a:pt x="592" y="69"/>
                      </a:lnTo>
                      <a:lnTo>
                        <a:pt x="595" y="70"/>
                      </a:lnTo>
                      <a:lnTo>
                        <a:pt x="595" y="71"/>
                      </a:lnTo>
                      <a:lnTo>
                        <a:pt x="595" y="71"/>
                      </a:lnTo>
                      <a:lnTo>
                        <a:pt x="596" y="74"/>
                      </a:lnTo>
                      <a:lnTo>
                        <a:pt x="597" y="75"/>
                      </a:lnTo>
                      <a:lnTo>
                        <a:pt x="597" y="76"/>
                      </a:lnTo>
                      <a:lnTo>
                        <a:pt x="599" y="76"/>
                      </a:lnTo>
                      <a:lnTo>
                        <a:pt x="599" y="78"/>
                      </a:lnTo>
                      <a:lnTo>
                        <a:pt x="600" y="78"/>
                      </a:lnTo>
                      <a:lnTo>
                        <a:pt x="600" y="78"/>
                      </a:lnTo>
                      <a:lnTo>
                        <a:pt x="601" y="78"/>
                      </a:lnTo>
                      <a:lnTo>
                        <a:pt x="601" y="79"/>
                      </a:lnTo>
                      <a:lnTo>
                        <a:pt x="603" y="79"/>
                      </a:lnTo>
                      <a:lnTo>
                        <a:pt x="603" y="79"/>
                      </a:lnTo>
                      <a:lnTo>
                        <a:pt x="603" y="79"/>
                      </a:lnTo>
                      <a:lnTo>
                        <a:pt x="603" y="79"/>
                      </a:lnTo>
                      <a:lnTo>
                        <a:pt x="604" y="80"/>
                      </a:lnTo>
                      <a:lnTo>
                        <a:pt x="604" y="80"/>
                      </a:lnTo>
                      <a:lnTo>
                        <a:pt x="604" y="82"/>
                      </a:lnTo>
                      <a:lnTo>
                        <a:pt x="600" y="82"/>
                      </a:lnTo>
                      <a:lnTo>
                        <a:pt x="597" y="86"/>
                      </a:lnTo>
                      <a:lnTo>
                        <a:pt x="596" y="86"/>
                      </a:lnTo>
                      <a:lnTo>
                        <a:pt x="596" y="91"/>
                      </a:lnTo>
                      <a:lnTo>
                        <a:pt x="596" y="91"/>
                      </a:lnTo>
                      <a:lnTo>
                        <a:pt x="596" y="92"/>
                      </a:lnTo>
                      <a:lnTo>
                        <a:pt x="595" y="92"/>
                      </a:lnTo>
                      <a:lnTo>
                        <a:pt x="595" y="93"/>
                      </a:lnTo>
                      <a:lnTo>
                        <a:pt x="593" y="93"/>
                      </a:lnTo>
                      <a:lnTo>
                        <a:pt x="593" y="95"/>
                      </a:lnTo>
                      <a:lnTo>
                        <a:pt x="595" y="95"/>
                      </a:lnTo>
                      <a:lnTo>
                        <a:pt x="595" y="95"/>
                      </a:lnTo>
                      <a:lnTo>
                        <a:pt x="595" y="97"/>
                      </a:lnTo>
                      <a:lnTo>
                        <a:pt x="593" y="97"/>
                      </a:lnTo>
                      <a:lnTo>
                        <a:pt x="593" y="97"/>
                      </a:lnTo>
                      <a:lnTo>
                        <a:pt x="591" y="99"/>
                      </a:lnTo>
                      <a:lnTo>
                        <a:pt x="591" y="104"/>
                      </a:lnTo>
                      <a:lnTo>
                        <a:pt x="591" y="104"/>
                      </a:lnTo>
                      <a:lnTo>
                        <a:pt x="591" y="105"/>
                      </a:lnTo>
                      <a:lnTo>
                        <a:pt x="592" y="105"/>
                      </a:lnTo>
                      <a:lnTo>
                        <a:pt x="592" y="109"/>
                      </a:lnTo>
                      <a:lnTo>
                        <a:pt x="592" y="109"/>
                      </a:lnTo>
                      <a:lnTo>
                        <a:pt x="592" y="110"/>
                      </a:lnTo>
                      <a:lnTo>
                        <a:pt x="593" y="110"/>
                      </a:lnTo>
                      <a:lnTo>
                        <a:pt x="593" y="113"/>
                      </a:lnTo>
                      <a:lnTo>
                        <a:pt x="595" y="113"/>
                      </a:lnTo>
                      <a:lnTo>
                        <a:pt x="595" y="116"/>
                      </a:lnTo>
                      <a:lnTo>
                        <a:pt x="596" y="117"/>
                      </a:lnTo>
                      <a:lnTo>
                        <a:pt x="597" y="118"/>
                      </a:lnTo>
                      <a:lnTo>
                        <a:pt x="599" y="118"/>
                      </a:lnTo>
                      <a:lnTo>
                        <a:pt x="600" y="116"/>
                      </a:lnTo>
                      <a:lnTo>
                        <a:pt x="601" y="117"/>
                      </a:lnTo>
                      <a:lnTo>
                        <a:pt x="601" y="117"/>
                      </a:lnTo>
                      <a:lnTo>
                        <a:pt x="601" y="117"/>
                      </a:lnTo>
                      <a:lnTo>
                        <a:pt x="604" y="117"/>
                      </a:lnTo>
                      <a:lnTo>
                        <a:pt x="609" y="122"/>
                      </a:lnTo>
                      <a:lnTo>
                        <a:pt x="610" y="122"/>
                      </a:lnTo>
                      <a:lnTo>
                        <a:pt x="610" y="124"/>
                      </a:lnTo>
                      <a:lnTo>
                        <a:pt x="616" y="125"/>
                      </a:lnTo>
                      <a:lnTo>
                        <a:pt x="616" y="223"/>
                      </a:lnTo>
                      <a:lnTo>
                        <a:pt x="614" y="222"/>
                      </a:lnTo>
                      <a:lnTo>
                        <a:pt x="614" y="218"/>
                      </a:lnTo>
                      <a:lnTo>
                        <a:pt x="613" y="218"/>
                      </a:lnTo>
                      <a:lnTo>
                        <a:pt x="613" y="216"/>
                      </a:lnTo>
                      <a:lnTo>
                        <a:pt x="610" y="215"/>
                      </a:lnTo>
                      <a:lnTo>
                        <a:pt x="610" y="214"/>
                      </a:lnTo>
                      <a:lnTo>
                        <a:pt x="612" y="214"/>
                      </a:lnTo>
                      <a:lnTo>
                        <a:pt x="612" y="213"/>
                      </a:lnTo>
                      <a:lnTo>
                        <a:pt x="609" y="211"/>
                      </a:lnTo>
                      <a:lnTo>
                        <a:pt x="608" y="210"/>
                      </a:lnTo>
                      <a:lnTo>
                        <a:pt x="608" y="209"/>
                      </a:lnTo>
                      <a:lnTo>
                        <a:pt x="608" y="207"/>
                      </a:lnTo>
                      <a:lnTo>
                        <a:pt x="607" y="207"/>
                      </a:lnTo>
                      <a:lnTo>
                        <a:pt x="607" y="206"/>
                      </a:lnTo>
                      <a:lnTo>
                        <a:pt x="607" y="203"/>
                      </a:lnTo>
                      <a:lnTo>
                        <a:pt x="605" y="202"/>
                      </a:lnTo>
                      <a:lnTo>
                        <a:pt x="604" y="201"/>
                      </a:lnTo>
                      <a:lnTo>
                        <a:pt x="600" y="201"/>
                      </a:lnTo>
                      <a:lnTo>
                        <a:pt x="600" y="202"/>
                      </a:lnTo>
                      <a:lnTo>
                        <a:pt x="600" y="202"/>
                      </a:lnTo>
                      <a:lnTo>
                        <a:pt x="597" y="201"/>
                      </a:lnTo>
                      <a:lnTo>
                        <a:pt x="595" y="199"/>
                      </a:lnTo>
                      <a:lnTo>
                        <a:pt x="592" y="198"/>
                      </a:lnTo>
                      <a:lnTo>
                        <a:pt x="592" y="199"/>
                      </a:lnTo>
                      <a:lnTo>
                        <a:pt x="592" y="199"/>
                      </a:lnTo>
                      <a:lnTo>
                        <a:pt x="590" y="201"/>
                      </a:lnTo>
                      <a:lnTo>
                        <a:pt x="590" y="199"/>
                      </a:lnTo>
                      <a:lnTo>
                        <a:pt x="590" y="199"/>
                      </a:lnTo>
                      <a:lnTo>
                        <a:pt x="588" y="199"/>
                      </a:lnTo>
                      <a:lnTo>
                        <a:pt x="588" y="198"/>
                      </a:lnTo>
                      <a:lnTo>
                        <a:pt x="588" y="198"/>
                      </a:lnTo>
                      <a:lnTo>
                        <a:pt x="587" y="197"/>
                      </a:lnTo>
                      <a:lnTo>
                        <a:pt x="586" y="197"/>
                      </a:lnTo>
                      <a:lnTo>
                        <a:pt x="586" y="198"/>
                      </a:lnTo>
                      <a:lnTo>
                        <a:pt x="586" y="198"/>
                      </a:lnTo>
                      <a:lnTo>
                        <a:pt x="587" y="201"/>
                      </a:lnTo>
                      <a:lnTo>
                        <a:pt x="588" y="202"/>
                      </a:lnTo>
                      <a:lnTo>
                        <a:pt x="588" y="202"/>
                      </a:lnTo>
                      <a:lnTo>
                        <a:pt x="590" y="202"/>
                      </a:lnTo>
                      <a:lnTo>
                        <a:pt x="588" y="203"/>
                      </a:lnTo>
                      <a:lnTo>
                        <a:pt x="588" y="203"/>
                      </a:lnTo>
                      <a:lnTo>
                        <a:pt x="587" y="202"/>
                      </a:lnTo>
                      <a:lnTo>
                        <a:pt x="586" y="202"/>
                      </a:lnTo>
                      <a:lnTo>
                        <a:pt x="584" y="202"/>
                      </a:lnTo>
                      <a:lnTo>
                        <a:pt x="584" y="203"/>
                      </a:lnTo>
                      <a:lnTo>
                        <a:pt x="583" y="206"/>
                      </a:lnTo>
                      <a:lnTo>
                        <a:pt x="583" y="207"/>
                      </a:lnTo>
                      <a:lnTo>
                        <a:pt x="583" y="210"/>
                      </a:lnTo>
                      <a:lnTo>
                        <a:pt x="584" y="210"/>
                      </a:lnTo>
                      <a:lnTo>
                        <a:pt x="586" y="213"/>
                      </a:lnTo>
                      <a:lnTo>
                        <a:pt x="587" y="213"/>
                      </a:lnTo>
                      <a:lnTo>
                        <a:pt x="587" y="214"/>
                      </a:lnTo>
                      <a:lnTo>
                        <a:pt x="588" y="215"/>
                      </a:lnTo>
                      <a:lnTo>
                        <a:pt x="588" y="218"/>
                      </a:lnTo>
                      <a:lnTo>
                        <a:pt x="588" y="218"/>
                      </a:lnTo>
                      <a:lnTo>
                        <a:pt x="588" y="219"/>
                      </a:lnTo>
                      <a:lnTo>
                        <a:pt x="590" y="219"/>
                      </a:lnTo>
                      <a:lnTo>
                        <a:pt x="590" y="220"/>
                      </a:lnTo>
                      <a:lnTo>
                        <a:pt x="590" y="222"/>
                      </a:lnTo>
                      <a:lnTo>
                        <a:pt x="591" y="223"/>
                      </a:lnTo>
                      <a:lnTo>
                        <a:pt x="591" y="226"/>
                      </a:lnTo>
                      <a:lnTo>
                        <a:pt x="593" y="226"/>
                      </a:lnTo>
                      <a:lnTo>
                        <a:pt x="593" y="227"/>
                      </a:lnTo>
                      <a:lnTo>
                        <a:pt x="593" y="227"/>
                      </a:lnTo>
                      <a:lnTo>
                        <a:pt x="593" y="228"/>
                      </a:lnTo>
                      <a:lnTo>
                        <a:pt x="595" y="228"/>
                      </a:lnTo>
                      <a:lnTo>
                        <a:pt x="596" y="228"/>
                      </a:lnTo>
                      <a:lnTo>
                        <a:pt x="596" y="232"/>
                      </a:lnTo>
                      <a:lnTo>
                        <a:pt x="596" y="232"/>
                      </a:lnTo>
                      <a:lnTo>
                        <a:pt x="597" y="233"/>
                      </a:lnTo>
                      <a:lnTo>
                        <a:pt x="599" y="235"/>
                      </a:lnTo>
                      <a:lnTo>
                        <a:pt x="600" y="235"/>
                      </a:lnTo>
                      <a:lnTo>
                        <a:pt x="600" y="236"/>
                      </a:lnTo>
                      <a:lnTo>
                        <a:pt x="601" y="237"/>
                      </a:lnTo>
                      <a:lnTo>
                        <a:pt x="603" y="239"/>
                      </a:lnTo>
                      <a:lnTo>
                        <a:pt x="604" y="239"/>
                      </a:lnTo>
                      <a:lnTo>
                        <a:pt x="604" y="245"/>
                      </a:lnTo>
                      <a:lnTo>
                        <a:pt x="604" y="252"/>
                      </a:lnTo>
                      <a:lnTo>
                        <a:pt x="605" y="252"/>
                      </a:lnTo>
                      <a:lnTo>
                        <a:pt x="605" y="253"/>
                      </a:lnTo>
                      <a:lnTo>
                        <a:pt x="607" y="254"/>
                      </a:lnTo>
                      <a:lnTo>
                        <a:pt x="607" y="254"/>
                      </a:lnTo>
                      <a:lnTo>
                        <a:pt x="607" y="252"/>
                      </a:lnTo>
                      <a:lnTo>
                        <a:pt x="608" y="252"/>
                      </a:lnTo>
                      <a:lnTo>
                        <a:pt x="609" y="250"/>
                      </a:lnTo>
                      <a:lnTo>
                        <a:pt x="610" y="250"/>
                      </a:lnTo>
                      <a:lnTo>
                        <a:pt x="612" y="249"/>
                      </a:lnTo>
                      <a:lnTo>
                        <a:pt x="612" y="248"/>
                      </a:lnTo>
                      <a:lnTo>
                        <a:pt x="612" y="245"/>
                      </a:lnTo>
                      <a:lnTo>
                        <a:pt x="614" y="245"/>
                      </a:lnTo>
                      <a:lnTo>
                        <a:pt x="616" y="249"/>
                      </a:lnTo>
                      <a:lnTo>
                        <a:pt x="614" y="250"/>
                      </a:lnTo>
                      <a:lnTo>
                        <a:pt x="614" y="250"/>
                      </a:lnTo>
                      <a:lnTo>
                        <a:pt x="614" y="250"/>
                      </a:lnTo>
                      <a:lnTo>
                        <a:pt x="614" y="250"/>
                      </a:lnTo>
                      <a:lnTo>
                        <a:pt x="614" y="252"/>
                      </a:lnTo>
                      <a:lnTo>
                        <a:pt x="616" y="254"/>
                      </a:lnTo>
                      <a:lnTo>
                        <a:pt x="616" y="256"/>
                      </a:lnTo>
                      <a:lnTo>
                        <a:pt x="616" y="257"/>
                      </a:lnTo>
                      <a:lnTo>
                        <a:pt x="614" y="257"/>
                      </a:lnTo>
                      <a:lnTo>
                        <a:pt x="614" y="258"/>
                      </a:lnTo>
                      <a:lnTo>
                        <a:pt x="613" y="260"/>
                      </a:lnTo>
                      <a:lnTo>
                        <a:pt x="613" y="262"/>
                      </a:lnTo>
                      <a:lnTo>
                        <a:pt x="614" y="262"/>
                      </a:lnTo>
                      <a:lnTo>
                        <a:pt x="616" y="262"/>
                      </a:lnTo>
                      <a:lnTo>
                        <a:pt x="616" y="363"/>
                      </a:lnTo>
                      <a:lnTo>
                        <a:pt x="614" y="363"/>
                      </a:lnTo>
                      <a:lnTo>
                        <a:pt x="613" y="363"/>
                      </a:lnTo>
                      <a:lnTo>
                        <a:pt x="613" y="364"/>
                      </a:lnTo>
                      <a:lnTo>
                        <a:pt x="612" y="364"/>
                      </a:lnTo>
                      <a:lnTo>
                        <a:pt x="610" y="366"/>
                      </a:lnTo>
                      <a:lnTo>
                        <a:pt x="609" y="366"/>
                      </a:lnTo>
                      <a:lnTo>
                        <a:pt x="609" y="367"/>
                      </a:lnTo>
                      <a:lnTo>
                        <a:pt x="607" y="367"/>
                      </a:lnTo>
                      <a:lnTo>
                        <a:pt x="607" y="367"/>
                      </a:lnTo>
                      <a:lnTo>
                        <a:pt x="605" y="367"/>
                      </a:lnTo>
                      <a:lnTo>
                        <a:pt x="605" y="368"/>
                      </a:lnTo>
                      <a:lnTo>
                        <a:pt x="601" y="370"/>
                      </a:lnTo>
                      <a:lnTo>
                        <a:pt x="601" y="370"/>
                      </a:lnTo>
                      <a:lnTo>
                        <a:pt x="599" y="370"/>
                      </a:lnTo>
                      <a:lnTo>
                        <a:pt x="597" y="371"/>
                      </a:lnTo>
                      <a:lnTo>
                        <a:pt x="596" y="371"/>
                      </a:lnTo>
                      <a:lnTo>
                        <a:pt x="596" y="372"/>
                      </a:lnTo>
                      <a:lnTo>
                        <a:pt x="593" y="374"/>
                      </a:lnTo>
                      <a:lnTo>
                        <a:pt x="592" y="375"/>
                      </a:lnTo>
                      <a:lnTo>
                        <a:pt x="591" y="376"/>
                      </a:lnTo>
                      <a:lnTo>
                        <a:pt x="587" y="376"/>
                      </a:lnTo>
                      <a:lnTo>
                        <a:pt x="587" y="377"/>
                      </a:lnTo>
                      <a:lnTo>
                        <a:pt x="587" y="377"/>
                      </a:lnTo>
                      <a:lnTo>
                        <a:pt x="587" y="377"/>
                      </a:lnTo>
                      <a:lnTo>
                        <a:pt x="587" y="376"/>
                      </a:lnTo>
                      <a:lnTo>
                        <a:pt x="587" y="376"/>
                      </a:lnTo>
                      <a:lnTo>
                        <a:pt x="583" y="377"/>
                      </a:lnTo>
                      <a:lnTo>
                        <a:pt x="583" y="379"/>
                      </a:lnTo>
                      <a:lnTo>
                        <a:pt x="580" y="379"/>
                      </a:lnTo>
                      <a:lnTo>
                        <a:pt x="579" y="380"/>
                      </a:lnTo>
                      <a:lnTo>
                        <a:pt x="578" y="380"/>
                      </a:lnTo>
                      <a:lnTo>
                        <a:pt x="578" y="381"/>
                      </a:lnTo>
                      <a:lnTo>
                        <a:pt x="575" y="383"/>
                      </a:lnTo>
                      <a:lnTo>
                        <a:pt x="575" y="383"/>
                      </a:lnTo>
                      <a:lnTo>
                        <a:pt x="572" y="383"/>
                      </a:lnTo>
                      <a:lnTo>
                        <a:pt x="572" y="383"/>
                      </a:lnTo>
                      <a:lnTo>
                        <a:pt x="566" y="383"/>
                      </a:lnTo>
                      <a:lnTo>
                        <a:pt x="566" y="384"/>
                      </a:lnTo>
                      <a:lnTo>
                        <a:pt x="563" y="384"/>
                      </a:lnTo>
                      <a:lnTo>
                        <a:pt x="561" y="388"/>
                      </a:lnTo>
                      <a:lnTo>
                        <a:pt x="558" y="388"/>
                      </a:lnTo>
                      <a:lnTo>
                        <a:pt x="558" y="389"/>
                      </a:lnTo>
                      <a:lnTo>
                        <a:pt x="555" y="389"/>
                      </a:lnTo>
                      <a:lnTo>
                        <a:pt x="554" y="391"/>
                      </a:lnTo>
                      <a:lnTo>
                        <a:pt x="544" y="388"/>
                      </a:lnTo>
                      <a:lnTo>
                        <a:pt x="544" y="384"/>
                      </a:lnTo>
                      <a:lnTo>
                        <a:pt x="542" y="384"/>
                      </a:lnTo>
                      <a:lnTo>
                        <a:pt x="544" y="377"/>
                      </a:lnTo>
                      <a:lnTo>
                        <a:pt x="541" y="376"/>
                      </a:lnTo>
                      <a:lnTo>
                        <a:pt x="541" y="375"/>
                      </a:lnTo>
                      <a:lnTo>
                        <a:pt x="540" y="375"/>
                      </a:lnTo>
                      <a:lnTo>
                        <a:pt x="541" y="371"/>
                      </a:lnTo>
                      <a:lnTo>
                        <a:pt x="540" y="371"/>
                      </a:lnTo>
                      <a:lnTo>
                        <a:pt x="540" y="370"/>
                      </a:lnTo>
                      <a:lnTo>
                        <a:pt x="538" y="370"/>
                      </a:lnTo>
                      <a:lnTo>
                        <a:pt x="538" y="364"/>
                      </a:lnTo>
                      <a:lnTo>
                        <a:pt x="537" y="364"/>
                      </a:lnTo>
                      <a:lnTo>
                        <a:pt x="537" y="363"/>
                      </a:lnTo>
                      <a:lnTo>
                        <a:pt x="538" y="363"/>
                      </a:lnTo>
                      <a:lnTo>
                        <a:pt x="538" y="363"/>
                      </a:lnTo>
                      <a:lnTo>
                        <a:pt x="538" y="363"/>
                      </a:lnTo>
                      <a:lnTo>
                        <a:pt x="538" y="358"/>
                      </a:lnTo>
                      <a:lnTo>
                        <a:pt x="537" y="357"/>
                      </a:lnTo>
                      <a:lnTo>
                        <a:pt x="537" y="357"/>
                      </a:lnTo>
                      <a:lnTo>
                        <a:pt x="538" y="357"/>
                      </a:lnTo>
                      <a:lnTo>
                        <a:pt x="538" y="346"/>
                      </a:lnTo>
                      <a:lnTo>
                        <a:pt x="537" y="345"/>
                      </a:lnTo>
                      <a:lnTo>
                        <a:pt x="536" y="343"/>
                      </a:lnTo>
                      <a:lnTo>
                        <a:pt x="533" y="341"/>
                      </a:lnTo>
                      <a:lnTo>
                        <a:pt x="533" y="340"/>
                      </a:lnTo>
                      <a:lnTo>
                        <a:pt x="532" y="338"/>
                      </a:lnTo>
                      <a:lnTo>
                        <a:pt x="532" y="336"/>
                      </a:lnTo>
                      <a:lnTo>
                        <a:pt x="531" y="336"/>
                      </a:lnTo>
                      <a:lnTo>
                        <a:pt x="529" y="334"/>
                      </a:lnTo>
                      <a:lnTo>
                        <a:pt x="528" y="333"/>
                      </a:lnTo>
                      <a:lnTo>
                        <a:pt x="527" y="332"/>
                      </a:lnTo>
                      <a:lnTo>
                        <a:pt x="527" y="330"/>
                      </a:lnTo>
                      <a:lnTo>
                        <a:pt x="527" y="328"/>
                      </a:lnTo>
                      <a:lnTo>
                        <a:pt x="527" y="325"/>
                      </a:lnTo>
                      <a:lnTo>
                        <a:pt x="525" y="325"/>
                      </a:lnTo>
                      <a:lnTo>
                        <a:pt x="525" y="325"/>
                      </a:lnTo>
                      <a:lnTo>
                        <a:pt x="524" y="325"/>
                      </a:lnTo>
                      <a:lnTo>
                        <a:pt x="524" y="324"/>
                      </a:lnTo>
                      <a:lnTo>
                        <a:pt x="524" y="324"/>
                      </a:lnTo>
                      <a:lnTo>
                        <a:pt x="524" y="321"/>
                      </a:lnTo>
                      <a:lnTo>
                        <a:pt x="523" y="321"/>
                      </a:lnTo>
                      <a:lnTo>
                        <a:pt x="523" y="319"/>
                      </a:lnTo>
                      <a:lnTo>
                        <a:pt x="521" y="319"/>
                      </a:lnTo>
                      <a:lnTo>
                        <a:pt x="521" y="319"/>
                      </a:lnTo>
                      <a:lnTo>
                        <a:pt x="521" y="317"/>
                      </a:lnTo>
                      <a:lnTo>
                        <a:pt x="520" y="317"/>
                      </a:lnTo>
                      <a:lnTo>
                        <a:pt x="520" y="316"/>
                      </a:lnTo>
                      <a:lnTo>
                        <a:pt x="520" y="316"/>
                      </a:lnTo>
                      <a:lnTo>
                        <a:pt x="519" y="316"/>
                      </a:lnTo>
                      <a:lnTo>
                        <a:pt x="519" y="315"/>
                      </a:lnTo>
                      <a:lnTo>
                        <a:pt x="518" y="313"/>
                      </a:lnTo>
                      <a:lnTo>
                        <a:pt x="518" y="313"/>
                      </a:lnTo>
                      <a:lnTo>
                        <a:pt x="516" y="313"/>
                      </a:lnTo>
                      <a:lnTo>
                        <a:pt x="516" y="312"/>
                      </a:lnTo>
                      <a:lnTo>
                        <a:pt x="514" y="313"/>
                      </a:lnTo>
                      <a:lnTo>
                        <a:pt x="514" y="312"/>
                      </a:lnTo>
                      <a:lnTo>
                        <a:pt x="511" y="311"/>
                      </a:lnTo>
                      <a:lnTo>
                        <a:pt x="511" y="309"/>
                      </a:lnTo>
                      <a:lnTo>
                        <a:pt x="511" y="309"/>
                      </a:lnTo>
                      <a:lnTo>
                        <a:pt x="510" y="309"/>
                      </a:lnTo>
                      <a:lnTo>
                        <a:pt x="510" y="308"/>
                      </a:lnTo>
                      <a:lnTo>
                        <a:pt x="508" y="308"/>
                      </a:lnTo>
                      <a:lnTo>
                        <a:pt x="508" y="305"/>
                      </a:lnTo>
                      <a:lnTo>
                        <a:pt x="507" y="304"/>
                      </a:lnTo>
                      <a:lnTo>
                        <a:pt x="507" y="303"/>
                      </a:lnTo>
                      <a:lnTo>
                        <a:pt x="507" y="300"/>
                      </a:lnTo>
                      <a:lnTo>
                        <a:pt x="506" y="300"/>
                      </a:lnTo>
                      <a:lnTo>
                        <a:pt x="506" y="292"/>
                      </a:lnTo>
                      <a:lnTo>
                        <a:pt x="506" y="292"/>
                      </a:lnTo>
                      <a:lnTo>
                        <a:pt x="506" y="291"/>
                      </a:lnTo>
                      <a:lnTo>
                        <a:pt x="503" y="291"/>
                      </a:lnTo>
                      <a:lnTo>
                        <a:pt x="503" y="288"/>
                      </a:lnTo>
                      <a:lnTo>
                        <a:pt x="503" y="287"/>
                      </a:lnTo>
                      <a:lnTo>
                        <a:pt x="504" y="286"/>
                      </a:lnTo>
                      <a:lnTo>
                        <a:pt x="506" y="286"/>
                      </a:lnTo>
                      <a:lnTo>
                        <a:pt x="506" y="285"/>
                      </a:lnTo>
                      <a:lnTo>
                        <a:pt x="504" y="283"/>
                      </a:lnTo>
                      <a:lnTo>
                        <a:pt x="504" y="281"/>
                      </a:lnTo>
                      <a:lnTo>
                        <a:pt x="504" y="281"/>
                      </a:lnTo>
                      <a:lnTo>
                        <a:pt x="504" y="273"/>
                      </a:lnTo>
                      <a:lnTo>
                        <a:pt x="503" y="273"/>
                      </a:lnTo>
                      <a:lnTo>
                        <a:pt x="503" y="271"/>
                      </a:lnTo>
                      <a:lnTo>
                        <a:pt x="503" y="271"/>
                      </a:lnTo>
                      <a:lnTo>
                        <a:pt x="503" y="270"/>
                      </a:lnTo>
                      <a:lnTo>
                        <a:pt x="502" y="270"/>
                      </a:lnTo>
                      <a:lnTo>
                        <a:pt x="502" y="269"/>
                      </a:lnTo>
                      <a:lnTo>
                        <a:pt x="500" y="268"/>
                      </a:lnTo>
                      <a:lnTo>
                        <a:pt x="500" y="266"/>
                      </a:lnTo>
                      <a:lnTo>
                        <a:pt x="494" y="261"/>
                      </a:lnTo>
                      <a:lnTo>
                        <a:pt x="494" y="261"/>
                      </a:lnTo>
                      <a:lnTo>
                        <a:pt x="493" y="261"/>
                      </a:lnTo>
                      <a:lnTo>
                        <a:pt x="493" y="258"/>
                      </a:lnTo>
                      <a:lnTo>
                        <a:pt x="491" y="256"/>
                      </a:lnTo>
                      <a:lnTo>
                        <a:pt x="491" y="250"/>
                      </a:lnTo>
                      <a:lnTo>
                        <a:pt x="490" y="250"/>
                      </a:lnTo>
                      <a:lnTo>
                        <a:pt x="490" y="248"/>
                      </a:lnTo>
                      <a:lnTo>
                        <a:pt x="489" y="248"/>
                      </a:lnTo>
                      <a:lnTo>
                        <a:pt x="489" y="247"/>
                      </a:lnTo>
                      <a:lnTo>
                        <a:pt x="483" y="244"/>
                      </a:lnTo>
                      <a:lnTo>
                        <a:pt x="483" y="241"/>
                      </a:lnTo>
                      <a:lnTo>
                        <a:pt x="481" y="240"/>
                      </a:lnTo>
                      <a:lnTo>
                        <a:pt x="481" y="236"/>
                      </a:lnTo>
                      <a:lnTo>
                        <a:pt x="478" y="235"/>
                      </a:lnTo>
                      <a:lnTo>
                        <a:pt x="478" y="232"/>
                      </a:lnTo>
                      <a:lnTo>
                        <a:pt x="477" y="232"/>
                      </a:lnTo>
                      <a:lnTo>
                        <a:pt x="477" y="230"/>
                      </a:lnTo>
                      <a:lnTo>
                        <a:pt x="476" y="230"/>
                      </a:lnTo>
                      <a:lnTo>
                        <a:pt x="476" y="227"/>
                      </a:lnTo>
                      <a:lnTo>
                        <a:pt x="476" y="227"/>
                      </a:lnTo>
                      <a:lnTo>
                        <a:pt x="476" y="226"/>
                      </a:lnTo>
                      <a:lnTo>
                        <a:pt x="474" y="226"/>
                      </a:lnTo>
                      <a:lnTo>
                        <a:pt x="473" y="223"/>
                      </a:lnTo>
                      <a:lnTo>
                        <a:pt x="466" y="222"/>
                      </a:lnTo>
                      <a:lnTo>
                        <a:pt x="468" y="218"/>
                      </a:lnTo>
                      <a:lnTo>
                        <a:pt x="466" y="218"/>
                      </a:lnTo>
                      <a:lnTo>
                        <a:pt x="466" y="219"/>
                      </a:lnTo>
                      <a:lnTo>
                        <a:pt x="466" y="219"/>
                      </a:lnTo>
                      <a:lnTo>
                        <a:pt x="464" y="224"/>
                      </a:lnTo>
                      <a:lnTo>
                        <a:pt x="461" y="224"/>
                      </a:lnTo>
                      <a:lnTo>
                        <a:pt x="456" y="220"/>
                      </a:lnTo>
                      <a:lnTo>
                        <a:pt x="455" y="219"/>
                      </a:lnTo>
                      <a:lnTo>
                        <a:pt x="455" y="216"/>
                      </a:lnTo>
                      <a:lnTo>
                        <a:pt x="455" y="216"/>
                      </a:lnTo>
                      <a:lnTo>
                        <a:pt x="453" y="214"/>
                      </a:lnTo>
                      <a:lnTo>
                        <a:pt x="452" y="214"/>
                      </a:lnTo>
                      <a:lnTo>
                        <a:pt x="452" y="213"/>
                      </a:lnTo>
                      <a:lnTo>
                        <a:pt x="452" y="213"/>
                      </a:lnTo>
                      <a:lnTo>
                        <a:pt x="449" y="210"/>
                      </a:lnTo>
                      <a:lnTo>
                        <a:pt x="449" y="210"/>
                      </a:lnTo>
                      <a:lnTo>
                        <a:pt x="449" y="211"/>
                      </a:lnTo>
                      <a:lnTo>
                        <a:pt x="448" y="211"/>
                      </a:lnTo>
                      <a:lnTo>
                        <a:pt x="449" y="215"/>
                      </a:lnTo>
                      <a:lnTo>
                        <a:pt x="451" y="216"/>
                      </a:lnTo>
                      <a:lnTo>
                        <a:pt x="451" y="218"/>
                      </a:lnTo>
                      <a:lnTo>
                        <a:pt x="452" y="219"/>
                      </a:lnTo>
                      <a:lnTo>
                        <a:pt x="453" y="220"/>
                      </a:lnTo>
                      <a:lnTo>
                        <a:pt x="453" y="222"/>
                      </a:lnTo>
                      <a:lnTo>
                        <a:pt x="456" y="223"/>
                      </a:lnTo>
                      <a:lnTo>
                        <a:pt x="455" y="226"/>
                      </a:lnTo>
                      <a:lnTo>
                        <a:pt x="456" y="226"/>
                      </a:lnTo>
                      <a:lnTo>
                        <a:pt x="456" y="230"/>
                      </a:lnTo>
                      <a:lnTo>
                        <a:pt x="459" y="231"/>
                      </a:lnTo>
                      <a:lnTo>
                        <a:pt x="463" y="244"/>
                      </a:lnTo>
                      <a:lnTo>
                        <a:pt x="464" y="245"/>
                      </a:lnTo>
                      <a:lnTo>
                        <a:pt x="465" y="247"/>
                      </a:lnTo>
                      <a:lnTo>
                        <a:pt x="465" y="249"/>
                      </a:lnTo>
                      <a:lnTo>
                        <a:pt x="466" y="249"/>
                      </a:lnTo>
                      <a:lnTo>
                        <a:pt x="466" y="249"/>
                      </a:lnTo>
                      <a:lnTo>
                        <a:pt x="468" y="250"/>
                      </a:lnTo>
                      <a:lnTo>
                        <a:pt x="468" y="250"/>
                      </a:lnTo>
                      <a:lnTo>
                        <a:pt x="469" y="254"/>
                      </a:lnTo>
                      <a:lnTo>
                        <a:pt x="470" y="254"/>
                      </a:lnTo>
                      <a:lnTo>
                        <a:pt x="470" y="256"/>
                      </a:lnTo>
                      <a:lnTo>
                        <a:pt x="470" y="256"/>
                      </a:lnTo>
                      <a:lnTo>
                        <a:pt x="470" y="257"/>
                      </a:lnTo>
                      <a:lnTo>
                        <a:pt x="472" y="257"/>
                      </a:lnTo>
                      <a:lnTo>
                        <a:pt x="473" y="261"/>
                      </a:lnTo>
                      <a:lnTo>
                        <a:pt x="474" y="261"/>
                      </a:lnTo>
                      <a:lnTo>
                        <a:pt x="474" y="264"/>
                      </a:lnTo>
                      <a:lnTo>
                        <a:pt x="474" y="264"/>
                      </a:lnTo>
                      <a:lnTo>
                        <a:pt x="477" y="266"/>
                      </a:lnTo>
                      <a:lnTo>
                        <a:pt x="474" y="266"/>
                      </a:lnTo>
                      <a:lnTo>
                        <a:pt x="476" y="274"/>
                      </a:lnTo>
                      <a:lnTo>
                        <a:pt x="477" y="274"/>
                      </a:lnTo>
                      <a:lnTo>
                        <a:pt x="477" y="278"/>
                      </a:lnTo>
                      <a:lnTo>
                        <a:pt x="477" y="278"/>
                      </a:lnTo>
                      <a:lnTo>
                        <a:pt x="478" y="279"/>
                      </a:lnTo>
                      <a:lnTo>
                        <a:pt x="482" y="283"/>
                      </a:lnTo>
                      <a:lnTo>
                        <a:pt x="482" y="285"/>
                      </a:lnTo>
                      <a:lnTo>
                        <a:pt x="483" y="285"/>
                      </a:lnTo>
                      <a:lnTo>
                        <a:pt x="486" y="286"/>
                      </a:lnTo>
                      <a:lnTo>
                        <a:pt x="486" y="286"/>
                      </a:lnTo>
                      <a:lnTo>
                        <a:pt x="486" y="288"/>
                      </a:lnTo>
                      <a:lnTo>
                        <a:pt x="487" y="288"/>
                      </a:lnTo>
                      <a:lnTo>
                        <a:pt x="487" y="291"/>
                      </a:lnTo>
                      <a:lnTo>
                        <a:pt x="487" y="291"/>
                      </a:lnTo>
                      <a:lnTo>
                        <a:pt x="487" y="294"/>
                      </a:lnTo>
                      <a:lnTo>
                        <a:pt x="490" y="295"/>
                      </a:lnTo>
                      <a:lnTo>
                        <a:pt x="490" y="296"/>
                      </a:lnTo>
                      <a:lnTo>
                        <a:pt x="490" y="296"/>
                      </a:lnTo>
                      <a:lnTo>
                        <a:pt x="490" y="300"/>
                      </a:lnTo>
                      <a:lnTo>
                        <a:pt x="490" y="300"/>
                      </a:lnTo>
                      <a:lnTo>
                        <a:pt x="490" y="302"/>
                      </a:lnTo>
                      <a:lnTo>
                        <a:pt x="491" y="302"/>
                      </a:lnTo>
                      <a:lnTo>
                        <a:pt x="491" y="302"/>
                      </a:lnTo>
                      <a:lnTo>
                        <a:pt x="490" y="302"/>
                      </a:lnTo>
                      <a:lnTo>
                        <a:pt x="490" y="303"/>
                      </a:lnTo>
                      <a:lnTo>
                        <a:pt x="491" y="308"/>
                      </a:lnTo>
                      <a:lnTo>
                        <a:pt x="490" y="308"/>
                      </a:lnTo>
                      <a:lnTo>
                        <a:pt x="490" y="312"/>
                      </a:lnTo>
                      <a:lnTo>
                        <a:pt x="490" y="312"/>
                      </a:lnTo>
                      <a:lnTo>
                        <a:pt x="490" y="317"/>
                      </a:lnTo>
                      <a:lnTo>
                        <a:pt x="491" y="319"/>
                      </a:lnTo>
                      <a:lnTo>
                        <a:pt x="491" y="320"/>
                      </a:lnTo>
                      <a:lnTo>
                        <a:pt x="491" y="321"/>
                      </a:lnTo>
                      <a:lnTo>
                        <a:pt x="493" y="322"/>
                      </a:lnTo>
                      <a:lnTo>
                        <a:pt x="495" y="324"/>
                      </a:lnTo>
                      <a:lnTo>
                        <a:pt x="497" y="325"/>
                      </a:lnTo>
                      <a:lnTo>
                        <a:pt x="498" y="326"/>
                      </a:lnTo>
                      <a:lnTo>
                        <a:pt x="499" y="328"/>
                      </a:lnTo>
                      <a:lnTo>
                        <a:pt x="500" y="329"/>
                      </a:lnTo>
                      <a:lnTo>
                        <a:pt x="502" y="330"/>
                      </a:lnTo>
                      <a:lnTo>
                        <a:pt x="502" y="330"/>
                      </a:lnTo>
                      <a:lnTo>
                        <a:pt x="502" y="330"/>
                      </a:lnTo>
                      <a:lnTo>
                        <a:pt x="503" y="330"/>
                      </a:lnTo>
                      <a:lnTo>
                        <a:pt x="503" y="330"/>
                      </a:lnTo>
                      <a:lnTo>
                        <a:pt x="503" y="330"/>
                      </a:lnTo>
                      <a:lnTo>
                        <a:pt x="504" y="332"/>
                      </a:lnTo>
                      <a:lnTo>
                        <a:pt x="504" y="332"/>
                      </a:lnTo>
                      <a:lnTo>
                        <a:pt x="504" y="336"/>
                      </a:lnTo>
                      <a:lnTo>
                        <a:pt x="506" y="336"/>
                      </a:lnTo>
                      <a:lnTo>
                        <a:pt x="506" y="337"/>
                      </a:lnTo>
                      <a:lnTo>
                        <a:pt x="506" y="337"/>
                      </a:lnTo>
                      <a:lnTo>
                        <a:pt x="506" y="338"/>
                      </a:lnTo>
                      <a:lnTo>
                        <a:pt x="507" y="338"/>
                      </a:lnTo>
                      <a:lnTo>
                        <a:pt x="507" y="340"/>
                      </a:lnTo>
                      <a:lnTo>
                        <a:pt x="507" y="340"/>
                      </a:lnTo>
                      <a:lnTo>
                        <a:pt x="507" y="343"/>
                      </a:lnTo>
                      <a:lnTo>
                        <a:pt x="507" y="343"/>
                      </a:lnTo>
                      <a:lnTo>
                        <a:pt x="507" y="350"/>
                      </a:lnTo>
                      <a:lnTo>
                        <a:pt x="508" y="351"/>
                      </a:lnTo>
                      <a:lnTo>
                        <a:pt x="508" y="354"/>
                      </a:lnTo>
                      <a:lnTo>
                        <a:pt x="508" y="357"/>
                      </a:lnTo>
                      <a:lnTo>
                        <a:pt x="511" y="358"/>
                      </a:lnTo>
                      <a:lnTo>
                        <a:pt x="511" y="359"/>
                      </a:lnTo>
                      <a:lnTo>
                        <a:pt x="514" y="359"/>
                      </a:lnTo>
                      <a:lnTo>
                        <a:pt x="514" y="358"/>
                      </a:lnTo>
                      <a:lnTo>
                        <a:pt x="514" y="358"/>
                      </a:lnTo>
                      <a:lnTo>
                        <a:pt x="514" y="358"/>
                      </a:lnTo>
                      <a:lnTo>
                        <a:pt x="514" y="359"/>
                      </a:lnTo>
                      <a:lnTo>
                        <a:pt x="515" y="360"/>
                      </a:lnTo>
                      <a:lnTo>
                        <a:pt x="515" y="362"/>
                      </a:lnTo>
                      <a:lnTo>
                        <a:pt x="515" y="362"/>
                      </a:lnTo>
                      <a:lnTo>
                        <a:pt x="516" y="363"/>
                      </a:lnTo>
                      <a:lnTo>
                        <a:pt x="519" y="363"/>
                      </a:lnTo>
                      <a:lnTo>
                        <a:pt x="519" y="366"/>
                      </a:lnTo>
                      <a:lnTo>
                        <a:pt x="519" y="366"/>
                      </a:lnTo>
                      <a:lnTo>
                        <a:pt x="519" y="366"/>
                      </a:lnTo>
                      <a:lnTo>
                        <a:pt x="521" y="366"/>
                      </a:lnTo>
                      <a:lnTo>
                        <a:pt x="523" y="367"/>
                      </a:lnTo>
                      <a:lnTo>
                        <a:pt x="524" y="367"/>
                      </a:lnTo>
                      <a:lnTo>
                        <a:pt x="528" y="375"/>
                      </a:lnTo>
                      <a:lnTo>
                        <a:pt x="529" y="375"/>
                      </a:lnTo>
                      <a:lnTo>
                        <a:pt x="531" y="377"/>
                      </a:lnTo>
                      <a:lnTo>
                        <a:pt x="532" y="377"/>
                      </a:lnTo>
                      <a:lnTo>
                        <a:pt x="532" y="377"/>
                      </a:lnTo>
                      <a:lnTo>
                        <a:pt x="533" y="377"/>
                      </a:lnTo>
                      <a:lnTo>
                        <a:pt x="533" y="377"/>
                      </a:lnTo>
                      <a:lnTo>
                        <a:pt x="533" y="379"/>
                      </a:lnTo>
                      <a:lnTo>
                        <a:pt x="535" y="379"/>
                      </a:lnTo>
                      <a:lnTo>
                        <a:pt x="535" y="384"/>
                      </a:lnTo>
                      <a:lnTo>
                        <a:pt x="537" y="385"/>
                      </a:lnTo>
                      <a:lnTo>
                        <a:pt x="540" y="387"/>
                      </a:lnTo>
                      <a:lnTo>
                        <a:pt x="542" y="389"/>
                      </a:lnTo>
                      <a:lnTo>
                        <a:pt x="542" y="389"/>
                      </a:lnTo>
                      <a:lnTo>
                        <a:pt x="544" y="391"/>
                      </a:lnTo>
                      <a:lnTo>
                        <a:pt x="544" y="393"/>
                      </a:lnTo>
                      <a:lnTo>
                        <a:pt x="545" y="393"/>
                      </a:lnTo>
                      <a:lnTo>
                        <a:pt x="545" y="393"/>
                      </a:lnTo>
                      <a:lnTo>
                        <a:pt x="544" y="394"/>
                      </a:lnTo>
                      <a:lnTo>
                        <a:pt x="545" y="396"/>
                      </a:lnTo>
                      <a:lnTo>
                        <a:pt x="544" y="396"/>
                      </a:lnTo>
                      <a:lnTo>
                        <a:pt x="542" y="398"/>
                      </a:lnTo>
                      <a:lnTo>
                        <a:pt x="541" y="398"/>
                      </a:lnTo>
                      <a:lnTo>
                        <a:pt x="541" y="400"/>
                      </a:lnTo>
                      <a:lnTo>
                        <a:pt x="541" y="400"/>
                      </a:lnTo>
                      <a:lnTo>
                        <a:pt x="540" y="400"/>
                      </a:lnTo>
                      <a:lnTo>
                        <a:pt x="540" y="401"/>
                      </a:lnTo>
                      <a:lnTo>
                        <a:pt x="542" y="401"/>
                      </a:lnTo>
                      <a:lnTo>
                        <a:pt x="542" y="402"/>
                      </a:lnTo>
                      <a:lnTo>
                        <a:pt x="544" y="404"/>
                      </a:lnTo>
                      <a:lnTo>
                        <a:pt x="544" y="406"/>
                      </a:lnTo>
                      <a:lnTo>
                        <a:pt x="546" y="408"/>
                      </a:lnTo>
                      <a:lnTo>
                        <a:pt x="546" y="410"/>
                      </a:lnTo>
                      <a:lnTo>
                        <a:pt x="549" y="412"/>
                      </a:lnTo>
                      <a:lnTo>
                        <a:pt x="549" y="412"/>
                      </a:lnTo>
                      <a:lnTo>
                        <a:pt x="550" y="412"/>
                      </a:lnTo>
                      <a:lnTo>
                        <a:pt x="550" y="413"/>
                      </a:lnTo>
                      <a:lnTo>
                        <a:pt x="552" y="413"/>
                      </a:lnTo>
                      <a:lnTo>
                        <a:pt x="553" y="414"/>
                      </a:lnTo>
                      <a:lnTo>
                        <a:pt x="555" y="414"/>
                      </a:lnTo>
                      <a:lnTo>
                        <a:pt x="557" y="413"/>
                      </a:lnTo>
                      <a:lnTo>
                        <a:pt x="559" y="412"/>
                      </a:lnTo>
                      <a:lnTo>
                        <a:pt x="563" y="412"/>
                      </a:lnTo>
                      <a:lnTo>
                        <a:pt x="566" y="410"/>
                      </a:lnTo>
                      <a:lnTo>
                        <a:pt x="569" y="412"/>
                      </a:lnTo>
                      <a:lnTo>
                        <a:pt x="569" y="412"/>
                      </a:lnTo>
                      <a:lnTo>
                        <a:pt x="570" y="413"/>
                      </a:lnTo>
                      <a:lnTo>
                        <a:pt x="571" y="413"/>
                      </a:lnTo>
                      <a:lnTo>
                        <a:pt x="572" y="413"/>
                      </a:lnTo>
                      <a:lnTo>
                        <a:pt x="574" y="412"/>
                      </a:lnTo>
                      <a:lnTo>
                        <a:pt x="575" y="412"/>
                      </a:lnTo>
                      <a:lnTo>
                        <a:pt x="575" y="412"/>
                      </a:lnTo>
                      <a:lnTo>
                        <a:pt x="576" y="412"/>
                      </a:lnTo>
                      <a:lnTo>
                        <a:pt x="576" y="410"/>
                      </a:lnTo>
                      <a:lnTo>
                        <a:pt x="578" y="410"/>
                      </a:lnTo>
                      <a:lnTo>
                        <a:pt x="579" y="409"/>
                      </a:lnTo>
                      <a:lnTo>
                        <a:pt x="583" y="408"/>
                      </a:lnTo>
                      <a:lnTo>
                        <a:pt x="583" y="408"/>
                      </a:lnTo>
                      <a:lnTo>
                        <a:pt x="587" y="408"/>
                      </a:lnTo>
                      <a:lnTo>
                        <a:pt x="588" y="406"/>
                      </a:lnTo>
                      <a:lnTo>
                        <a:pt x="590" y="406"/>
                      </a:lnTo>
                      <a:lnTo>
                        <a:pt x="590" y="405"/>
                      </a:lnTo>
                      <a:lnTo>
                        <a:pt x="592" y="405"/>
                      </a:lnTo>
                      <a:lnTo>
                        <a:pt x="595" y="405"/>
                      </a:lnTo>
                      <a:lnTo>
                        <a:pt x="597" y="405"/>
                      </a:lnTo>
                      <a:lnTo>
                        <a:pt x="599" y="405"/>
                      </a:lnTo>
                      <a:lnTo>
                        <a:pt x="599" y="405"/>
                      </a:lnTo>
                      <a:lnTo>
                        <a:pt x="601" y="405"/>
                      </a:lnTo>
                      <a:lnTo>
                        <a:pt x="601" y="404"/>
                      </a:lnTo>
                      <a:lnTo>
                        <a:pt x="604" y="404"/>
                      </a:lnTo>
                      <a:lnTo>
                        <a:pt x="604" y="402"/>
                      </a:lnTo>
                      <a:lnTo>
                        <a:pt x="605" y="402"/>
                      </a:lnTo>
                      <a:lnTo>
                        <a:pt x="605" y="402"/>
                      </a:lnTo>
                      <a:lnTo>
                        <a:pt x="608" y="402"/>
                      </a:lnTo>
                      <a:lnTo>
                        <a:pt x="608" y="401"/>
                      </a:lnTo>
                      <a:lnTo>
                        <a:pt x="609" y="401"/>
                      </a:lnTo>
                      <a:lnTo>
                        <a:pt x="609" y="400"/>
                      </a:lnTo>
                      <a:lnTo>
                        <a:pt x="612" y="400"/>
                      </a:lnTo>
                      <a:lnTo>
                        <a:pt x="613" y="401"/>
                      </a:lnTo>
                      <a:lnTo>
                        <a:pt x="613" y="404"/>
                      </a:lnTo>
                      <a:lnTo>
                        <a:pt x="612" y="404"/>
                      </a:lnTo>
                      <a:lnTo>
                        <a:pt x="612" y="413"/>
                      </a:lnTo>
                      <a:lnTo>
                        <a:pt x="612" y="413"/>
                      </a:lnTo>
                      <a:lnTo>
                        <a:pt x="612" y="417"/>
                      </a:lnTo>
                      <a:lnTo>
                        <a:pt x="610" y="417"/>
                      </a:lnTo>
                      <a:lnTo>
                        <a:pt x="610" y="418"/>
                      </a:lnTo>
                      <a:lnTo>
                        <a:pt x="610" y="418"/>
                      </a:lnTo>
                      <a:lnTo>
                        <a:pt x="610" y="422"/>
                      </a:lnTo>
                      <a:lnTo>
                        <a:pt x="609" y="422"/>
                      </a:lnTo>
                      <a:lnTo>
                        <a:pt x="609" y="427"/>
                      </a:lnTo>
                      <a:lnTo>
                        <a:pt x="607" y="427"/>
                      </a:lnTo>
                      <a:lnTo>
                        <a:pt x="607" y="434"/>
                      </a:lnTo>
                      <a:lnTo>
                        <a:pt x="604" y="435"/>
                      </a:lnTo>
                      <a:lnTo>
                        <a:pt x="604" y="438"/>
                      </a:lnTo>
                      <a:lnTo>
                        <a:pt x="601" y="439"/>
                      </a:lnTo>
                      <a:lnTo>
                        <a:pt x="600" y="443"/>
                      </a:lnTo>
                      <a:lnTo>
                        <a:pt x="599" y="443"/>
                      </a:lnTo>
                      <a:lnTo>
                        <a:pt x="597" y="448"/>
                      </a:lnTo>
                      <a:lnTo>
                        <a:pt x="44" y="448"/>
                      </a:lnTo>
                      <a:lnTo>
                        <a:pt x="44" y="447"/>
                      </a:lnTo>
                      <a:lnTo>
                        <a:pt x="44" y="446"/>
                      </a:lnTo>
                      <a:lnTo>
                        <a:pt x="42" y="443"/>
                      </a:lnTo>
                      <a:lnTo>
                        <a:pt x="40" y="442"/>
                      </a:lnTo>
                      <a:lnTo>
                        <a:pt x="40" y="438"/>
                      </a:lnTo>
                      <a:lnTo>
                        <a:pt x="36" y="436"/>
                      </a:lnTo>
                      <a:lnTo>
                        <a:pt x="36" y="436"/>
                      </a:lnTo>
                      <a:lnTo>
                        <a:pt x="36" y="436"/>
                      </a:lnTo>
                      <a:lnTo>
                        <a:pt x="37" y="436"/>
                      </a:lnTo>
                      <a:lnTo>
                        <a:pt x="37" y="436"/>
                      </a:lnTo>
                      <a:lnTo>
                        <a:pt x="37" y="435"/>
                      </a:lnTo>
                      <a:lnTo>
                        <a:pt x="37" y="434"/>
                      </a:lnTo>
                      <a:lnTo>
                        <a:pt x="36" y="434"/>
                      </a:lnTo>
                      <a:lnTo>
                        <a:pt x="36" y="434"/>
                      </a:lnTo>
                      <a:lnTo>
                        <a:pt x="36" y="434"/>
                      </a:lnTo>
                      <a:lnTo>
                        <a:pt x="36" y="432"/>
                      </a:lnTo>
                      <a:lnTo>
                        <a:pt x="34" y="432"/>
                      </a:lnTo>
                      <a:lnTo>
                        <a:pt x="34" y="430"/>
                      </a:lnTo>
                      <a:lnTo>
                        <a:pt x="34" y="430"/>
                      </a:lnTo>
                      <a:lnTo>
                        <a:pt x="34" y="430"/>
                      </a:lnTo>
                      <a:lnTo>
                        <a:pt x="34" y="430"/>
                      </a:lnTo>
                      <a:lnTo>
                        <a:pt x="34" y="429"/>
                      </a:lnTo>
                      <a:lnTo>
                        <a:pt x="34" y="426"/>
                      </a:lnTo>
                      <a:lnTo>
                        <a:pt x="33" y="425"/>
                      </a:lnTo>
                      <a:lnTo>
                        <a:pt x="33" y="425"/>
                      </a:lnTo>
                      <a:lnTo>
                        <a:pt x="31" y="425"/>
                      </a:lnTo>
                      <a:lnTo>
                        <a:pt x="31" y="422"/>
                      </a:lnTo>
                      <a:lnTo>
                        <a:pt x="29" y="422"/>
                      </a:lnTo>
                      <a:lnTo>
                        <a:pt x="29" y="418"/>
                      </a:lnTo>
                      <a:lnTo>
                        <a:pt x="31" y="415"/>
                      </a:lnTo>
                      <a:lnTo>
                        <a:pt x="27" y="415"/>
                      </a:lnTo>
                      <a:lnTo>
                        <a:pt x="27" y="413"/>
                      </a:lnTo>
                      <a:lnTo>
                        <a:pt x="25" y="413"/>
                      </a:lnTo>
                      <a:lnTo>
                        <a:pt x="25" y="412"/>
                      </a:lnTo>
                      <a:lnTo>
                        <a:pt x="25" y="412"/>
                      </a:lnTo>
                      <a:lnTo>
                        <a:pt x="25" y="412"/>
                      </a:lnTo>
                      <a:lnTo>
                        <a:pt x="25" y="410"/>
                      </a:lnTo>
                      <a:lnTo>
                        <a:pt x="25" y="409"/>
                      </a:lnTo>
                      <a:lnTo>
                        <a:pt x="25" y="409"/>
                      </a:lnTo>
                      <a:lnTo>
                        <a:pt x="24" y="408"/>
                      </a:lnTo>
                      <a:lnTo>
                        <a:pt x="23" y="406"/>
                      </a:lnTo>
                      <a:lnTo>
                        <a:pt x="20" y="406"/>
                      </a:lnTo>
                      <a:lnTo>
                        <a:pt x="20" y="405"/>
                      </a:lnTo>
                      <a:lnTo>
                        <a:pt x="19" y="404"/>
                      </a:lnTo>
                      <a:lnTo>
                        <a:pt x="17" y="404"/>
                      </a:lnTo>
                      <a:lnTo>
                        <a:pt x="17" y="402"/>
                      </a:lnTo>
                      <a:lnTo>
                        <a:pt x="16" y="402"/>
                      </a:lnTo>
                      <a:lnTo>
                        <a:pt x="16" y="401"/>
                      </a:lnTo>
                      <a:lnTo>
                        <a:pt x="16" y="401"/>
                      </a:lnTo>
                      <a:lnTo>
                        <a:pt x="17" y="401"/>
                      </a:lnTo>
                      <a:lnTo>
                        <a:pt x="17" y="400"/>
                      </a:lnTo>
                      <a:lnTo>
                        <a:pt x="16" y="400"/>
                      </a:lnTo>
                      <a:lnTo>
                        <a:pt x="16" y="400"/>
                      </a:lnTo>
                      <a:lnTo>
                        <a:pt x="16" y="397"/>
                      </a:lnTo>
                      <a:lnTo>
                        <a:pt x="14" y="397"/>
                      </a:lnTo>
                      <a:lnTo>
                        <a:pt x="14" y="396"/>
                      </a:lnTo>
                      <a:lnTo>
                        <a:pt x="11" y="396"/>
                      </a:lnTo>
                      <a:lnTo>
                        <a:pt x="10" y="394"/>
                      </a:lnTo>
                      <a:lnTo>
                        <a:pt x="8" y="393"/>
                      </a:lnTo>
                      <a:lnTo>
                        <a:pt x="8" y="392"/>
                      </a:lnTo>
                      <a:lnTo>
                        <a:pt x="7" y="391"/>
                      </a:lnTo>
                      <a:lnTo>
                        <a:pt x="7" y="391"/>
                      </a:lnTo>
                      <a:lnTo>
                        <a:pt x="6" y="389"/>
                      </a:lnTo>
                      <a:lnTo>
                        <a:pt x="6" y="388"/>
                      </a:lnTo>
                      <a:lnTo>
                        <a:pt x="7" y="388"/>
                      </a:lnTo>
                      <a:lnTo>
                        <a:pt x="7" y="387"/>
                      </a:lnTo>
                      <a:lnTo>
                        <a:pt x="6" y="387"/>
                      </a:lnTo>
                      <a:lnTo>
                        <a:pt x="6" y="383"/>
                      </a:lnTo>
                      <a:lnTo>
                        <a:pt x="7" y="383"/>
                      </a:lnTo>
                      <a:lnTo>
                        <a:pt x="6" y="379"/>
                      </a:lnTo>
                      <a:lnTo>
                        <a:pt x="4" y="377"/>
                      </a:lnTo>
                      <a:lnTo>
                        <a:pt x="3" y="370"/>
                      </a:lnTo>
                      <a:lnTo>
                        <a:pt x="2" y="370"/>
                      </a:lnTo>
                      <a:lnTo>
                        <a:pt x="0" y="370"/>
                      </a:lnTo>
                      <a:lnTo>
                        <a:pt x="0" y="368"/>
                      </a:lnTo>
                      <a:lnTo>
                        <a:pt x="0" y="368"/>
                      </a:lnTo>
                      <a:lnTo>
                        <a:pt x="0" y="367"/>
                      </a:lnTo>
                      <a:lnTo>
                        <a:pt x="2" y="367"/>
                      </a:lnTo>
                      <a:lnTo>
                        <a:pt x="2" y="367"/>
                      </a:lnTo>
                      <a:lnTo>
                        <a:pt x="3" y="364"/>
                      </a:lnTo>
                      <a:lnTo>
                        <a:pt x="3" y="364"/>
                      </a:lnTo>
                      <a:lnTo>
                        <a:pt x="4" y="363"/>
                      </a:lnTo>
                      <a:lnTo>
                        <a:pt x="4" y="363"/>
                      </a:lnTo>
                      <a:lnTo>
                        <a:pt x="4" y="363"/>
                      </a:lnTo>
                      <a:lnTo>
                        <a:pt x="6" y="360"/>
                      </a:lnTo>
                      <a:lnTo>
                        <a:pt x="7" y="359"/>
                      </a:lnTo>
                      <a:lnTo>
                        <a:pt x="7" y="359"/>
                      </a:lnTo>
                      <a:lnTo>
                        <a:pt x="7" y="355"/>
                      </a:lnTo>
                      <a:lnTo>
                        <a:pt x="7" y="355"/>
                      </a:lnTo>
                      <a:lnTo>
                        <a:pt x="7" y="349"/>
                      </a:lnTo>
                      <a:lnTo>
                        <a:pt x="8" y="349"/>
                      </a:lnTo>
                      <a:lnTo>
                        <a:pt x="8" y="347"/>
                      </a:lnTo>
                      <a:lnTo>
                        <a:pt x="8" y="347"/>
                      </a:lnTo>
                      <a:lnTo>
                        <a:pt x="8" y="345"/>
                      </a:lnTo>
                      <a:lnTo>
                        <a:pt x="10" y="345"/>
                      </a:lnTo>
                      <a:lnTo>
                        <a:pt x="10" y="342"/>
                      </a:lnTo>
                      <a:lnTo>
                        <a:pt x="10" y="342"/>
                      </a:lnTo>
                      <a:lnTo>
                        <a:pt x="10" y="334"/>
                      </a:lnTo>
                      <a:lnTo>
                        <a:pt x="10" y="334"/>
                      </a:lnTo>
                      <a:lnTo>
                        <a:pt x="11" y="334"/>
                      </a:lnTo>
                      <a:lnTo>
                        <a:pt x="11" y="334"/>
                      </a:lnTo>
                      <a:lnTo>
                        <a:pt x="11" y="333"/>
                      </a:lnTo>
                      <a:lnTo>
                        <a:pt x="10" y="332"/>
                      </a:lnTo>
                      <a:lnTo>
                        <a:pt x="10" y="325"/>
                      </a:lnTo>
                      <a:lnTo>
                        <a:pt x="10" y="325"/>
                      </a:lnTo>
                      <a:lnTo>
                        <a:pt x="10" y="322"/>
                      </a:lnTo>
                      <a:lnTo>
                        <a:pt x="8" y="322"/>
                      </a:lnTo>
                      <a:lnTo>
                        <a:pt x="8" y="321"/>
                      </a:lnTo>
                      <a:lnTo>
                        <a:pt x="7" y="321"/>
                      </a:lnTo>
                      <a:lnTo>
                        <a:pt x="7" y="316"/>
                      </a:lnTo>
                      <a:lnTo>
                        <a:pt x="8" y="316"/>
                      </a:lnTo>
                      <a:lnTo>
                        <a:pt x="10" y="313"/>
                      </a:lnTo>
                      <a:lnTo>
                        <a:pt x="8" y="312"/>
                      </a:lnTo>
                      <a:lnTo>
                        <a:pt x="8" y="311"/>
                      </a:lnTo>
                      <a:lnTo>
                        <a:pt x="7" y="311"/>
                      </a:lnTo>
                      <a:lnTo>
                        <a:pt x="7" y="309"/>
                      </a:lnTo>
                      <a:lnTo>
                        <a:pt x="8" y="308"/>
                      </a:lnTo>
                      <a:lnTo>
                        <a:pt x="8" y="308"/>
                      </a:lnTo>
                      <a:lnTo>
                        <a:pt x="8" y="307"/>
                      </a:lnTo>
                      <a:lnTo>
                        <a:pt x="8" y="307"/>
                      </a:lnTo>
                      <a:lnTo>
                        <a:pt x="8" y="305"/>
                      </a:lnTo>
                      <a:lnTo>
                        <a:pt x="7" y="304"/>
                      </a:lnTo>
                      <a:lnTo>
                        <a:pt x="6" y="302"/>
                      </a:lnTo>
                      <a:lnTo>
                        <a:pt x="4" y="300"/>
                      </a:lnTo>
                      <a:lnTo>
                        <a:pt x="3" y="300"/>
                      </a:lnTo>
                      <a:lnTo>
                        <a:pt x="4" y="298"/>
                      </a:lnTo>
                      <a:lnTo>
                        <a:pt x="4" y="296"/>
                      </a:lnTo>
                      <a:lnTo>
                        <a:pt x="3" y="296"/>
                      </a:lnTo>
                      <a:lnTo>
                        <a:pt x="3" y="295"/>
                      </a:lnTo>
                      <a:lnTo>
                        <a:pt x="4" y="295"/>
                      </a:lnTo>
                      <a:lnTo>
                        <a:pt x="4" y="294"/>
                      </a:lnTo>
                      <a:lnTo>
                        <a:pt x="4" y="294"/>
                      </a:lnTo>
                      <a:lnTo>
                        <a:pt x="4" y="290"/>
                      </a:lnTo>
                      <a:lnTo>
                        <a:pt x="4" y="290"/>
                      </a:lnTo>
                      <a:lnTo>
                        <a:pt x="6" y="288"/>
                      </a:lnTo>
                      <a:lnTo>
                        <a:pt x="7" y="288"/>
                      </a:lnTo>
                      <a:lnTo>
                        <a:pt x="8" y="287"/>
                      </a:lnTo>
                      <a:lnTo>
                        <a:pt x="8" y="285"/>
                      </a:lnTo>
                      <a:lnTo>
                        <a:pt x="10" y="283"/>
                      </a:lnTo>
                      <a:lnTo>
                        <a:pt x="11" y="282"/>
                      </a:lnTo>
                      <a:lnTo>
                        <a:pt x="11" y="279"/>
                      </a:lnTo>
                      <a:lnTo>
                        <a:pt x="12" y="279"/>
                      </a:lnTo>
                      <a:lnTo>
                        <a:pt x="14" y="275"/>
                      </a:lnTo>
                      <a:lnTo>
                        <a:pt x="14" y="275"/>
                      </a:lnTo>
                      <a:lnTo>
                        <a:pt x="14" y="274"/>
                      </a:lnTo>
                      <a:lnTo>
                        <a:pt x="15" y="273"/>
                      </a:lnTo>
                      <a:lnTo>
                        <a:pt x="15" y="271"/>
                      </a:lnTo>
                      <a:lnTo>
                        <a:pt x="15" y="271"/>
                      </a:lnTo>
                      <a:lnTo>
                        <a:pt x="15" y="270"/>
                      </a:lnTo>
                      <a:lnTo>
                        <a:pt x="16" y="270"/>
                      </a:lnTo>
                      <a:lnTo>
                        <a:pt x="16" y="269"/>
                      </a:lnTo>
                      <a:lnTo>
                        <a:pt x="17" y="269"/>
                      </a:lnTo>
                      <a:lnTo>
                        <a:pt x="19" y="268"/>
                      </a:lnTo>
                      <a:lnTo>
                        <a:pt x="19" y="266"/>
                      </a:lnTo>
                      <a:lnTo>
                        <a:pt x="19" y="265"/>
                      </a:lnTo>
                      <a:lnTo>
                        <a:pt x="20" y="265"/>
                      </a:lnTo>
                      <a:lnTo>
                        <a:pt x="20" y="262"/>
                      </a:lnTo>
                      <a:lnTo>
                        <a:pt x="21" y="262"/>
                      </a:lnTo>
                      <a:lnTo>
                        <a:pt x="21" y="261"/>
                      </a:lnTo>
                      <a:lnTo>
                        <a:pt x="21" y="261"/>
                      </a:lnTo>
                      <a:lnTo>
                        <a:pt x="21" y="260"/>
                      </a:lnTo>
                      <a:lnTo>
                        <a:pt x="23" y="260"/>
                      </a:lnTo>
                      <a:lnTo>
                        <a:pt x="23" y="257"/>
                      </a:lnTo>
                      <a:lnTo>
                        <a:pt x="23" y="257"/>
                      </a:lnTo>
                      <a:lnTo>
                        <a:pt x="23" y="256"/>
                      </a:lnTo>
                      <a:lnTo>
                        <a:pt x="25" y="254"/>
                      </a:lnTo>
                      <a:lnTo>
                        <a:pt x="25" y="253"/>
                      </a:lnTo>
                      <a:lnTo>
                        <a:pt x="27" y="252"/>
                      </a:lnTo>
                      <a:lnTo>
                        <a:pt x="27" y="248"/>
                      </a:lnTo>
                      <a:lnTo>
                        <a:pt x="28" y="248"/>
                      </a:lnTo>
                      <a:lnTo>
                        <a:pt x="28" y="247"/>
                      </a:lnTo>
                      <a:lnTo>
                        <a:pt x="31" y="244"/>
                      </a:lnTo>
                      <a:lnTo>
                        <a:pt x="31" y="243"/>
                      </a:lnTo>
                      <a:lnTo>
                        <a:pt x="32" y="241"/>
                      </a:lnTo>
                      <a:lnTo>
                        <a:pt x="34" y="240"/>
                      </a:lnTo>
                      <a:lnTo>
                        <a:pt x="34" y="239"/>
                      </a:lnTo>
                      <a:lnTo>
                        <a:pt x="36" y="237"/>
                      </a:lnTo>
                      <a:lnTo>
                        <a:pt x="36" y="235"/>
                      </a:lnTo>
                      <a:lnTo>
                        <a:pt x="36" y="235"/>
                      </a:lnTo>
                      <a:lnTo>
                        <a:pt x="37" y="233"/>
                      </a:lnTo>
                      <a:lnTo>
                        <a:pt x="38" y="232"/>
                      </a:lnTo>
                      <a:lnTo>
                        <a:pt x="38" y="231"/>
                      </a:lnTo>
                      <a:lnTo>
                        <a:pt x="40" y="231"/>
                      </a:lnTo>
                      <a:lnTo>
                        <a:pt x="41" y="231"/>
                      </a:lnTo>
                      <a:lnTo>
                        <a:pt x="42" y="231"/>
                      </a:lnTo>
                      <a:lnTo>
                        <a:pt x="44" y="231"/>
                      </a:lnTo>
                      <a:lnTo>
                        <a:pt x="44" y="231"/>
                      </a:lnTo>
                      <a:lnTo>
                        <a:pt x="45" y="230"/>
                      </a:lnTo>
                      <a:lnTo>
                        <a:pt x="45" y="228"/>
                      </a:lnTo>
                      <a:lnTo>
                        <a:pt x="48" y="227"/>
                      </a:lnTo>
                      <a:lnTo>
                        <a:pt x="48" y="226"/>
                      </a:lnTo>
                      <a:lnTo>
                        <a:pt x="50" y="224"/>
                      </a:lnTo>
                      <a:lnTo>
                        <a:pt x="57" y="219"/>
                      </a:lnTo>
                      <a:lnTo>
                        <a:pt x="59" y="218"/>
                      </a:lnTo>
                      <a:lnTo>
                        <a:pt x="62" y="214"/>
                      </a:lnTo>
                      <a:lnTo>
                        <a:pt x="62" y="213"/>
                      </a:lnTo>
                      <a:lnTo>
                        <a:pt x="65" y="211"/>
                      </a:lnTo>
                      <a:lnTo>
                        <a:pt x="66" y="209"/>
                      </a:lnTo>
                      <a:lnTo>
                        <a:pt x="67" y="207"/>
                      </a:lnTo>
                      <a:lnTo>
                        <a:pt x="68" y="205"/>
                      </a:lnTo>
                      <a:lnTo>
                        <a:pt x="68" y="205"/>
                      </a:lnTo>
                      <a:lnTo>
                        <a:pt x="68" y="203"/>
                      </a:lnTo>
                      <a:lnTo>
                        <a:pt x="70" y="203"/>
                      </a:lnTo>
                      <a:lnTo>
                        <a:pt x="70" y="194"/>
                      </a:lnTo>
                      <a:lnTo>
                        <a:pt x="67" y="193"/>
                      </a:lnTo>
                      <a:lnTo>
                        <a:pt x="67" y="189"/>
                      </a:lnTo>
                      <a:lnTo>
                        <a:pt x="67" y="189"/>
                      </a:lnTo>
                      <a:lnTo>
                        <a:pt x="67" y="188"/>
                      </a:lnTo>
                      <a:lnTo>
                        <a:pt x="67" y="188"/>
                      </a:lnTo>
                      <a:lnTo>
                        <a:pt x="67" y="186"/>
                      </a:lnTo>
                      <a:lnTo>
                        <a:pt x="68" y="186"/>
                      </a:lnTo>
                      <a:lnTo>
                        <a:pt x="68" y="181"/>
                      </a:lnTo>
                      <a:lnTo>
                        <a:pt x="70" y="180"/>
                      </a:lnTo>
                      <a:lnTo>
                        <a:pt x="71" y="177"/>
                      </a:lnTo>
                      <a:lnTo>
                        <a:pt x="71" y="177"/>
                      </a:lnTo>
                      <a:lnTo>
                        <a:pt x="72" y="171"/>
                      </a:lnTo>
                      <a:lnTo>
                        <a:pt x="76" y="168"/>
                      </a:lnTo>
                      <a:lnTo>
                        <a:pt x="76" y="165"/>
                      </a:lnTo>
                      <a:lnTo>
                        <a:pt x="79" y="165"/>
                      </a:lnTo>
                      <a:lnTo>
                        <a:pt x="80" y="164"/>
                      </a:lnTo>
                      <a:lnTo>
                        <a:pt x="84" y="164"/>
                      </a:lnTo>
                      <a:lnTo>
                        <a:pt x="84" y="163"/>
                      </a:lnTo>
                      <a:lnTo>
                        <a:pt x="87" y="163"/>
                      </a:lnTo>
                      <a:lnTo>
                        <a:pt x="87" y="161"/>
                      </a:lnTo>
                      <a:lnTo>
                        <a:pt x="88" y="161"/>
                      </a:lnTo>
                      <a:lnTo>
                        <a:pt x="88" y="160"/>
                      </a:lnTo>
                      <a:lnTo>
                        <a:pt x="89" y="160"/>
                      </a:lnTo>
                      <a:lnTo>
                        <a:pt x="91" y="159"/>
                      </a:lnTo>
                      <a:lnTo>
                        <a:pt x="92" y="159"/>
                      </a:lnTo>
                      <a:lnTo>
                        <a:pt x="92" y="159"/>
                      </a:lnTo>
                      <a:lnTo>
                        <a:pt x="95" y="156"/>
                      </a:lnTo>
                      <a:lnTo>
                        <a:pt x="96" y="154"/>
                      </a:lnTo>
                      <a:lnTo>
                        <a:pt x="97" y="152"/>
                      </a:lnTo>
                      <a:lnTo>
                        <a:pt x="97" y="151"/>
                      </a:lnTo>
                      <a:lnTo>
                        <a:pt x="99" y="151"/>
                      </a:lnTo>
                      <a:lnTo>
                        <a:pt x="99" y="148"/>
                      </a:lnTo>
                      <a:lnTo>
                        <a:pt x="100" y="148"/>
                      </a:lnTo>
                      <a:lnTo>
                        <a:pt x="100" y="143"/>
                      </a:lnTo>
                      <a:lnTo>
                        <a:pt x="101" y="143"/>
                      </a:lnTo>
                      <a:lnTo>
                        <a:pt x="101" y="142"/>
                      </a:lnTo>
                      <a:lnTo>
                        <a:pt x="101" y="142"/>
                      </a:lnTo>
                      <a:lnTo>
                        <a:pt x="103" y="138"/>
                      </a:lnTo>
                      <a:lnTo>
                        <a:pt x="105" y="135"/>
                      </a:lnTo>
                      <a:lnTo>
                        <a:pt x="105" y="134"/>
                      </a:lnTo>
                      <a:lnTo>
                        <a:pt x="109" y="134"/>
                      </a:lnTo>
                      <a:lnTo>
                        <a:pt x="109" y="138"/>
                      </a:lnTo>
                      <a:lnTo>
                        <a:pt x="112" y="141"/>
                      </a:lnTo>
                      <a:lnTo>
                        <a:pt x="114" y="142"/>
                      </a:lnTo>
                      <a:lnTo>
                        <a:pt x="116" y="142"/>
                      </a:lnTo>
                      <a:lnTo>
                        <a:pt x="117" y="142"/>
                      </a:lnTo>
                      <a:lnTo>
                        <a:pt x="120" y="142"/>
                      </a:lnTo>
                      <a:lnTo>
                        <a:pt x="120" y="141"/>
                      </a:lnTo>
                      <a:lnTo>
                        <a:pt x="127" y="142"/>
                      </a:lnTo>
                      <a:lnTo>
                        <a:pt x="127" y="141"/>
                      </a:lnTo>
                      <a:lnTo>
                        <a:pt x="129" y="141"/>
                      </a:lnTo>
                      <a:lnTo>
                        <a:pt x="129" y="141"/>
                      </a:lnTo>
                      <a:lnTo>
                        <a:pt x="130" y="139"/>
                      </a:lnTo>
                      <a:lnTo>
                        <a:pt x="131" y="139"/>
                      </a:lnTo>
                      <a:lnTo>
                        <a:pt x="131" y="141"/>
                      </a:lnTo>
                      <a:lnTo>
                        <a:pt x="133" y="141"/>
                      </a:lnTo>
                      <a:lnTo>
                        <a:pt x="134" y="142"/>
                      </a:lnTo>
                      <a:lnTo>
                        <a:pt x="135" y="143"/>
                      </a:lnTo>
                      <a:lnTo>
                        <a:pt x="138" y="142"/>
                      </a:lnTo>
                      <a:lnTo>
                        <a:pt x="138" y="142"/>
                      </a:lnTo>
                      <a:lnTo>
                        <a:pt x="139" y="142"/>
                      </a:lnTo>
                      <a:lnTo>
                        <a:pt x="139" y="141"/>
                      </a:lnTo>
                      <a:lnTo>
                        <a:pt x="142" y="141"/>
                      </a:lnTo>
                      <a:lnTo>
                        <a:pt x="144" y="138"/>
                      </a:lnTo>
                      <a:lnTo>
                        <a:pt x="146" y="138"/>
                      </a:lnTo>
                      <a:lnTo>
                        <a:pt x="146" y="137"/>
                      </a:lnTo>
                      <a:lnTo>
                        <a:pt x="147" y="135"/>
                      </a:lnTo>
                      <a:lnTo>
                        <a:pt x="147" y="135"/>
                      </a:lnTo>
                      <a:lnTo>
                        <a:pt x="148" y="135"/>
                      </a:lnTo>
                      <a:lnTo>
                        <a:pt x="150" y="135"/>
                      </a:lnTo>
                      <a:lnTo>
                        <a:pt x="150" y="135"/>
                      </a:lnTo>
                      <a:lnTo>
                        <a:pt x="152" y="134"/>
                      </a:lnTo>
                      <a:lnTo>
                        <a:pt x="152" y="133"/>
                      </a:lnTo>
                      <a:lnTo>
                        <a:pt x="156" y="134"/>
                      </a:lnTo>
                      <a:lnTo>
                        <a:pt x="156" y="133"/>
                      </a:lnTo>
                      <a:lnTo>
                        <a:pt x="158" y="133"/>
                      </a:lnTo>
                      <a:lnTo>
                        <a:pt x="159" y="131"/>
                      </a:lnTo>
                      <a:lnTo>
                        <a:pt x="161" y="130"/>
                      </a:lnTo>
                      <a:lnTo>
                        <a:pt x="165" y="130"/>
                      </a:lnTo>
                      <a:lnTo>
                        <a:pt x="165" y="129"/>
                      </a:lnTo>
                      <a:lnTo>
                        <a:pt x="165" y="129"/>
                      </a:lnTo>
                      <a:lnTo>
                        <a:pt x="165" y="129"/>
                      </a:lnTo>
                      <a:lnTo>
                        <a:pt x="165" y="129"/>
                      </a:lnTo>
                      <a:lnTo>
                        <a:pt x="167" y="129"/>
                      </a:lnTo>
                      <a:lnTo>
                        <a:pt x="167" y="127"/>
                      </a:lnTo>
                      <a:lnTo>
                        <a:pt x="168" y="126"/>
                      </a:lnTo>
                      <a:lnTo>
                        <a:pt x="169" y="126"/>
                      </a:lnTo>
                      <a:lnTo>
                        <a:pt x="169" y="126"/>
                      </a:lnTo>
                      <a:lnTo>
                        <a:pt x="171" y="126"/>
                      </a:lnTo>
                      <a:lnTo>
                        <a:pt x="172" y="124"/>
                      </a:lnTo>
                      <a:lnTo>
                        <a:pt x="185" y="125"/>
                      </a:lnTo>
                      <a:lnTo>
                        <a:pt x="185" y="125"/>
                      </a:lnTo>
                      <a:lnTo>
                        <a:pt x="186" y="125"/>
                      </a:lnTo>
                      <a:lnTo>
                        <a:pt x="188" y="124"/>
                      </a:lnTo>
                      <a:lnTo>
                        <a:pt x="195" y="122"/>
                      </a:lnTo>
                      <a:lnTo>
                        <a:pt x="195" y="124"/>
                      </a:lnTo>
                      <a:lnTo>
                        <a:pt x="195" y="124"/>
                      </a:lnTo>
                      <a:lnTo>
                        <a:pt x="197" y="124"/>
                      </a:lnTo>
                      <a:lnTo>
                        <a:pt x="197" y="124"/>
                      </a:lnTo>
                      <a:lnTo>
                        <a:pt x="199" y="124"/>
                      </a:lnTo>
                      <a:lnTo>
                        <a:pt x="201" y="122"/>
                      </a:lnTo>
                      <a:lnTo>
                        <a:pt x="202" y="122"/>
                      </a:lnTo>
                      <a:lnTo>
                        <a:pt x="203" y="124"/>
                      </a:lnTo>
                      <a:lnTo>
                        <a:pt x="207" y="124"/>
                      </a:lnTo>
                      <a:lnTo>
                        <a:pt x="207" y="122"/>
                      </a:lnTo>
                      <a:lnTo>
                        <a:pt x="211" y="124"/>
                      </a:lnTo>
                      <a:lnTo>
                        <a:pt x="211" y="122"/>
                      </a:lnTo>
                      <a:lnTo>
                        <a:pt x="214" y="121"/>
                      </a:lnTo>
                      <a:lnTo>
                        <a:pt x="215" y="121"/>
                      </a:lnTo>
                      <a:lnTo>
                        <a:pt x="216" y="121"/>
                      </a:lnTo>
                      <a:lnTo>
                        <a:pt x="218" y="122"/>
                      </a:lnTo>
                      <a:lnTo>
                        <a:pt x="219" y="124"/>
                      </a:lnTo>
                      <a:lnTo>
                        <a:pt x="220" y="125"/>
                      </a:lnTo>
                      <a:lnTo>
                        <a:pt x="220" y="125"/>
                      </a:lnTo>
                      <a:lnTo>
                        <a:pt x="220" y="125"/>
                      </a:lnTo>
                      <a:lnTo>
                        <a:pt x="222" y="125"/>
                      </a:lnTo>
                      <a:lnTo>
                        <a:pt x="222" y="125"/>
                      </a:lnTo>
                      <a:lnTo>
                        <a:pt x="223" y="121"/>
                      </a:lnTo>
                      <a:lnTo>
                        <a:pt x="226" y="122"/>
                      </a:lnTo>
                      <a:lnTo>
                        <a:pt x="226" y="122"/>
                      </a:lnTo>
                      <a:lnTo>
                        <a:pt x="231" y="122"/>
                      </a:lnTo>
                      <a:lnTo>
                        <a:pt x="231" y="122"/>
                      </a:lnTo>
                      <a:lnTo>
                        <a:pt x="239" y="122"/>
                      </a:lnTo>
                      <a:lnTo>
                        <a:pt x="239" y="121"/>
                      </a:lnTo>
                      <a:lnTo>
                        <a:pt x="241" y="121"/>
                      </a:lnTo>
                      <a:lnTo>
                        <a:pt x="243" y="120"/>
                      </a:lnTo>
                      <a:lnTo>
                        <a:pt x="244" y="120"/>
                      </a:lnTo>
                      <a:lnTo>
                        <a:pt x="244" y="120"/>
                      </a:lnTo>
                      <a:lnTo>
                        <a:pt x="245" y="120"/>
                      </a:lnTo>
                      <a:lnTo>
                        <a:pt x="247" y="120"/>
                      </a:lnTo>
                      <a:lnTo>
                        <a:pt x="247" y="121"/>
                      </a:lnTo>
                      <a:lnTo>
                        <a:pt x="247" y="121"/>
                      </a:lnTo>
                      <a:lnTo>
                        <a:pt x="249" y="120"/>
                      </a:lnTo>
                      <a:lnTo>
                        <a:pt x="249" y="121"/>
                      </a:lnTo>
                      <a:lnTo>
                        <a:pt x="249" y="122"/>
                      </a:lnTo>
                      <a:lnTo>
                        <a:pt x="250" y="124"/>
                      </a:lnTo>
                      <a:lnTo>
                        <a:pt x="250" y="124"/>
                      </a:lnTo>
                      <a:lnTo>
                        <a:pt x="250" y="125"/>
                      </a:lnTo>
                      <a:lnTo>
                        <a:pt x="253" y="125"/>
                      </a:lnTo>
                      <a:lnTo>
                        <a:pt x="253" y="124"/>
                      </a:lnTo>
                      <a:lnTo>
                        <a:pt x="258" y="124"/>
                      </a:lnTo>
                      <a:lnTo>
                        <a:pt x="257" y="127"/>
                      </a:lnTo>
                      <a:lnTo>
                        <a:pt x="256" y="129"/>
                      </a:lnTo>
                      <a:lnTo>
                        <a:pt x="254" y="130"/>
                      </a:lnTo>
                      <a:lnTo>
                        <a:pt x="253" y="131"/>
                      </a:lnTo>
                      <a:lnTo>
                        <a:pt x="252" y="133"/>
                      </a:lnTo>
                      <a:lnTo>
                        <a:pt x="252" y="139"/>
                      </a:lnTo>
                      <a:lnTo>
                        <a:pt x="256" y="139"/>
                      </a:lnTo>
                      <a:lnTo>
                        <a:pt x="254" y="142"/>
                      </a:lnTo>
                      <a:lnTo>
                        <a:pt x="253" y="142"/>
                      </a:lnTo>
                      <a:lnTo>
                        <a:pt x="256" y="148"/>
                      </a:lnTo>
                      <a:lnTo>
                        <a:pt x="253" y="148"/>
                      </a:lnTo>
                      <a:lnTo>
                        <a:pt x="253" y="150"/>
                      </a:lnTo>
                      <a:lnTo>
                        <a:pt x="252" y="151"/>
                      </a:lnTo>
                      <a:lnTo>
                        <a:pt x="252" y="151"/>
                      </a:lnTo>
                      <a:lnTo>
                        <a:pt x="252" y="152"/>
                      </a:lnTo>
                      <a:lnTo>
                        <a:pt x="250" y="154"/>
                      </a:lnTo>
                      <a:lnTo>
                        <a:pt x="250" y="154"/>
                      </a:lnTo>
                      <a:lnTo>
                        <a:pt x="249" y="155"/>
                      </a:lnTo>
                      <a:lnTo>
                        <a:pt x="249" y="156"/>
                      </a:lnTo>
                      <a:lnTo>
                        <a:pt x="248" y="156"/>
                      </a:lnTo>
                      <a:lnTo>
                        <a:pt x="248" y="159"/>
                      </a:lnTo>
                      <a:lnTo>
                        <a:pt x="249" y="160"/>
                      </a:lnTo>
                      <a:lnTo>
                        <a:pt x="249" y="160"/>
                      </a:lnTo>
                      <a:lnTo>
                        <a:pt x="249" y="160"/>
                      </a:lnTo>
                      <a:lnTo>
                        <a:pt x="249" y="160"/>
                      </a:lnTo>
                      <a:lnTo>
                        <a:pt x="250" y="161"/>
                      </a:lnTo>
                      <a:lnTo>
                        <a:pt x="250" y="161"/>
                      </a:lnTo>
                      <a:lnTo>
                        <a:pt x="252" y="161"/>
                      </a:lnTo>
                      <a:lnTo>
                        <a:pt x="253" y="163"/>
                      </a:lnTo>
                      <a:lnTo>
                        <a:pt x="253" y="163"/>
                      </a:lnTo>
                      <a:lnTo>
                        <a:pt x="253" y="163"/>
                      </a:lnTo>
                      <a:lnTo>
                        <a:pt x="256" y="164"/>
                      </a:lnTo>
                      <a:lnTo>
                        <a:pt x="257" y="165"/>
                      </a:lnTo>
                      <a:lnTo>
                        <a:pt x="257" y="165"/>
                      </a:lnTo>
                      <a:lnTo>
                        <a:pt x="257" y="165"/>
                      </a:lnTo>
                      <a:lnTo>
                        <a:pt x="257" y="165"/>
                      </a:lnTo>
                      <a:lnTo>
                        <a:pt x="257" y="165"/>
                      </a:lnTo>
                      <a:lnTo>
                        <a:pt x="257" y="165"/>
                      </a:lnTo>
                      <a:lnTo>
                        <a:pt x="257" y="167"/>
                      </a:lnTo>
                      <a:lnTo>
                        <a:pt x="260" y="168"/>
                      </a:lnTo>
                      <a:lnTo>
                        <a:pt x="260" y="168"/>
                      </a:lnTo>
                      <a:lnTo>
                        <a:pt x="261" y="169"/>
                      </a:lnTo>
                      <a:lnTo>
                        <a:pt x="262" y="169"/>
                      </a:lnTo>
                      <a:lnTo>
                        <a:pt x="262" y="169"/>
                      </a:lnTo>
                      <a:lnTo>
                        <a:pt x="264" y="171"/>
                      </a:lnTo>
                      <a:lnTo>
                        <a:pt x="265" y="171"/>
                      </a:lnTo>
                      <a:lnTo>
                        <a:pt x="265" y="172"/>
                      </a:lnTo>
                      <a:lnTo>
                        <a:pt x="265" y="172"/>
                      </a:lnTo>
                      <a:lnTo>
                        <a:pt x="267" y="172"/>
                      </a:lnTo>
                      <a:lnTo>
                        <a:pt x="267" y="172"/>
                      </a:lnTo>
                      <a:lnTo>
                        <a:pt x="269" y="172"/>
                      </a:lnTo>
                      <a:lnTo>
                        <a:pt x="270" y="172"/>
                      </a:lnTo>
                      <a:lnTo>
                        <a:pt x="273" y="172"/>
                      </a:lnTo>
                      <a:lnTo>
                        <a:pt x="274" y="172"/>
                      </a:lnTo>
                      <a:lnTo>
                        <a:pt x="274" y="172"/>
                      </a:lnTo>
                      <a:lnTo>
                        <a:pt x="277" y="172"/>
                      </a:lnTo>
                      <a:lnTo>
                        <a:pt x="277" y="173"/>
                      </a:lnTo>
                      <a:lnTo>
                        <a:pt x="281" y="175"/>
                      </a:lnTo>
                      <a:lnTo>
                        <a:pt x="281" y="176"/>
                      </a:lnTo>
                      <a:lnTo>
                        <a:pt x="284" y="176"/>
                      </a:lnTo>
                      <a:lnTo>
                        <a:pt x="284" y="177"/>
                      </a:lnTo>
                      <a:lnTo>
                        <a:pt x="290" y="178"/>
                      </a:lnTo>
                      <a:lnTo>
                        <a:pt x="290" y="178"/>
                      </a:lnTo>
                      <a:lnTo>
                        <a:pt x="290" y="180"/>
                      </a:lnTo>
                      <a:lnTo>
                        <a:pt x="290" y="181"/>
                      </a:lnTo>
                      <a:lnTo>
                        <a:pt x="292" y="182"/>
                      </a:lnTo>
                      <a:lnTo>
                        <a:pt x="299" y="189"/>
                      </a:lnTo>
                      <a:lnTo>
                        <a:pt x="300" y="189"/>
                      </a:lnTo>
                      <a:lnTo>
                        <a:pt x="302" y="192"/>
                      </a:lnTo>
                      <a:lnTo>
                        <a:pt x="305" y="190"/>
                      </a:lnTo>
                      <a:lnTo>
                        <a:pt x="305" y="192"/>
                      </a:lnTo>
                      <a:lnTo>
                        <a:pt x="307" y="192"/>
                      </a:lnTo>
                      <a:lnTo>
                        <a:pt x="308" y="193"/>
                      </a:lnTo>
                      <a:lnTo>
                        <a:pt x="311" y="193"/>
                      </a:lnTo>
                      <a:lnTo>
                        <a:pt x="311" y="193"/>
                      </a:lnTo>
                      <a:lnTo>
                        <a:pt x="312" y="193"/>
                      </a:lnTo>
                      <a:lnTo>
                        <a:pt x="312" y="194"/>
                      </a:lnTo>
                      <a:lnTo>
                        <a:pt x="330" y="198"/>
                      </a:lnTo>
                      <a:lnTo>
                        <a:pt x="332" y="196"/>
                      </a:lnTo>
                      <a:lnTo>
                        <a:pt x="333" y="194"/>
                      </a:lnTo>
                      <a:lnTo>
                        <a:pt x="334" y="192"/>
                      </a:lnTo>
                      <a:lnTo>
                        <a:pt x="336" y="190"/>
                      </a:lnTo>
                      <a:lnTo>
                        <a:pt x="337" y="188"/>
                      </a:lnTo>
                      <a:lnTo>
                        <a:pt x="336" y="188"/>
                      </a:lnTo>
                      <a:lnTo>
                        <a:pt x="336" y="185"/>
                      </a:lnTo>
                      <a:lnTo>
                        <a:pt x="334" y="185"/>
                      </a:lnTo>
                      <a:lnTo>
                        <a:pt x="333" y="182"/>
                      </a:lnTo>
                      <a:lnTo>
                        <a:pt x="333" y="181"/>
                      </a:lnTo>
                      <a:lnTo>
                        <a:pt x="334" y="181"/>
                      </a:lnTo>
                      <a:lnTo>
                        <a:pt x="338" y="175"/>
                      </a:lnTo>
                      <a:lnTo>
                        <a:pt x="341" y="175"/>
                      </a:lnTo>
                      <a:lnTo>
                        <a:pt x="341" y="173"/>
                      </a:lnTo>
                      <a:lnTo>
                        <a:pt x="342" y="173"/>
                      </a:lnTo>
                      <a:lnTo>
                        <a:pt x="343" y="172"/>
                      </a:lnTo>
                      <a:lnTo>
                        <a:pt x="345" y="172"/>
                      </a:lnTo>
                      <a:lnTo>
                        <a:pt x="345" y="171"/>
                      </a:lnTo>
                      <a:lnTo>
                        <a:pt x="346" y="171"/>
                      </a:lnTo>
                      <a:lnTo>
                        <a:pt x="346" y="171"/>
                      </a:lnTo>
                      <a:lnTo>
                        <a:pt x="347" y="171"/>
                      </a:lnTo>
                      <a:lnTo>
                        <a:pt x="347" y="171"/>
                      </a:lnTo>
                      <a:lnTo>
                        <a:pt x="347" y="169"/>
                      </a:lnTo>
                      <a:lnTo>
                        <a:pt x="356" y="173"/>
                      </a:lnTo>
                      <a:lnTo>
                        <a:pt x="360" y="173"/>
                      </a:lnTo>
                      <a:lnTo>
                        <a:pt x="360" y="175"/>
                      </a:lnTo>
                      <a:lnTo>
                        <a:pt x="362" y="175"/>
                      </a:lnTo>
                      <a:lnTo>
                        <a:pt x="362" y="175"/>
                      </a:lnTo>
                      <a:lnTo>
                        <a:pt x="362" y="176"/>
                      </a:lnTo>
                      <a:lnTo>
                        <a:pt x="364" y="176"/>
                      </a:lnTo>
                      <a:lnTo>
                        <a:pt x="363" y="178"/>
                      </a:lnTo>
                      <a:lnTo>
                        <a:pt x="364" y="178"/>
                      </a:lnTo>
                      <a:lnTo>
                        <a:pt x="364" y="178"/>
                      </a:lnTo>
                      <a:lnTo>
                        <a:pt x="366" y="178"/>
                      </a:lnTo>
                      <a:lnTo>
                        <a:pt x="367" y="178"/>
                      </a:lnTo>
                      <a:lnTo>
                        <a:pt x="368" y="178"/>
                      </a:lnTo>
                      <a:lnTo>
                        <a:pt x="371" y="178"/>
                      </a:lnTo>
                      <a:lnTo>
                        <a:pt x="374" y="178"/>
                      </a:lnTo>
                      <a:lnTo>
                        <a:pt x="374" y="181"/>
                      </a:lnTo>
                      <a:lnTo>
                        <a:pt x="381" y="181"/>
                      </a:lnTo>
                      <a:lnTo>
                        <a:pt x="383" y="185"/>
                      </a:lnTo>
                      <a:lnTo>
                        <a:pt x="383" y="185"/>
                      </a:lnTo>
                      <a:lnTo>
                        <a:pt x="384" y="186"/>
                      </a:lnTo>
                      <a:lnTo>
                        <a:pt x="388" y="185"/>
                      </a:lnTo>
                      <a:lnTo>
                        <a:pt x="388" y="185"/>
                      </a:lnTo>
                      <a:lnTo>
                        <a:pt x="388" y="185"/>
                      </a:lnTo>
                      <a:lnTo>
                        <a:pt x="391" y="185"/>
                      </a:lnTo>
                      <a:lnTo>
                        <a:pt x="392" y="185"/>
                      </a:lnTo>
                      <a:lnTo>
                        <a:pt x="394" y="185"/>
                      </a:lnTo>
                      <a:lnTo>
                        <a:pt x="396" y="186"/>
                      </a:lnTo>
                      <a:lnTo>
                        <a:pt x="397" y="188"/>
                      </a:lnTo>
                      <a:lnTo>
                        <a:pt x="398" y="188"/>
                      </a:lnTo>
                      <a:lnTo>
                        <a:pt x="398" y="189"/>
                      </a:lnTo>
                      <a:lnTo>
                        <a:pt x="400" y="189"/>
                      </a:lnTo>
                      <a:lnTo>
                        <a:pt x="400" y="189"/>
                      </a:lnTo>
                      <a:lnTo>
                        <a:pt x="402" y="189"/>
                      </a:lnTo>
                      <a:lnTo>
                        <a:pt x="402" y="190"/>
                      </a:lnTo>
                      <a:lnTo>
                        <a:pt x="406" y="190"/>
                      </a:lnTo>
                      <a:lnTo>
                        <a:pt x="406" y="190"/>
                      </a:lnTo>
                      <a:lnTo>
                        <a:pt x="411" y="190"/>
                      </a:lnTo>
                      <a:lnTo>
                        <a:pt x="413" y="190"/>
                      </a:lnTo>
                      <a:lnTo>
                        <a:pt x="413" y="190"/>
                      </a:lnTo>
                      <a:lnTo>
                        <a:pt x="414" y="190"/>
                      </a:lnTo>
                      <a:lnTo>
                        <a:pt x="414" y="190"/>
                      </a:lnTo>
                      <a:lnTo>
                        <a:pt x="415" y="192"/>
                      </a:lnTo>
                      <a:lnTo>
                        <a:pt x="417" y="193"/>
                      </a:lnTo>
                      <a:lnTo>
                        <a:pt x="418" y="193"/>
                      </a:lnTo>
                      <a:lnTo>
                        <a:pt x="419" y="193"/>
                      </a:lnTo>
                      <a:lnTo>
                        <a:pt x="421" y="192"/>
                      </a:lnTo>
                      <a:lnTo>
                        <a:pt x="422" y="192"/>
                      </a:lnTo>
                      <a:lnTo>
                        <a:pt x="422" y="192"/>
                      </a:lnTo>
                      <a:lnTo>
                        <a:pt x="423" y="190"/>
                      </a:lnTo>
                      <a:lnTo>
                        <a:pt x="426" y="192"/>
                      </a:lnTo>
                      <a:lnTo>
                        <a:pt x="427" y="193"/>
                      </a:lnTo>
                      <a:lnTo>
                        <a:pt x="427" y="190"/>
                      </a:lnTo>
                      <a:lnTo>
                        <a:pt x="428" y="189"/>
                      </a:lnTo>
                      <a:lnTo>
                        <a:pt x="430" y="189"/>
                      </a:lnTo>
                      <a:lnTo>
                        <a:pt x="431" y="189"/>
                      </a:lnTo>
                      <a:lnTo>
                        <a:pt x="432" y="189"/>
                      </a:lnTo>
                      <a:lnTo>
                        <a:pt x="434" y="189"/>
                      </a:lnTo>
                      <a:lnTo>
                        <a:pt x="436" y="189"/>
                      </a:lnTo>
                      <a:lnTo>
                        <a:pt x="435" y="190"/>
                      </a:lnTo>
                      <a:lnTo>
                        <a:pt x="435" y="190"/>
                      </a:lnTo>
                      <a:lnTo>
                        <a:pt x="436" y="192"/>
                      </a:lnTo>
                      <a:lnTo>
                        <a:pt x="436" y="192"/>
                      </a:lnTo>
                      <a:lnTo>
                        <a:pt x="436" y="192"/>
                      </a:lnTo>
                      <a:lnTo>
                        <a:pt x="438" y="192"/>
                      </a:lnTo>
                      <a:lnTo>
                        <a:pt x="438" y="190"/>
                      </a:lnTo>
                      <a:lnTo>
                        <a:pt x="438" y="190"/>
                      </a:lnTo>
                      <a:lnTo>
                        <a:pt x="438" y="190"/>
                      </a:lnTo>
                      <a:lnTo>
                        <a:pt x="436" y="189"/>
                      </a:lnTo>
                      <a:lnTo>
                        <a:pt x="436" y="186"/>
                      </a:lnTo>
                      <a:lnTo>
                        <a:pt x="442" y="188"/>
                      </a:lnTo>
                      <a:lnTo>
                        <a:pt x="440" y="190"/>
                      </a:lnTo>
                      <a:lnTo>
                        <a:pt x="444" y="190"/>
                      </a:lnTo>
                      <a:lnTo>
                        <a:pt x="444" y="190"/>
                      </a:lnTo>
                      <a:lnTo>
                        <a:pt x="444" y="190"/>
                      </a:lnTo>
                      <a:lnTo>
                        <a:pt x="446" y="192"/>
                      </a:lnTo>
                      <a:lnTo>
                        <a:pt x="446" y="192"/>
                      </a:lnTo>
                      <a:lnTo>
                        <a:pt x="447" y="190"/>
                      </a:lnTo>
                      <a:lnTo>
                        <a:pt x="452" y="189"/>
                      </a:lnTo>
                      <a:lnTo>
                        <a:pt x="452" y="190"/>
                      </a:lnTo>
                      <a:lnTo>
                        <a:pt x="456" y="190"/>
                      </a:lnTo>
                      <a:lnTo>
                        <a:pt x="460" y="189"/>
                      </a:lnTo>
                      <a:lnTo>
                        <a:pt x="464" y="189"/>
                      </a:lnTo>
                      <a:lnTo>
                        <a:pt x="466" y="185"/>
                      </a:lnTo>
                      <a:lnTo>
                        <a:pt x="468" y="185"/>
                      </a:lnTo>
                      <a:lnTo>
                        <a:pt x="468" y="184"/>
                      </a:lnTo>
                      <a:lnTo>
                        <a:pt x="468" y="182"/>
                      </a:lnTo>
                      <a:lnTo>
                        <a:pt x="468" y="180"/>
                      </a:lnTo>
                      <a:lnTo>
                        <a:pt x="469" y="180"/>
                      </a:lnTo>
                      <a:lnTo>
                        <a:pt x="469" y="178"/>
                      </a:lnTo>
                      <a:lnTo>
                        <a:pt x="470" y="177"/>
                      </a:lnTo>
                      <a:lnTo>
                        <a:pt x="472" y="169"/>
                      </a:lnTo>
                      <a:lnTo>
                        <a:pt x="473" y="169"/>
                      </a:lnTo>
                      <a:lnTo>
                        <a:pt x="473" y="168"/>
                      </a:lnTo>
                      <a:lnTo>
                        <a:pt x="474" y="168"/>
                      </a:lnTo>
                      <a:lnTo>
                        <a:pt x="474" y="168"/>
                      </a:lnTo>
                      <a:lnTo>
                        <a:pt x="474" y="163"/>
                      </a:lnTo>
                      <a:lnTo>
                        <a:pt x="476" y="163"/>
                      </a:lnTo>
                      <a:lnTo>
                        <a:pt x="476" y="159"/>
                      </a:lnTo>
                      <a:lnTo>
                        <a:pt x="476" y="159"/>
                      </a:lnTo>
                      <a:lnTo>
                        <a:pt x="476" y="158"/>
                      </a:lnTo>
                      <a:lnTo>
                        <a:pt x="478" y="158"/>
                      </a:lnTo>
                      <a:lnTo>
                        <a:pt x="478" y="154"/>
                      </a:lnTo>
                      <a:lnTo>
                        <a:pt x="480" y="154"/>
                      </a:lnTo>
                      <a:lnTo>
                        <a:pt x="480" y="152"/>
                      </a:lnTo>
                      <a:lnTo>
                        <a:pt x="480" y="152"/>
                      </a:lnTo>
                      <a:lnTo>
                        <a:pt x="480" y="152"/>
                      </a:lnTo>
                      <a:lnTo>
                        <a:pt x="478" y="151"/>
                      </a:lnTo>
                      <a:lnTo>
                        <a:pt x="478" y="150"/>
                      </a:lnTo>
                      <a:lnTo>
                        <a:pt x="477" y="148"/>
                      </a:lnTo>
                      <a:lnTo>
                        <a:pt x="478" y="147"/>
                      </a:lnTo>
                      <a:lnTo>
                        <a:pt x="478" y="146"/>
                      </a:lnTo>
                      <a:lnTo>
                        <a:pt x="478" y="143"/>
                      </a:lnTo>
                      <a:lnTo>
                        <a:pt x="477" y="142"/>
                      </a:lnTo>
                      <a:lnTo>
                        <a:pt x="477" y="139"/>
                      </a:lnTo>
                      <a:lnTo>
                        <a:pt x="477" y="139"/>
                      </a:lnTo>
                      <a:lnTo>
                        <a:pt x="477" y="137"/>
                      </a:lnTo>
                      <a:lnTo>
                        <a:pt x="477" y="137"/>
                      </a:lnTo>
                      <a:lnTo>
                        <a:pt x="477" y="137"/>
                      </a:lnTo>
                      <a:lnTo>
                        <a:pt x="477" y="137"/>
                      </a:lnTo>
                      <a:lnTo>
                        <a:pt x="477" y="135"/>
                      </a:lnTo>
                      <a:lnTo>
                        <a:pt x="477" y="135"/>
                      </a:lnTo>
                      <a:lnTo>
                        <a:pt x="476" y="131"/>
                      </a:lnTo>
                      <a:lnTo>
                        <a:pt x="478" y="130"/>
                      </a:lnTo>
                      <a:lnTo>
                        <a:pt x="478" y="129"/>
                      </a:lnTo>
                      <a:lnTo>
                        <a:pt x="478" y="126"/>
                      </a:lnTo>
                      <a:lnTo>
                        <a:pt x="478" y="124"/>
                      </a:lnTo>
                      <a:lnTo>
                        <a:pt x="476" y="124"/>
                      </a:lnTo>
                      <a:lnTo>
                        <a:pt x="474" y="126"/>
                      </a:lnTo>
                      <a:lnTo>
                        <a:pt x="473" y="127"/>
                      </a:lnTo>
                      <a:lnTo>
                        <a:pt x="470" y="129"/>
                      </a:lnTo>
                      <a:lnTo>
                        <a:pt x="470" y="127"/>
                      </a:lnTo>
                      <a:lnTo>
                        <a:pt x="466" y="127"/>
                      </a:lnTo>
                      <a:lnTo>
                        <a:pt x="464" y="131"/>
                      </a:lnTo>
                      <a:lnTo>
                        <a:pt x="460" y="133"/>
                      </a:lnTo>
                      <a:lnTo>
                        <a:pt x="456" y="134"/>
                      </a:lnTo>
                      <a:lnTo>
                        <a:pt x="451" y="134"/>
                      </a:lnTo>
                      <a:lnTo>
                        <a:pt x="449" y="134"/>
                      </a:lnTo>
                      <a:lnTo>
                        <a:pt x="448" y="133"/>
                      </a:lnTo>
                      <a:lnTo>
                        <a:pt x="447" y="133"/>
                      </a:lnTo>
                      <a:lnTo>
                        <a:pt x="446" y="131"/>
                      </a:lnTo>
                      <a:lnTo>
                        <a:pt x="444" y="130"/>
                      </a:lnTo>
                      <a:lnTo>
                        <a:pt x="443" y="130"/>
                      </a:lnTo>
                      <a:lnTo>
                        <a:pt x="443" y="129"/>
                      </a:lnTo>
                      <a:lnTo>
                        <a:pt x="442" y="129"/>
                      </a:lnTo>
                      <a:lnTo>
                        <a:pt x="440" y="127"/>
                      </a:lnTo>
                      <a:lnTo>
                        <a:pt x="438" y="127"/>
                      </a:lnTo>
                      <a:lnTo>
                        <a:pt x="438" y="127"/>
                      </a:lnTo>
                      <a:lnTo>
                        <a:pt x="436" y="127"/>
                      </a:lnTo>
                      <a:lnTo>
                        <a:pt x="436" y="126"/>
                      </a:lnTo>
                      <a:lnTo>
                        <a:pt x="436" y="126"/>
                      </a:lnTo>
                      <a:lnTo>
                        <a:pt x="435" y="127"/>
                      </a:lnTo>
                      <a:lnTo>
                        <a:pt x="435" y="127"/>
                      </a:lnTo>
                      <a:lnTo>
                        <a:pt x="434" y="127"/>
                      </a:lnTo>
                      <a:lnTo>
                        <a:pt x="432" y="127"/>
                      </a:lnTo>
                      <a:lnTo>
                        <a:pt x="432" y="126"/>
                      </a:lnTo>
                      <a:lnTo>
                        <a:pt x="431" y="129"/>
                      </a:lnTo>
                      <a:lnTo>
                        <a:pt x="431" y="130"/>
                      </a:lnTo>
                      <a:lnTo>
                        <a:pt x="430" y="133"/>
                      </a:lnTo>
                      <a:lnTo>
                        <a:pt x="428" y="133"/>
                      </a:lnTo>
                      <a:lnTo>
                        <a:pt x="426" y="134"/>
                      </a:lnTo>
                      <a:lnTo>
                        <a:pt x="426" y="134"/>
                      </a:lnTo>
                      <a:lnTo>
                        <a:pt x="425" y="135"/>
                      </a:lnTo>
                      <a:lnTo>
                        <a:pt x="423" y="135"/>
                      </a:lnTo>
                      <a:lnTo>
                        <a:pt x="421" y="133"/>
                      </a:lnTo>
                      <a:lnTo>
                        <a:pt x="419" y="133"/>
                      </a:lnTo>
                      <a:lnTo>
                        <a:pt x="418" y="130"/>
                      </a:lnTo>
                      <a:lnTo>
                        <a:pt x="417" y="130"/>
                      </a:lnTo>
                      <a:lnTo>
                        <a:pt x="418" y="129"/>
                      </a:lnTo>
                      <a:lnTo>
                        <a:pt x="417" y="129"/>
                      </a:lnTo>
                      <a:lnTo>
                        <a:pt x="417" y="127"/>
                      </a:lnTo>
                      <a:lnTo>
                        <a:pt x="417" y="127"/>
                      </a:lnTo>
                      <a:lnTo>
                        <a:pt x="415" y="127"/>
                      </a:lnTo>
                      <a:lnTo>
                        <a:pt x="414" y="127"/>
                      </a:lnTo>
                      <a:lnTo>
                        <a:pt x="414" y="127"/>
                      </a:lnTo>
                      <a:lnTo>
                        <a:pt x="413" y="126"/>
                      </a:lnTo>
                      <a:lnTo>
                        <a:pt x="413" y="126"/>
                      </a:lnTo>
                      <a:lnTo>
                        <a:pt x="413" y="125"/>
                      </a:lnTo>
                      <a:lnTo>
                        <a:pt x="413" y="125"/>
                      </a:lnTo>
                      <a:lnTo>
                        <a:pt x="410" y="125"/>
                      </a:lnTo>
                      <a:lnTo>
                        <a:pt x="410" y="126"/>
                      </a:lnTo>
                      <a:lnTo>
                        <a:pt x="409" y="126"/>
                      </a:lnTo>
                      <a:lnTo>
                        <a:pt x="409" y="125"/>
                      </a:lnTo>
                      <a:lnTo>
                        <a:pt x="408" y="125"/>
                      </a:lnTo>
                      <a:lnTo>
                        <a:pt x="408" y="125"/>
                      </a:lnTo>
                      <a:lnTo>
                        <a:pt x="408" y="124"/>
                      </a:lnTo>
                      <a:lnTo>
                        <a:pt x="408" y="124"/>
                      </a:lnTo>
                      <a:lnTo>
                        <a:pt x="409" y="124"/>
                      </a:lnTo>
                      <a:lnTo>
                        <a:pt x="409" y="122"/>
                      </a:lnTo>
                      <a:lnTo>
                        <a:pt x="401" y="122"/>
                      </a:lnTo>
                      <a:lnTo>
                        <a:pt x="401" y="120"/>
                      </a:lnTo>
                      <a:lnTo>
                        <a:pt x="402" y="120"/>
                      </a:lnTo>
                      <a:lnTo>
                        <a:pt x="402" y="117"/>
                      </a:lnTo>
                      <a:lnTo>
                        <a:pt x="401" y="117"/>
                      </a:lnTo>
                      <a:lnTo>
                        <a:pt x="400" y="110"/>
                      </a:lnTo>
                      <a:lnTo>
                        <a:pt x="398" y="110"/>
                      </a:lnTo>
                      <a:lnTo>
                        <a:pt x="394" y="110"/>
                      </a:lnTo>
                      <a:lnTo>
                        <a:pt x="394" y="110"/>
                      </a:lnTo>
                      <a:lnTo>
                        <a:pt x="396" y="109"/>
                      </a:lnTo>
                      <a:lnTo>
                        <a:pt x="394" y="108"/>
                      </a:lnTo>
                      <a:lnTo>
                        <a:pt x="394" y="105"/>
                      </a:lnTo>
                      <a:lnTo>
                        <a:pt x="396" y="106"/>
                      </a:lnTo>
                      <a:lnTo>
                        <a:pt x="397" y="106"/>
                      </a:lnTo>
                      <a:lnTo>
                        <a:pt x="398" y="108"/>
                      </a:lnTo>
                      <a:lnTo>
                        <a:pt x="398" y="106"/>
                      </a:lnTo>
                      <a:lnTo>
                        <a:pt x="400" y="106"/>
                      </a:lnTo>
                      <a:lnTo>
                        <a:pt x="400" y="104"/>
                      </a:lnTo>
                      <a:lnTo>
                        <a:pt x="398" y="104"/>
                      </a:lnTo>
                      <a:lnTo>
                        <a:pt x="398" y="104"/>
                      </a:lnTo>
                      <a:lnTo>
                        <a:pt x="397" y="103"/>
                      </a:lnTo>
                      <a:lnTo>
                        <a:pt x="398" y="101"/>
                      </a:lnTo>
                      <a:lnTo>
                        <a:pt x="400" y="99"/>
                      </a:lnTo>
                      <a:lnTo>
                        <a:pt x="398" y="97"/>
                      </a:lnTo>
                      <a:lnTo>
                        <a:pt x="398" y="95"/>
                      </a:lnTo>
                      <a:lnTo>
                        <a:pt x="397" y="95"/>
                      </a:lnTo>
                      <a:lnTo>
                        <a:pt x="394" y="95"/>
                      </a:lnTo>
                      <a:lnTo>
                        <a:pt x="392" y="95"/>
                      </a:lnTo>
                      <a:lnTo>
                        <a:pt x="392" y="93"/>
                      </a:lnTo>
                      <a:lnTo>
                        <a:pt x="393" y="92"/>
                      </a:lnTo>
                      <a:lnTo>
                        <a:pt x="393" y="91"/>
                      </a:lnTo>
                      <a:lnTo>
                        <a:pt x="393" y="88"/>
                      </a:lnTo>
                      <a:lnTo>
                        <a:pt x="393" y="88"/>
                      </a:lnTo>
                      <a:lnTo>
                        <a:pt x="394" y="87"/>
                      </a:lnTo>
                      <a:lnTo>
                        <a:pt x="396" y="87"/>
                      </a:lnTo>
                      <a:lnTo>
                        <a:pt x="397" y="84"/>
                      </a:lnTo>
                      <a:lnTo>
                        <a:pt x="398" y="83"/>
                      </a:lnTo>
                      <a:lnTo>
                        <a:pt x="401" y="83"/>
                      </a:lnTo>
                      <a:lnTo>
                        <a:pt x="402" y="83"/>
                      </a:lnTo>
                      <a:lnTo>
                        <a:pt x="404" y="83"/>
                      </a:lnTo>
                      <a:lnTo>
                        <a:pt x="406" y="83"/>
                      </a:lnTo>
                      <a:lnTo>
                        <a:pt x="406" y="80"/>
                      </a:lnTo>
                      <a:lnTo>
                        <a:pt x="410" y="80"/>
                      </a:lnTo>
                      <a:lnTo>
                        <a:pt x="410" y="82"/>
                      </a:lnTo>
                      <a:lnTo>
                        <a:pt x="413" y="82"/>
                      </a:lnTo>
                      <a:lnTo>
                        <a:pt x="415" y="80"/>
                      </a:lnTo>
                      <a:lnTo>
                        <a:pt x="417" y="80"/>
                      </a:lnTo>
                      <a:lnTo>
                        <a:pt x="418" y="79"/>
                      </a:lnTo>
                      <a:lnTo>
                        <a:pt x="418" y="79"/>
                      </a:lnTo>
                      <a:lnTo>
                        <a:pt x="418" y="79"/>
                      </a:lnTo>
                      <a:lnTo>
                        <a:pt x="418" y="79"/>
                      </a:lnTo>
                      <a:lnTo>
                        <a:pt x="417" y="79"/>
                      </a:lnTo>
                      <a:lnTo>
                        <a:pt x="418" y="78"/>
                      </a:lnTo>
                      <a:lnTo>
                        <a:pt x="419" y="78"/>
                      </a:lnTo>
                      <a:lnTo>
                        <a:pt x="421" y="78"/>
                      </a:lnTo>
                      <a:lnTo>
                        <a:pt x="422" y="78"/>
                      </a:lnTo>
                      <a:lnTo>
                        <a:pt x="425" y="78"/>
                      </a:lnTo>
                      <a:lnTo>
                        <a:pt x="425" y="78"/>
                      </a:lnTo>
                      <a:lnTo>
                        <a:pt x="421" y="76"/>
                      </a:lnTo>
                      <a:lnTo>
                        <a:pt x="417" y="76"/>
                      </a:lnTo>
                      <a:lnTo>
                        <a:pt x="418" y="74"/>
                      </a:lnTo>
                      <a:lnTo>
                        <a:pt x="421" y="74"/>
                      </a:lnTo>
                      <a:lnTo>
                        <a:pt x="423" y="74"/>
                      </a:lnTo>
                      <a:lnTo>
                        <a:pt x="425" y="74"/>
                      </a:lnTo>
                      <a:lnTo>
                        <a:pt x="426" y="74"/>
                      </a:lnTo>
                      <a:lnTo>
                        <a:pt x="426" y="74"/>
                      </a:lnTo>
                      <a:lnTo>
                        <a:pt x="427" y="74"/>
                      </a:lnTo>
                      <a:lnTo>
                        <a:pt x="427" y="72"/>
                      </a:lnTo>
                      <a:lnTo>
                        <a:pt x="428" y="72"/>
                      </a:lnTo>
                      <a:lnTo>
                        <a:pt x="428" y="72"/>
                      </a:lnTo>
                      <a:lnTo>
                        <a:pt x="430" y="74"/>
                      </a:lnTo>
                      <a:lnTo>
                        <a:pt x="432" y="74"/>
                      </a:lnTo>
                      <a:lnTo>
                        <a:pt x="434" y="74"/>
                      </a:lnTo>
                      <a:lnTo>
                        <a:pt x="436" y="74"/>
                      </a:lnTo>
                      <a:lnTo>
                        <a:pt x="438" y="74"/>
                      </a:lnTo>
                      <a:lnTo>
                        <a:pt x="439" y="71"/>
                      </a:lnTo>
                      <a:lnTo>
                        <a:pt x="440" y="71"/>
                      </a:lnTo>
                      <a:lnTo>
                        <a:pt x="440" y="70"/>
                      </a:lnTo>
                      <a:lnTo>
                        <a:pt x="442" y="70"/>
                      </a:lnTo>
                      <a:lnTo>
                        <a:pt x="444" y="70"/>
                      </a:lnTo>
                      <a:lnTo>
                        <a:pt x="446" y="69"/>
                      </a:lnTo>
                      <a:lnTo>
                        <a:pt x="446" y="69"/>
                      </a:lnTo>
                      <a:lnTo>
                        <a:pt x="447" y="67"/>
                      </a:lnTo>
                      <a:lnTo>
                        <a:pt x="447" y="66"/>
                      </a:lnTo>
                      <a:lnTo>
                        <a:pt x="453" y="65"/>
                      </a:lnTo>
                      <a:lnTo>
                        <a:pt x="455" y="63"/>
                      </a:lnTo>
                      <a:lnTo>
                        <a:pt x="461" y="63"/>
                      </a:lnTo>
                      <a:lnTo>
                        <a:pt x="461" y="65"/>
                      </a:lnTo>
                      <a:lnTo>
                        <a:pt x="464" y="65"/>
                      </a:lnTo>
                      <a:lnTo>
                        <a:pt x="464" y="66"/>
                      </a:lnTo>
                      <a:lnTo>
                        <a:pt x="465" y="66"/>
                      </a:lnTo>
                      <a:lnTo>
                        <a:pt x="466" y="65"/>
                      </a:lnTo>
                      <a:lnTo>
                        <a:pt x="466" y="65"/>
                      </a:lnTo>
                      <a:lnTo>
                        <a:pt x="469" y="65"/>
                      </a:lnTo>
                      <a:lnTo>
                        <a:pt x="469" y="65"/>
                      </a:lnTo>
                      <a:lnTo>
                        <a:pt x="469" y="65"/>
                      </a:lnTo>
                      <a:lnTo>
                        <a:pt x="470" y="63"/>
                      </a:lnTo>
                      <a:lnTo>
                        <a:pt x="472" y="65"/>
                      </a:lnTo>
                      <a:lnTo>
                        <a:pt x="472" y="66"/>
                      </a:lnTo>
                      <a:lnTo>
                        <a:pt x="474" y="67"/>
                      </a:lnTo>
                      <a:lnTo>
                        <a:pt x="474" y="67"/>
                      </a:lnTo>
                      <a:lnTo>
                        <a:pt x="474" y="67"/>
                      </a:lnTo>
                      <a:lnTo>
                        <a:pt x="477" y="67"/>
                      </a:lnTo>
                      <a:lnTo>
                        <a:pt x="478" y="67"/>
                      </a:lnTo>
                      <a:lnTo>
                        <a:pt x="478" y="67"/>
                      </a:lnTo>
                      <a:lnTo>
                        <a:pt x="478" y="67"/>
                      </a:lnTo>
                      <a:lnTo>
                        <a:pt x="480" y="70"/>
                      </a:lnTo>
                      <a:lnTo>
                        <a:pt x="481" y="72"/>
                      </a:lnTo>
                      <a:lnTo>
                        <a:pt x="483" y="72"/>
                      </a:lnTo>
                      <a:lnTo>
                        <a:pt x="485" y="71"/>
                      </a:lnTo>
                      <a:lnTo>
                        <a:pt x="487" y="71"/>
                      </a:lnTo>
                      <a:lnTo>
                        <a:pt x="489" y="71"/>
                      </a:lnTo>
                      <a:lnTo>
                        <a:pt x="489" y="71"/>
                      </a:lnTo>
                      <a:lnTo>
                        <a:pt x="490" y="71"/>
                      </a:lnTo>
                      <a:lnTo>
                        <a:pt x="490" y="71"/>
                      </a:lnTo>
                      <a:lnTo>
                        <a:pt x="491" y="74"/>
                      </a:lnTo>
                      <a:lnTo>
                        <a:pt x="493" y="74"/>
                      </a:lnTo>
                      <a:lnTo>
                        <a:pt x="493" y="74"/>
                      </a:lnTo>
                      <a:lnTo>
                        <a:pt x="495" y="74"/>
                      </a:lnTo>
                      <a:lnTo>
                        <a:pt x="497" y="75"/>
                      </a:lnTo>
                      <a:lnTo>
                        <a:pt x="503" y="76"/>
                      </a:lnTo>
                      <a:lnTo>
                        <a:pt x="503" y="75"/>
                      </a:lnTo>
                      <a:lnTo>
                        <a:pt x="507" y="75"/>
                      </a:lnTo>
                      <a:lnTo>
                        <a:pt x="507" y="74"/>
                      </a:lnTo>
                      <a:lnTo>
                        <a:pt x="508" y="74"/>
                      </a:lnTo>
                      <a:lnTo>
                        <a:pt x="508" y="74"/>
                      </a:lnTo>
                      <a:lnTo>
                        <a:pt x="510" y="74"/>
                      </a:lnTo>
                      <a:lnTo>
                        <a:pt x="511" y="74"/>
                      </a:lnTo>
                      <a:lnTo>
                        <a:pt x="512" y="74"/>
                      </a:lnTo>
                      <a:lnTo>
                        <a:pt x="514" y="75"/>
                      </a:lnTo>
                      <a:lnTo>
                        <a:pt x="515" y="75"/>
                      </a:lnTo>
                      <a:lnTo>
                        <a:pt x="516" y="75"/>
                      </a:lnTo>
                      <a:lnTo>
                        <a:pt x="518" y="75"/>
                      </a:lnTo>
                      <a:lnTo>
                        <a:pt x="519" y="74"/>
                      </a:lnTo>
                      <a:lnTo>
                        <a:pt x="519" y="74"/>
                      </a:lnTo>
                      <a:lnTo>
                        <a:pt x="521" y="74"/>
                      </a:lnTo>
                      <a:lnTo>
                        <a:pt x="521" y="72"/>
                      </a:lnTo>
                      <a:lnTo>
                        <a:pt x="523" y="72"/>
                      </a:lnTo>
                      <a:lnTo>
                        <a:pt x="523" y="72"/>
                      </a:lnTo>
                      <a:lnTo>
                        <a:pt x="524" y="72"/>
                      </a:lnTo>
                      <a:lnTo>
                        <a:pt x="524" y="71"/>
                      </a:lnTo>
                      <a:lnTo>
                        <a:pt x="525" y="71"/>
                      </a:lnTo>
                      <a:lnTo>
                        <a:pt x="525" y="70"/>
                      </a:lnTo>
                      <a:lnTo>
                        <a:pt x="525" y="70"/>
                      </a:lnTo>
                      <a:lnTo>
                        <a:pt x="527" y="70"/>
                      </a:lnTo>
                      <a:lnTo>
                        <a:pt x="528" y="69"/>
                      </a:lnTo>
                      <a:lnTo>
                        <a:pt x="528" y="66"/>
                      </a:lnTo>
                      <a:lnTo>
                        <a:pt x="529" y="66"/>
                      </a:lnTo>
                      <a:lnTo>
                        <a:pt x="529" y="63"/>
                      </a:lnTo>
                      <a:lnTo>
                        <a:pt x="528" y="61"/>
                      </a:lnTo>
                      <a:lnTo>
                        <a:pt x="527" y="58"/>
                      </a:lnTo>
                      <a:lnTo>
                        <a:pt x="527" y="55"/>
                      </a:lnTo>
                      <a:lnTo>
                        <a:pt x="524" y="55"/>
                      </a:lnTo>
                      <a:lnTo>
                        <a:pt x="524" y="54"/>
                      </a:lnTo>
                      <a:lnTo>
                        <a:pt x="523" y="53"/>
                      </a:lnTo>
                      <a:lnTo>
                        <a:pt x="523" y="53"/>
                      </a:lnTo>
                      <a:lnTo>
                        <a:pt x="521" y="53"/>
                      </a:lnTo>
                      <a:lnTo>
                        <a:pt x="520" y="52"/>
                      </a:lnTo>
                      <a:lnTo>
                        <a:pt x="519" y="52"/>
                      </a:lnTo>
                      <a:lnTo>
                        <a:pt x="519" y="50"/>
                      </a:lnTo>
                      <a:lnTo>
                        <a:pt x="516" y="50"/>
                      </a:lnTo>
                      <a:lnTo>
                        <a:pt x="515" y="49"/>
                      </a:lnTo>
                      <a:lnTo>
                        <a:pt x="514" y="49"/>
                      </a:lnTo>
                      <a:lnTo>
                        <a:pt x="514" y="48"/>
                      </a:lnTo>
                      <a:lnTo>
                        <a:pt x="511" y="48"/>
                      </a:lnTo>
                      <a:lnTo>
                        <a:pt x="511" y="46"/>
                      </a:lnTo>
                      <a:lnTo>
                        <a:pt x="508" y="45"/>
                      </a:lnTo>
                      <a:lnTo>
                        <a:pt x="508" y="44"/>
                      </a:lnTo>
                      <a:lnTo>
                        <a:pt x="508" y="44"/>
                      </a:lnTo>
                      <a:lnTo>
                        <a:pt x="507" y="41"/>
                      </a:lnTo>
                      <a:lnTo>
                        <a:pt x="504" y="41"/>
                      </a:lnTo>
                      <a:lnTo>
                        <a:pt x="504" y="41"/>
                      </a:lnTo>
                      <a:lnTo>
                        <a:pt x="504" y="41"/>
                      </a:lnTo>
                      <a:lnTo>
                        <a:pt x="503" y="38"/>
                      </a:lnTo>
                      <a:lnTo>
                        <a:pt x="503" y="38"/>
                      </a:lnTo>
                      <a:lnTo>
                        <a:pt x="503" y="37"/>
                      </a:lnTo>
                      <a:lnTo>
                        <a:pt x="500" y="37"/>
                      </a:lnTo>
                      <a:lnTo>
                        <a:pt x="500" y="36"/>
                      </a:lnTo>
                      <a:lnTo>
                        <a:pt x="498" y="36"/>
                      </a:lnTo>
                      <a:lnTo>
                        <a:pt x="498" y="34"/>
                      </a:lnTo>
                      <a:lnTo>
                        <a:pt x="498" y="33"/>
                      </a:lnTo>
                      <a:lnTo>
                        <a:pt x="497" y="32"/>
                      </a:lnTo>
                      <a:lnTo>
                        <a:pt x="494" y="33"/>
                      </a:lnTo>
                      <a:lnTo>
                        <a:pt x="494" y="32"/>
                      </a:lnTo>
                      <a:lnTo>
                        <a:pt x="494" y="32"/>
                      </a:lnTo>
                      <a:lnTo>
                        <a:pt x="494" y="31"/>
                      </a:lnTo>
                      <a:lnTo>
                        <a:pt x="493" y="29"/>
                      </a:lnTo>
                      <a:lnTo>
                        <a:pt x="493" y="29"/>
                      </a:lnTo>
                      <a:lnTo>
                        <a:pt x="491" y="28"/>
                      </a:lnTo>
                      <a:lnTo>
                        <a:pt x="491" y="27"/>
                      </a:lnTo>
                      <a:lnTo>
                        <a:pt x="486" y="28"/>
                      </a:lnTo>
                      <a:lnTo>
                        <a:pt x="486" y="27"/>
                      </a:lnTo>
                      <a:lnTo>
                        <a:pt x="490" y="25"/>
                      </a:lnTo>
                      <a:lnTo>
                        <a:pt x="490" y="23"/>
                      </a:lnTo>
                      <a:lnTo>
                        <a:pt x="493" y="23"/>
                      </a:lnTo>
                      <a:lnTo>
                        <a:pt x="493" y="24"/>
                      </a:lnTo>
                      <a:lnTo>
                        <a:pt x="493" y="24"/>
                      </a:lnTo>
                      <a:lnTo>
                        <a:pt x="494" y="24"/>
                      </a:lnTo>
                      <a:lnTo>
                        <a:pt x="495" y="23"/>
                      </a:lnTo>
                      <a:lnTo>
                        <a:pt x="495" y="20"/>
                      </a:lnTo>
                      <a:lnTo>
                        <a:pt x="495" y="20"/>
                      </a:lnTo>
                      <a:lnTo>
                        <a:pt x="497" y="19"/>
                      </a:lnTo>
                      <a:lnTo>
                        <a:pt x="497" y="19"/>
                      </a:lnTo>
                      <a:lnTo>
                        <a:pt x="498" y="19"/>
                      </a:lnTo>
                      <a:lnTo>
                        <a:pt x="498" y="16"/>
                      </a:lnTo>
                      <a:lnTo>
                        <a:pt x="499" y="16"/>
                      </a:lnTo>
                      <a:lnTo>
                        <a:pt x="499" y="15"/>
                      </a:lnTo>
                      <a:lnTo>
                        <a:pt x="498" y="15"/>
                      </a:lnTo>
                      <a:lnTo>
                        <a:pt x="498" y="14"/>
                      </a:lnTo>
                      <a:lnTo>
                        <a:pt x="495" y="14"/>
                      </a:lnTo>
                      <a:lnTo>
                        <a:pt x="493" y="11"/>
                      </a:lnTo>
                      <a:lnTo>
                        <a:pt x="497" y="11"/>
                      </a:lnTo>
                      <a:lnTo>
                        <a:pt x="499" y="11"/>
                      </a:lnTo>
                      <a:lnTo>
                        <a:pt x="500" y="11"/>
                      </a:lnTo>
                      <a:lnTo>
                        <a:pt x="500" y="10"/>
                      </a:lnTo>
                      <a:lnTo>
                        <a:pt x="500" y="10"/>
                      </a:lnTo>
                      <a:lnTo>
                        <a:pt x="500" y="10"/>
                      </a:lnTo>
                      <a:lnTo>
                        <a:pt x="500" y="8"/>
                      </a:lnTo>
                      <a:lnTo>
                        <a:pt x="500" y="7"/>
                      </a:lnTo>
                      <a:lnTo>
                        <a:pt x="502" y="7"/>
                      </a:lnTo>
                      <a:lnTo>
                        <a:pt x="502" y="7"/>
                      </a:lnTo>
                      <a:lnTo>
                        <a:pt x="503" y="7"/>
                      </a:lnTo>
                      <a:lnTo>
                        <a:pt x="503" y="7"/>
                      </a:lnTo>
                      <a:lnTo>
                        <a:pt x="504" y="7"/>
                      </a:lnTo>
                      <a:lnTo>
                        <a:pt x="506" y="6"/>
                      </a:lnTo>
                      <a:lnTo>
                        <a:pt x="506" y="4"/>
                      </a:lnTo>
                      <a:lnTo>
                        <a:pt x="507" y="4"/>
                      </a:lnTo>
                      <a:lnTo>
                        <a:pt x="508" y="3"/>
                      </a:lnTo>
                      <a:lnTo>
                        <a:pt x="511" y="3"/>
                      </a:lnTo>
                      <a:lnTo>
                        <a:pt x="511" y="2"/>
                      </a:lnTo>
                      <a:lnTo>
                        <a:pt x="510" y="2"/>
                      </a:lnTo>
                      <a:lnTo>
                        <a:pt x="510" y="0"/>
                      </a:lnTo>
                      <a:lnTo>
                        <a:pt x="510" y="0"/>
                      </a:lnTo>
                      <a:lnTo>
                        <a:pt x="508" y="2"/>
                      </a:lnTo>
                      <a:lnTo>
                        <a:pt x="508" y="2"/>
                      </a:lnTo>
                      <a:lnTo>
                        <a:pt x="508" y="2"/>
                      </a:lnTo>
                      <a:lnTo>
                        <a:pt x="502" y="3"/>
                      </a:lnTo>
                      <a:lnTo>
                        <a:pt x="502" y="2"/>
                      </a:lnTo>
                      <a:lnTo>
                        <a:pt x="498" y="3"/>
                      </a:lnTo>
                      <a:lnTo>
                        <a:pt x="497" y="4"/>
                      </a:lnTo>
                      <a:lnTo>
                        <a:pt x="491" y="6"/>
                      </a:lnTo>
                      <a:lnTo>
                        <a:pt x="490" y="8"/>
                      </a:lnTo>
                      <a:lnTo>
                        <a:pt x="485" y="8"/>
                      </a:lnTo>
                      <a:lnTo>
                        <a:pt x="483" y="10"/>
                      </a:lnTo>
                      <a:lnTo>
                        <a:pt x="481" y="11"/>
                      </a:lnTo>
                      <a:lnTo>
                        <a:pt x="481" y="10"/>
                      </a:lnTo>
                      <a:lnTo>
                        <a:pt x="480" y="10"/>
                      </a:lnTo>
                      <a:lnTo>
                        <a:pt x="477" y="12"/>
                      </a:lnTo>
                      <a:lnTo>
                        <a:pt x="476" y="12"/>
                      </a:lnTo>
                      <a:lnTo>
                        <a:pt x="476" y="12"/>
                      </a:lnTo>
                      <a:lnTo>
                        <a:pt x="476" y="14"/>
                      </a:lnTo>
                      <a:lnTo>
                        <a:pt x="474" y="14"/>
                      </a:lnTo>
                      <a:lnTo>
                        <a:pt x="474" y="14"/>
                      </a:lnTo>
                      <a:lnTo>
                        <a:pt x="474" y="14"/>
                      </a:lnTo>
                      <a:lnTo>
                        <a:pt x="474" y="14"/>
                      </a:lnTo>
                      <a:lnTo>
                        <a:pt x="474" y="15"/>
                      </a:lnTo>
                      <a:lnTo>
                        <a:pt x="466" y="15"/>
                      </a:lnTo>
                      <a:lnTo>
                        <a:pt x="466" y="14"/>
                      </a:lnTo>
                      <a:lnTo>
                        <a:pt x="465" y="14"/>
                      </a:lnTo>
                      <a:lnTo>
                        <a:pt x="464" y="14"/>
                      </a:lnTo>
                      <a:lnTo>
                        <a:pt x="463" y="14"/>
                      </a:lnTo>
                      <a:lnTo>
                        <a:pt x="461" y="14"/>
                      </a:lnTo>
                      <a:lnTo>
                        <a:pt x="461" y="16"/>
                      </a:lnTo>
                      <a:lnTo>
                        <a:pt x="464" y="17"/>
                      </a:lnTo>
                      <a:lnTo>
                        <a:pt x="464" y="17"/>
                      </a:lnTo>
                      <a:lnTo>
                        <a:pt x="465" y="19"/>
                      </a:lnTo>
                      <a:lnTo>
                        <a:pt x="465" y="19"/>
                      </a:lnTo>
                      <a:lnTo>
                        <a:pt x="465" y="19"/>
                      </a:lnTo>
                      <a:lnTo>
                        <a:pt x="465" y="19"/>
                      </a:lnTo>
                      <a:lnTo>
                        <a:pt x="466" y="20"/>
                      </a:lnTo>
                      <a:lnTo>
                        <a:pt x="469" y="20"/>
                      </a:lnTo>
                      <a:lnTo>
                        <a:pt x="469" y="23"/>
                      </a:lnTo>
                      <a:lnTo>
                        <a:pt x="469" y="24"/>
                      </a:lnTo>
                      <a:lnTo>
                        <a:pt x="470" y="24"/>
                      </a:lnTo>
                      <a:lnTo>
                        <a:pt x="470" y="25"/>
                      </a:lnTo>
                      <a:lnTo>
                        <a:pt x="476" y="25"/>
                      </a:lnTo>
                      <a:lnTo>
                        <a:pt x="476" y="25"/>
                      </a:lnTo>
                      <a:lnTo>
                        <a:pt x="476" y="25"/>
                      </a:lnTo>
                      <a:lnTo>
                        <a:pt x="477" y="25"/>
                      </a:lnTo>
                      <a:lnTo>
                        <a:pt x="477" y="25"/>
                      </a:lnTo>
                      <a:lnTo>
                        <a:pt x="480" y="25"/>
                      </a:lnTo>
                      <a:lnTo>
                        <a:pt x="480" y="25"/>
                      </a:lnTo>
                      <a:lnTo>
                        <a:pt x="483" y="24"/>
                      </a:lnTo>
                      <a:lnTo>
                        <a:pt x="483" y="25"/>
                      </a:lnTo>
                      <a:lnTo>
                        <a:pt x="485" y="25"/>
                      </a:lnTo>
                      <a:lnTo>
                        <a:pt x="483" y="28"/>
                      </a:lnTo>
                      <a:lnTo>
                        <a:pt x="483" y="28"/>
                      </a:lnTo>
                      <a:lnTo>
                        <a:pt x="483" y="29"/>
                      </a:lnTo>
                      <a:lnTo>
                        <a:pt x="480" y="29"/>
                      </a:lnTo>
                      <a:lnTo>
                        <a:pt x="480" y="29"/>
                      </a:lnTo>
                      <a:lnTo>
                        <a:pt x="480" y="31"/>
                      </a:lnTo>
                      <a:lnTo>
                        <a:pt x="478" y="31"/>
                      </a:lnTo>
                      <a:lnTo>
                        <a:pt x="477" y="31"/>
                      </a:lnTo>
                      <a:lnTo>
                        <a:pt x="477" y="31"/>
                      </a:lnTo>
                      <a:lnTo>
                        <a:pt x="476" y="29"/>
                      </a:lnTo>
                      <a:lnTo>
                        <a:pt x="476" y="29"/>
                      </a:lnTo>
                      <a:lnTo>
                        <a:pt x="476" y="31"/>
                      </a:lnTo>
                      <a:lnTo>
                        <a:pt x="472" y="32"/>
                      </a:lnTo>
                      <a:lnTo>
                        <a:pt x="470" y="33"/>
                      </a:lnTo>
                      <a:lnTo>
                        <a:pt x="468" y="33"/>
                      </a:lnTo>
                      <a:lnTo>
                        <a:pt x="468" y="33"/>
                      </a:lnTo>
                      <a:lnTo>
                        <a:pt x="464" y="34"/>
                      </a:lnTo>
                      <a:lnTo>
                        <a:pt x="464" y="36"/>
                      </a:lnTo>
                      <a:lnTo>
                        <a:pt x="459" y="36"/>
                      </a:lnTo>
                      <a:lnTo>
                        <a:pt x="459" y="37"/>
                      </a:lnTo>
                      <a:lnTo>
                        <a:pt x="457" y="37"/>
                      </a:lnTo>
                      <a:lnTo>
                        <a:pt x="456" y="37"/>
                      </a:lnTo>
                      <a:lnTo>
                        <a:pt x="457" y="36"/>
                      </a:lnTo>
                      <a:lnTo>
                        <a:pt x="457" y="36"/>
                      </a:lnTo>
                      <a:lnTo>
                        <a:pt x="457" y="34"/>
                      </a:lnTo>
                      <a:lnTo>
                        <a:pt x="459" y="34"/>
                      </a:lnTo>
                      <a:lnTo>
                        <a:pt x="457" y="28"/>
                      </a:lnTo>
                      <a:lnTo>
                        <a:pt x="456" y="28"/>
                      </a:lnTo>
                      <a:lnTo>
                        <a:pt x="455" y="27"/>
                      </a:lnTo>
                      <a:lnTo>
                        <a:pt x="455" y="27"/>
                      </a:lnTo>
                      <a:lnTo>
                        <a:pt x="452" y="27"/>
                      </a:lnTo>
                      <a:lnTo>
                        <a:pt x="452" y="25"/>
                      </a:lnTo>
                      <a:lnTo>
                        <a:pt x="452" y="25"/>
                      </a:lnTo>
                      <a:lnTo>
                        <a:pt x="452" y="27"/>
                      </a:lnTo>
                      <a:lnTo>
                        <a:pt x="448" y="27"/>
                      </a:lnTo>
                      <a:lnTo>
                        <a:pt x="449" y="25"/>
                      </a:lnTo>
                      <a:lnTo>
                        <a:pt x="451" y="24"/>
                      </a:lnTo>
                      <a:lnTo>
                        <a:pt x="452" y="23"/>
                      </a:lnTo>
                      <a:lnTo>
                        <a:pt x="452" y="21"/>
                      </a:lnTo>
                      <a:lnTo>
                        <a:pt x="456" y="21"/>
                      </a:lnTo>
                      <a:lnTo>
                        <a:pt x="457" y="20"/>
                      </a:lnTo>
                      <a:lnTo>
                        <a:pt x="461" y="20"/>
                      </a:lnTo>
                      <a:lnTo>
                        <a:pt x="460" y="17"/>
                      </a:lnTo>
                      <a:lnTo>
                        <a:pt x="460" y="16"/>
                      </a:lnTo>
                      <a:lnTo>
                        <a:pt x="456" y="16"/>
                      </a:lnTo>
                      <a:lnTo>
                        <a:pt x="456" y="15"/>
                      </a:lnTo>
                      <a:lnTo>
                        <a:pt x="453" y="15"/>
                      </a:lnTo>
                      <a:lnTo>
                        <a:pt x="451" y="15"/>
                      </a:lnTo>
                      <a:lnTo>
                        <a:pt x="451" y="15"/>
                      </a:lnTo>
                      <a:lnTo>
                        <a:pt x="451" y="17"/>
                      </a:lnTo>
                      <a:lnTo>
                        <a:pt x="449" y="17"/>
                      </a:lnTo>
                      <a:lnTo>
                        <a:pt x="448" y="17"/>
                      </a:lnTo>
                      <a:lnTo>
                        <a:pt x="447" y="16"/>
                      </a:lnTo>
                      <a:lnTo>
                        <a:pt x="446" y="16"/>
                      </a:lnTo>
                      <a:lnTo>
                        <a:pt x="443" y="15"/>
                      </a:lnTo>
                      <a:lnTo>
                        <a:pt x="443" y="14"/>
                      </a:lnTo>
                      <a:lnTo>
                        <a:pt x="440" y="14"/>
                      </a:lnTo>
                      <a:lnTo>
                        <a:pt x="440" y="12"/>
                      </a:lnTo>
                      <a:lnTo>
                        <a:pt x="440" y="12"/>
                      </a:lnTo>
                      <a:lnTo>
                        <a:pt x="440" y="12"/>
                      </a:lnTo>
                      <a:lnTo>
                        <a:pt x="446" y="12"/>
                      </a:lnTo>
                      <a:lnTo>
                        <a:pt x="447" y="11"/>
                      </a:lnTo>
                      <a:lnTo>
                        <a:pt x="447" y="11"/>
                      </a:lnTo>
                      <a:lnTo>
                        <a:pt x="444" y="11"/>
                      </a:lnTo>
                      <a:lnTo>
                        <a:pt x="443" y="11"/>
                      </a:lnTo>
                      <a:lnTo>
                        <a:pt x="443" y="10"/>
                      </a:lnTo>
                      <a:lnTo>
                        <a:pt x="443" y="10"/>
                      </a:lnTo>
                      <a:lnTo>
                        <a:pt x="442" y="8"/>
                      </a:lnTo>
                      <a:lnTo>
                        <a:pt x="442" y="8"/>
                      </a:lnTo>
                      <a:lnTo>
                        <a:pt x="442" y="10"/>
                      </a:lnTo>
                      <a:lnTo>
                        <a:pt x="442" y="10"/>
                      </a:lnTo>
                      <a:lnTo>
                        <a:pt x="442" y="10"/>
                      </a:lnTo>
                      <a:lnTo>
                        <a:pt x="435" y="11"/>
                      </a:lnTo>
                      <a:lnTo>
                        <a:pt x="435" y="10"/>
                      </a:lnTo>
                      <a:lnTo>
                        <a:pt x="435" y="10"/>
                      </a:lnTo>
                      <a:lnTo>
                        <a:pt x="435" y="11"/>
                      </a:lnTo>
                      <a:lnTo>
                        <a:pt x="432" y="11"/>
                      </a:lnTo>
                      <a:lnTo>
                        <a:pt x="431" y="12"/>
                      </a:lnTo>
                      <a:lnTo>
                        <a:pt x="431" y="14"/>
                      </a:lnTo>
                      <a:lnTo>
                        <a:pt x="430" y="15"/>
                      </a:lnTo>
                      <a:lnTo>
                        <a:pt x="428" y="15"/>
                      </a:lnTo>
                      <a:lnTo>
                        <a:pt x="428" y="17"/>
                      </a:lnTo>
                      <a:lnTo>
                        <a:pt x="427" y="19"/>
                      </a:lnTo>
                      <a:lnTo>
                        <a:pt x="425" y="20"/>
                      </a:lnTo>
                      <a:lnTo>
                        <a:pt x="423" y="21"/>
                      </a:lnTo>
                      <a:lnTo>
                        <a:pt x="423" y="24"/>
                      </a:lnTo>
                      <a:lnTo>
                        <a:pt x="423" y="24"/>
                      </a:lnTo>
                      <a:lnTo>
                        <a:pt x="422" y="24"/>
                      </a:lnTo>
                      <a:lnTo>
                        <a:pt x="422" y="23"/>
                      </a:lnTo>
                      <a:lnTo>
                        <a:pt x="422" y="24"/>
                      </a:lnTo>
                      <a:lnTo>
                        <a:pt x="422" y="24"/>
                      </a:lnTo>
                      <a:lnTo>
                        <a:pt x="421" y="24"/>
                      </a:lnTo>
                      <a:lnTo>
                        <a:pt x="421" y="25"/>
                      </a:lnTo>
                      <a:lnTo>
                        <a:pt x="422" y="25"/>
                      </a:lnTo>
                      <a:lnTo>
                        <a:pt x="421" y="27"/>
                      </a:lnTo>
                      <a:lnTo>
                        <a:pt x="422" y="29"/>
                      </a:lnTo>
                      <a:lnTo>
                        <a:pt x="421" y="29"/>
                      </a:lnTo>
                      <a:lnTo>
                        <a:pt x="421" y="31"/>
                      </a:lnTo>
                      <a:lnTo>
                        <a:pt x="421" y="31"/>
                      </a:lnTo>
                      <a:lnTo>
                        <a:pt x="421" y="33"/>
                      </a:lnTo>
                      <a:lnTo>
                        <a:pt x="421" y="33"/>
                      </a:lnTo>
                      <a:lnTo>
                        <a:pt x="419" y="34"/>
                      </a:lnTo>
                      <a:lnTo>
                        <a:pt x="417" y="33"/>
                      </a:lnTo>
                      <a:lnTo>
                        <a:pt x="417" y="34"/>
                      </a:lnTo>
                      <a:lnTo>
                        <a:pt x="417" y="34"/>
                      </a:lnTo>
                      <a:lnTo>
                        <a:pt x="415" y="34"/>
                      </a:lnTo>
                      <a:lnTo>
                        <a:pt x="417" y="37"/>
                      </a:lnTo>
                      <a:lnTo>
                        <a:pt x="415" y="37"/>
                      </a:lnTo>
                      <a:lnTo>
                        <a:pt x="415" y="38"/>
                      </a:lnTo>
                      <a:lnTo>
                        <a:pt x="415" y="38"/>
                      </a:lnTo>
                      <a:lnTo>
                        <a:pt x="414" y="40"/>
                      </a:lnTo>
                      <a:lnTo>
                        <a:pt x="413" y="40"/>
                      </a:lnTo>
                      <a:lnTo>
                        <a:pt x="414" y="44"/>
                      </a:lnTo>
                      <a:lnTo>
                        <a:pt x="413" y="46"/>
                      </a:lnTo>
                      <a:lnTo>
                        <a:pt x="413" y="49"/>
                      </a:lnTo>
                      <a:lnTo>
                        <a:pt x="411" y="49"/>
                      </a:lnTo>
                      <a:lnTo>
                        <a:pt x="410" y="52"/>
                      </a:lnTo>
                      <a:lnTo>
                        <a:pt x="409" y="52"/>
                      </a:lnTo>
                      <a:lnTo>
                        <a:pt x="409" y="53"/>
                      </a:lnTo>
                      <a:lnTo>
                        <a:pt x="408" y="54"/>
                      </a:lnTo>
                      <a:lnTo>
                        <a:pt x="406" y="55"/>
                      </a:lnTo>
                      <a:lnTo>
                        <a:pt x="406" y="58"/>
                      </a:lnTo>
                      <a:lnTo>
                        <a:pt x="406" y="59"/>
                      </a:lnTo>
                      <a:lnTo>
                        <a:pt x="406" y="59"/>
                      </a:lnTo>
                      <a:lnTo>
                        <a:pt x="405" y="59"/>
                      </a:lnTo>
                      <a:lnTo>
                        <a:pt x="404" y="61"/>
                      </a:lnTo>
                      <a:lnTo>
                        <a:pt x="404" y="62"/>
                      </a:lnTo>
                      <a:lnTo>
                        <a:pt x="406" y="62"/>
                      </a:lnTo>
                      <a:lnTo>
                        <a:pt x="406" y="65"/>
                      </a:lnTo>
                      <a:lnTo>
                        <a:pt x="408" y="65"/>
                      </a:lnTo>
                      <a:lnTo>
                        <a:pt x="408" y="66"/>
                      </a:lnTo>
                      <a:lnTo>
                        <a:pt x="408" y="66"/>
                      </a:lnTo>
                      <a:lnTo>
                        <a:pt x="408" y="69"/>
                      </a:lnTo>
                      <a:lnTo>
                        <a:pt x="409" y="69"/>
                      </a:lnTo>
                      <a:lnTo>
                        <a:pt x="409" y="70"/>
                      </a:lnTo>
                      <a:lnTo>
                        <a:pt x="410" y="71"/>
                      </a:lnTo>
                      <a:lnTo>
                        <a:pt x="413" y="71"/>
                      </a:lnTo>
                      <a:lnTo>
                        <a:pt x="414" y="72"/>
                      </a:lnTo>
                      <a:lnTo>
                        <a:pt x="417" y="74"/>
                      </a:lnTo>
                      <a:lnTo>
                        <a:pt x="417" y="75"/>
                      </a:lnTo>
                      <a:lnTo>
                        <a:pt x="415" y="75"/>
                      </a:lnTo>
                      <a:lnTo>
                        <a:pt x="415" y="76"/>
                      </a:lnTo>
                      <a:lnTo>
                        <a:pt x="413" y="76"/>
                      </a:lnTo>
                      <a:lnTo>
                        <a:pt x="413" y="76"/>
                      </a:lnTo>
                      <a:lnTo>
                        <a:pt x="411" y="76"/>
                      </a:lnTo>
                      <a:lnTo>
                        <a:pt x="411" y="78"/>
                      </a:lnTo>
                      <a:lnTo>
                        <a:pt x="406" y="78"/>
                      </a:lnTo>
                      <a:lnTo>
                        <a:pt x="404" y="80"/>
                      </a:lnTo>
                      <a:lnTo>
                        <a:pt x="398" y="82"/>
                      </a:lnTo>
                      <a:lnTo>
                        <a:pt x="398" y="83"/>
                      </a:lnTo>
                      <a:lnTo>
                        <a:pt x="397" y="83"/>
                      </a:lnTo>
                      <a:lnTo>
                        <a:pt x="396" y="84"/>
                      </a:lnTo>
                      <a:lnTo>
                        <a:pt x="394" y="84"/>
                      </a:lnTo>
                      <a:lnTo>
                        <a:pt x="394" y="86"/>
                      </a:lnTo>
                      <a:lnTo>
                        <a:pt x="392" y="86"/>
                      </a:lnTo>
                      <a:lnTo>
                        <a:pt x="392" y="83"/>
                      </a:lnTo>
                      <a:lnTo>
                        <a:pt x="393" y="82"/>
                      </a:lnTo>
                      <a:lnTo>
                        <a:pt x="393" y="82"/>
                      </a:lnTo>
                      <a:lnTo>
                        <a:pt x="394" y="82"/>
                      </a:lnTo>
                      <a:lnTo>
                        <a:pt x="394" y="80"/>
                      </a:lnTo>
                      <a:lnTo>
                        <a:pt x="393" y="80"/>
                      </a:lnTo>
                      <a:lnTo>
                        <a:pt x="392" y="79"/>
                      </a:lnTo>
                      <a:lnTo>
                        <a:pt x="391" y="79"/>
                      </a:lnTo>
                      <a:lnTo>
                        <a:pt x="391" y="76"/>
                      </a:lnTo>
                      <a:lnTo>
                        <a:pt x="388" y="78"/>
                      </a:lnTo>
                      <a:lnTo>
                        <a:pt x="385" y="78"/>
                      </a:lnTo>
                      <a:lnTo>
                        <a:pt x="381" y="78"/>
                      </a:lnTo>
                      <a:lnTo>
                        <a:pt x="381" y="78"/>
                      </a:lnTo>
                      <a:lnTo>
                        <a:pt x="377" y="78"/>
                      </a:lnTo>
                      <a:lnTo>
                        <a:pt x="377" y="78"/>
                      </a:lnTo>
                      <a:lnTo>
                        <a:pt x="376" y="78"/>
                      </a:lnTo>
                      <a:lnTo>
                        <a:pt x="376" y="76"/>
                      </a:lnTo>
                      <a:lnTo>
                        <a:pt x="376" y="76"/>
                      </a:lnTo>
                      <a:lnTo>
                        <a:pt x="375" y="76"/>
                      </a:lnTo>
                      <a:lnTo>
                        <a:pt x="374" y="76"/>
                      </a:lnTo>
                      <a:lnTo>
                        <a:pt x="371" y="78"/>
                      </a:lnTo>
                      <a:lnTo>
                        <a:pt x="370" y="78"/>
                      </a:lnTo>
                      <a:lnTo>
                        <a:pt x="370" y="80"/>
                      </a:lnTo>
                      <a:lnTo>
                        <a:pt x="371" y="80"/>
                      </a:lnTo>
                      <a:lnTo>
                        <a:pt x="371" y="82"/>
                      </a:lnTo>
                      <a:lnTo>
                        <a:pt x="374" y="82"/>
                      </a:lnTo>
                      <a:lnTo>
                        <a:pt x="374" y="83"/>
                      </a:lnTo>
                      <a:lnTo>
                        <a:pt x="375" y="84"/>
                      </a:lnTo>
                      <a:lnTo>
                        <a:pt x="371" y="84"/>
                      </a:lnTo>
                      <a:lnTo>
                        <a:pt x="372" y="86"/>
                      </a:lnTo>
                      <a:lnTo>
                        <a:pt x="371" y="86"/>
                      </a:lnTo>
                      <a:lnTo>
                        <a:pt x="371" y="87"/>
                      </a:lnTo>
                      <a:lnTo>
                        <a:pt x="368" y="86"/>
                      </a:lnTo>
                      <a:lnTo>
                        <a:pt x="368" y="86"/>
                      </a:lnTo>
                      <a:lnTo>
                        <a:pt x="367" y="87"/>
                      </a:lnTo>
                      <a:lnTo>
                        <a:pt x="368" y="88"/>
                      </a:lnTo>
                      <a:lnTo>
                        <a:pt x="367" y="88"/>
                      </a:lnTo>
                      <a:lnTo>
                        <a:pt x="366" y="87"/>
                      </a:lnTo>
                      <a:lnTo>
                        <a:pt x="366" y="87"/>
                      </a:lnTo>
                      <a:lnTo>
                        <a:pt x="366" y="84"/>
                      </a:lnTo>
                      <a:lnTo>
                        <a:pt x="364" y="84"/>
                      </a:lnTo>
                      <a:lnTo>
                        <a:pt x="363" y="83"/>
                      </a:lnTo>
                      <a:lnTo>
                        <a:pt x="362" y="80"/>
                      </a:lnTo>
                      <a:lnTo>
                        <a:pt x="362" y="80"/>
                      </a:lnTo>
                      <a:lnTo>
                        <a:pt x="362" y="82"/>
                      </a:lnTo>
                      <a:lnTo>
                        <a:pt x="362" y="82"/>
                      </a:lnTo>
                      <a:lnTo>
                        <a:pt x="360" y="82"/>
                      </a:lnTo>
                      <a:lnTo>
                        <a:pt x="360" y="84"/>
                      </a:lnTo>
                      <a:lnTo>
                        <a:pt x="360" y="84"/>
                      </a:lnTo>
                      <a:lnTo>
                        <a:pt x="359" y="88"/>
                      </a:lnTo>
                      <a:lnTo>
                        <a:pt x="359" y="88"/>
                      </a:lnTo>
                      <a:lnTo>
                        <a:pt x="360" y="88"/>
                      </a:lnTo>
                      <a:lnTo>
                        <a:pt x="360" y="88"/>
                      </a:lnTo>
                      <a:lnTo>
                        <a:pt x="362" y="89"/>
                      </a:lnTo>
                      <a:lnTo>
                        <a:pt x="362" y="92"/>
                      </a:lnTo>
                      <a:lnTo>
                        <a:pt x="363" y="93"/>
                      </a:lnTo>
                      <a:lnTo>
                        <a:pt x="364" y="95"/>
                      </a:lnTo>
                      <a:lnTo>
                        <a:pt x="366" y="96"/>
                      </a:lnTo>
                      <a:lnTo>
                        <a:pt x="367" y="99"/>
                      </a:lnTo>
                      <a:lnTo>
                        <a:pt x="364" y="99"/>
                      </a:lnTo>
                      <a:lnTo>
                        <a:pt x="363" y="96"/>
                      </a:lnTo>
                      <a:lnTo>
                        <a:pt x="362" y="96"/>
                      </a:lnTo>
                      <a:lnTo>
                        <a:pt x="362" y="99"/>
                      </a:lnTo>
                      <a:lnTo>
                        <a:pt x="363" y="100"/>
                      </a:lnTo>
                      <a:lnTo>
                        <a:pt x="364" y="101"/>
                      </a:lnTo>
                      <a:lnTo>
                        <a:pt x="363" y="101"/>
                      </a:lnTo>
                      <a:lnTo>
                        <a:pt x="362" y="103"/>
                      </a:lnTo>
                      <a:lnTo>
                        <a:pt x="362" y="103"/>
                      </a:lnTo>
                      <a:lnTo>
                        <a:pt x="362" y="103"/>
                      </a:lnTo>
                      <a:lnTo>
                        <a:pt x="362" y="103"/>
                      </a:lnTo>
                      <a:lnTo>
                        <a:pt x="360" y="103"/>
                      </a:lnTo>
                      <a:lnTo>
                        <a:pt x="360" y="104"/>
                      </a:lnTo>
                      <a:lnTo>
                        <a:pt x="362" y="104"/>
                      </a:lnTo>
                      <a:lnTo>
                        <a:pt x="362" y="104"/>
                      </a:lnTo>
                      <a:lnTo>
                        <a:pt x="364" y="104"/>
                      </a:lnTo>
                      <a:lnTo>
                        <a:pt x="364" y="104"/>
                      </a:lnTo>
                      <a:lnTo>
                        <a:pt x="363" y="103"/>
                      </a:lnTo>
                      <a:lnTo>
                        <a:pt x="363" y="103"/>
                      </a:lnTo>
                      <a:lnTo>
                        <a:pt x="363" y="103"/>
                      </a:lnTo>
                      <a:lnTo>
                        <a:pt x="364" y="101"/>
                      </a:lnTo>
                      <a:lnTo>
                        <a:pt x="366" y="101"/>
                      </a:lnTo>
                      <a:lnTo>
                        <a:pt x="367" y="101"/>
                      </a:lnTo>
                      <a:lnTo>
                        <a:pt x="367" y="103"/>
                      </a:lnTo>
                      <a:lnTo>
                        <a:pt x="368" y="103"/>
                      </a:lnTo>
                      <a:lnTo>
                        <a:pt x="370" y="103"/>
                      </a:lnTo>
                      <a:lnTo>
                        <a:pt x="370" y="104"/>
                      </a:lnTo>
                      <a:lnTo>
                        <a:pt x="372" y="105"/>
                      </a:lnTo>
                      <a:lnTo>
                        <a:pt x="374" y="106"/>
                      </a:lnTo>
                      <a:lnTo>
                        <a:pt x="376" y="106"/>
                      </a:lnTo>
                      <a:lnTo>
                        <a:pt x="376" y="109"/>
                      </a:lnTo>
                      <a:lnTo>
                        <a:pt x="379" y="110"/>
                      </a:lnTo>
                      <a:lnTo>
                        <a:pt x="379" y="112"/>
                      </a:lnTo>
                      <a:lnTo>
                        <a:pt x="379" y="112"/>
                      </a:lnTo>
                      <a:lnTo>
                        <a:pt x="379" y="112"/>
                      </a:lnTo>
                      <a:lnTo>
                        <a:pt x="380" y="113"/>
                      </a:lnTo>
                      <a:lnTo>
                        <a:pt x="379" y="113"/>
                      </a:lnTo>
                      <a:lnTo>
                        <a:pt x="379" y="113"/>
                      </a:lnTo>
                      <a:lnTo>
                        <a:pt x="375" y="110"/>
                      </a:lnTo>
                      <a:lnTo>
                        <a:pt x="375" y="109"/>
                      </a:lnTo>
                      <a:lnTo>
                        <a:pt x="371" y="109"/>
                      </a:lnTo>
                      <a:lnTo>
                        <a:pt x="370" y="108"/>
                      </a:lnTo>
                      <a:lnTo>
                        <a:pt x="370" y="108"/>
                      </a:lnTo>
                      <a:lnTo>
                        <a:pt x="368" y="108"/>
                      </a:lnTo>
                      <a:lnTo>
                        <a:pt x="368" y="106"/>
                      </a:lnTo>
                      <a:lnTo>
                        <a:pt x="367" y="105"/>
                      </a:lnTo>
                      <a:lnTo>
                        <a:pt x="366" y="105"/>
                      </a:lnTo>
                      <a:lnTo>
                        <a:pt x="364" y="104"/>
                      </a:lnTo>
                      <a:lnTo>
                        <a:pt x="364" y="105"/>
                      </a:lnTo>
                      <a:lnTo>
                        <a:pt x="366" y="105"/>
                      </a:lnTo>
                      <a:lnTo>
                        <a:pt x="366" y="106"/>
                      </a:lnTo>
                      <a:lnTo>
                        <a:pt x="367" y="108"/>
                      </a:lnTo>
                      <a:lnTo>
                        <a:pt x="367" y="108"/>
                      </a:lnTo>
                      <a:lnTo>
                        <a:pt x="368" y="108"/>
                      </a:lnTo>
                      <a:lnTo>
                        <a:pt x="370" y="110"/>
                      </a:lnTo>
                      <a:lnTo>
                        <a:pt x="371" y="110"/>
                      </a:lnTo>
                      <a:lnTo>
                        <a:pt x="372" y="112"/>
                      </a:lnTo>
                      <a:lnTo>
                        <a:pt x="372" y="112"/>
                      </a:lnTo>
                      <a:lnTo>
                        <a:pt x="372" y="114"/>
                      </a:lnTo>
                      <a:lnTo>
                        <a:pt x="372" y="117"/>
                      </a:lnTo>
                      <a:lnTo>
                        <a:pt x="371" y="116"/>
                      </a:lnTo>
                      <a:lnTo>
                        <a:pt x="370" y="116"/>
                      </a:lnTo>
                      <a:lnTo>
                        <a:pt x="368" y="114"/>
                      </a:lnTo>
                      <a:lnTo>
                        <a:pt x="368" y="113"/>
                      </a:lnTo>
                      <a:lnTo>
                        <a:pt x="367" y="113"/>
                      </a:lnTo>
                      <a:lnTo>
                        <a:pt x="367" y="114"/>
                      </a:lnTo>
                      <a:lnTo>
                        <a:pt x="364" y="114"/>
                      </a:lnTo>
                      <a:lnTo>
                        <a:pt x="364" y="116"/>
                      </a:lnTo>
                      <a:lnTo>
                        <a:pt x="366" y="116"/>
                      </a:lnTo>
                      <a:lnTo>
                        <a:pt x="366" y="117"/>
                      </a:lnTo>
                      <a:lnTo>
                        <a:pt x="366" y="117"/>
                      </a:lnTo>
                      <a:lnTo>
                        <a:pt x="367" y="117"/>
                      </a:lnTo>
                      <a:lnTo>
                        <a:pt x="367" y="118"/>
                      </a:lnTo>
                      <a:lnTo>
                        <a:pt x="367" y="118"/>
                      </a:lnTo>
                      <a:lnTo>
                        <a:pt x="368" y="120"/>
                      </a:lnTo>
                      <a:lnTo>
                        <a:pt x="367" y="120"/>
                      </a:lnTo>
                      <a:lnTo>
                        <a:pt x="367" y="121"/>
                      </a:lnTo>
                      <a:lnTo>
                        <a:pt x="364" y="121"/>
                      </a:lnTo>
                      <a:lnTo>
                        <a:pt x="360" y="120"/>
                      </a:lnTo>
                      <a:lnTo>
                        <a:pt x="360" y="120"/>
                      </a:lnTo>
                      <a:lnTo>
                        <a:pt x="360" y="124"/>
                      </a:lnTo>
                      <a:lnTo>
                        <a:pt x="353" y="122"/>
                      </a:lnTo>
                      <a:lnTo>
                        <a:pt x="353" y="124"/>
                      </a:lnTo>
                      <a:lnTo>
                        <a:pt x="350" y="124"/>
                      </a:lnTo>
                      <a:lnTo>
                        <a:pt x="350" y="122"/>
                      </a:lnTo>
                      <a:lnTo>
                        <a:pt x="349" y="120"/>
                      </a:lnTo>
                      <a:lnTo>
                        <a:pt x="350" y="118"/>
                      </a:lnTo>
                      <a:lnTo>
                        <a:pt x="350" y="117"/>
                      </a:lnTo>
                      <a:lnTo>
                        <a:pt x="349" y="114"/>
                      </a:lnTo>
                      <a:lnTo>
                        <a:pt x="347" y="114"/>
                      </a:lnTo>
                      <a:lnTo>
                        <a:pt x="347" y="113"/>
                      </a:lnTo>
                      <a:lnTo>
                        <a:pt x="347" y="113"/>
                      </a:lnTo>
                      <a:lnTo>
                        <a:pt x="347" y="112"/>
                      </a:lnTo>
                      <a:lnTo>
                        <a:pt x="349" y="112"/>
                      </a:lnTo>
                      <a:lnTo>
                        <a:pt x="349" y="110"/>
                      </a:lnTo>
                      <a:lnTo>
                        <a:pt x="351" y="110"/>
                      </a:lnTo>
                      <a:lnTo>
                        <a:pt x="351" y="110"/>
                      </a:lnTo>
                      <a:lnTo>
                        <a:pt x="354" y="110"/>
                      </a:lnTo>
                      <a:lnTo>
                        <a:pt x="354" y="110"/>
                      </a:lnTo>
                      <a:lnTo>
                        <a:pt x="355" y="110"/>
                      </a:lnTo>
                      <a:lnTo>
                        <a:pt x="356" y="113"/>
                      </a:lnTo>
                      <a:lnTo>
                        <a:pt x="360" y="113"/>
                      </a:lnTo>
                      <a:lnTo>
                        <a:pt x="362" y="112"/>
                      </a:lnTo>
                      <a:lnTo>
                        <a:pt x="360" y="112"/>
                      </a:lnTo>
                      <a:lnTo>
                        <a:pt x="360" y="112"/>
                      </a:lnTo>
                      <a:lnTo>
                        <a:pt x="359" y="112"/>
                      </a:lnTo>
                      <a:lnTo>
                        <a:pt x="358" y="109"/>
                      </a:lnTo>
                      <a:lnTo>
                        <a:pt x="354" y="109"/>
                      </a:lnTo>
                      <a:lnTo>
                        <a:pt x="354" y="108"/>
                      </a:lnTo>
                      <a:lnTo>
                        <a:pt x="351" y="108"/>
                      </a:lnTo>
                      <a:lnTo>
                        <a:pt x="349" y="108"/>
                      </a:lnTo>
                      <a:lnTo>
                        <a:pt x="347" y="109"/>
                      </a:lnTo>
                      <a:lnTo>
                        <a:pt x="346" y="108"/>
                      </a:lnTo>
                      <a:lnTo>
                        <a:pt x="346" y="106"/>
                      </a:lnTo>
                      <a:lnTo>
                        <a:pt x="346" y="105"/>
                      </a:lnTo>
                      <a:lnTo>
                        <a:pt x="346" y="103"/>
                      </a:lnTo>
                      <a:lnTo>
                        <a:pt x="347" y="103"/>
                      </a:lnTo>
                      <a:lnTo>
                        <a:pt x="347" y="101"/>
                      </a:lnTo>
                      <a:lnTo>
                        <a:pt x="346" y="101"/>
                      </a:lnTo>
                      <a:lnTo>
                        <a:pt x="345" y="101"/>
                      </a:lnTo>
                      <a:lnTo>
                        <a:pt x="345" y="101"/>
                      </a:lnTo>
                      <a:lnTo>
                        <a:pt x="342" y="99"/>
                      </a:lnTo>
                      <a:lnTo>
                        <a:pt x="342" y="97"/>
                      </a:lnTo>
                      <a:lnTo>
                        <a:pt x="339" y="96"/>
                      </a:lnTo>
                      <a:lnTo>
                        <a:pt x="339" y="93"/>
                      </a:lnTo>
                      <a:lnTo>
                        <a:pt x="338" y="93"/>
                      </a:lnTo>
                      <a:lnTo>
                        <a:pt x="338" y="92"/>
                      </a:lnTo>
                      <a:lnTo>
                        <a:pt x="338" y="92"/>
                      </a:lnTo>
                      <a:lnTo>
                        <a:pt x="338" y="91"/>
                      </a:lnTo>
                      <a:lnTo>
                        <a:pt x="337" y="91"/>
                      </a:lnTo>
                      <a:lnTo>
                        <a:pt x="337" y="89"/>
                      </a:lnTo>
                      <a:lnTo>
                        <a:pt x="334" y="88"/>
                      </a:lnTo>
                      <a:lnTo>
                        <a:pt x="334" y="87"/>
                      </a:lnTo>
                      <a:lnTo>
                        <a:pt x="333" y="87"/>
                      </a:lnTo>
                      <a:lnTo>
                        <a:pt x="332" y="86"/>
                      </a:lnTo>
                      <a:lnTo>
                        <a:pt x="332" y="84"/>
                      </a:lnTo>
                      <a:lnTo>
                        <a:pt x="330" y="82"/>
                      </a:lnTo>
                      <a:lnTo>
                        <a:pt x="330" y="82"/>
                      </a:lnTo>
                      <a:lnTo>
                        <a:pt x="330" y="80"/>
                      </a:lnTo>
                      <a:lnTo>
                        <a:pt x="330" y="78"/>
                      </a:lnTo>
                      <a:lnTo>
                        <a:pt x="330" y="76"/>
                      </a:lnTo>
                      <a:lnTo>
                        <a:pt x="332" y="76"/>
                      </a:lnTo>
                      <a:lnTo>
                        <a:pt x="332" y="74"/>
                      </a:lnTo>
                      <a:lnTo>
                        <a:pt x="332" y="74"/>
                      </a:lnTo>
                      <a:lnTo>
                        <a:pt x="332" y="72"/>
                      </a:lnTo>
                      <a:lnTo>
                        <a:pt x="332" y="72"/>
                      </a:lnTo>
                      <a:lnTo>
                        <a:pt x="330" y="71"/>
                      </a:lnTo>
                      <a:lnTo>
                        <a:pt x="330" y="71"/>
                      </a:lnTo>
                      <a:lnTo>
                        <a:pt x="332" y="71"/>
                      </a:lnTo>
                      <a:lnTo>
                        <a:pt x="332" y="70"/>
                      </a:lnTo>
                      <a:lnTo>
                        <a:pt x="332" y="70"/>
                      </a:lnTo>
                      <a:lnTo>
                        <a:pt x="332" y="66"/>
                      </a:lnTo>
                      <a:lnTo>
                        <a:pt x="332" y="66"/>
                      </a:lnTo>
                      <a:lnTo>
                        <a:pt x="332" y="66"/>
                      </a:lnTo>
                      <a:lnTo>
                        <a:pt x="328" y="66"/>
                      </a:lnTo>
                      <a:lnTo>
                        <a:pt x="328" y="63"/>
                      </a:lnTo>
                      <a:lnTo>
                        <a:pt x="326" y="62"/>
                      </a:lnTo>
                      <a:lnTo>
                        <a:pt x="325" y="62"/>
                      </a:lnTo>
                      <a:lnTo>
                        <a:pt x="325" y="61"/>
                      </a:lnTo>
                      <a:lnTo>
                        <a:pt x="322" y="61"/>
                      </a:lnTo>
                      <a:lnTo>
                        <a:pt x="322" y="61"/>
                      </a:lnTo>
                      <a:lnTo>
                        <a:pt x="321" y="61"/>
                      </a:lnTo>
                      <a:lnTo>
                        <a:pt x="320" y="61"/>
                      </a:lnTo>
                      <a:lnTo>
                        <a:pt x="316" y="55"/>
                      </a:lnTo>
                      <a:lnTo>
                        <a:pt x="313" y="57"/>
                      </a:lnTo>
                      <a:lnTo>
                        <a:pt x="313" y="55"/>
                      </a:lnTo>
                      <a:lnTo>
                        <a:pt x="312" y="55"/>
                      </a:lnTo>
                      <a:lnTo>
                        <a:pt x="312" y="54"/>
                      </a:lnTo>
                      <a:lnTo>
                        <a:pt x="309" y="53"/>
                      </a:lnTo>
                      <a:lnTo>
                        <a:pt x="308" y="52"/>
                      </a:lnTo>
                      <a:lnTo>
                        <a:pt x="305" y="50"/>
                      </a:lnTo>
                      <a:lnTo>
                        <a:pt x="305" y="49"/>
                      </a:lnTo>
                      <a:lnTo>
                        <a:pt x="304" y="48"/>
                      </a:lnTo>
                      <a:lnTo>
                        <a:pt x="304" y="48"/>
                      </a:lnTo>
                      <a:lnTo>
                        <a:pt x="304" y="48"/>
                      </a:lnTo>
                      <a:lnTo>
                        <a:pt x="303" y="48"/>
                      </a:lnTo>
                      <a:lnTo>
                        <a:pt x="302" y="48"/>
                      </a:lnTo>
                      <a:lnTo>
                        <a:pt x="302" y="48"/>
                      </a:lnTo>
                      <a:lnTo>
                        <a:pt x="302" y="48"/>
                      </a:lnTo>
                      <a:lnTo>
                        <a:pt x="300" y="48"/>
                      </a:lnTo>
                      <a:lnTo>
                        <a:pt x="300" y="48"/>
                      </a:lnTo>
                      <a:lnTo>
                        <a:pt x="298" y="48"/>
                      </a:lnTo>
                      <a:lnTo>
                        <a:pt x="298" y="46"/>
                      </a:lnTo>
                      <a:lnTo>
                        <a:pt x="298" y="46"/>
                      </a:lnTo>
                      <a:lnTo>
                        <a:pt x="298" y="45"/>
                      </a:lnTo>
                      <a:lnTo>
                        <a:pt x="295" y="45"/>
                      </a:lnTo>
                      <a:lnTo>
                        <a:pt x="294" y="44"/>
                      </a:lnTo>
                      <a:lnTo>
                        <a:pt x="292" y="44"/>
                      </a:lnTo>
                      <a:lnTo>
                        <a:pt x="292" y="44"/>
                      </a:lnTo>
                      <a:lnTo>
                        <a:pt x="291" y="42"/>
                      </a:lnTo>
                      <a:lnTo>
                        <a:pt x="291" y="41"/>
                      </a:lnTo>
                      <a:lnTo>
                        <a:pt x="292" y="41"/>
                      </a:lnTo>
                      <a:lnTo>
                        <a:pt x="294" y="40"/>
                      </a:lnTo>
                      <a:lnTo>
                        <a:pt x="292" y="40"/>
                      </a:lnTo>
                      <a:lnTo>
                        <a:pt x="291" y="38"/>
                      </a:lnTo>
                      <a:lnTo>
                        <a:pt x="290" y="37"/>
                      </a:lnTo>
                      <a:lnTo>
                        <a:pt x="290" y="36"/>
                      </a:lnTo>
                      <a:lnTo>
                        <a:pt x="288" y="34"/>
                      </a:lnTo>
                      <a:lnTo>
                        <a:pt x="287" y="34"/>
                      </a:lnTo>
                      <a:lnTo>
                        <a:pt x="287" y="32"/>
                      </a:lnTo>
                      <a:lnTo>
                        <a:pt x="287" y="29"/>
                      </a:lnTo>
                      <a:lnTo>
                        <a:pt x="287" y="28"/>
                      </a:lnTo>
                      <a:lnTo>
                        <a:pt x="287" y="27"/>
                      </a:lnTo>
                      <a:lnTo>
                        <a:pt x="286" y="25"/>
                      </a:lnTo>
                      <a:lnTo>
                        <a:pt x="284" y="24"/>
                      </a:lnTo>
                      <a:lnTo>
                        <a:pt x="283" y="31"/>
                      </a:lnTo>
                      <a:lnTo>
                        <a:pt x="281" y="31"/>
                      </a:lnTo>
                      <a:lnTo>
                        <a:pt x="281" y="31"/>
                      </a:lnTo>
                      <a:lnTo>
                        <a:pt x="279" y="31"/>
                      </a:lnTo>
                      <a:lnTo>
                        <a:pt x="279" y="33"/>
                      </a:lnTo>
                      <a:lnTo>
                        <a:pt x="279" y="33"/>
                      </a:lnTo>
                      <a:lnTo>
                        <a:pt x="279" y="33"/>
                      </a:lnTo>
                      <a:lnTo>
                        <a:pt x="278" y="33"/>
                      </a:lnTo>
                      <a:lnTo>
                        <a:pt x="278" y="33"/>
                      </a:lnTo>
                      <a:lnTo>
                        <a:pt x="278" y="33"/>
                      </a:lnTo>
                      <a:lnTo>
                        <a:pt x="277" y="32"/>
                      </a:lnTo>
                      <a:lnTo>
                        <a:pt x="277" y="31"/>
                      </a:lnTo>
                      <a:lnTo>
                        <a:pt x="277" y="28"/>
                      </a:lnTo>
                      <a:lnTo>
                        <a:pt x="277" y="27"/>
                      </a:lnTo>
                      <a:lnTo>
                        <a:pt x="275" y="27"/>
                      </a:lnTo>
                      <a:lnTo>
                        <a:pt x="275" y="25"/>
                      </a:lnTo>
                      <a:lnTo>
                        <a:pt x="275" y="24"/>
                      </a:lnTo>
                      <a:lnTo>
                        <a:pt x="277" y="23"/>
                      </a:lnTo>
                      <a:lnTo>
                        <a:pt x="278" y="21"/>
                      </a:lnTo>
                      <a:lnTo>
                        <a:pt x="277" y="21"/>
                      </a:lnTo>
                      <a:lnTo>
                        <a:pt x="277" y="20"/>
                      </a:lnTo>
                      <a:lnTo>
                        <a:pt x="277" y="20"/>
                      </a:lnTo>
                      <a:lnTo>
                        <a:pt x="277" y="20"/>
                      </a:lnTo>
                      <a:lnTo>
                        <a:pt x="277" y="20"/>
                      </a:lnTo>
                      <a:lnTo>
                        <a:pt x="273" y="20"/>
                      </a:lnTo>
                      <a:lnTo>
                        <a:pt x="273" y="21"/>
                      </a:lnTo>
                      <a:lnTo>
                        <a:pt x="270" y="21"/>
                      </a:lnTo>
                      <a:lnTo>
                        <a:pt x="269" y="23"/>
                      </a:lnTo>
                      <a:lnTo>
                        <a:pt x="267" y="23"/>
                      </a:lnTo>
                      <a:lnTo>
                        <a:pt x="267" y="24"/>
                      </a:lnTo>
                      <a:lnTo>
                        <a:pt x="265" y="23"/>
                      </a:lnTo>
                      <a:lnTo>
                        <a:pt x="265" y="23"/>
                      </a:lnTo>
                      <a:lnTo>
                        <a:pt x="265" y="23"/>
                      </a:lnTo>
                      <a:lnTo>
                        <a:pt x="265" y="25"/>
                      </a:lnTo>
                      <a:lnTo>
                        <a:pt x="266" y="27"/>
                      </a:lnTo>
                      <a:lnTo>
                        <a:pt x="266" y="28"/>
                      </a:lnTo>
                      <a:lnTo>
                        <a:pt x="266" y="29"/>
                      </a:lnTo>
                      <a:lnTo>
                        <a:pt x="266" y="32"/>
                      </a:lnTo>
                      <a:lnTo>
                        <a:pt x="265" y="33"/>
                      </a:lnTo>
                      <a:lnTo>
                        <a:pt x="264" y="33"/>
                      </a:lnTo>
                      <a:lnTo>
                        <a:pt x="264" y="34"/>
                      </a:lnTo>
                      <a:lnTo>
                        <a:pt x="264" y="37"/>
                      </a:lnTo>
                      <a:lnTo>
                        <a:pt x="264" y="38"/>
                      </a:lnTo>
                      <a:lnTo>
                        <a:pt x="265" y="40"/>
                      </a:lnTo>
                      <a:lnTo>
                        <a:pt x="265" y="41"/>
                      </a:lnTo>
                      <a:lnTo>
                        <a:pt x="265" y="41"/>
                      </a:lnTo>
                      <a:lnTo>
                        <a:pt x="266" y="41"/>
                      </a:lnTo>
                      <a:lnTo>
                        <a:pt x="266" y="42"/>
                      </a:lnTo>
                      <a:lnTo>
                        <a:pt x="267" y="42"/>
                      </a:lnTo>
                      <a:lnTo>
                        <a:pt x="267" y="42"/>
                      </a:lnTo>
                      <a:lnTo>
                        <a:pt x="270" y="42"/>
                      </a:lnTo>
                      <a:lnTo>
                        <a:pt x="270" y="44"/>
                      </a:lnTo>
                      <a:lnTo>
                        <a:pt x="273" y="44"/>
                      </a:lnTo>
                      <a:lnTo>
                        <a:pt x="273" y="44"/>
                      </a:lnTo>
                      <a:lnTo>
                        <a:pt x="274" y="45"/>
                      </a:lnTo>
                      <a:lnTo>
                        <a:pt x="274" y="46"/>
                      </a:lnTo>
                      <a:lnTo>
                        <a:pt x="275" y="46"/>
                      </a:lnTo>
                      <a:lnTo>
                        <a:pt x="275" y="48"/>
                      </a:lnTo>
                      <a:lnTo>
                        <a:pt x="278" y="49"/>
                      </a:lnTo>
                      <a:lnTo>
                        <a:pt x="278" y="52"/>
                      </a:lnTo>
                      <a:lnTo>
                        <a:pt x="278" y="52"/>
                      </a:lnTo>
                      <a:lnTo>
                        <a:pt x="278" y="53"/>
                      </a:lnTo>
                      <a:lnTo>
                        <a:pt x="279" y="53"/>
                      </a:lnTo>
                      <a:lnTo>
                        <a:pt x="279" y="54"/>
                      </a:lnTo>
                      <a:lnTo>
                        <a:pt x="279" y="54"/>
                      </a:lnTo>
                      <a:lnTo>
                        <a:pt x="281" y="57"/>
                      </a:lnTo>
                      <a:lnTo>
                        <a:pt x="281" y="57"/>
                      </a:lnTo>
                      <a:lnTo>
                        <a:pt x="281" y="58"/>
                      </a:lnTo>
                      <a:lnTo>
                        <a:pt x="284" y="61"/>
                      </a:lnTo>
                      <a:lnTo>
                        <a:pt x="284" y="62"/>
                      </a:lnTo>
                      <a:lnTo>
                        <a:pt x="287" y="65"/>
                      </a:lnTo>
                      <a:lnTo>
                        <a:pt x="287" y="65"/>
                      </a:lnTo>
                      <a:lnTo>
                        <a:pt x="288" y="65"/>
                      </a:lnTo>
                      <a:lnTo>
                        <a:pt x="290" y="66"/>
                      </a:lnTo>
                      <a:lnTo>
                        <a:pt x="294" y="66"/>
                      </a:lnTo>
                      <a:lnTo>
                        <a:pt x="294" y="67"/>
                      </a:lnTo>
                      <a:lnTo>
                        <a:pt x="295" y="66"/>
                      </a:lnTo>
                      <a:lnTo>
                        <a:pt x="295" y="67"/>
                      </a:lnTo>
                      <a:lnTo>
                        <a:pt x="298" y="67"/>
                      </a:lnTo>
                      <a:lnTo>
                        <a:pt x="300" y="67"/>
                      </a:lnTo>
                      <a:lnTo>
                        <a:pt x="299" y="71"/>
                      </a:lnTo>
                      <a:lnTo>
                        <a:pt x="299" y="71"/>
                      </a:lnTo>
                      <a:lnTo>
                        <a:pt x="302" y="74"/>
                      </a:lnTo>
                      <a:lnTo>
                        <a:pt x="304" y="75"/>
                      </a:lnTo>
                      <a:lnTo>
                        <a:pt x="307" y="76"/>
                      </a:lnTo>
                      <a:lnTo>
                        <a:pt x="308" y="76"/>
                      </a:lnTo>
                      <a:lnTo>
                        <a:pt x="309" y="78"/>
                      </a:lnTo>
                      <a:lnTo>
                        <a:pt x="311" y="78"/>
                      </a:lnTo>
                      <a:lnTo>
                        <a:pt x="315" y="82"/>
                      </a:lnTo>
                      <a:lnTo>
                        <a:pt x="316" y="83"/>
                      </a:lnTo>
                      <a:lnTo>
                        <a:pt x="317" y="83"/>
                      </a:lnTo>
                      <a:lnTo>
                        <a:pt x="317" y="84"/>
                      </a:lnTo>
                      <a:lnTo>
                        <a:pt x="317" y="87"/>
                      </a:lnTo>
                      <a:lnTo>
                        <a:pt x="319" y="87"/>
                      </a:lnTo>
                      <a:lnTo>
                        <a:pt x="319" y="87"/>
                      </a:lnTo>
                      <a:lnTo>
                        <a:pt x="319" y="88"/>
                      </a:lnTo>
                      <a:lnTo>
                        <a:pt x="317" y="88"/>
                      </a:lnTo>
                      <a:lnTo>
                        <a:pt x="317" y="88"/>
                      </a:lnTo>
                      <a:lnTo>
                        <a:pt x="317" y="89"/>
                      </a:lnTo>
                      <a:lnTo>
                        <a:pt x="315" y="89"/>
                      </a:lnTo>
                      <a:lnTo>
                        <a:pt x="315" y="86"/>
                      </a:lnTo>
                      <a:lnTo>
                        <a:pt x="312" y="86"/>
                      </a:lnTo>
                      <a:lnTo>
                        <a:pt x="309" y="86"/>
                      </a:lnTo>
                      <a:lnTo>
                        <a:pt x="308" y="84"/>
                      </a:lnTo>
                      <a:lnTo>
                        <a:pt x="307" y="83"/>
                      </a:lnTo>
                      <a:lnTo>
                        <a:pt x="305" y="83"/>
                      </a:lnTo>
                      <a:lnTo>
                        <a:pt x="304" y="86"/>
                      </a:lnTo>
                      <a:lnTo>
                        <a:pt x="303" y="88"/>
                      </a:lnTo>
                      <a:lnTo>
                        <a:pt x="302" y="91"/>
                      </a:lnTo>
                      <a:lnTo>
                        <a:pt x="303" y="92"/>
                      </a:lnTo>
                      <a:lnTo>
                        <a:pt x="304" y="92"/>
                      </a:lnTo>
                      <a:lnTo>
                        <a:pt x="304" y="93"/>
                      </a:lnTo>
                      <a:lnTo>
                        <a:pt x="304" y="95"/>
                      </a:lnTo>
                      <a:lnTo>
                        <a:pt x="305" y="96"/>
                      </a:lnTo>
                      <a:lnTo>
                        <a:pt x="307" y="96"/>
                      </a:lnTo>
                      <a:lnTo>
                        <a:pt x="307" y="97"/>
                      </a:lnTo>
                      <a:lnTo>
                        <a:pt x="307" y="99"/>
                      </a:lnTo>
                      <a:lnTo>
                        <a:pt x="307" y="99"/>
                      </a:lnTo>
                      <a:lnTo>
                        <a:pt x="307" y="103"/>
                      </a:lnTo>
                      <a:lnTo>
                        <a:pt x="307" y="103"/>
                      </a:lnTo>
                      <a:lnTo>
                        <a:pt x="305" y="104"/>
                      </a:lnTo>
                      <a:lnTo>
                        <a:pt x="304" y="104"/>
                      </a:lnTo>
                      <a:lnTo>
                        <a:pt x="304" y="104"/>
                      </a:lnTo>
                      <a:lnTo>
                        <a:pt x="303" y="105"/>
                      </a:lnTo>
                      <a:lnTo>
                        <a:pt x="303" y="109"/>
                      </a:lnTo>
                      <a:lnTo>
                        <a:pt x="302" y="109"/>
                      </a:lnTo>
                      <a:lnTo>
                        <a:pt x="302" y="110"/>
                      </a:lnTo>
                      <a:lnTo>
                        <a:pt x="300" y="110"/>
                      </a:lnTo>
                      <a:lnTo>
                        <a:pt x="300" y="112"/>
                      </a:lnTo>
                      <a:lnTo>
                        <a:pt x="299" y="112"/>
                      </a:lnTo>
                      <a:lnTo>
                        <a:pt x="299" y="114"/>
                      </a:lnTo>
                      <a:lnTo>
                        <a:pt x="298" y="114"/>
                      </a:lnTo>
                      <a:lnTo>
                        <a:pt x="296" y="114"/>
                      </a:lnTo>
                      <a:lnTo>
                        <a:pt x="296" y="114"/>
                      </a:lnTo>
                      <a:lnTo>
                        <a:pt x="294" y="114"/>
                      </a:lnTo>
                      <a:lnTo>
                        <a:pt x="295" y="112"/>
                      </a:lnTo>
                      <a:lnTo>
                        <a:pt x="295" y="110"/>
                      </a:lnTo>
                      <a:lnTo>
                        <a:pt x="295" y="108"/>
                      </a:lnTo>
                      <a:lnTo>
                        <a:pt x="296" y="108"/>
                      </a:lnTo>
                      <a:lnTo>
                        <a:pt x="296" y="104"/>
                      </a:lnTo>
                      <a:lnTo>
                        <a:pt x="298" y="104"/>
                      </a:lnTo>
                      <a:lnTo>
                        <a:pt x="298" y="104"/>
                      </a:lnTo>
                      <a:lnTo>
                        <a:pt x="298" y="104"/>
                      </a:lnTo>
                      <a:lnTo>
                        <a:pt x="299" y="104"/>
                      </a:lnTo>
                      <a:lnTo>
                        <a:pt x="298" y="100"/>
                      </a:lnTo>
                      <a:lnTo>
                        <a:pt x="298" y="100"/>
                      </a:lnTo>
                      <a:lnTo>
                        <a:pt x="296" y="97"/>
                      </a:lnTo>
                      <a:lnTo>
                        <a:pt x="298" y="96"/>
                      </a:lnTo>
                      <a:lnTo>
                        <a:pt x="298" y="96"/>
                      </a:lnTo>
                      <a:lnTo>
                        <a:pt x="298" y="96"/>
                      </a:lnTo>
                      <a:lnTo>
                        <a:pt x="295" y="89"/>
                      </a:lnTo>
                      <a:lnTo>
                        <a:pt x="294" y="89"/>
                      </a:lnTo>
                      <a:lnTo>
                        <a:pt x="291" y="88"/>
                      </a:lnTo>
                      <a:lnTo>
                        <a:pt x="290" y="87"/>
                      </a:lnTo>
                      <a:lnTo>
                        <a:pt x="288" y="87"/>
                      </a:lnTo>
                      <a:lnTo>
                        <a:pt x="288" y="84"/>
                      </a:lnTo>
                      <a:lnTo>
                        <a:pt x="287" y="83"/>
                      </a:lnTo>
                      <a:lnTo>
                        <a:pt x="286" y="82"/>
                      </a:lnTo>
                      <a:lnTo>
                        <a:pt x="283" y="82"/>
                      </a:lnTo>
                      <a:lnTo>
                        <a:pt x="283" y="79"/>
                      </a:lnTo>
                      <a:lnTo>
                        <a:pt x="282" y="79"/>
                      </a:lnTo>
                      <a:lnTo>
                        <a:pt x="279" y="78"/>
                      </a:lnTo>
                      <a:lnTo>
                        <a:pt x="278" y="76"/>
                      </a:lnTo>
                      <a:lnTo>
                        <a:pt x="278" y="75"/>
                      </a:lnTo>
                      <a:lnTo>
                        <a:pt x="274" y="75"/>
                      </a:lnTo>
                      <a:lnTo>
                        <a:pt x="274" y="75"/>
                      </a:lnTo>
                      <a:lnTo>
                        <a:pt x="273" y="75"/>
                      </a:lnTo>
                      <a:lnTo>
                        <a:pt x="271" y="74"/>
                      </a:lnTo>
                      <a:lnTo>
                        <a:pt x="266" y="72"/>
                      </a:lnTo>
                      <a:lnTo>
                        <a:pt x="264" y="69"/>
                      </a:lnTo>
                      <a:lnTo>
                        <a:pt x="264" y="67"/>
                      </a:lnTo>
                      <a:lnTo>
                        <a:pt x="262" y="67"/>
                      </a:lnTo>
                      <a:lnTo>
                        <a:pt x="262" y="66"/>
                      </a:lnTo>
                      <a:lnTo>
                        <a:pt x="261" y="66"/>
                      </a:lnTo>
                      <a:lnTo>
                        <a:pt x="260" y="63"/>
                      </a:lnTo>
                      <a:lnTo>
                        <a:pt x="257" y="62"/>
                      </a:lnTo>
                      <a:lnTo>
                        <a:pt x="256" y="61"/>
                      </a:lnTo>
                      <a:lnTo>
                        <a:pt x="254" y="58"/>
                      </a:lnTo>
                      <a:lnTo>
                        <a:pt x="253" y="55"/>
                      </a:lnTo>
                      <a:lnTo>
                        <a:pt x="253" y="53"/>
                      </a:lnTo>
                      <a:lnTo>
                        <a:pt x="250" y="52"/>
                      </a:lnTo>
                      <a:lnTo>
                        <a:pt x="250" y="49"/>
                      </a:lnTo>
                      <a:lnTo>
                        <a:pt x="250" y="49"/>
                      </a:lnTo>
                      <a:lnTo>
                        <a:pt x="250" y="48"/>
                      </a:lnTo>
                      <a:lnTo>
                        <a:pt x="248" y="46"/>
                      </a:lnTo>
                      <a:lnTo>
                        <a:pt x="248" y="42"/>
                      </a:lnTo>
                      <a:lnTo>
                        <a:pt x="248" y="42"/>
                      </a:lnTo>
                      <a:lnTo>
                        <a:pt x="248" y="41"/>
                      </a:lnTo>
                      <a:lnTo>
                        <a:pt x="245" y="41"/>
                      </a:lnTo>
                      <a:lnTo>
                        <a:pt x="244" y="40"/>
                      </a:lnTo>
                      <a:lnTo>
                        <a:pt x="244" y="38"/>
                      </a:lnTo>
                      <a:lnTo>
                        <a:pt x="243" y="38"/>
                      </a:lnTo>
                      <a:lnTo>
                        <a:pt x="243" y="37"/>
                      </a:lnTo>
                      <a:lnTo>
                        <a:pt x="239" y="37"/>
                      </a:lnTo>
                      <a:lnTo>
                        <a:pt x="237" y="36"/>
                      </a:lnTo>
                      <a:lnTo>
                        <a:pt x="237" y="36"/>
                      </a:lnTo>
                      <a:lnTo>
                        <a:pt x="236" y="34"/>
                      </a:lnTo>
                      <a:lnTo>
                        <a:pt x="233" y="34"/>
                      </a:lnTo>
                      <a:lnTo>
                        <a:pt x="233" y="34"/>
                      </a:lnTo>
                      <a:lnTo>
                        <a:pt x="232" y="36"/>
                      </a:lnTo>
                      <a:lnTo>
                        <a:pt x="231" y="36"/>
                      </a:lnTo>
                      <a:lnTo>
                        <a:pt x="231" y="38"/>
                      </a:lnTo>
                      <a:lnTo>
                        <a:pt x="228" y="41"/>
                      </a:lnTo>
                      <a:lnTo>
                        <a:pt x="227" y="42"/>
                      </a:lnTo>
                      <a:lnTo>
                        <a:pt x="224" y="42"/>
                      </a:lnTo>
                      <a:lnTo>
                        <a:pt x="224" y="44"/>
                      </a:lnTo>
                      <a:lnTo>
                        <a:pt x="222" y="44"/>
                      </a:lnTo>
                      <a:lnTo>
                        <a:pt x="222" y="45"/>
                      </a:lnTo>
                      <a:lnTo>
                        <a:pt x="220" y="45"/>
                      </a:lnTo>
                      <a:lnTo>
                        <a:pt x="220" y="45"/>
                      </a:lnTo>
                      <a:lnTo>
                        <a:pt x="219" y="45"/>
                      </a:lnTo>
                      <a:lnTo>
                        <a:pt x="219" y="46"/>
                      </a:lnTo>
                      <a:lnTo>
                        <a:pt x="218" y="46"/>
                      </a:lnTo>
                      <a:lnTo>
                        <a:pt x="218" y="46"/>
                      </a:lnTo>
                      <a:lnTo>
                        <a:pt x="218" y="48"/>
                      </a:lnTo>
                      <a:lnTo>
                        <a:pt x="218" y="48"/>
                      </a:lnTo>
                      <a:lnTo>
                        <a:pt x="218" y="48"/>
                      </a:lnTo>
                      <a:lnTo>
                        <a:pt x="216" y="49"/>
                      </a:lnTo>
                      <a:lnTo>
                        <a:pt x="216" y="50"/>
                      </a:lnTo>
                      <a:lnTo>
                        <a:pt x="212" y="50"/>
                      </a:lnTo>
                      <a:lnTo>
                        <a:pt x="210" y="50"/>
                      </a:lnTo>
                      <a:lnTo>
                        <a:pt x="209" y="50"/>
                      </a:lnTo>
                      <a:lnTo>
                        <a:pt x="209" y="50"/>
                      </a:lnTo>
                      <a:lnTo>
                        <a:pt x="209" y="50"/>
                      </a:lnTo>
                      <a:lnTo>
                        <a:pt x="209" y="49"/>
                      </a:lnTo>
                      <a:lnTo>
                        <a:pt x="206" y="49"/>
                      </a:lnTo>
                      <a:lnTo>
                        <a:pt x="206" y="48"/>
                      </a:lnTo>
                      <a:lnTo>
                        <a:pt x="205" y="48"/>
                      </a:lnTo>
                      <a:lnTo>
                        <a:pt x="203" y="46"/>
                      </a:lnTo>
                      <a:lnTo>
                        <a:pt x="201" y="48"/>
                      </a:lnTo>
                      <a:lnTo>
                        <a:pt x="201" y="46"/>
                      </a:lnTo>
                      <a:lnTo>
                        <a:pt x="198" y="46"/>
                      </a:lnTo>
                      <a:lnTo>
                        <a:pt x="195" y="45"/>
                      </a:lnTo>
                      <a:lnTo>
                        <a:pt x="194" y="46"/>
                      </a:lnTo>
                      <a:lnTo>
                        <a:pt x="192" y="46"/>
                      </a:lnTo>
                      <a:lnTo>
                        <a:pt x="192" y="48"/>
                      </a:lnTo>
                      <a:lnTo>
                        <a:pt x="190" y="48"/>
                      </a:lnTo>
                      <a:lnTo>
                        <a:pt x="190" y="48"/>
                      </a:lnTo>
                      <a:lnTo>
                        <a:pt x="190" y="49"/>
                      </a:lnTo>
                      <a:lnTo>
                        <a:pt x="189" y="49"/>
                      </a:lnTo>
                      <a:lnTo>
                        <a:pt x="189" y="50"/>
                      </a:lnTo>
                      <a:lnTo>
                        <a:pt x="185" y="50"/>
                      </a:lnTo>
                      <a:lnTo>
                        <a:pt x="185" y="58"/>
                      </a:lnTo>
                      <a:lnTo>
                        <a:pt x="185" y="58"/>
                      </a:lnTo>
                      <a:lnTo>
                        <a:pt x="186" y="59"/>
                      </a:lnTo>
                      <a:lnTo>
                        <a:pt x="186" y="62"/>
                      </a:lnTo>
                      <a:lnTo>
                        <a:pt x="186" y="63"/>
                      </a:lnTo>
                      <a:lnTo>
                        <a:pt x="185" y="63"/>
                      </a:lnTo>
                      <a:lnTo>
                        <a:pt x="184" y="66"/>
                      </a:lnTo>
                      <a:lnTo>
                        <a:pt x="181" y="67"/>
                      </a:lnTo>
                      <a:lnTo>
                        <a:pt x="177" y="69"/>
                      </a:lnTo>
                      <a:lnTo>
                        <a:pt x="177" y="70"/>
                      </a:lnTo>
                      <a:lnTo>
                        <a:pt x="176" y="70"/>
                      </a:lnTo>
                      <a:lnTo>
                        <a:pt x="176" y="70"/>
                      </a:lnTo>
                      <a:lnTo>
                        <a:pt x="176" y="70"/>
                      </a:lnTo>
                      <a:lnTo>
                        <a:pt x="175" y="71"/>
                      </a:lnTo>
                      <a:lnTo>
                        <a:pt x="175" y="71"/>
                      </a:lnTo>
                      <a:lnTo>
                        <a:pt x="172" y="71"/>
                      </a:lnTo>
                      <a:lnTo>
                        <a:pt x="171" y="74"/>
                      </a:lnTo>
                      <a:lnTo>
                        <a:pt x="169" y="74"/>
                      </a:lnTo>
                      <a:lnTo>
                        <a:pt x="169" y="74"/>
                      </a:lnTo>
                      <a:lnTo>
                        <a:pt x="168" y="75"/>
                      </a:lnTo>
                      <a:lnTo>
                        <a:pt x="167" y="76"/>
                      </a:lnTo>
                      <a:lnTo>
                        <a:pt x="164" y="78"/>
                      </a:lnTo>
                      <a:lnTo>
                        <a:pt x="164" y="80"/>
                      </a:lnTo>
                      <a:lnTo>
                        <a:pt x="163" y="82"/>
                      </a:lnTo>
                      <a:lnTo>
                        <a:pt x="161" y="83"/>
                      </a:lnTo>
                      <a:lnTo>
                        <a:pt x="161" y="84"/>
                      </a:lnTo>
                      <a:lnTo>
                        <a:pt x="160" y="84"/>
                      </a:lnTo>
                      <a:lnTo>
                        <a:pt x="160" y="86"/>
                      </a:lnTo>
                      <a:lnTo>
                        <a:pt x="159" y="87"/>
                      </a:lnTo>
                      <a:lnTo>
                        <a:pt x="159" y="88"/>
                      </a:lnTo>
                      <a:lnTo>
                        <a:pt x="156" y="88"/>
                      </a:lnTo>
                      <a:lnTo>
                        <a:pt x="156" y="89"/>
                      </a:lnTo>
                      <a:lnTo>
                        <a:pt x="156" y="89"/>
                      </a:lnTo>
                      <a:lnTo>
                        <a:pt x="155" y="91"/>
                      </a:lnTo>
                      <a:lnTo>
                        <a:pt x="155" y="92"/>
                      </a:lnTo>
                      <a:lnTo>
                        <a:pt x="155" y="93"/>
                      </a:lnTo>
                      <a:lnTo>
                        <a:pt x="156" y="95"/>
                      </a:lnTo>
                      <a:lnTo>
                        <a:pt x="156" y="96"/>
                      </a:lnTo>
                      <a:lnTo>
                        <a:pt x="159" y="97"/>
                      </a:lnTo>
                      <a:lnTo>
                        <a:pt x="159" y="99"/>
                      </a:lnTo>
                      <a:lnTo>
                        <a:pt x="158" y="100"/>
                      </a:lnTo>
                      <a:lnTo>
                        <a:pt x="156" y="100"/>
                      </a:lnTo>
                      <a:lnTo>
                        <a:pt x="156" y="101"/>
                      </a:lnTo>
                      <a:lnTo>
                        <a:pt x="155" y="103"/>
                      </a:lnTo>
                      <a:lnTo>
                        <a:pt x="152" y="104"/>
                      </a:lnTo>
                      <a:lnTo>
                        <a:pt x="152" y="105"/>
                      </a:lnTo>
                      <a:lnTo>
                        <a:pt x="150" y="106"/>
                      </a:lnTo>
                      <a:lnTo>
                        <a:pt x="150" y="109"/>
                      </a:lnTo>
                      <a:lnTo>
                        <a:pt x="150" y="109"/>
                      </a:lnTo>
                      <a:lnTo>
                        <a:pt x="150" y="112"/>
                      </a:lnTo>
                      <a:lnTo>
                        <a:pt x="148" y="113"/>
                      </a:lnTo>
                      <a:lnTo>
                        <a:pt x="147" y="113"/>
                      </a:lnTo>
                      <a:lnTo>
                        <a:pt x="147" y="113"/>
                      </a:lnTo>
                      <a:lnTo>
                        <a:pt x="144" y="113"/>
                      </a:lnTo>
                      <a:lnTo>
                        <a:pt x="143" y="114"/>
                      </a:lnTo>
                      <a:lnTo>
                        <a:pt x="140" y="116"/>
                      </a:lnTo>
                      <a:lnTo>
                        <a:pt x="140" y="117"/>
                      </a:lnTo>
                      <a:lnTo>
                        <a:pt x="139" y="118"/>
                      </a:lnTo>
                      <a:lnTo>
                        <a:pt x="138" y="120"/>
                      </a:lnTo>
                      <a:lnTo>
                        <a:pt x="137" y="121"/>
                      </a:lnTo>
                      <a:lnTo>
                        <a:pt x="137" y="124"/>
                      </a:lnTo>
                      <a:lnTo>
                        <a:pt x="135" y="124"/>
                      </a:lnTo>
                      <a:lnTo>
                        <a:pt x="134" y="125"/>
                      </a:lnTo>
                      <a:lnTo>
                        <a:pt x="129" y="125"/>
                      </a:lnTo>
                      <a:lnTo>
                        <a:pt x="129" y="125"/>
                      </a:lnTo>
                      <a:lnTo>
                        <a:pt x="127" y="125"/>
                      </a:lnTo>
                      <a:lnTo>
                        <a:pt x="127" y="126"/>
                      </a:lnTo>
                      <a:lnTo>
                        <a:pt x="123" y="125"/>
                      </a:lnTo>
                      <a:lnTo>
                        <a:pt x="123" y="125"/>
                      </a:lnTo>
                      <a:lnTo>
                        <a:pt x="123" y="125"/>
                      </a:lnTo>
                      <a:lnTo>
                        <a:pt x="122" y="125"/>
                      </a:lnTo>
                      <a:lnTo>
                        <a:pt x="122" y="126"/>
                      </a:lnTo>
                      <a:lnTo>
                        <a:pt x="121" y="125"/>
                      </a:lnTo>
                      <a:lnTo>
                        <a:pt x="121" y="125"/>
                      </a:lnTo>
                      <a:lnTo>
                        <a:pt x="120" y="125"/>
                      </a:lnTo>
                      <a:lnTo>
                        <a:pt x="117" y="124"/>
                      </a:lnTo>
                      <a:lnTo>
                        <a:pt x="116" y="126"/>
                      </a:lnTo>
                      <a:lnTo>
                        <a:pt x="112" y="127"/>
                      </a:lnTo>
                      <a:lnTo>
                        <a:pt x="112" y="127"/>
                      </a:lnTo>
                      <a:lnTo>
                        <a:pt x="110" y="129"/>
                      </a:lnTo>
                      <a:lnTo>
                        <a:pt x="109" y="129"/>
                      </a:lnTo>
                      <a:lnTo>
                        <a:pt x="108" y="130"/>
                      </a:lnTo>
                      <a:lnTo>
                        <a:pt x="103" y="129"/>
                      </a:lnTo>
                      <a:lnTo>
                        <a:pt x="101" y="127"/>
                      </a:lnTo>
                      <a:lnTo>
                        <a:pt x="101" y="126"/>
                      </a:lnTo>
                      <a:lnTo>
                        <a:pt x="100" y="126"/>
                      </a:lnTo>
                      <a:lnTo>
                        <a:pt x="100" y="122"/>
                      </a:lnTo>
                      <a:lnTo>
                        <a:pt x="99" y="122"/>
                      </a:lnTo>
                      <a:lnTo>
                        <a:pt x="96" y="118"/>
                      </a:lnTo>
                      <a:lnTo>
                        <a:pt x="92" y="118"/>
                      </a:lnTo>
                      <a:lnTo>
                        <a:pt x="92" y="120"/>
                      </a:lnTo>
                      <a:lnTo>
                        <a:pt x="89" y="120"/>
                      </a:lnTo>
                      <a:lnTo>
                        <a:pt x="88" y="120"/>
                      </a:lnTo>
                      <a:lnTo>
                        <a:pt x="87" y="121"/>
                      </a:lnTo>
                      <a:lnTo>
                        <a:pt x="84" y="121"/>
                      </a:lnTo>
                      <a:lnTo>
                        <a:pt x="84" y="121"/>
                      </a:lnTo>
                      <a:lnTo>
                        <a:pt x="83" y="120"/>
                      </a:lnTo>
                      <a:lnTo>
                        <a:pt x="80" y="120"/>
                      </a:lnTo>
                      <a:lnTo>
                        <a:pt x="80" y="118"/>
                      </a:lnTo>
                      <a:lnTo>
                        <a:pt x="79" y="118"/>
                      </a:lnTo>
                      <a:lnTo>
                        <a:pt x="76" y="120"/>
                      </a:lnTo>
                      <a:lnTo>
                        <a:pt x="75" y="120"/>
                      </a:lnTo>
                      <a:lnTo>
                        <a:pt x="76" y="110"/>
                      </a:lnTo>
                      <a:lnTo>
                        <a:pt x="76" y="110"/>
                      </a:lnTo>
                      <a:lnTo>
                        <a:pt x="75" y="104"/>
                      </a:lnTo>
                      <a:lnTo>
                        <a:pt x="74" y="104"/>
                      </a:lnTo>
                      <a:lnTo>
                        <a:pt x="74" y="103"/>
                      </a:lnTo>
                      <a:lnTo>
                        <a:pt x="74" y="103"/>
                      </a:lnTo>
                      <a:lnTo>
                        <a:pt x="75" y="101"/>
                      </a:lnTo>
                      <a:lnTo>
                        <a:pt x="75" y="101"/>
                      </a:lnTo>
                      <a:lnTo>
                        <a:pt x="75" y="101"/>
                      </a:lnTo>
                      <a:lnTo>
                        <a:pt x="75" y="99"/>
                      </a:lnTo>
                      <a:lnTo>
                        <a:pt x="74" y="99"/>
                      </a:lnTo>
                      <a:lnTo>
                        <a:pt x="74" y="101"/>
                      </a:lnTo>
                      <a:lnTo>
                        <a:pt x="72" y="101"/>
                      </a:lnTo>
                      <a:lnTo>
                        <a:pt x="72" y="100"/>
                      </a:lnTo>
                      <a:lnTo>
                        <a:pt x="72" y="100"/>
                      </a:lnTo>
                      <a:lnTo>
                        <a:pt x="72" y="97"/>
                      </a:lnTo>
                      <a:lnTo>
                        <a:pt x="72" y="95"/>
                      </a:lnTo>
                      <a:lnTo>
                        <a:pt x="74" y="93"/>
                      </a:lnTo>
                      <a:lnTo>
                        <a:pt x="72" y="92"/>
                      </a:lnTo>
                      <a:lnTo>
                        <a:pt x="75" y="92"/>
                      </a:lnTo>
                      <a:lnTo>
                        <a:pt x="75" y="89"/>
                      </a:lnTo>
                      <a:lnTo>
                        <a:pt x="75" y="88"/>
                      </a:lnTo>
                      <a:lnTo>
                        <a:pt x="76" y="87"/>
                      </a:lnTo>
                      <a:lnTo>
                        <a:pt x="76" y="87"/>
                      </a:lnTo>
                      <a:lnTo>
                        <a:pt x="76" y="86"/>
                      </a:lnTo>
                      <a:lnTo>
                        <a:pt x="76" y="84"/>
                      </a:lnTo>
                      <a:lnTo>
                        <a:pt x="76" y="83"/>
                      </a:lnTo>
                      <a:lnTo>
                        <a:pt x="78" y="82"/>
                      </a:lnTo>
                      <a:lnTo>
                        <a:pt x="78" y="80"/>
                      </a:lnTo>
                      <a:lnTo>
                        <a:pt x="79" y="80"/>
                      </a:lnTo>
                      <a:lnTo>
                        <a:pt x="79" y="76"/>
                      </a:lnTo>
                      <a:lnTo>
                        <a:pt x="80" y="76"/>
                      </a:lnTo>
                      <a:lnTo>
                        <a:pt x="80" y="72"/>
                      </a:lnTo>
                      <a:lnTo>
                        <a:pt x="79" y="72"/>
                      </a:lnTo>
                      <a:lnTo>
                        <a:pt x="80" y="71"/>
                      </a:lnTo>
                      <a:lnTo>
                        <a:pt x="78" y="71"/>
                      </a:lnTo>
                      <a:lnTo>
                        <a:pt x="78" y="63"/>
                      </a:lnTo>
                      <a:lnTo>
                        <a:pt x="76" y="63"/>
                      </a:lnTo>
                      <a:lnTo>
                        <a:pt x="78" y="61"/>
                      </a:lnTo>
                      <a:lnTo>
                        <a:pt x="79" y="59"/>
                      </a:lnTo>
                      <a:lnTo>
                        <a:pt x="78" y="59"/>
                      </a:lnTo>
                      <a:lnTo>
                        <a:pt x="78" y="58"/>
                      </a:lnTo>
                      <a:lnTo>
                        <a:pt x="78" y="58"/>
                      </a:lnTo>
                      <a:lnTo>
                        <a:pt x="76" y="55"/>
                      </a:lnTo>
                      <a:lnTo>
                        <a:pt x="75" y="55"/>
                      </a:lnTo>
                      <a:lnTo>
                        <a:pt x="75" y="53"/>
                      </a:lnTo>
                      <a:lnTo>
                        <a:pt x="74" y="53"/>
                      </a:lnTo>
                      <a:lnTo>
                        <a:pt x="74" y="52"/>
                      </a:lnTo>
                      <a:lnTo>
                        <a:pt x="74" y="52"/>
                      </a:lnTo>
                      <a:lnTo>
                        <a:pt x="74" y="52"/>
                      </a:lnTo>
                      <a:lnTo>
                        <a:pt x="72" y="50"/>
                      </a:lnTo>
                      <a:lnTo>
                        <a:pt x="72" y="50"/>
                      </a:lnTo>
                      <a:lnTo>
                        <a:pt x="74" y="50"/>
                      </a:lnTo>
                      <a:lnTo>
                        <a:pt x="74" y="49"/>
                      </a:lnTo>
                      <a:lnTo>
                        <a:pt x="75" y="48"/>
                      </a:lnTo>
                      <a:lnTo>
                        <a:pt x="76" y="48"/>
                      </a:lnTo>
                      <a:lnTo>
                        <a:pt x="78" y="46"/>
                      </a:lnTo>
                      <a:lnTo>
                        <a:pt x="79" y="46"/>
                      </a:lnTo>
                      <a:lnTo>
                        <a:pt x="79" y="46"/>
                      </a:lnTo>
                      <a:lnTo>
                        <a:pt x="79" y="46"/>
                      </a:lnTo>
                      <a:lnTo>
                        <a:pt x="79" y="46"/>
                      </a:lnTo>
                      <a:lnTo>
                        <a:pt x="79" y="46"/>
                      </a:lnTo>
                      <a:lnTo>
                        <a:pt x="80" y="46"/>
                      </a:lnTo>
                      <a:lnTo>
                        <a:pt x="84" y="46"/>
                      </a:lnTo>
                      <a:lnTo>
                        <a:pt x="84" y="44"/>
                      </a:lnTo>
                      <a:lnTo>
                        <a:pt x="84" y="44"/>
                      </a:lnTo>
                      <a:lnTo>
                        <a:pt x="84" y="44"/>
                      </a:lnTo>
                      <a:lnTo>
                        <a:pt x="87" y="44"/>
                      </a:lnTo>
                      <a:lnTo>
                        <a:pt x="87" y="42"/>
                      </a:lnTo>
                      <a:lnTo>
                        <a:pt x="89" y="42"/>
                      </a:lnTo>
                      <a:lnTo>
                        <a:pt x="92" y="41"/>
                      </a:lnTo>
                      <a:lnTo>
                        <a:pt x="95" y="42"/>
                      </a:lnTo>
                      <a:lnTo>
                        <a:pt x="95" y="42"/>
                      </a:lnTo>
                      <a:lnTo>
                        <a:pt x="96" y="44"/>
                      </a:lnTo>
                      <a:lnTo>
                        <a:pt x="97" y="45"/>
                      </a:lnTo>
                      <a:lnTo>
                        <a:pt x="97" y="45"/>
                      </a:lnTo>
                      <a:lnTo>
                        <a:pt x="97" y="44"/>
                      </a:lnTo>
                      <a:lnTo>
                        <a:pt x="110" y="44"/>
                      </a:lnTo>
                      <a:lnTo>
                        <a:pt x="110" y="44"/>
                      </a:lnTo>
                      <a:lnTo>
                        <a:pt x="113" y="44"/>
                      </a:lnTo>
                      <a:lnTo>
                        <a:pt x="113" y="45"/>
                      </a:lnTo>
                      <a:lnTo>
                        <a:pt x="114" y="45"/>
                      </a:lnTo>
                      <a:lnTo>
                        <a:pt x="114" y="45"/>
                      </a:lnTo>
                      <a:lnTo>
                        <a:pt x="117" y="45"/>
                      </a:lnTo>
                      <a:lnTo>
                        <a:pt x="117" y="45"/>
                      </a:lnTo>
                      <a:lnTo>
                        <a:pt x="123" y="45"/>
                      </a:lnTo>
                      <a:lnTo>
                        <a:pt x="123" y="45"/>
                      </a:lnTo>
                      <a:lnTo>
                        <a:pt x="123" y="45"/>
                      </a:lnTo>
                      <a:lnTo>
                        <a:pt x="126" y="45"/>
                      </a:lnTo>
                      <a:lnTo>
                        <a:pt x="127" y="45"/>
                      </a:lnTo>
                      <a:lnTo>
                        <a:pt x="127" y="45"/>
                      </a:lnTo>
                      <a:lnTo>
                        <a:pt x="127" y="45"/>
                      </a:lnTo>
                      <a:lnTo>
                        <a:pt x="133" y="46"/>
                      </a:lnTo>
                      <a:lnTo>
                        <a:pt x="134" y="48"/>
                      </a:lnTo>
                      <a:lnTo>
                        <a:pt x="142" y="48"/>
                      </a:lnTo>
                      <a:lnTo>
                        <a:pt x="144" y="46"/>
                      </a:lnTo>
                      <a:lnTo>
                        <a:pt x="146" y="45"/>
                      </a:lnTo>
                      <a:lnTo>
                        <a:pt x="147" y="44"/>
                      </a:lnTo>
                      <a:lnTo>
                        <a:pt x="148" y="38"/>
                      </a:lnTo>
                      <a:lnTo>
                        <a:pt x="147" y="38"/>
                      </a:lnTo>
                      <a:lnTo>
                        <a:pt x="147" y="38"/>
                      </a:lnTo>
                      <a:lnTo>
                        <a:pt x="147" y="38"/>
                      </a:lnTo>
                      <a:lnTo>
                        <a:pt x="147" y="37"/>
                      </a:lnTo>
                      <a:lnTo>
                        <a:pt x="150" y="32"/>
                      </a:lnTo>
                      <a:lnTo>
                        <a:pt x="148" y="32"/>
                      </a:lnTo>
                      <a:lnTo>
                        <a:pt x="148" y="25"/>
                      </a:lnTo>
                      <a:lnTo>
                        <a:pt x="150" y="25"/>
                      </a:lnTo>
                      <a:lnTo>
                        <a:pt x="148" y="23"/>
                      </a:lnTo>
                      <a:lnTo>
                        <a:pt x="148" y="23"/>
                      </a:lnTo>
                      <a:lnTo>
                        <a:pt x="148" y="23"/>
                      </a:lnTo>
                      <a:lnTo>
                        <a:pt x="148" y="23"/>
                      </a:lnTo>
                      <a:lnTo>
                        <a:pt x="148" y="21"/>
                      </a:lnTo>
                      <a:lnTo>
                        <a:pt x="148" y="15"/>
                      </a:lnTo>
                      <a:lnTo>
                        <a:pt x="146" y="16"/>
                      </a:lnTo>
                      <a:lnTo>
                        <a:pt x="144" y="14"/>
                      </a:lnTo>
                      <a:lnTo>
                        <a:pt x="140" y="12"/>
                      </a:lnTo>
                      <a:lnTo>
                        <a:pt x="139" y="11"/>
                      </a:lnTo>
                      <a:lnTo>
                        <a:pt x="138" y="10"/>
                      </a:lnTo>
                      <a:lnTo>
                        <a:pt x="138" y="8"/>
                      </a:lnTo>
                      <a:lnTo>
                        <a:pt x="137" y="8"/>
                      </a:lnTo>
                      <a:lnTo>
                        <a:pt x="137" y="4"/>
                      </a:lnTo>
                      <a:lnTo>
                        <a:pt x="135" y="4"/>
                      </a:lnTo>
                      <a:lnTo>
                        <a:pt x="135" y="4"/>
                      </a:lnTo>
                      <a:lnTo>
                        <a:pt x="135" y="3"/>
                      </a:lnTo>
                      <a:lnTo>
                        <a:pt x="135" y="3"/>
                      </a:lnTo>
                      <a:lnTo>
                        <a:pt x="135" y="3"/>
                      </a:lnTo>
                      <a:lnTo>
                        <a:pt x="137" y="2"/>
                      </a:lnTo>
                      <a:lnTo>
                        <a:pt x="133" y="2"/>
                      </a:lnTo>
                      <a:lnTo>
                        <a:pt x="133" y="0"/>
                      </a:lnTo>
                      <a:lnTo>
                        <a:pt x="131" y="0"/>
                      </a:lnTo>
                      <a:lnTo>
                        <a:pt x="133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39" name="Freeform 15"/>
                <p:cNvSpPr>
                  <a:spLocks noEditPoints="1"/>
                </p:cNvSpPr>
                <p:nvPr/>
              </p:nvSpPr>
              <p:spPr bwMode="auto">
                <a:xfrm>
                  <a:off x="6531735" y="1329192"/>
                  <a:ext cx="982663" cy="708025"/>
                </a:xfrm>
                <a:custGeom>
                  <a:avLst/>
                  <a:gdLst>
                    <a:gd name="T0" fmla="*/ 514 w 619"/>
                    <a:gd name="T1" fmla="*/ 340 h 446"/>
                    <a:gd name="T2" fmla="*/ 480 w 619"/>
                    <a:gd name="T3" fmla="*/ 385 h 446"/>
                    <a:gd name="T4" fmla="*/ 480 w 619"/>
                    <a:gd name="T5" fmla="*/ 395 h 446"/>
                    <a:gd name="T6" fmla="*/ 509 w 619"/>
                    <a:gd name="T7" fmla="*/ 368 h 446"/>
                    <a:gd name="T8" fmla="*/ 454 w 619"/>
                    <a:gd name="T9" fmla="*/ 100 h 446"/>
                    <a:gd name="T10" fmla="*/ 527 w 619"/>
                    <a:gd name="T11" fmla="*/ 72 h 446"/>
                    <a:gd name="T12" fmla="*/ 458 w 619"/>
                    <a:gd name="T13" fmla="*/ 37 h 446"/>
                    <a:gd name="T14" fmla="*/ 454 w 619"/>
                    <a:gd name="T15" fmla="*/ 46 h 446"/>
                    <a:gd name="T16" fmla="*/ 476 w 619"/>
                    <a:gd name="T17" fmla="*/ 0 h 446"/>
                    <a:gd name="T18" fmla="*/ 487 w 619"/>
                    <a:gd name="T19" fmla="*/ 13 h 446"/>
                    <a:gd name="T20" fmla="*/ 525 w 619"/>
                    <a:gd name="T21" fmla="*/ 14 h 446"/>
                    <a:gd name="T22" fmla="*/ 553 w 619"/>
                    <a:gd name="T23" fmla="*/ 29 h 446"/>
                    <a:gd name="T24" fmla="*/ 546 w 619"/>
                    <a:gd name="T25" fmla="*/ 52 h 446"/>
                    <a:gd name="T26" fmla="*/ 508 w 619"/>
                    <a:gd name="T27" fmla="*/ 76 h 446"/>
                    <a:gd name="T28" fmla="*/ 496 w 619"/>
                    <a:gd name="T29" fmla="*/ 84 h 446"/>
                    <a:gd name="T30" fmla="*/ 519 w 619"/>
                    <a:gd name="T31" fmla="*/ 71 h 446"/>
                    <a:gd name="T32" fmla="*/ 536 w 619"/>
                    <a:gd name="T33" fmla="*/ 72 h 446"/>
                    <a:gd name="T34" fmla="*/ 548 w 619"/>
                    <a:gd name="T35" fmla="*/ 83 h 446"/>
                    <a:gd name="T36" fmla="*/ 555 w 619"/>
                    <a:gd name="T37" fmla="*/ 71 h 446"/>
                    <a:gd name="T38" fmla="*/ 591 w 619"/>
                    <a:gd name="T39" fmla="*/ 68 h 446"/>
                    <a:gd name="T40" fmla="*/ 251 w 619"/>
                    <a:gd name="T41" fmla="*/ 445 h 446"/>
                    <a:gd name="T42" fmla="*/ 9 w 619"/>
                    <a:gd name="T43" fmla="*/ 151 h 446"/>
                    <a:gd name="T44" fmla="*/ 23 w 619"/>
                    <a:gd name="T45" fmla="*/ 157 h 446"/>
                    <a:gd name="T46" fmla="*/ 56 w 619"/>
                    <a:gd name="T47" fmla="*/ 153 h 446"/>
                    <a:gd name="T48" fmla="*/ 77 w 619"/>
                    <a:gd name="T49" fmla="*/ 152 h 446"/>
                    <a:gd name="T50" fmla="*/ 87 w 619"/>
                    <a:gd name="T51" fmla="*/ 132 h 446"/>
                    <a:gd name="T52" fmla="*/ 119 w 619"/>
                    <a:gd name="T53" fmla="*/ 143 h 446"/>
                    <a:gd name="T54" fmla="*/ 145 w 619"/>
                    <a:gd name="T55" fmla="*/ 156 h 446"/>
                    <a:gd name="T56" fmla="*/ 150 w 619"/>
                    <a:gd name="T57" fmla="*/ 136 h 446"/>
                    <a:gd name="T58" fmla="*/ 144 w 619"/>
                    <a:gd name="T59" fmla="*/ 119 h 446"/>
                    <a:gd name="T60" fmla="*/ 159 w 619"/>
                    <a:gd name="T61" fmla="*/ 88 h 446"/>
                    <a:gd name="T62" fmla="*/ 192 w 619"/>
                    <a:gd name="T63" fmla="*/ 90 h 446"/>
                    <a:gd name="T64" fmla="*/ 191 w 619"/>
                    <a:gd name="T65" fmla="*/ 120 h 446"/>
                    <a:gd name="T66" fmla="*/ 199 w 619"/>
                    <a:gd name="T67" fmla="*/ 155 h 446"/>
                    <a:gd name="T68" fmla="*/ 187 w 619"/>
                    <a:gd name="T69" fmla="*/ 178 h 446"/>
                    <a:gd name="T70" fmla="*/ 184 w 619"/>
                    <a:gd name="T71" fmla="*/ 187 h 446"/>
                    <a:gd name="T72" fmla="*/ 203 w 619"/>
                    <a:gd name="T73" fmla="*/ 178 h 446"/>
                    <a:gd name="T74" fmla="*/ 229 w 619"/>
                    <a:gd name="T75" fmla="*/ 148 h 446"/>
                    <a:gd name="T76" fmla="*/ 251 w 619"/>
                    <a:gd name="T77" fmla="*/ 173 h 446"/>
                    <a:gd name="T78" fmla="*/ 239 w 619"/>
                    <a:gd name="T79" fmla="*/ 153 h 446"/>
                    <a:gd name="T80" fmla="*/ 213 w 619"/>
                    <a:gd name="T81" fmla="*/ 141 h 446"/>
                    <a:gd name="T82" fmla="*/ 199 w 619"/>
                    <a:gd name="T83" fmla="*/ 117 h 446"/>
                    <a:gd name="T84" fmla="*/ 212 w 619"/>
                    <a:gd name="T85" fmla="*/ 88 h 446"/>
                    <a:gd name="T86" fmla="*/ 226 w 619"/>
                    <a:gd name="T87" fmla="*/ 114 h 446"/>
                    <a:gd name="T88" fmla="*/ 237 w 619"/>
                    <a:gd name="T89" fmla="*/ 111 h 446"/>
                    <a:gd name="T90" fmla="*/ 242 w 619"/>
                    <a:gd name="T91" fmla="*/ 97 h 446"/>
                    <a:gd name="T92" fmla="*/ 260 w 619"/>
                    <a:gd name="T93" fmla="*/ 96 h 446"/>
                    <a:gd name="T94" fmla="*/ 273 w 619"/>
                    <a:gd name="T95" fmla="*/ 127 h 446"/>
                    <a:gd name="T96" fmla="*/ 301 w 619"/>
                    <a:gd name="T97" fmla="*/ 135 h 446"/>
                    <a:gd name="T98" fmla="*/ 292 w 619"/>
                    <a:gd name="T99" fmla="*/ 134 h 446"/>
                    <a:gd name="T100" fmla="*/ 289 w 619"/>
                    <a:gd name="T101" fmla="*/ 106 h 446"/>
                    <a:gd name="T102" fmla="*/ 265 w 619"/>
                    <a:gd name="T103" fmla="*/ 73 h 446"/>
                    <a:gd name="T104" fmla="*/ 302 w 619"/>
                    <a:gd name="T105" fmla="*/ 67 h 446"/>
                    <a:gd name="T106" fmla="*/ 319 w 619"/>
                    <a:gd name="T107" fmla="*/ 59 h 446"/>
                    <a:gd name="T108" fmla="*/ 323 w 619"/>
                    <a:gd name="T109" fmla="*/ 46 h 446"/>
                    <a:gd name="T110" fmla="*/ 334 w 619"/>
                    <a:gd name="T111" fmla="*/ 38 h 446"/>
                    <a:gd name="T112" fmla="*/ 360 w 619"/>
                    <a:gd name="T113" fmla="*/ 31 h 446"/>
                    <a:gd name="T114" fmla="*/ 394 w 619"/>
                    <a:gd name="T115" fmla="*/ 25 h 446"/>
                    <a:gd name="T116" fmla="*/ 404 w 619"/>
                    <a:gd name="T117" fmla="*/ 34 h 446"/>
                    <a:gd name="T118" fmla="*/ 430 w 619"/>
                    <a:gd name="T119" fmla="*/ 28 h 446"/>
                    <a:gd name="T120" fmla="*/ 432 w 619"/>
                    <a:gd name="T121" fmla="*/ 20 h 446"/>
                    <a:gd name="T122" fmla="*/ 446 w 619"/>
                    <a:gd name="T123" fmla="*/ 12 h 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</a:cxnLst>
                  <a:rect l="0" t="0" r="r" b="b"/>
                  <a:pathLst>
                    <a:path w="619" h="446">
                      <a:moveTo>
                        <a:pt x="369" y="405"/>
                      </a:moveTo>
                      <a:lnTo>
                        <a:pt x="369" y="405"/>
                      </a:lnTo>
                      <a:lnTo>
                        <a:pt x="368" y="406"/>
                      </a:lnTo>
                      <a:lnTo>
                        <a:pt x="366" y="407"/>
                      </a:lnTo>
                      <a:lnTo>
                        <a:pt x="368" y="408"/>
                      </a:lnTo>
                      <a:lnTo>
                        <a:pt x="368" y="408"/>
                      </a:lnTo>
                      <a:lnTo>
                        <a:pt x="370" y="408"/>
                      </a:lnTo>
                      <a:lnTo>
                        <a:pt x="371" y="406"/>
                      </a:lnTo>
                      <a:lnTo>
                        <a:pt x="370" y="405"/>
                      </a:lnTo>
                      <a:lnTo>
                        <a:pt x="370" y="405"/>
                      </a:lnTo>
                      <a:lnTo>
                        <a:pt x="369" y="405"/>
                      </a:lnTo>
                      <a:close/>
                      <a:moveTo>
                        <a:pt x="437" y="395"/>
                      </a:moveTo>
                      <a:lnTo>
                        <a:pt x="436" y="399"/>
                      </a:lnTo>
                      <a:lnTo>
                        <a:pt x="437" y="399"/>
                      </a:lnTo>
                      <a:lnTo>
                        <a:pt x="437" y="402"/>
                      </a:lnTo>
                      <a:lnTo>
                        <a:pt x="438" y="402"/>
                      </a:lnTo>
                      <a:lnTo>
                        <a:pt x="438" y="399"/>
                      </a:lnTo>
                      <a:lnTo>
                        <a:pt x="438" y="398"/>
                      </a:lnTo>
                      <a:lnTo>
                        <a:pt x="438" y="395"/>
                      </a:lnTo>
                      <a:lnTo>
                        <a:pt x="437" y="395"/>
                      </a:lnTo>
                      <a:close/>
                      <a:moveTo>
                        <a:pt x="517" y="338"/>
                      </a:moveTo>
                      <a:lnTo>
                        <a:pt x="515" y="340"/>
                      </a:lnTo>
                      <a:lnTo>
                        <a:pt x="515" y="340"/>
                      </a:lnTo>
                      <a:lnTo>
                        <a:pt x="514" y="340"/>
                      </a:lnTo>
                      <a:lnTo>
                        <a:pt x="514" y="344"/>
                      </a:lnTo>
                      <a:lnTo>
                        <a:pt x="513" y="344"/>
                      </a:lnTo>
                      <a:lnTo>
                        <a:pt x="513" y="347"/>
                      </a:lnTo>
                      <a:lnTo>
                        <a:pt x="512" y="347"/>
                      </a:lnTo>
                      <a:lnTo>
                        <a:pt x="510" y="354"/>
                      </a:lnTo>
                      <a:lnTo>
                        <a:pt x="508" y="355"/>
                      </a:lnTo>
                      <a:lnTo>
                        <a:pt x="505" y="360"/>
                      </a:lnTo>
                      <a:lnTo>
                        <a:pt x="501" y="364"/>
                      </a:lnTo>
                      <a:lnTo>
                        <a:pt x="501" y="365"/>
                      </a:lnTo>
                      <a:lnTo>
                        <a:pt x="497" y="368"/>
                      </a:lnTo>
                      <a:lnTo>
                        <a:pt x="497" y="369"/>
                      </a:lnTo>
                      <a:lnTo>
                        <a:pt x="496" y="369"/>
                      </a:lnTo>
                      <a:lnTo>
                        <a:pt x="495" y="371"/>
                      </a:lnTo>
                      <a:lnTo>
                        <a:pt x="492" y="371"/>
                      </a:lnTo>
                      <a:lnTo>
                        <a:pt x="492" y="372"/>
                      </a:lnTo>
                      <a:lnTo>
                        <a:pt x="492" y="373"/>
                      </a:lnTo>
                      <a:lnTo>
                        <a:pt x="491" y="374"/>
                      </a:lnTo>
                      <a:lnTo>
                        <a:pt x="489" y="376"/>
                      </a:lnTo>
                      <a:lnTo>
                        <a:pt x="489" y="376"/>
                      </a:lnTo>
                      <a:lnTo>
                        <a:pt x="485" y="377"/>
                      </a:lnTo>
                      <a:lnTo>
                        <a:pt x="484" y="380"/>
                      </a:lnTo>
                      <a:lnTo>
                        <a:pt x="483" y="380"/>
                      </a:lnTo>
                      <a:lnTo>
                        <a:pt x="481" y="384"/>
                      </a:lnTo>
                      <a:lnTo>
                        <a:pt x="480" y="385"/>
                      </a:lnTo>
                      <a:lnTo>
                        <a:pt x="480" y="386"/>
                      </a:lnTo>
                      <a:lnTo>
                        <a:pt x="478" y="386"/>
                      </a:lnTo>
                      <a:lnTo>
                        <a:pt x="478" y="388"/>
                      </a:lnTo>
                      <a:lnTo>
                        <a:pt x="476" y="389"/>
                      </a:lnTo>
                      <a:lnTo>
                        <a:pt x="476" y="390"/>
                      </a:lnTo>
                      <a:lnTo>
                        <a:pt x="475" y="390"/>
                      </a:lnTo>
                      <a:lnTo>
                        <a:pt x="472" y="393"/>
                      </a:lnTo>
                      <a:lnTo>
                        <a:pt x="471" y="393"/>
                      </a:lnTo>
                      <a:lnTo>
                        <a:pt x="470" y="393"/>
                      </a:lnTo>
                      <a:lnTo>
                        <a:pt x="468" y="394"/>
                      </a:lnTo>
                      <a:lnTo>
                        <a:pt x="467" y="394"/>
                      </a:lnTo>
                      <a:lnTo>
                        <a:pt x="463" y="394"/>
                      </a:lnTo>
                      <a:lnTo>
                        <a:pt x="463" y="394"/>
                      </a:lnTo>
                      <a:lnTo>
                        <a:pt x="464" y="397"/>
                      </a:lnTo>
                      <a:lnTo>
                        <a:pt x="468" y="397"/>
                      </a:lnTo>
                      <a:lnTo>
                        <a:pt x="468" y="398"/>
                      </a:lnTo>
                      <a:lnTo>
                        <a:pt x="470" y="398"/>
                      </a:lnTo>
                      <a:lnTo>
                        <a:pt x="470" y="398"/>
                      </a:lnTo>
                      <a:lnTo>
                        <a:pt x="475" y="398"/>
                      </a:lnTo>
                      <a:lnTo>
                        <a:pt x="476" y="398"/>
                      </a:lnTo>
                      <a:lnTo>
                        <a:pt x="476" y="397"/>
                      </a:lnTo>
                      <a:lnTo>
                        <a:pt x="476" y="397"/>
                      </a:lnTo>
                      <a:lnTo>
                        <a:pt x="479" y="397"/>
                      </a:lnTo>
                      <a:lnTo>
                        <a:pt x="480" y="395"/>
                      </a:lnTo>
                      <a:lnTo>
                        <a:pt x="481" y="394"/>
                      </a:lnTo>
                      <a:lnTo>
                        <a:pt x="483" y="393"/>
                      </a:lnTo>
                      <a:lnTo>
                        <a:pt x="484" y="391"/>
                      </a:lnTo>
                      <a:lnTo>
                        <a:pt x="485" y="389"/>
                      </a:lnTo>
                      <a:lnTo>
                        <a:pt x="487" y="386"/>
                      </a:lnTo>
                      <a:lnTo>
                        <a:pt x="489" y="384"/>
                      </a:lnTo>
                      <a:lnTo>
                        <a:pt x="491" y="381"/>
                      </a:lnTo>
                      <a:lnTo>
                        <a:pt x="492" y="382"/>
                      </a:lnTo>
                      <a:lnTo>
                        <a:pt x="493" y="382"/>
                      </a:lnTo>
                      <a:lnTo>
                        <a:pt x="495" y="382"/>
                      </a:lnTo>
                      <a:lnTo>
                        <a:pt x="496" y="381"/>
                      </a:lnTo>
                      <a:lnTo>
                        <a:pt x="497" y="380"/>
                      </a:lnTo>
                      <a:lnTo>
                        <a:pt x="498" y="378"/>
                      </a:lnTo>
                      <a:lnTo>
                        <a:pt x="500" y="378"/>
                      </a:lnTo>
                      <a:lnTo>
                        <a:pt x="500" y="376"/>
                      </a:lnTo>
                      <a:lnTo>
                        <a:pt x="502" y="376"/>
                      </a:lnTo>
                      <a:lnTo>
                        <a:pt x="505" y="376"/>
                      </a:lnTo>
                      <a:lnTo>
                        <a:pt x="506" y="373"/>
                      </a:lnTo>
                      <a:lnTo>
                        <a:pt x="508" y="373"/>
                      </a:lnTo>
                      <a:lnTo>
                        <a:pt x="508" y="372"/>
                      </a:lnTo>
                      <a:lnTo>
                        <a:pt x="509" y="371"/>
                      </a:lnTo>
                      <a:lnTo>
                        <a:pt x="512" y="369"/>
                      </a:lnTo>
                      <a:lnTo>
                        <a:pt x="512" y="367"/>
                      </a:lnTo>
                      <a:lnTo>
                        <a:pt x="509" y="368"/>
                      </a:lnTo>
                      <a:lnTo>
                        <a:pt x="509" y="367"/>
                      </a:lnTo>
                      <a:lnTo>
                        <a:pt x="510" y="365"/>
                      </a:lnTo>
                      <a:lnTo>
                        <a:pt x="512" y="361"/>
                      </a:lnTo>
                      <a:lnTo>
                        <a:pt x="514" y="364"/>
                      </a:lnTo>
                      <a:lnTo>
                        <a:pt x="515" y="361"/>
                      </a:lnTo>
                      <a:lnTo>
                        <a:pt x="517" y="359"/>
                      </a:lnTo>
                      <a:lnTo>
                        <a:pt x="518" y="356"/>
                      </a:lnTo>
                      <a:lnTo>
                        <a:pt x="518" y="354"/>
                      </a:lnTo>
                      <a:lnTo>
                        <a:pt x="517" y="352"/>
                      </a:lnTo>
                      <a:lnTo>
                        <a:pt x="517" y="350"/>
                      </a:lnTo>
                      <a:lnTo>
                        <a:pt x="518" y="350"/>
                      </a:lnTo>
                      <a:lnTo>
                        <a:pt x="518" y="350"/>
                      </a:lnTo>
                      <a:lnTo>
                        <a:pt x="518" y="348"/>
                      </a:lnTo>
                      <a:lnTo>
                        <a:pt x="517" y="348"/>
                      </a:lnTo>
                      <a:lnTo>
                        <a:pt x="517" y="343"/>
                      </a:lnTo>
                      <a:lnTo>
                        <a:pt x="519" y="342"/>
                      </a:lnTo>
                      <a:lnTo>
                        <a:pt x="518" y="338"/>
                      </a:lnTo>
                      <a:lnTo>
                        <a:pt x="517" y="338"/>
                      </a:lnTo>
                      <a:close/>
                      <a:moveTo>
                        <a:pt x="451" y="97"/>
                      </a:moveTo>
                      <a:lnTo>
                        <a:pt x="451" y="98"/>
                      </a:lnTo>
                      <a:lnTo>
                        <a:pt x="451" y="98"/>
                      </a:lnTo>
                      <a:lnTo>
                        <a:pt x="451" y="98"/>
                      </a:lnTo>
                      <a:lnTo>
                        <a:pt x="451" y="100"/>
                      </a:lnTo>
                      <a:lnTo>
                        <a:pt x="454" y="100"/>
                      </a:lnTo>
                      <a:lnTo>
                        <a:pt x="453" y="97"/>
                      </a:lnTo>
                      <a:lnTo>
                        <a:pt x="451" y="97"/>
                      </a:lnTo>
                      <a:close/>
                      <a:moveTo>
                        <a:pt x="459" y="92"/>
                      </a:moveTo>
                      <a:lnTo>
                        <a:pt x="459" y="92"/>
                      </a:lnTo>
                      <a:lnTo>
                        <a:pt x="459" y="93"/>
                      </a:lnTo>
                      <a:lnTo>
                        <a:pt x="460" y="93"/>
                      </a:lnTo>
                      <a:lnTo>
                        <a:pt x="459" y="92"/>
                      </a:lnTo>
                      <a:lnTo>
                        <a:pt x="459" y="92"/>
                      </a:lnTo>
                      <a:lnTo>
                        <a:pt x="459" y="92"/>
                      </a:lnTo>
                      <a:close/>
                      <a:moveTo>
                        <a:pt x="466" y="89"/>
                      </a:moveTo>
                      <a:lnTo>
                        <a:pt x="463" y="90"/>
                      </a:lnTo>
                      <a:lnTo>
                        <a:pt x="463" y="92"/>
                      </a:lnTo>
                      <a:lnTo>
                        <a:pt x="467" y="92"/>
                      </a:lnTo>
                      <a:lnTo>
                        <a:pt x="467" y="92"/>
                      </a:lnTo>
                      <a:lnTo>
                        <a:pt x="471" y="90"/>
                      </a:lnTo>
                      <a:lnTo>
                        <a:pt x="471" y="90"/>
                      </a:lnTo>
                      <a:lnTo>
                        <a:pt x="467" y="90"/>
                      </a:lnTo>
                      <a:lnTo>
                        <a:pt x="466" y="89"/>
                      </a:lnTo>
                      <a:close/>
                      <a:moveTo>
                        <a:pt x="527" y="72"/>
                      </a:moveTo>
                      <a:lnTo>
                        <a:pt x="526" y="73"/>
                      </a:lnTo>
                      <a:lnTo>
                        <a:pt x="527" y="73"/>
                      </a:lnTo>
                      <a:lnTo>
                        <a:pt x="527" y="73"/>
                      </a:lnTo>
                      <a:lnTo>
                        <a:pt x="527" y="73"/>
                      </a:lnTo>
                      <a:lnTo>
                        <a:pt x="527" y="72"/>
                      </a:lnTo>
                      <a:lnTo>
                        <a:pt x="527" y="72"/>
                      </a:lnTo>
                      <a:lnTo>
                        <a:pt x="527" y="72"/>
                      </a:lnTo>
                      <a:close/>
                      <a:moveTo>
                        <a:pt x="310" y="71"/>
                      </a:moveTo>
                      <a:lnTo>
                        <a:pt x="310" y="72"/>
                      </a:lnTo>
                      <a:lnTo>
                        <a:pt x="309" y="73"/>
                      </a:lnTo>
                      <a:lnTo>
                        <a:pt x="309" y="75"/>
                      </a:lnTo>
                      <a:lnTo>
                        <a:pt x="309" y="75"/>
                      </a:lnTo>
                      <a:lnTo>
                        <a:pt x="309" y="73"/>
                      </a:lnTo>
                      <a:lnTo>
                        <a:pt x="310" y="73"/>
                      </a:lnTo>
                      <a:lnTo>
                        <a:pt x="310" y="72"/>
                      </a:lnTo>
                      <a:lnTo>
                        <a:pt x="313" y="72"/>
                      </a:lnTo>
                      <a:lnTo>
                        <a:pt x="313" y="71"/>
                      </a:lnTo>
                      <a:lnTo>
                        <a:pt x="313" y="71"/>
                      </a:lnTo>
                      <a:lnTo>
                        <a:pt x="313" y="71"/>
                      </a:lnTo>
                      <a:lnTo>
                        <a:pt x="310" y="71"/>
                      </a:lnTo>
                      <a:close/>
                      <a:moveTo>
                        <a:pt x="467" y="29"/>
                      </a:moveTo>
                      <a:lnTo>
                        <a:pt x="467" y="31"/>
                      </a:lnTo>
                      <a:lnTo>
                        <a:pt x="468" y="31"/>
                      </a:lnTo>
                      <a:lnTo>
                        <a:pt x="468" y="33"/>
                      </a:lnTo>
                      <a:lnTo>
                        <a:pt x="467" y="33"/>
                      </a:lnTo>
                      <a:lnTo>
                        <a:pt x="466" y="34"/>
                      </a:lnTo>
                      <a:lnTo>
                        <a:pt x="466" y="34"/>
                      </a:lnTo>
                      <a:lnTo>
                        <a:pt x="463" y="34"/>
                      </a:lnTo>
                      <a:lnTo>
                        <a:pt x="458" y="37"/>
                      </a:lnTo>
                      <a:lnTo>
                        <a:pt x="451" y="37"/>
                      </a:lnTo>
                      <a:lnTo>
                        <a:pt x="450" y="34"/>
                      </a:lnTo>
                      <a:lnTo>
                        <a:pt x="449" y="34"/>
                      </a:lnTo>
                      <a:lnTo>
                        <a:pt x="449" y="35"/>
                      </a:lnTo>
                      <a:lnTo>
                        <a:pt x="447" y="35"/>
                      </a:lnTo>
                      <a:lnTo>
                        <a:pt x="447" y="35"/>
                      </a:lnTo>
                      <a:lnTo>
                        <a:pt x="449" y="35"/>
                      </a:lnTo>
                      <a:lnTo>
                        <a:pt x="449" y="35"/>
                      </a:lnTo>
                      <a:lnTo>
                        <a:pt x="449" y="35"/>
                      </a:lnTo>
                      <a:lnTo>
                        <a:pt x="447" y="41"/>
                      </a:lnTo>
                      <a:lnTo>
                        <a:pt x="446" y="41"/>
                      </a:lnTo>
                      <a:lnTo>
                        <a:pt x="446" y="42"/>
                      </a:lnTo>
                      <a:lnTo>
                        <a:pt x="447" y="42"/>
                      </a:lnTo>
                      <a:lnTo>
                        <a:pt x="447" y="42"/>
                      </a:lnTo>
                      <a:lnTo>
                        <a:pt x="447" y="43"/>
                      </a:lnTo>
                      <a:lnTo>
                        <a:pt x="451" y="43"/>
                      </a:lnTo>
                      <a:lnTo>
                        <a:pt x="451" y="43"/>
                      </a:lnTo>
                      <a:lnTo>
                        <a:pt x="451" y="46"/>
                      </a:lnTo>
                      <a:lnTo>
                        <a:pt x="451" y="46"/>
                      </a:lnTo>
                      <a:lnTo>
                        <a:pt x="451" y="46"/>
                      </a:lnTo>
                      <a:lnTo>
                        <a:pt x="453" y="46"/>
                      </a:lnTo>
                      <a:lnTo>
                        <a:pt x="453" y="46"/>
                      </a:lnTo>
                      <a:lnTo>
                        <a:pt x="454" y="46"/>
                      </a:lnTo>
                      <a:lnTo>
                        <a:pt x="454" y="46"/>
                      </a:lnTo>
                      <a:lnTo>
                        <a:pt x="454" y="43"/>
                      </a:lnTo>
                      <a:lnTo>
                        <a:pt x="455" y="43"/>
                      </a:lnTo>
                      <a:lnTo>
                        <a:pt x="455" y="43"/>
                      </a:lnTo>
                      <a:lnTo>
                        <a:pt x="457" y="42"/>
                      </a:lnTo>
                      <a:lnTo>
                        <a:pt x="458" y="42"/>
                      </a:lnTo>
                      <a:lnTo>
                        <a:pt x="458" y="39"/>
                      </a:lnTo>
                      <a:lnTo>
                        <a:pt x="459" y="39"/>
                      </a:lnTo>
                      <a:lnTo>
                        <a:pt x="460" y="39"/>
                      </a:lnTo>
                      <a:lnTo>
                        <a:pt x="460" y="39"/>
                      </a:lnTo>
                      <a:lnTo>
                        <a:pt x="462" y="38"/>
                      </a:lnTo>
                      <a:lnTo>
                        <a:pt x="462" y="38"/>
                      </a:lnTo>
                      <a:lnTo>
                        <a:pt x="464" y="38"/>
                      </a:lnTo>
                      <a:lnTo>
                        <a:pt x="467" y="35"/>
                      </a:lnTo>
                      <a:lnTo>
                        <a:pt x="472" y="34"/>
                      </a:lnTo>
                      <a:lnTo>
                        <a:pt x="474" y="31"/>
                      </a:lnTo>
                      <a:lnTo>
                        <a:pt x="471" y="31"/>
                      </a:lnTo>
                      <a:lnTo>
                        <a:pt x="471" y="31"/>
                      </a:lnTo>
                      <a:lnTo>
                        <a:pt x="471" y="30"/>
                      </a:lnTo>
                      <a:lnTo>
                        <a:pt x="470" y="29"/>
                      </a:lnTo>
                      <a:lnTo>
                        <a:pt x="470" y="29"/>
                      </a:lnTo>
                      <a:lnTo>
                        <a:pt x="467" y="29"/>
                      </a:lnTo>
                      <a:close/>
                      <a:moveTo>
                        <a:pt x="471" y="0"/>
                      </a:moveTo>
                      <a:lnTo>
                        <a:pt x="475" y="0"/>
                      </a:lnTo>
                      <a:lnTo>
                        <a:pt x="476" y="0"/>
                      </a:lnTo>
                      <a:lnTo>
                        <a:pt x="478" y="1"/>
                      </a:lnTo>
                      <a:lnTo>
                        <a:pt x="479" y="0"/>
                      </a:lnTo>
                      <a:lnTo>
                        <a:pt x="481" y="0"/>
                      </a:lnTo>
                      <a:lnTo>
                        <a:pt x="481" y="3"/>
                      </a:lnTo>
                      <a:lnTo>
                        <a:pt x="481" y="3"/>
                      </a:lnTo>
                      <a:lnTo>
                        <a:pt x="481" y="4"/>
                      </a:lnTo>
                      <a:lnTo>
                        <a:pt x="483" y="4"/>
                      </a:lnTo>
                      <a:lnTo>
                        <a:pt x="485" y="4"/>
                      </a:lnTo>
                      <a:lnTo>
                        <a:pt x="487" y="4"/>
                      </a:lnTo>
                      <a:lnTo>
                        <a:pt x="488" y="5"/>
                      </a:lnTo>
                      <a:lnTo>
                        <a:pt x="488" y="7"/>
                      </a:lnTo>
                      <a:lnTo>
                        <a:pt x="485" y="7"/>
                      </a:lnTo>
                      <a:lnTo>
                        <a:pt x="484" y="9"/>
                      </a:lnTo>
                      <a:lnTo>
                        <a:pt x="483" y="11"/>
                      </a:lnTo>
                      <a:lnTo>
                        <a:pt x="483" y="12"/>
                      </a:lnTo>
                      <a:lnTo>
                        <a:pt x="484" y="12"/>
                      </a:lnTo>
                      <a:lnTo>
                        <a:pt x="484" y="11"/>
                      </a:lnTo>
                      <a:lnTo>
                        <a:pt x="487" y="11"/>
                      </a:lnTo>
                      <a:lnTo>
                        <a:pt x="487" y="11"/>
                      </a:lnTo>
                      <a:lnTo>
                        <a:pt x="487" y="11"/>
                      </a:lnTo>
                      <a:lnTo>
                        <a:pt x="487" y="12"/>
                      </a:lnTo>
                      <a:lnTo>
                        <a:pt x="485" y="12"/>
                      </a:lnTo>
                      <a:lnTo>
                        <a:pt x="485" y="13"/>
                      </a:lnTo>
                      <a:lnTo>
                        <a:pt x="487" y="13"/>
                      </a:lnTo>
                      <a:lnTo>
                        <a:pt x="487" y="13"/>
                      </a:lnTo>
                      <a:lnTo>
                        <a:pt x="491" y="13"/>
                      </a:lnTo>
                      <a:lnTo>
                        <a:pt x="491" y="12"/>
                      </a:lnTo>
                      <a:lnTo>
                        <a:pt x="495" y="12"/>
                      </a:lnTo>
                      <a:lnTo>
                        <a:pt x="495" y="13"/>
                      </a:lnTo>
                      <a:lnTo>
                        <a:pt x="501" y="14"/>
                      </a:lnTo>
                      <a:lnTo>
                        <a:pt x="501" y="16"/>
                      </a:lnTo>
                      <a:lnTo>
                        <a:pt x="500" y="17"/>
                      </a:lnTo>
                      <a:lnTo>
                        <a:pt x="500" y="17"/>
                      </a:lnTo>
                      <a:lnTo>
                        <a:pt x="500" y="18"/>
                      </a:lnTo>
                      <a:lnTo>
                        <a:pt x="500" y="20"/>
                      </a:lnTo>
                      <a:lnTo>
                        <a:pt x="498" y="20"/>
                      </a:lnTo>
                      <a:lnTo>
                        <a:pt x="498" y="22"/>
                      </a:lnTo>
                      <a:lnTo>
                        <a:pt x="498" y="22"/>
                      </a:lnTo>
                      <a:lnTo>
                        <a:pt x="501" y="22"/>
                      </a:lnTo>
                      <a:lnTo>
                        <a:pt x="502" y="22"/>
                      </a:lnTo>
                      <a:lnTo>
                        <a:pt x="505" y="21"/>
                      </a:lnTo>
                      <a:lnTo>
                        <a:pt x="509" y="16"/>
                      </a:lnTo>
                      <a:lnTo>
                        <a:pt x="514" y="16"/>
                      </a:lnTo>
                      <a:lnTo>
                        <a:pt x="515" y="16"/>
                      </a:lnTo>
                      <a:lnTo>
                        <a:pt x="518" y="14"/>
                      </a:lnTo>
                      <a:lnTo>
                        <a:pt x="521" y="13"/>
                      </a:lnTo>
                      <a:lnTo>
                        <a:pt x="523" y="13"/>
                      </a:lnTo>
                      <a:lnTo>
                        <a:pt x="525" y="14"/>
                      </a:lnTo>
                      <a:lnTo>
                        <a:pt x="526" y="16"/>
                      </a:lnTo>
                      <a:lnTo>
                        <a:pt x="530" y="14"/>
                      </a:lnTo>
                      <a:lnTo>
                        <a:pt x="530" y="14"/>
                      </a:lnTo>
                      <a:lnTo>
                        <a:pt x="535" y="14"/>
                      </a:lnTo>
                      <a:lnTo>
                        <a:pt x="535" y="13"/>
                      </a:lnTo>
                      <a:lnTo>
                        <a:pt x="536" y="13"/>
                      </a:lnTo>
                      <a:lnTo>
                        <a:pt x="536" y="13"/>
                      </a:lnTo>
                      <a:lnTo>
                        <a:pt x="536" y="12"/>
                      </a:lnTo>
                      <a:lnTo>
                        <a:pt x="536" y="13"/>
                      </a:lnTo>
                      <a:lnTo>
                        <a:pt x="538" y="13"/>
                      </a:lnTo>
                      <a:lnTo>
                        <a:pt x="539" y="13"/>
                      </a:lnTo>
                      <a:lnTo>
                        <a:pt x="539" y="14"/>
                      </a:lnTo>
                      <a:lnTo>
                        <a:pt x="540" y="14"/>
                      </a:lnTo>
                      <a:lnTo>
                        <a:pt x="540" y="17"/>
                      </a:lnTo>
                      <a:lnTo>
                        <a:pt x="542" y="20"/>
                      </a:lnTo>
                      <a:lnTo>
                        <a:pt x="542" y="21"/>
                      </a:lnTo>
                      <a:lnTo>
                        <a:pt x="543" y="21"/>
                      </a:lnTo>
                      <a:lnTo>
                        <a:pt x="544" y="21"/>
                      </a:lnTo>
                      <a:lnTo>
                        <a:pt x="544" y="22"/>
                      </a:lnTo>
                      <a:lnTo>
                        <a:pt x="548" y="22"/>
                      </a:lnTo>
                      <a:lnTo>
                        <a:pt x="550" y="24"/>
                      </a:lnTo>
                      <a:lnTo>
                        <a:pt x="552" y="24"/>
                      </a:lnTo>
                      <a:lnTo>
                        <a:pt x="552" y="26"/>
                      </a:lnTo>
                      <a:lnTo>
                        <a:pt x="553" y="29"/>
                      </a:lnTo>
                      <a:lnTo>
                        <a:pt x="553" y="30"/>
                      </a:lnTo>
                      <a:lnTo>
                        <a:pt x="556" y="30"/>
                      </a:lnTo>
                      <a:lnTo>
                        <a:pt x="557" y="33"/>
                      </a:lnTo>
                      <a:lnTo>
                        <a:pt x="557" y="33"/>
                      </a:lnTo>
                      <a:lnTo>
                        <a:pt x="556" y="39"/>
                      </a:lnTo>
                      <a:lnTo>
                        <a:pt x="555" y="39"/>
                      </a:lnTo>
                      <a:lnTo>
                        <a:pt x="552" y="38"/>
                      </a:lnTo>
                      <a:lnTo>
                        <a:pt x="551" y="37"/>
                      </a:lnTo>
                      <a:lnTo>
                        <a:pt x="551" y="39"/>
                      </a:lnTo>
                      <a:lnTo>
                        <a:pt x="552" y="41"/>
                      </a:lnTo>
                      <a:lnTo>
                        <a:pt x="552" y="41"/>
                      </a:lnTo>
                      <a:lnTo>
                        <a:pt x="553" y="41"/>
                      </a:lnTo>
                      <a:lnTo>
                        <a:pt x="553" y="41"/>
                      </a:lnTo>
                      <a:lnTo>
                        <a:pt x="555" y="41"/>
                      </a:lnTo>
                      <a:lnTo>
                        <a:pt x="556" y="43"/>
                      </a:lnTo>
                      <a:lnTo>
                        <a:pt x="556" y="45"/>
                      </a:lnTo>
                      <a:lnTo>
                        <a:pt x="557" y="46"/>
                      </a:lnTo>
                      <a:lnTo>
                        <a:pt x="557" y="48"/>
                      </a:lnTo>
                      <a:lnTo>
                        <a:pt x="557" y="48"/>
                      </a:lnTo>
                      <a:lnTo>
                        <a:pt x="556" y="50"/>
                      </a:lnTo>
                      <a:lnTo>
                        <a:pt x="555" y="50"/>
                      </a:lnTo>
                      <a:lnTo>
                        <a:pt x="555" y="51"/>
                      </a:lnTo>
                      <a:lnTo>
                        <a:pt x="546" y="52"/>
                      </a:lnTo>
                      <a:lnTo>
                        <a:pt x="546" y="52"/>
                      </a:lnTo>
                      <a:lnTo>
                        <a:pt x="544" y="52"/>
                      </a:lnTo>
                      <a:lnTo>
                        <a:pt x="544" y="54"/>
                      </a:lnTo>
                      <a:lnTo>
                        <a:pt x="542" y="54"/>
                      </a:lnTo>
                      <a:lnTo>
                        <a:pt x="542" y="54"/>
                      </a:lnTo>
                      <a:lnTo>
                        <a:pt x="532" y="55"/>
                      </a:lnTo>
                      <a:lnTo>
                        <a:pt x="532" y="56"/>
                      </a:lnTo>
                      <a:lnTo>
                        <a:pt x="531" y="56"/>
                      </a:lnTo>
                      <a:lnTo>
                        <a:pt x="531" y="56"/>
                      </a:lnTo>
                      <a:lnTo>
                        <a:pt x="529" y="56"/>
                      </a:lnTo>
                      <a:lnTo>
                        <a:pt x="525" y="58"/>
                      </a:lnTo>
                      <a:lnTo>
                        <a:pt x="522" y="59"/>
                      </a:lnTo>
                      <a:lnTo>
                        <a:pt x="518" y="59"/>
                      </a:lnTo>
                      <a:lnTo>
                        <a:pt x="517" y="63"/>
                      </a:lnTo>
                      <a:lnTo>
                        <a:pt x="515" y="63"/>
                      </a:lnTo>
                      <a:lnTo>
                        <a:pt x="514" y="64"/>
                      </a:lnTo>
                      <a:lnTo>
                        <a:pt x="514" y="66"/>
                      </a:lnTo>
                      <a:lnTo>
                        <a:pt x="515" y="66"/>
                      </a:lnTo>
                      <a:lnTo>
                        <a:pt x="515" y="69"/>
                      </a:lnTo>
                      <a:lnTo>
                        <a:pt x="513" y="69"/>
                      </a:lnTo>
                      <a:lnTo>
                        <a:pt x="512" y="71"/>
                      </a:lnTo>
                      <a:lnTo>
                        <a:pt x="510" y="71"/>
                      </a:lnTo>
                      <a:lnTo>
                        <a:pt x="510" y="73"/>
                      </a:lnTo>
                      <a:lnTo>
                        <a:pt x="509" y="75"/>
                      </a:lnTo>
                      <a:lnTo>
                        <a:pt x="508" y="76"/>
                      </a:lnTo>
                      <a:lnTo>
                        <a:pt x="504" y="76"/>
                      </a:lnTo>
                      <a:lnTo>
                        <a:pt x="504" y="77"/>
                      </a:lnTo>
                      <a:lnTo>
                        <a:pt x="502" y="77"/>
                      </a:lnTo>
                      <a:lnTo>
                        <a:pt x="501" y="79"/>
                      </a:lnTo>
                      <a:lnTo>
                        <a:pt x="493" y="80"/>
                      </a:lnTo>
                      <a:lnTo>
                        <a:pt x="492" y="83"/>
                      </a:lnTo>
                      <a:lnTo>
                        <a:pt x="491" y="85"/>
                      </a:lnTo>
                      <a:lnTo>
                        <a:pt x="488" y="85"/>
                      </a:lnTo>
                      <a:lnTo>
                        <a:pt x="485" y="86"/>
                      </a:lnTo>
                      <a:lnTo>
                        <a:pt x="474" y="89"/>
                      </a:lnTo>
                      <a:lnTo>
                        <a:pt x="474" y="89"/>
                      </a:lnTo>
                      <a:lnTo>
                        <a:pt x="480" y="89"/>
                      </a:lnTo>
                      <a:lnTo>
                        <a:pt x="480" y="89"/>
                      </a:lnTo>
                      <a:lnTo>
                        <a:pt x="481" y="89"/>
                      </a:lnTo>
                      <a:lnTo>
                        <a:pt x="484" y="89"/>
                      </a:lnTo>
                      <a:lnTo>
                        <a:pt x="485" y="89"/>
                      </a:lnTo>
                      <a:lnTo>
                        <a:pt x="488" y="89"/>
                      </a:lnTo>
                      <a:lnTo>
                        <a:pt x="488" y="88"/>
                      </a:lnTo>
                      <a:lnTo>
                        <a:pt x="491" y="88"/>
                      </a:lnTo>
                      <a:lnTo>
                        <a:pt x="492" y="86"/>
                      </a:lnTo>
                      <a:lnTo>
                        <a:pt x="495" y="86"/>
                      </a:lnTo>
                      <a:lnTo>
                        <a:pt x="495" y="84"/>
                      </a:lnTo>
                      <a:lnTo>
                        <a:pt x="496" y="84"/>
                      </a:lnTo>
                      <a:lnTo>
                        <a:pt x="496" y="84"/>
                      </a:lnTo>
                      <a:lnTo>
                        <a:pt x="501" y="84"/>
                      </a:lnTo>
                      <a:lnTo>
                        <a:pt x="502" y="83"/>
                      </a:lnTo>
                      <a:lnTo>
                        <a:pt x="505" y="84"/>
                      </a:lnTo>
                      <a:lnTo>
                        <a:pt x="508" y="84"/>
                      </a:lnTo>
                      <a:lnTo>
                        <a:pt x="508" y="83"/>
                      </a:lnTo>
                      <a:lnTo>
                        <a:pt x="514" y="81"/>
                      </a:lnTo>
                      <a:lnTo>
                        <a:pt x="515" y="80"/>
                      </a:lnTo>
                      <a:lnTo>
                        <a:pt x="515" y="79"/>
                      </a:lnTo>
                      <a:lnTo>
                        <a:pt x="515" y="79"/>
                      </a:lnTo>
                      <a:lnTo>
                        <a:pt x="517" y="79"/>
                      </a:lnTo>
                      <a:lnTo>
                        <a:pt x="515" y="76"/>
                      </a:lnTo>
                      <a:lnTo>
                        <a:pt x="517" y="76"/>
                      </a:lnTo>
                      <a:lnTo>
                        <a:pt x="518" y="77"/>
                      </a:lnTo>
                      <a:lnTo>
                        <a:pt x="519" y="79"/>
                      </a:lnTo>
                      <a:lnTo>
                        <a:pt x="521" y="79"/>
                      </a:lnTo>
                      <a:lnTo>
                        <a:pt x="522" y="79"/>
                      </a:lnTo>
                      <a:lnTo>
                        <a:pt x="523" y="77"/>
                      </a:lnTo>
                      <a:lnTo>
                        <a:pt x="525" y="76"/>
                      </a:lnTo>
                      <a:lnTo>
                        <a:pt x="525" y="76"/>
                      </a:lnTo>
                      <a:lnTo>
                        <a:pt x="523" y="76"/>
                      </a:lnTo>
                      <a:lnTo>
                        <a:pt x="521" y="76"/>
                      </a:lnTo>
                      <a:lnTo>
                        <a:pt x="519" y="75"/>
                      </a:lnTo>
                      <a:lnTo>
                        <a:pt x="518" y="72"/>
                      </a:lnTo>
                      <a:lnTo>
                        <a:pt x="519" y="71"/>
                      </a:lnTo>
                      <a:lnTo>
                        <a:pt x="519" y="71"/>
                      </a:lnTo>
                      <a:lnTo>
                        <a:pt x="519" y="71"/>
                      </a:lnTo>
                      <a:lnTo>
                        <a:pt x="521" y="71"/>
                      </a:lnTo>
                      <a:lnTo>
                        <a:pt x="525" y="66"/>
                      </a:lnTo>
                      <a:lnTo>
                        <a:pt x="525" y="66"/>
                      </a:lnTo>
                      <a:lnTo>
                        <a:pt x="525" y="66"/>
                      </a:lnTo>
                      <a:lnTo>
                        <a:pt x="526" y="66"/>
                      </a:lnTo>
                      <a:lnTo>
                        <a:pt x="527" y="66"/>
                      </a:lnTo>
                      <a:lnTo>
                        <a:pt x="527" y="67"/>
                      </a:lnTo>
                      <a:lnTo>
                        <a:pt x="529" y="67"/>
                      </a:lnTo>
                      <a:lnTo>
                        <a:pt x="529" y="68"/>
                      </a:lnTo>
                      <a:lnTo>
                        <a:pt x="529" y="68"/>
                      </a:lnTo>
                      <a:lnTo>
                        <a:pt x="529" y="67"/>
                      </a:lnTo>
                      <a:lnTo>
                        <a:pt x="530" y="67"/>
                      </a:lnTo>
                      <a:lnTo>
                        <a:pt x="530" y="67"/>
                      </a:lnTo>
                      <a:lnTo>
                        <a:pt x="530" y="66"/>
                      </a:lnTo>
                      <a:lnTo>
                        <a:pt x="530" y="66"/>
                      </a:lnTo>
                      <a:lnTo>
                        <a:pt x="530" y="66"/>
                      </a:lnTo>
                      <a:lnTo>
                        <a:pt x="531" y="64"/>
                      </a:lnTo>
                      <a:lnTo>
                        <a:pt x="532" y="67"/>
                      </a:lnTo>
                      <a:lnTo>
                        <a:pt x="534" y="69"/>
                      </a:lnTo>
                      <a:lnTo>
                        <a:pt x="535" y="72"/>
                      </a:lnTo>
                      <a:lnTo>
                        <a:pt x="536" y="72"/>
                      </a:lnTo>
                      <a:lnTo>
                        <a:pt x="536" y="72"/>
                      </a:lnTo>
                      <a:lnTo>
                        <a:pt x="536" y="72"/>
                      </a:lnTo>
                      <a:lnTo>
                        <a:pt x="536" y="72"/>
                      </a:lnTo>
                      <a:lnTo>
                        <a:pt x="546" y="72"/>
                      </a:lnTo>
                      <a:lnTo>
                        <a:pt x="546" y="67"/>
                      </a:lnTo>
                      <a:lnTo>
                        <a:pt x="547" y="67"/>
                      </a:lnTo>
                      <a:lnTo>
                        <a:pt x="548" y="68"/>
                      </a:lnTo>
                      <a:lnTo>
                        <a:pt x="550" y="69"/>
                      </a:lnTo>
                      <a:lnTo>
                        <a:pt x="550" y="71"/>
                      </a:lnTo>
                      <a:lnTo>
                        <a:pt x="551" y="73"/>
                      </a:lnTo>
                      <a:lnTo>
                        <a:pt x="550" y="75"/>
                      </a:lnTo>
                      <a:lnTo>
                        <a:pt x="550" y="77"/>
                      </a:lnTo>
                      <a:lnTo>
                        <a:pt x="551" y="79"/>
                      </a:lnTo>
                      <a:lnTo>
                        <a:pt x="551" y="79"/>
                      </a:lnTo>
                      <a:lnTo>
                        <a:pt x="552" y="80"/>
                      </a:lnTo>
                      <a:lnTo>
                        <a:pt x="552" y="80"/>
                      </a:lnTo>
                      <a:lnTo>
                        <a:pt x="551" y="80"/>
                      </a:lnTo>
                      <a:lnTo>
                        <a:pt x="551" y="81"/>
                      </a:lnTo>
                      <a:lnTo>
                        <a:pt x="551" y="81"/>
                      </a:lnTo>
                      <a:lnTo>
                        <a:pt x="548" y="81"/>
                      </a:lnTo>
                      <a:lnTo>
                        <a:pt x="548" y="83"/>
                      </a:lnTo>
                      <a:lnTo>
                        <a:pt x="548" y="83"/>
                      </a:lnTo>
                      <a:lnTo>
                        <a:pt x="548" y="83"/>
                      </a:lnTo>
                      <a:lnTo>
                        <a:pt x="548" y="83"/>
                      </a:lnTo>
                      <a:lnTo>
                        <a:pt x="548" y="83"/>
                      </a:lnTo>
                      <a:lnTo>
                        <a:pt x="548" y="84"/>
                      </a:lnTo>
                      <a:lnTo>
                        <a:pt x="550" y="84"/>
                      </a:lnTo>
                      <a:lnTo>
                        <a:pt x="550" y="85"/>
                      </a:lnTo>
                      <a:lnTo>
                        <a:pt x="548" y="86"/>
                      </a:lnTo>
                      <a:lnTo>
                        <a:pt x="548" y="88"/>
                      </a:lnTo>
                      <a:lnTo>
                        <a:pt x="547" y="88"/>
                      </a:lnTo>
                      <a:lnTo>
                        <a:pt x="548" y="92"/>
                      </a:lnTo>
                      <a:lnTo>
                        <a:pt x="550" y="92"/>
                      </a:lnTo>
                      <a:lnTo>
                        <a:pt x="550" y="90"/>
                      </a:lnTo>
                      <a:lnTo>
                        <a:pt x="548" y="90"/>
                      </a:lnTo>
                      <a:lnTo>
                        <a:pt x="550" y="88"/>
                      </a:lnTo>
                      <a:lnTo>
                        <a:pt x="551" y="86"/>
                      </a:lnTo>
                      <a:lnTo>
                        <a:pt x="553" y="84"/>
                      </a:lnTo>
                      <a:lnTo>
                        <a:pt x="553" y="84"/>
                      </a:lnTo>
                      <a:lnTo>
                        <a:pt x="553" y="83"/>
                      </a:lnTo>
                      <a:lnTo>
                        <a:pt x="555" y="83"/>
                      </a:lnTo>
                      <a:lnTo>
                        <a:pt x="553" y="79"/>
                      </a:lnTo>
                      <a:lnTo>
                        <a:pt x="551" y="79"/>
                      </a:lnTo>
                      <a:lnTo>
                        <a:pt x="551" y="76"/>
                      </a:lnTo>
                      <a:lnTo>
                        <a:pt x="552" y="75"/>
                      </a:lnTo>
                      <a:lnTo>
                        <a:pt x="552" y="73"/>
                      </a:lnTo>
                      <a:lnTo>
                        <a:pt x="552" y="73"/>
                      </a:lnTo>
                      <a:lnTo>
                        <a:pt x="553" y="73"/>
                      </a:lnTo>
                      <a:lnTo>
                        <a:pt x="555" y="71"/>
                      </a:lnTo>
                      <a:lnTo>
                        <a:pt x="556" y="71"/>
                      </a:lnTo>
                      <a:lnTo>
                        <a:pt x="556" y="71"/>
                      </a:lnTo>
                      <a:lnTo>
                        <a:pt x="557" y="71"/>
                      </a:lnTo>
                      <a:lnTo>
                        <a:pt x="560" y="67"/>
                      </a:lnTo>
                      <a:lnTo>
                        <a:pt x="563" y="67"/>
                      </a:lnTo>
                      <a:lnTo>
                        <a:pt x="564" y="66"/>
                      </a:lnTo>
                      <a:lnTo>
                        <a:pt x="565" y="64"/>
                      </a:lnTo>
                      <a:lnTo>
                        <a:pt x="568" y="64"/>
                      </a:lnTo>
                      <a:lnTo>
                        <a:pt x="569" y="66"/>
                      </a:lnTo>
                      <a:lnTo>
                        <a:pt x="572" y="66"/>
                      </a:lnTo>
                      <a:lnTo>
                        <a:pt x="573" y="66"/>
                      </a:lnTo>
                      <a:lnTo>
                        <a:pt x="573" y="67"/>
                      </a:lnTo>
                      <a:lnTo>
                        <a:pt x="574" y="67"/>
                      </a:lnTo>
                      <a:lnTo>
                        <a:pt x="577" y="67"/>
                      </a:lnTo>
                      <a:lnTo>
                        <a:pt x="578" y="66"/>
                      </a:lnTo>
                      <a:lnTo>
                        <a:pt x="578" y="66"/>
                      </a:lnTo>
                      <a:lnTo>
                        <a:pt x="580" y="68"/>
                      </a:lnTo>
                      <a:lnTo>
                        <a:pt x="581" y="68"/>
                      </a:lnTo>
                      <a:lnTo>
                        <a:pt x="584" y="68"/>
                      </a:lnTo>
                      <a:lnTo>
                        <a:pt x="585" y="67"/>
                      </a:lnTo>
                      <a:lnTo>
                        <a:pt x="590" y="67"/>
                      </a:lnTo>
                      <a:lnTo>
                        <a:pt x="590" y="68"/>
                      </a:lnTo>
                      <a:lnTo>
                        <a:pt x="590" y="68"/>
                      </a:lnTo>
                      <a:lnTo>
                        <a:pt x="591" y="68"/>
                      </a:lnTo>
                      <a:lnTo>
                        <a:pt x="593" y="67"/>
                      </a:lnTo>
                      <a:lnTo>
                        <a:pt x="595" y="68"/>
                      </a:lnTo>
                      <a:lnTo>
                        <a:pt x="595" y="71"/>
                      </a:lnTo>
                      <a:lnTo>
                        <a:pt x="595" y="72"/>
                      </a:lnTo>
                      <a:lnTo>
                        <a:pt x="595" y="75"/>
                      </a:lnTo>
                      <a:lnTo>
                        <a:pt x="594" y="75"/>
                      </a:lnTo>
                      <a:lnTo>
                        <a:pt x="594" y="76"/>
                      </a:lnTo>
                      <a:lnTo>
                        <a:pt x="594" y="76"/>
                      </a:lnTo>
                      <a:lnTo>
                        <a:pt x="594" y="77"/>
                      </a:lnTo>
                      <a:lnTo>
                        <a:pt x="595" y="77"/>
                      </a:lnTo>
                      <a:lnTo>
                        <a:pt x="597" y="79"/>
                      </a:lnTo>
                      <a:lnTo>
                        <a:pt x="598" y="79"/>
                      </a:lnTo>
                      <a:lnTo>
                        <a:pt x="598" y="79"/>
                      </a:lnTo>
                      <a:lnTo>
                        <a:pt x="602" y="80"/>
                      </a:lnTo>
                      <a:lnTo>
                        <a:pt x="603" y="81"/>
                      </a:lnTo>
                      <a:lnTo>
                        <a:pt x="606" y="81"/>
                      </a:lnTo>
                      <a:lnTo>
                        <a:pt x="606" y="83"/>
                      </a:lnTo>
                      <a:lnTo>
                        <a:pt x="608" y="84"/>
                      </a:lnTo>
                      <a:lnTo>
                        <a:pt x="611" y="84"/>
                      </a:lnTo>
                      <a:lnTo>
                        <a:pt x="611" y="83"/>
                      </a:lnTo>
                      <a:lnTo>
                        <a:pt x="619" y="84"/>
                      </a:lnTo>
                      <a:lnTo>
                        <a:pt x="619" y="446"/>
                      </a:lnTo>
                      <a:lnTo>
                        <a:pt x="251" y="446"/>
                      </a:lnTo>
                      <a:lnTo>
                        <a:pt x="251" y="445"/>
                      </a:lnTo>
                      <a:lnTo>
                        <a:pt x="252" y="445"/>
                      </a:lnTo>
                      <a:lnTo>
                        <a:pt x="252" y="445"/>
                      </a:lnTo>
                      <a:lnTo>
                        <a:pt x="254" y="445"/>
                      </a:lnTo>
                      <a:lnTo>
                        <a:pt x="254" y="444"/>
                      </a:lnTo>
                      <a:lnTo>
                        <a:pt x="254" y="443"/>
                      </a:lnTo>
                      <a:lnTo>
                        <a:pt x="252" y="443"/>
                      </a:lnTo>
                      <a:lnTo>
                        <a:pt x="250" y="444"/>
                      </a:lnTo>
                      <a:lnTo>
                        <a:pt x="250" y="444"/>
                      </a:lnTo>
                      <a:lnTo>
                        <a:pt x="247" y="444"/>
                      </a:lnTo>
                      <a:lnTo>
                        <a:pt x="247" y="444"/>
                      </a:lnTo>
                      <a:lnTo>
                        <a:pt x="246" y="446"/>
                      </a:lnTo>
                      <a:lnTo>
                        <a:pt x="0" y="446"/>
                      </a:lnTo>
                      <a:lnTo>
                        <a:pt x="0" y="153"/>
                      </a:lnTo>
                      <a:lnTo>
                        <a:pt x="4" y="153"/>
                      </a:lnTo>
                      <a:lnTo>
                        <a:pt x="8" y="152"/>
                      </a:lnTo>
                      <a:lnTo>
                        <a:pt x="8" y="155"/>
                      </a:lnTo>
                      <a:lnTo>
                        <a:pt x="8" y="155"/>
                      </a:lnTo>
                      <a:lnTo>
                        <a:pt x="8" y="155"/>
                      </a:lnTo>
                      <a:lnTo>
                        <a:pt x="8" y="155"/>
                      </a:lnTo>
                      <a:lnTo>
                        <a:pt x="8" y="153"/>
                      </a:lnTo>
                      <a:lnTo>
                        <a:pt x="9" y="153"/>
                      </a:lnTo>
                      <a:lnTo>
                        <a:pt x="9" y="153"/>
                      </a:lnTo>
                      <a:lnTo>
                        <a:pt x="9" y="152"/>
                      </a:lnTo>
                      <a:lnTo>
                        <a:pt x="9" y="151"/>
                      </a:lnTo>
                      <a:lnTo>
                        <a:pt x="11" y="149"/>
                      </a:lnTo>
                      <a:lnTo>
                        <a:pt x="13" y="148"/>
                      </a:lnTo>
                      <a:lnTo>
                        <a:pt x="14" y="148"/>
                      </a:lnTo>
                      <a:lnTo>
                        <a:pt x="14" y="147"/>
                      </a:lnTo>
                      <a:lnTo>
                        <a:pt x="17" y="145"/>
                      </a:lnTo>
                      <a:lnTo>
                        <a:pt x="18" y="145"/>
                      </a:lnTo>
                      <a:lnTo>
                        <a:pt x="18" y="147"/>
                      </a:lnTo>
                      <a:lnTo>
                        <a:pt x="17" y="148"/>
                      </a:lnTo>
                      <a:lnTo>
                        <a:pt x="17" y="149"/>
                      </a:lnTo>
                      <a:lnTo>
                        <a:pt x="21" y="149"/>
                      </a:lnTo>
                      <a:lnTo>
                        <a:pt x="21" y="152"/>
                      </a:lnTo>
                      <a:lnTo>
                        <a:pt x="22" y="152"/>
                      </a:lnTo>
                      <a:lnTo>
                        <a:pt x="22" y="153"/>
                      </a:lnTo>
                      <a:lnTo>
                        <a:pt x="23" y="155"/>
                      </a:lnTo>
                      <a:lnTo>
                        <a:pt x="22" y="155"/>
                      </a:lnTo>
                      <a:lnTo>
                        <a:pt x="22" y="156"/>
                      </a:lnTo>
                      <a:lnTo>
                        <a:pt x="19" y="156"/>
                      </a:lnTo>
                      <a:lnTo>
                        <a:pt x="17" y="155"/>
                      </a:lnTo>
                      <a:lnTo>
                        <a:pt x="17" y="156"/>
                      </a:lnTo>
                      <a:lnTo>
                        <a:pt x="17" y="157"/>
                      </a:lnTo>
                      <a:lnTo>
                        <a:pt x="15" y="158"/>
                      </a:lnTo>
                      <a:lnTo>
                        <a:pt x="18" y="157"/>
                      </a:lnTo>
                      <a:lnTo>
                        <a:pt x="22" y="157"/>
                      </a:lnTo>
                      <a:lnTo>
                        <a:pt x="23" y="157"/>
                      </a:lnTo>
                      <a:lnTo>
                        <a:pt x="23" y="158"/>
                      </a:lnTo>
                      <a:lnTo>
                        <a:pt x="25" y="158"/>
                      </a:lnTo>
                      <a:lnTo>
                        <a:pt x="25" y="158"/>
                      </a:lnTo>
                      <a:lnTo>
                        <a:pt x="25" y="157"/>
                      </a:lnTo>
                      <a:lnTo>
                        <a:pt x="27" y="156"/>
                      </a:lnTo>
                      <a:lnTo>
                        <a:pt x="28" y="156"/>
                      </a:lnTo>
                      <a:lnTo>
                        <a:pt x="28" y="156"/>
                      </a:lnTo>
                      <a:lnTo>
                        <a:pt x="30" y="157"/>
                      </a:lnTo>
                      <a:lnTo>
                        <a:pt x="31" y="157"/>
                      </a:lnTo>
                      <a:lnTo>
                        <a:pt x="32" y="158"/>
                      </a:lnTo>
                      <a:lnTo>
                        <a:pt x="32" y="157"/>
                      </a:lnTo>
                      <a:lnTo>
                        <a:pt x="32" y="157"/>
                      </a:lnTo>
                      <a:lnTo>
                        <a:pt x="32" y="157"/>
                      </a:lnTo>
                      <a:lnTo>
                        <a:pt x="34" y="156"/>
                      </a:lnTo>
                      <a:lnTo>
                        <a:pt x="32" y="156"/>
                      </a:lnTo>
                      <a:lnTo>
                        <a:pt x="31" y="153"/>
                      </a:lnTo>
                      <a:lnTo>
                        <a:pt x="36" y="153"/>
                      </a:lnTo>
                      <a:lnTo>
                        <a:pt x="39" y="151"/>
                      </a:lnTo>
                      <a:lnTo>
                        <a:pt x="43" y="149"/>
                      </a:lnTo>
                      <a:lnTo>
                        <a:pt x="51" y="151"/>
                      </a:lnTo>
                      <a:lnTo>
                        <a:pt x="51" y="152"/>
                      </a:lnTo>
                      <a:lnTo>
                        <a:pt x="51" y="152"/>
                      </a:lnTo>
                      <a:lnTo>
                        <a:pt x="52" y="153"/>
                      </a:lnTo>
                      <a:lnTo>
                        <a:pt x="56" y="153"/>
                      </a:lnTo>
                      <a:lnTo>
                        <a:pt x="56" y="152"/>
                      </a:lnTo>
                      <a:lnTo>
                        <a:pt x="57" y="151"/>
                      </a:lnTo>
                      <a:lnTo>
                        <a:pt x="60" y="149"/>
                      </a:lnTo>
                      <a:lnTo>
                        <a:pt x="63" y="148"/>
                      </a:lnTo>
                      <a:lnTo>
                        <a:pt x="66" y="148"/>
                      </a:lnTo>
                      <a:lnTo>
                        <a:pt x="69" y="147"/>
                      </a:lnTo>
                      <a:lnTo>
                        <a:pt x="69" y="148"/>
                      </a:lnTo>
                      <a:lnTo>
                        <a:pt x="69" y="149"/>
                      </a:lnTo>
                      <a:lnTo>
                        <a:pt x="68" y="151"/>
                      </a:lnTo>
                      <a:lnTo>
                        <a:pt x="69" y="152"/>
                      </a:lnTo>
                      <a:lnTo>
                        <a:pt x="69" y="153"/>
                      </a:lnTo>
                      <a:lnTo>
                        <a:pt x="69" y="153"/>
                      </a:lnTo>
                      <a:lnTo>
                        <a:pt x="69" y="155"/>
                      </a:lnTo>
                      <a:lnTo>
                        <a:pt x="70" y="156"/>
                      </a:lnTo>
                      <a:lnTo>
                        <a:pt x="72" y="156"/>
                      </a:lnTo>
                      <a:lnTo>
                        <a:pt x="72" y="157"/>
                      </a:lnTo>
                      <a:lnTo>
                        <a:pt x="74" y="158"/>
                      </a:lnTo>
                      <a:lnTo>
                        <a:pt x="74" y="158"/>
                      </a:lnTo>
                      <a:lnTo>
                        <a:pt x="74" y="158"/>
                      </a:lnTo>
                      <a:lnTo>
                        <a:pt x="74" y="157"/>
                      </a:lnTo>
                      <a:lnTo>
                        <a:pt x="74" y="155"/>
                      </a:lnTo>
                      <a:lnTo>
                        <a:pt x="74" y="153"/>
                      </a:lnTo>
                      <a:lnTo>
                        <a:pt x="74" y="153"/>
                      </a:lnTo>
                      <a:lnTo>
                        <a:pt x="77" y="152"/>
                      </a:lnTo>
                      <a:lnTo>
                        <a:pt x="77" y="152"/>
                      </a:lnTo>
                      <a:lnTo>
                        <a:pt x="77" y="151"/>
                      </a:lnTo>
                      <a:lnTo>
                        <a:pt x="77" y="151"/>
                      </a:lnTo>
                      <a:lnTo>
                        <a:pt x="78" y="152"/>
                      </a:lnTo>
                      <a:lnTo>
                        <a:pt x="81" y="153"/>
                      </a:lnTo>
                      <a:lnTo>
                        <a:pt x="83" y="153"/>
                      </a:lnTo>
                      <a:lnTo>
                        <a:pt x="83" y="152"/>
                      </a:lnTo>
                      <a:lnTo>
                        <a:pt x="85" y="152"/>
                      </a:lnTo>
                      <a:lnTo>
                        <a:pt x="85" y="149"/>
                      </a:lnTo>
                      <a:lnTo>
                        <a:pt x="85" y="149"/>
                      </a:lnTo>
                      <a:lnTo>
                        <a:pt x="85" y="145"/>
                      </a:lnTo>
                      <a:lnTo>
                        <a:pt x="85" y="145"/>
                      </a:lnTo>
                      <a:lnTo>
                        <a:pt x="83" y="140"/>
                      </a:lnTo>
                      <a:lnTo>
                        <a:pt x="83" y="140"/>
                      </a:lnTo>
                      <a:lnTo>
                        <a:pt x="82" y="139"/>
                      </a:lnTo>
                      <a:lnTo>
                        <a:pt x="82" y="138"/>
                      </a:lnTo>
                      <a:lnTo>
                        <a:pt x="81" y="136"/>
                      </a:lnTo>
                      <a:lnTo>
                        <a:pt x="82" y="136"/>
                      </a:lnTo>
                      <a:lnTo>
                        <a:pt x="82" y="135"/>
                      </a:lnTo>
                      <a:lnTo>
                        <a:pt x="86" y="135"/>
                      </a:lnTo>
                      <a:lnTo>
                        <a:pt x="86" y="135"/>
                      </a:lnTo>
                      <a:lnTo>
                        <a:pt x="87" y="135"/>
                      </a:lnTo>
                      <a:lnTo>
                        <a:pt x="87" y="132"/>
                      </a:lnTo>
                      <a:lnTo>
                        <a:pt x="87" y="132"/>
                      </a:lnTo>
                      <a:lnTo>
                        <a:pt x="87" y="132"/>
                      </a:lnTo>
                      <a:lnTo>
                        <a:pt x="90" y="132"/>
                      </a:lnTo>
                      <a:lnTo>
                        <a:pt x="93" y="134"/>
                      </a:lnTo>
                      <a:lnTo>
                        <a:pt x="97" y="134"/>
                      </a:lnTo>
                      <a:lnTo>
                        <a:pt x="99" y="134"/>
                      </a:lnTo>
                      <a:lnTo>
                        <a:pt x="100" y="132"/>
                      </a:lnTo>
                      <a:lnTo>
                        <a:pt x="100" y="131"/>
                      </a:lnTo>
                      <a:lnTo>
                        <a:pt x="102" y="131"/>
                      </a:lnTo>
                      <a:lnTo>
                        <a:pt x="104" y="131"/>
                      </a:lnTo>
                      <a:lnTo>
                        <a:pt x="104" y="131"/>
                      </a:lnTo>
                      <a:lnTo>
                        <a:pt x="106" y="132"/>
                      </a:lnTo>
                      <a:lnTo>
                        <a:pt x="106" y="132"/>
                      </a:lnTo>
                      <a:lnTo>
                        <a:pt x="107" y="132"/>
                      </a:lnTo>
                      <a:lnTo>
                        <a:pt x="107" y="134"/>
                      </a:lnTo>
                      <a:lnTo>
                        <a:pt x="108" y="134"/>
                      </a:lnTo>
                      <a:lnTo>
                        <a:pt x="110" y="134"/>
                      </a:lnTo>
                      <a:lnTo>
                        <a:pt x="110" y="135"/>
                      </a:lnTo>
                      <a:lnTo>
                        <a:pt x="111" y="136"/>
                      </a:lnTo>
                      <a:lnTo>
                        <a:pt x="111" y="136"/>
                      </a:lnTo>
                      <a:lnTo>
                        <a:pt x="118" y="136"/>
                      </a:lnTo>
                      <a:lnTo>
                        <a:pt x="118" y="136"/>
                      </a:lnTo>
                      <a:lnTo>
                        <a:pt x="120" y="138"/>
                      </a:lnTo>
                      <a:lnTo>
                        <a:pt x="120" y="143"/>
                      </a:lnTo>
                      <a:lnTo>
                        <a:pt x="119" y="143"/>
                      </a:lnTo>
                      <a:lnTo>
                        <a:pt x="120" y="145"/>
                      </a:lnTo>
                      <a:lnTo>
                        <a:pt x="121" y="145"/>
                      </a:lnTo>
                      <a:lnTo>
                        <a:pt x="121" y="143"/>
                      </a:lnTo>
                      <a:lnTo>
                        <a:pt x="123" y="140"/>
                      </a:lnTo>
                      <a:lnTo>
                        <a:pt x="125" y="141"/>
                      </a:lnTo>
                      <a:lnTo>
                        <a:pt x="128" y="143"/>
                      </a:lnTo>
                      <a:lnTo>
                        <a:pt x="131" y="143"/>
                      </a:lnTo>
                      <a:lnTo>
                        <a:pt x="131" y="144"/>
                      </a:lnTo>
                      <a:lnTo>
                        <a:pt x="131" y="144"/>
                      </a:lnTo>
                      <a:lnTo>
                        <a:pt x="129" y="144"/>
                      </a:lnTo>
                      <a:lnTo>
                        <a:pt x="131" y="145"/>
                      </a:lnTo>
                      <a:lnTo>
                        <a:pt x="132" y="147"/>
                      </a:lnTo>
                      <a:lnTo>
                        <a:pt x="132" y="147"/>
                      </a:lnTo>
                      <a:lnTo>
                        <a:pt x="133" y="147"/>
                      </a:lnTo>
                      <a:lnTo>
                        <a:pt x="136" y="147"/>
                      </a:lnTo>
                      <a:lnTo>
                        <a:pt x="136" y="147"/>
                      </a:lnTo>
                      <a:lnTo>
                        <a:pt x="137" y="147"/>
                      </a:lnTo>
                      <a:lnTo>
                        <a:pt x="137" y="148"/>
                      </a:lnTo>
                      <a:lnTo>
                        <a:pt x="140" y="151"/>
                      </a:lnTo>
                      <a:lnTo>
                        <a:pt x="140" y="152"/>
                      </a:lnTo>
                      <a:lnTo>
                        <a:pt x="144" y="153"/>
                      </a:lnTo>
                      <a:lnTo>
                        <a:pt x="144" y="155"/>
                      </a:lnTo>
                      <a:lnTo>
                        <a:pt x="145" y="155"/>
                      </a:lnTo>
                      <a:lnTo>
                        <a:pt x="145" y="156"/>
                      </a:lnTo>
                      <a:lnTo>
                        <a:pt x="146" y="156"/>
                      </a:lnTo>
                      <a:lnTo>
                        <a:pt x="146" y="160"/>
                      </a:lnTo>
                      <a:lnTo>
                        <a:pt x="149" y="160"/>
                      </a:lnTo>
                      <a:lnTo>
                        <a:pt x="150" y="157"/>
                      </a:lnTo>
                      <a:lnTo>
                        <a:pt x="150" y="157"/>
                      </a:lnTo>
                      <a:lnTo>
                        <a:pt x="150" y="156"/>
                      </a:lnTo>
                      <a:lnTo>
                        <a:pt x="152" y="156"/>
                      </a:lnTo>
                      <a:lnTo>
                        <a:pt x="152" y="153"/>
                      </a:lnTo>
                      <a:lnTo>
                        <a:pt x="154" y="148"/>
                      </a:lnTo>
                      <a:lnTo>
                        <a:pt x="152" y="148"/>
                      </a:lnTo>
                      <a:lnTo>
                        <a:pt x="152" y="148"/>
                      </a:lnTo>
                      <a:lnTo>
                        <a:pt x="152" y="149"/>
                      </a:lnTo>
                      <a:lnTo>
                        <a:pt x="152" y="149"/>
                      </a:lnTo>
                      <a:lnTo>
                        <a:pt x="152" y="149"/>
                      </a:lnTo>
                      <a:lnTo>
                        <a:pt x="150" y="148"/>
                      </a:lnTo>
                      <a:lnTo>
                        <a:pt x="150" y="148"/>
                      </a:lnTo>
                      <a:lnTo>
                        <a:pt x="150" y="145"/>
                      </a:lnTo>
                      <a:lnTo>
                        <a:pt x="149" y="145"/>
                      </a:lnTo>
                      <a:lnTo>
                        <a:pt x="149" y="144"/>
                      </a:lnTo>
                      <a:lnTo>
                        <a:pt x="148" y="143"/>
                      </a:lnTo>
                      <a:lnTo>
                        <a:pt x="148" y="140"/>
                      </a:lnTo>
                      <a:lnTo>
                        <a:pt x="149" y="140"/>
                      </a:lnTo>
                      <a:lnTo>
                        <a:pt x="150" y="139"/>
                      </a:lnTo>
                      <a:lnTo>
                        <a:pt x="150" y="136"/>
                      </a:lnTo>
                      <a:lnTo>
                        <a:pt x="150" y="136"/>
                      </a:lnTo>
                      <a:lnTo>
                        <a:pt x="150" y="136"/>
                      </a:lnTo>
                      <a:lnTo>
                        <a:pt x="149" y="136"/>
                      </a:lnTo>
                      <a:lnTo>
                        <a:pt x="149" y="136"/>
                      </a:lnTo>
                      <a:lnTo>
                        <a:pt x="148" y="138"/>
                      </a:lnTo>
                      <a:lnTo>
                        <a:pt x="148" y="138"/>
                      </a:lnTo>
                      <a:lnTo>
                        <a:pt x="148" y="138"/>
                      </a:lnTo>
                      <a:lnTo>
                        <a:pt x="148" y="136"/>
                      </a:lnTo>
                      <a:lnTo>
                        <a:pt x="146" y="136"/>
                      </a:lnTo>
                      <a:lnTo>
                        <a:pt x="145" y="135"/>
                      </a:lnTo>
                      <a:lnTo>
                        <a:pt x="144" y="135"/>
                      </a:lnTo>
                      <a:lnTo>
                        <a:pt x="142" y="135"/>
                      </a:lnTo>
                      <a:lnTo>
                        <a:pt x="140" y="135"/>
                      </a:lnTo>
                      <a:lnTo>
                        <a:pt x="140" y="131"/>
                      </a:lnTo>
                      <a:lnTo>
                        <a:pt x="140" y="127"/>
                      </a:lnTo>
                      <a:lnTo>
                        <a:pt x="144" y="127"/>
                      </a:lnTo>
                      <a:lnTo>
                        <a:pt x="144" y="126"/>
                      </a:lnTo>
                      <a:lnTo>
                        <a:pt x="144" y="126"/>
                      </a:lnTo>
                      <a:lnTo>
                        <a:pt x="145" y="124"/>
                      </a:lnTo>
                      <a:lnTo>
                        <a:pt x="144" y="123"/>
                      </a:lnTo>
                      <a:lnTo>
                        <a:pt x="144" y="122"/>
                      </a:lnTo>
                      <a:lnTo>
                        <a:pt x="144" y="120"/>
                      </a:lnTo>
                      <a:lnTo>
                        <a:pt x="144" y="120"/>
                      </a:lnTo>
                      <a:lnTo>
                        <a:pt x="144" y="119"/>
                      </a:lnTo>
                      <a:lnTo>
                        <a:pt x="144" y="119"/>
                      </a:lnTo>
                      <a:lnTo>
                        <a:pt x="144" y="117"/>
                      </a:lnTo>
                      <a:lnTo>
                        <a:pt x="142" y="117"/>
                      </a:lnTo>
                      <a:lnTo>
                        <a:pt x="142" y="115"/>
                      </a:lnTo>
                      <a:lnTo>
                        <a:pt x="141" y="114"/>
                      </a:lnTo>
                      <a:lnTo>
                        <a:pt x="141" y="111"/>
                      </a:lnTo>
                      <a:lnTo>
                        <a:pt x="142" y="111"/>
                      </a:lnTo>
                      <a:lnTo>
                        <a:pt x="141" y="107"/>
                      </a:lnTo>
                      <a:lnTo>
                        <a:pt x="142" y="106"/>
                      </a:lnTo>
                      <a:lnTo>
                        <a:pt x="142" y="106"/>
                      </a:lnTo>
                      <a:lnTo>
                        <a:pt x="145" y="106"/>
                      </a:lnTo>
                      <a:lnTo>
                        <a:pt x="146" y="105"/>
                      </a:lnTo>
                      <a:lnTo>
                        <a:pt x="148" y="105"/>
                      </a:lnTo>
                      <a:lnTo>
                        <a:pt x="148" y="103"/>
                      </a:lnTo>
                      <a:lnTo>
                        <a:pt x="149" y="103"/>
                      </a:lnTo>
                      <a:lnTo>
                        <a:pt x="150" y="100"/>
                      </a:lnTo>
                      <a:lnTo>
                        <a:pt x="155" y="94"/>
                      </a:lnTo>
                      <a:lnTo>
                        <a:pt x="155" y="93"/>
                      </a:lnTo>
                      <a:lnTo>
                        <a:pt x="158" y="92"/>
                      </a:lnTo>
                      <a:lnTo>
                        <a:pt x="158" y="90"/>
                      </a:lnTo>
                      <a:lnTo>
                        <a:pt x="158" y="90"/>
                      </a:lnTo>
                      <a:lnTo>
                        <a:pt x="158" y="89"/>
                      </a:lnTo>
                      <a:lnTo>
                        <a:pt x="159" y="89"/>
                      </a:lnTo>
                      <a:lnTo>
                        <a:pt x="159" y="88"/>
                      </a:lnTo>
                      <a:lnTo>
                        <a:pt x="159" y="88"/>
                      </a:lnTo>
                      <a:lnTo>
                        <a:pt x="159" y="86"/>
                      </a:lnTo>
                      <a:lnTo>
                        <a:pt x="161" y="86"/>
                      </a:lnTo>
                      <a:lnTo>
                        <a:pt x="161" y="85"/>
                      </a:lnTo>
                      <a:lnTo>
                        <a:pt x="161" y="85"/>
                      </a:lnTo>
                      <a:lnTo>
                        <a:pt x="161" y="84"/>
                      </a:lnTo>
                      <a:lnTo>
                        <a:pt x="162" y="84"/>
                      </a:lnTo>
                      <a:lnTo>
                        <a:pt x="162" y="83"/>
                      </a:lnTo>
                      <a:lnTo>
                        <a:pt x="167" y="79"/>
                      </a:lnTo>
                      <a:lnTo>
                        <a:pt x="167" y="77"/>
                      </a:lnTo>
                      <a:lnTo>
                        <a:pt x="167" y="77"/>
                      </a:lnTo>
                      <a:lnTo>
                        <a:pt x="167" y="79"/>
                      </a:lnTo>
                      <a:lnTo>
                        <a:pt x="169" y="79"/>
                      </a:lnTo>
                      <a:lnTo>
                        <a:pt x="183" y="77"/>
                      </a:lnTo>
                      <a:lnTo>
                        <a:pt x="184" y="79"/>
                      </a:lnTo>
                      <a:lnTo>
                        <a:pt x="190" y="80"/>
                      </a:lnTo>
                      <a:lnTo>
                        <a:pt x="190" y="83"/>
                      </a:lnTo>
                      <a:lnTo>
                        <a:pt x="191" y="85"/>
                      </a:lnTo>
                      <a:lnTo>
                        <a:pt x="191" y="85"/>
                      </a:lnTo>
                      <a:lnTo>
                        <a:pt x="191" y="86"/>
                      </a:lnTo>
                      <a:lnTo>
                        <a:pt x="192" y="86"/>
                      </a:lnTo>
                      <a:lnTo>
                        <a:pt x="191" y="90"/>
                      </a:lnTo>
                      <a:lnTo>
                        <a:pt x="192" y="90"/>
                      </a:lnTo>
                      <a:lnTo>
                        <a:pt x="192" y="90"/>
                      </a:lnTo>
                      <a:lnTo>
                        <a:pt x="192" y="92"/>
                      </a:lnTo>
                      <a:lnTo>
                        <a:pt x="191" y="92"/>
                      </a:lnTo>
                      <a:lnTo>
                        <a:pt x="191" y="94"/>
                      </a:lnTo>
                      <a:lnTo>
                        <a:pt x="190" y="94"/>
                      </a:lnTo>
                      <a:lnTo>
                        <a:pt x="191" y="100"/>
                      </a:lnTo>
                      <a:lnTo>
                        <a:pt x="190" y="100"/>
                      </a:lnTo>
                      <a:lnTo>
                        <a:pt x="190" y="101"/>
                      </a:lnTo>
                      <a:lnTo>
                        <a:pt x="190" y="101"/>
                      </a:lnTo>
                      <a:lnTo>
                        <a:pt x="190" y="102"/>
                      </a:lnTo>
                      <a:lnTo>
                        <a:pt x="190" y="103"/>
                      </a:lnTo>
                      <a:lnTo>
                        <a:pt x="188" y="105"/>
                      </a:lnTo>
                      <a:lnTo>
                        <a:pt x="187" y="106"/>
                      </a:lnTo>
                      <a:lnTo>
                        <a:pt x="187" y="107"/>
                      </a:lnTo>
                      <a:lnTo>
                        <a:pt x="186" y="107"/>
                      </a:lnTo>
                      <a:lnTo>
                        <a:pt x="184" y="109"/>
                      </a:lnTo>
                      <a:lnTo>
                        <a:pt x="184" y="110"/>
                      </a:lnTo>
                      <a:lnTo>
                        <a:pt x="184" y="113"/>
                      </a:lnTo>
                      <a:lnTo>
                        <a:pt x="186" y="113"/>
                      </a:lnTo>
                      <a:lnTo>
                        <a:pt x="186" y="117"/>
                      </a:lnTo>
                      <a:lnTo>
                        <a:pt x="187" y="117"/>
                      </a:lnTo>
                      <a:lnTo>
                        <a:pt x="188" y="117"/>
                      </a:lnTo>
                      <a:lnTo>
                        <a:pt x="191" y="118"/>
                      </a:lnTo>
                      <a:lnTo>
                        <a:pt x="191" y="119"/>
                      </a:lnTo>
                      <a:lnTo>
                        <a:pt x="191" y="120"/>
                      </a:lnTo>
                      <a:lnTo>
                        <a:pt x="190" y="122"/>
                      </a:lnTo>
                      <a:lnTo>
                        <a:pt x="190" y="122"/>
                      </a:lnTo>
                      <a:lnTo>
                        <a:pt x="192" y="123"/>
                      </a:lnTo>
                      <a:lnTo>
                        <a:pt x="192" y="127"/>
                      </a:lnTo>
                      <a:lnTo>
                        <a:pt x="191" y="127"/>
                      </a:lnTo>
                      <a:lnTo>
                        <a:pt x="192" y="128"/>
                      </a:lnTo>
                      <a:lnTo>
                        <a:pt x="191" y="128"/>
                      </a:lnTo>
                      <a:lnTo>
                        <a:pt x="191" y="131"/>
                      </a:lnTo>
                      <a:lnTo>
                        <a:pt x="190" y="131"/>
                      </a:lnTo>
                      <a:lnTo>
                        <a:pt x="190" y="134"/>
                      </a:lnTo>
                      <a:lnTo>
                        <a:pt x="190" y="134"/>
                      </a:lnTo>
                      <a:lnTo>
                        <a:pt x="190" y="135"/>
                      </a:lnTo>
                      <a:lnTo>
                        <a:pt x="190" y="136"/>
                      </a:lnTo>
                      <a:lnTo>
                        <a:pt x="190" y="138"/>
                      </a:lnTo>
                      <a:lnTo>
                        <a:pt x="190" y="138"/>
                      </a:lnTo>
                      <a:lnTo>
                        <a:pt x="188" y="140"/>
                      </a:lnTo>
                      <a:lnTo>
                        <a:pt x="190" y="140"/>
                      </a:lnTo>
                      <a:lnTo>
                        <a:pt x="190" y="143"/>
                      </a:lnTo>
                      <a:lnTo>
                        <a:pt x="191" y="143"/>
                      </a:lnTo>
                      <a:lnTo>
                        <a:pt x="191" y="145"/>
                      </a:lnTo>
                      <a:lnTo>
                        <a:pt x="192" y="147"/>
                      </a:lnTo>
                      <a:lnTo>
                        <a:pt x="192" y="148"/>
                      </a:lnTo>
                      <a:lnTo>
                        <a:pt x="199" y="152"/>
                      </a:lnTo>
                      <a:lnTo>
                        <a:pt x="199" y="155"/>
                      </a:lnTo>
                      <a:lnTo>
                        <a:pt x="197" y="155"/>
                      </a:lnTo>
                      <a:lnTo>
                        <a:pt x="197" y="157"/>
                      </a:lnTo>
                      <a:lnTo>
                        <a:pt x="196" y="158"/>
                      </a:lnTo>
                      <a:lnTo>
                        <a:pt x="196" y="161"/>
                      </a:lnTo>
                      <a:lnTo>
                        <a:pt x="195" y="161"/>
                      </a:lnTo>
                      <a:lnTo>
                        <a:pt x="195" y="162"/>
                      </a:lnTo>
                      <a:lnTo>
                        <a:pt x="196" y="162"/>
                      </a:lnTo>
                      <a:lnTo>
                        <a:pt x="196" y="164"/>
                      </a:lnTo>
                      <a:lnTo>
                        <a:pt x="196" y="164"/>
                      </a:lnTo>
                      <a:lnTo>
                        <a:pt x="196" y="165"/>
                      </a:lnTo>
                      <a:lnTo>
                        <a:pt x="197" y="165"/>
                      </a:lnTo>
                      <a:lnTo>
                        <a:pt x="197" y="168"/>
                      </a:lnTo>
                      <a:lnTo>
                        <a:pt x="193" y="168"/>
                      </a:lnTo>
                      <a:lnTo>
                        <a:pt x="193" y="169"/>
                      </a:lnTo>
                      <a:lnTo>
                        <a:pt x="193" y="169"/>
                      </a:lnTo>
                      <a:lnTo>
                        <a:pt x="193" y="172"/>
                      </a:lnTo>
                      <a:lnTo>
                        <a:pt x="191" y="173"/>
                      </a:lnTo>
                      <a:lnTo>
                        <a:pt x="191" y="174"/>
                      </a:lnTo>
                      <a:lnTo>
                        <a:pt x="191" y="174"/>
                      </a:lnTo>
                      <a:lnTo>
                        <a:pt x="191" y="175"/>
                      </a:lnTo>
                      <a:lnTo>
                        <a:pt x="191" y="175"/>
                      </a:lnTo>
                      <a:lnTo>
                        <a:pt x="190" y="177"/>
                      </a:lnTo>
                      <a:lnTo>
                        <a:pt x="190" y="178"/>
                      </a:lnTo>
                      <a:lnTo>
                        <a:pt x="187" y="178"/>
                      </a:lnTo>
                      <a:lnTo>
                        <a:pt x="187" y="177"/>
                      </a:lnTo>
                      <a:lnTo>
                        <a:pt x="186" y="175"/>
                      </a:lnTo>
                      <a:lnTo>
                        <a:pt x="183" y="175"/>
                      </a:lnTo>
                      <a:lnTo>
                        <a:pt x="182" y="178"/>
                      </a:lnTo>
                      <a:lnTo>
                        <a:pt x="180" y="179"/>
                      </a:lnTo>
                      <a:lnTo>
                        <a:pt x="178" y="181"/>
                      </a:lnTo>
                      <a:lnTo>
                        <a:pt x="178" y="181"/>
                      </a:lnTo>
                      <a:lnTo>
                        <a:pt x="176" y="181"/>
                      </a:lnTo>
                      <a:lnTo>
                        <a:pt x="174" y="181"/>
                      </a:lnTo>
                      <a:lnTo>
                        <a:pt x="171" y="181"/>
                      </a:lnTo>
                      <a:lnTo>
                        <a:pt x="170" y="179"/>
                      </a:lnTo>
                      <a:lnTo>
                        <a:pt x="163" y="181"/>
                      </a:lnTo>
                      <a:lnTo>
                        <a:pt x="163" y="185"/>
                      </a:lnTo>
                      <a:lnTo>
                        <a:pt x="166" y="185"/>
                      </a:lnTo>
                      <a:lnTo>
                        <a:pt x="166" y="186"/>
                      </a:lnTo>
                      <a:lnTo>
                        <a:pt x="167" y="186"/>
                      </a:lnTo>
                      <a:lnTo>
                        <a:pt x="169" y="187"/>
                      </a:lnTo>
                      <a:lnTo>
                        <a:pt x="171" y="187"/>
                      </a:lnTo>
                      <a:lnTo>
                        <a:pt x="171" y="187"/>
                      </a:lnTo>
                      <a:lnTo>
                        <a:pt x="174" y="187"/>
                      </a:lnTo>
                      <a:lnTo>
                        <a:pt x="174" y="189"/>
                      </a:lnTo>
                      <a:lnTo>
                        <a:pt x="176" y="187"/>
                      </a:lnTo>
                      <a:lnTo>
                        <a:pt x="176" y="187"/>
                      </a:lnTo>
                      <a:lnTo>
                        <a:pt x="184" y="187"/>
                      </a:lnTo>
                      <a:lnTo>
                        <a:pt x="186" y="190"/>
                      </a:lnTo>
                      <a:lnTo>
                        <a:pt x="187" y="191"/>
                      </a:lnTo>
                      <a:lnTo>
                        <a:pt x="188" y="192"/>
                      </a:lnTo>
                      <a:lnTo>
                        <a:pt x="188" y="194"/>
                      </a:lnTo>
                      <a:lnTo>
                        <a:pt x="190" y="196"/>
                      </a:lnTo>
                      <a:lnTo>
                        <a:pt x="192" y="195"/>
                      </a:lnTo>
                      <a:lnTo>
                        <a:pt x="192" y="198"/>
                      </a:lnTo>
                      <a:lnTo>
                        <a:pt x="193" y="198"/>
                      </a:lnTo>
                      <a:lnTo>
                        <a:pt x="193" y="195"/>
                      </a:lnTo>
                      <a:lnTo>
                        <a:pt x="192" y="195"/>
                      </a:lnTo>
                      <a:lnTo>
                        <a:pt x="192" y="191"/>
                      </a:lnTo>
                      <a:lnTo>
                        <a:pt x="191" y="190"/>
                      </a:lnTo>
                      <a:lnTo>
                        <a:pt x="191" y="189"/>
                      </a:lnTo>
                      <a:lnTo>
                        <a:pt x="191" y="186"/>
                      </a:lnTo>
                      <a:lnTo>
                        <a:pt x="186" y="185"/>
                      </a:lnTo>
                      <a:lnTo>
                        <a:pt x="186" y="185"/>
                      </a:lnTo>
                      <a:lnTo>
                        <a:pt x="187" y="185"/>
                      </a:lnTo>
                      <a:lnTo>
                        <a:pt x="188" y="182"/>
                      </a:lnTo>
                      <a:lnTo>
                        <a:pt x="191" y="182"/>
                      </a:lnTo>
                      <a:lnTo>
                        <a:pt x="195" y="181"/>
                      </a:lnTo>
                      <a:lnTo>
                        <a:pt x="197" y="179"/>
                      </a:lnTo>
                      <a:lnTo>
                        <a:pt x="201" y="179"/>
                      </a:lnTo>
                      <a:lnTo>
                        <a:pt x="201" y="178"/>
                      </a:lnTo>
                      <a:lnTo>
                        <a:pt x="203" y="178"/>
                      </a:lnTo>
                      <a:lnTo>
                        <a:pt x="203" y="177"/>
                      </a:lnTo>
                      <a:lnTo>
                        <a:pt x="204" y="175"/>
                      </a:lnTo>
                      <a:lnTo>
                        <a:pt x="204" y="173"/>
                      </a:lnTo>
                      <a:lnTo>
                        <a:pt x="207" y="172"/>
                      </a:lnTo>
                      <a:lnTo>
                        <a:pt x="205" y="168"/>
                      </a:lnTo>
                      <a:lnTo>
                        <a:pt x="207" y="168"/>
                      </a:lnTo>
                      <a:lnTo>
                        <a:pt x="207" y="166"/>
                      </a:lnTo>
                      <a:lnTo>
                        <a:pt x="207" y="166"/>
                      </a:lnTo>
                      <a:lnTo>
                        <a:pt x="209" y="158"/>
                      </a:lnTo>
                      <a:lnTo>
                        <a:pt x="208" y="157"/>
                      </a:lnTo>
                      <a:lnTo>
                        <a:pt x="207" y="156"/>
                      </a:lnTo>
                      <a:lnTo>
                        <a:pt x="209" y="148"/>
                      </a:lnTo>
                      <a:lnTo>
                        <a:pt x="213" y="147"/>
                      </a:lnTo>
                      <a:lnTo>
                        <a:pt x="216" y="145"/>
                      </a:lnTo>
                      <a:lnTo>
                        <a:pt x="218" y="145"/>
                      </a:lnTo>
                      <a:lnTo>
                        <a:pt x="218" y="145"/>
                      </a:lnTo>
                      <a:lnTo>
                        <a:pt x="220" y="145"/>
                      </a:lnTo>
                      <a:lnTo>
                        <a:pt x="221" y="143"/>
                      </a:lnTo>
                      <a:lnTo>
                        <a:pt x="227" y="143"/>
                      </a:lnTo>
                      <a:lnTo>
                        <a:pt x="227" y="144"/>
                      </a:lnTo>
                      <a:lnTo>
                        <a:pt x="229" y="144"/>
                      </a:lnTo>
                      <a:lnTo>
                        <a:pt x="229" y="144"/>
                      </a:lnTo>
                      <a:lnTo>
                        <a:pt x="229" y="147"/>
                      </a:lnTo>
                      <a:lnTo>
                        <a:pt x="229" y="148"/>
                      </a:lnTo>
                      <a:lnTo>
                        <a:pt x="229" y="149"/>
                      </a:lnTo>
                      <a:lnTo>
                        <a:pt x="230" y="149"/>
                      </a:lnTo>
                      <a:lnTo>
                        <a:pt x="230" y="151"/>
                      </a:lnTo>
                      <a:lnTo>
                        <a:pt x="231" y="151"/>
                      </a:lnTo>
                      <a:lnTo>
                        <a:pt x="231" y="152"/>
                      </a:lnTo>
                      <a:lnTo>
                        <a:pt x="231" y="152"/>
                      </a:lnTo>
                      <a:lnTo>
                        <a:pt x="231" y="158"/>
                      </a:lnTo>
                      <a:lnTo>
                        <a:pt x="231" y="161"/>
                      </a:lnTo>
                      <a:lnTo>
                        <a:pt x="231" y="164"/>
                      </a:lnTo>
                      <a:lnTo>
                        <a:pt x="231" y="166"/>
                      </a:lnTo>
                      <a:lnTo>
                        <a:pt x="230" y="169"/>
                      </a:lnTo>
                      <a:lnTo>
                        <a:pt x="239" y="175"/>
                      </a:lnTo>
                      <a:lnTo>
                        <a:pt x="239" y="174"/>
                      </a:lnTo>
                      <a:lnTo>
                        <a:pt x="238" y="174"/>
                      </a:lnTo>
                      <a:lnTo>
                        <a:pt x="238" y="172"/>
                      </a:lnTo>
                      <a:lnTo>
                        <a:pt x="241" y="170"/>
                      </a:lnTo>
                      <a:lnTo>
                        <a:pt x="241" y="170"/>
                      </a:lnTo>
                      <a:lnTo>
                        <a:pt x="242" y="170"/>
                      </a:lnTo>
                      <a:lnTo>
                        <a:pt x="243" y="172"/>
                      </a:lnTo>
                      <a:lnTo>
                        <a:pt x="244" y="172"/>
                      </a:lnTo>
                      <a:lnTo>
                        <a:pt x="246" y="172"/>
                      </a:lnTo>
                      <a:lnTo>
                        <a:pt x="248" y="173"/>
                      </a:lnTo>
                      <a:lnTo>
                        <a:pt x="248" y="173"/>
                      </a:lnTo>
                      <a:lnTo>
                        <a:pt x="251" y="173"/>
                      </a:lnTo>
                      <a:lnTo>
                        <a:pt x="251" y="174"/>
                      </a:lnTo>
                      <a:lnTo>
                        <a:pt x="255" y="173"/>
                      </a:lnTo>
                      <a:lnTo>
                        <a:pt x="255" y="173"/>
                      </a:lnTo>
                      <a:lnTo>
                        <a:pt x="254" y="172"/>
                      </a:lnTo>
                      <a:lnTo>
                        <a:pt x="254" y="172"/>
                      </a:lnTo>
                      <a:lnTo>
                        <a:pt x="251" y="172"/>
                      </a:lnTo>
                      <a:lnTo>
                        <a:pt x="251" y="170"/>
                      </a:lnTo>
                      <a:lnTo>
                        <a:pt x="248" y="170"/>
                      </a:lnTo>
                      <a:lnTo>
                        <a:pt x="248" y="170"/>
                      </a:lnTo>
                      <a:lnTo>
                        <a:pt x="247" y="170"/>
                      </a:lnTo>
                      <a:lnTo>
                        <a:pt x="247" y="169"/>
                      </a:lnTo>
                      <a:lnTo>
                        <a:pt x="244" y="169"/>
                      </a:lnTo>
                      <a:lnTo>
                        <a:pt x="244" y="169"/>
                      </a:lnTo>
                      <a:lnTo>
                        <a:pt x="242" y="169"/>
                      </a:lnTo>
                      <a:lnTo>
                        <a:pt x="242" y="168"/>
                      </a:lnTo>
                      <a:lnTo>
                        <a:pt x="239" y="166"/>
                      </a:lnTo>
                      <a:lnTo>
                        <a:pt x="237" y="165"/>
                      </a:lnTo>
                      <a:lnTo>
                        <a:pt x="237" y="164"/>
                      </a:lnTo>
                      <a:lnTo>
                        <a:pt x="237" y="162"/>
                      </a:lnTo>
                      <a:lnTo>
                        <a:pt x="237" y="160"/>
                      </a:lnTo>
                      <a:lnTo>
                        <a:pt x="242" y="157"/>
                      </a:lnTo>
                      <a:lnTo>
                        <a:pt x="242" y="156"/>
                      </a:lnTo>
                      <a:lnTo>
                        <a:pt x="241" y="155"/>
                      </a:lnTo>
                      <a:lnTo>
                        <a:pt x="239" y="153"/>
                      </a:lnTo>
                      <a:lnTo>
                        <a:pt x="239" y="151"/>
                      </a:lnTo>
                      <a:lnTo>
                        <a:pt x="238" y="151"/>
                      </a:lnTo>
                      <a:lnTo>
                        <a:pt x="238" y="151"/>
                      </a:lnTo>
                      <a:lnTo>
                        <a:pt x="238" y="149"/>
                      </a:lnTo>
                      <a:lnTo>
                        <a:pt x="237" y="149"/>
                      </a:lnTo>
                      <a:lnTo>
                        <a:pt x="237" y="147"/>
                      </a:lnTo>
                      <a:lnTo>
                        <a:pt x="237" y="147"/>
                      </a:lnTo>
                      <a:lnTo>
                        <a:pt x="235" y="145"/>
                      </a:lnTo>
                      <a:lnTo>
                        <a:pt x="235" y="143"/>
                      </a:lnTo>
                      <a:lnTo>
                        <a:pt x="234" y="141"/>
                      </a:lnTo>
                      <a:lnTo>
                        <a:pt x="233" y="141"/>
                      </a:lnTo>
                      <a:lnTo>
                        <a:pt x="230" y="140"/>
                      </a:lnTo>
                      <a:lnTo>
                        <a:pt x="229" y="140"/>
                      </a:lnTo>
                      <a:lnTo>
                        <a:pt x="227" y="140"/>
                      </a:lnTo>
                      <a:lnTo>
                        <a:pt x="227" y="140"/>
                      </a:lnTo>
                      <a:lnTo>
                        <a:pt x="225" y="140"/>
                      </a:lnTo>
                      <a:lnTo>
                        <a:pt x="225" y="139"/>
                      </a:lnTo>
                      <a:lnTo>
                        <a:pt x="224" y="139"/>
                      </a:lnTo>
                      <a:lnTo>
                        <a:pt x="224" y="139"/>
                      </a:lnTo>
                      <a:lnTo>
                        <a:pt x="221" y="139"/>
                      </a:lnTo>
                      <a:lnTo>
                        <a:pt x="218" y="139"/>
                      </a:lnTo>
                      <a:lnTo>
                        <a:pt x="216" y="140"/>
                      </a:lnTo>
                      <a:lnTo>
                        <a:pt x="213" y="140"/>
                      </a:lnTo>
                      <a:lnTo>
                        <a:pt x="213" y="141"/>
                      </a:lnTo>
                      <a:lnTo>
                        <a:pt x="205" y="141"/>
                      </a:lnTo>
                      <a:lnTo>
                        <a:pt x="205" y="143"/>
                      </a:lnTo>
                      <a:lnTo>
                        <a:pt x="204" y="143"/>
                      </a:lnTo>
                      <a:lnTo>
                        <a:pt x="204" y="143"/>
                      </a:lnTo>
                      <a:lnTo>
                        <a:pt x="203" y="143"/>
                      </a:lnTo>
                      <a:lnTo>
                        <a:pt x="203" y="138"/>
                      </a:lnTo>
                      <a:lnTo>
                        <a:pt x="201" y="136"/>
                      </a:lnTo>
                      <a:lnTo>
                        <a:pt x="201" y="131"/>
                      </a:lnTo>
                      <a:lnTo>
                        <a:pt x="201" y="131"/>
                      </a:lnTo>
                      <a:lnTo>
                        <a:pt x="201" y="130"/>
                      </a:lnTo>
                      <a:lnTo>
                        <a:pt x="201" y="130"/>
                      </a:lnTo>
                      <a:lnTo>
                        <a:pt x="201" y="128"/>
                      </a:lnTo>
                      <a:lnTo>
                        <a:pt x="203" y="127"/>
                      </a:lnTo>
                      <a:lnTo>
                        <a:pt x="204" y="124"/>
                      </a:lnTo>
                      <a:lnTo>
                        <a:pt x="203" y="123"/>
                      </a:lnTo>
                      <a:lnTo>
                        <a:pt x="203" y="123"/>
                      </a:lnTo>
                      <a:lnTo>
                        <a:pt x="203" y="122"/>
                      </a:lnTo>
                      <a:lnTo>
                        <a:pt x="201" y="122"/>
                      </a:lnTo>
                      <a:lnTo>
                        <a:pt x="201" y="120"/>
                      </a:lnTo>
                      <a:lnTo>
                        <a:pt x="201" y="120"/>
                      </a:lnTo>
                      <a:lnTo>
                        <a:pt x="201" y="119"/>
                      </a:lnTo>
                      <a:lnTo>
                        <a:pt x="200" y="119"/>
                      </a:lnTo>
                      <a:lnTo>
                        <a:pt x="199" y="118"/>
                      </a:lnTo>
                      <a:lnTo>
                        <a:pt x="199" y="117"/>
                      </a:lnTo>
                      <a:lnTo>
                        <a:pt x="197" y="114"/>
                      </a:lnTo>
                      <a:lnTo>
                        <a:pt x="199" y="113"/>
                      </a:lnTo>
                      <a:lnTo>
                        <a:pt x="200" y="110"/>
                      </a:lnTo>
                      <a:lnTo>
                        <a:pt x="200" y="106"/>
                      </a:lnTo>
                      <a:lnTo>
                        <a:pt x="201" y="106"/>
                      </a:lnTo>
                      <a:lnTo>
                        <a:pt x="201" y="105"/>
                      </a:lnTo>
                      <a:lnTo>
                        <a:pt x="203" y="105"/>
                      </a:lnTo>
                      <a:lnTo>
                        <a:pt x="203" y="105"/>
                      </a:lnTo>
                      <a:lnTo>
                        <a:pt x="205" y="103"/>
                      </a:lnTo>
                      <a:lnTo>
                        <a:pt x="205" y="102"/>
                      </a:lnTo>
                      <a:lnTo>
                        <a:pt x="207" y="101"/>
                      </a:lnTo>
                      <a:lnTo>
                        <a:pt x="207" y="100"/>
                      </a:lnTo>
                      <a:lnTo>
                        <a:pt x="208" y="96"/>
                      </a:lnTo>
                      <a:lnTo>
                        <a:pt x="208" y="90"/>
                      </a:lnTo>
                      <a:lnTo>
                        <a:pt x="208" y="86"/>
                      </a:lnTo>
                      <a:lnTo>
                        <a:pt x="207" y="83"/>
                      </a:lnTo>
                      <a:lnTo>
                        <a:pt x="207" y="83"/>
                      </a:lnTo>
                      <a:lnTo>
                        <a:pt x="207" y="81"/>
                      </a:lnTo>
                      <a:lnTo>
                        <a:pt x="208" y="81"/>
                      </a:lnTo>
                      <a:lnTo>
                        <a:pt x="209" y="83"/>
                      </a:lnTo>
                      <a:lnTo>
                        <a:pt x="209" y="84"/>
                      </a:lnTo>
                      <a:lnTo>
                        <a:pt x="210" y="85"/>
                      </a:lnTo>
                      <a:lnTo>
                        <a:pt x="212" y="85"/>
                      </a:lnTo>
                      <a:lnTo>
                        <a:pt x="212" y="88"/>
                      </a:lnTo>
                      <a:lnTo>
                        <a:pt x="210" y="88"/>
                      </a:lnTo>
                      <a:lnTo>
                        <a:pt x="210" y="92"/>
                      </a:lnTo>
                      <a:lnTo>
                        <a:pt x="213" y="93"/>
                      </a:lnTo>
                      <a:lnTo>
                        <a:pt x="213" y="96"/>
                      </a:lnTo>
                      <a:lnTo>
                        <a:pt x="212" y="96"/>
                      </a:lnTo>
                      <a:lnTo>
                        <a:pt x="212" y="97"/>
                      </a:lnTo>
                      <a:lnTo>
                        <a:pt x="210" y="97"/>
                      </a:lnTo>
                      <a:lnTo>
                        <a:pt x="210" y="100"/>
                      </a:lnTo>
                      <a:lnTo>
                        <a:pt x="212" y="100"/>
                      </a:lnTo>
                      <a:lnTo>
                        <a:pt x="212" y="103"/>
                      </a:lnTo>
                      <a:lnTo>
                        <a:pt x="212" y="103"/>
                      </a:lnTo>
                      <a:lnTo>
                        <a:pt x="212" y="105"/>
                      </a:lnTo>
                      <a:lnTo>
                        <a:pt x="213" y="106"/>
                      </a:lnTo>
                      <a:lnTo>
                        <a:pt x="214" y="109"/>
                      </a:lnTo>
                      <a:lnTo>
                        <a:pt x="214" y="109"/>
                      </a:lnTo>
                      <a:lnTo>
                        <a:pt x="213" y="113"/>
                      </a:lnTo>
                      <a:lnTo>
                        <a:pt x="214" y="113"/>
                      </a:lnTo>
                      <a:lnTo>
                        <a:pt x="216" y="114"/>
                      </a:lnTo>
                      <a:lnTo>
                        <a:pt x="217" y="115"/>
                      </a:lnTo>
                      <a:lnTo>
                        <a:pt x="220" y="117"/>
                      </a:lnTo>
                      <a:lnTo>
                        <a:pt x="221" y="114"/>
                      </a:lnTo>
                      <a:lnTo>
                        <a:pt x="224" y="115"/>
                      </a:lnTo>
                      <a:lnTo>
                        <a:pt x="224" y="114"/>
                      </a:lnTo>
                      <a:lnTo>
                        <a:pt x="226" y="114"/>
                      </a:lnTo>
                      <a:lnTo>
                        <a:pt x="226" y="114"/>
                      </a:lnTo>
                      <a:lnTo>
                        <a:pt x="227" y="115"/>
                      </a:lnTo>
                      <a:lnTo>
                        <a:pt x="229" y="115"/>
                      </a:lnTo>
                      <a:lnTo>
                        <a:pt x="229" y="115"/>
                      </a:lnTo>
                      <a:lnTo>
                        <a:pt x="229" y="115"/>
                      </a:lnTo>
                      <a:lnTo>
                        <a:pt x="230" y="115"/>
                      </a:lnTo>
                      <a:lnTo>
                        <a:pt x="230" y="114"/>
                      </a:lnTo>
                      <a:lnTo>
                        <a:pt x="237" y="114"/>
                      </a:lnTo>
                      <a:lnTo>
                        <a:pt x="237" y="115"/>
                      </a:lnTo>
                      <a:lnTo>
                        <a:pt x="238" y="115"/>
                      </a:lnTo>
                      <a:lnTo>
                        <a:pt x="238" y="117"/>
                      </a:lnTo>
                      <a:lnTo>
                        <a:pt x="238" y="118"/>
                      </a:lnTo>
                      <a:lnTo>
                        <a:pt x="239" y="119"/>
                      </a:lnTo>
                      <a:lnTo>
                        <a:pt x="239" y="118"/>
                      </a:lnTo>
                      <a:lnTo>
                        <a:pt x="242" y="118"/>
                      </a:lnTo>
                      <a:lnTo>
                        <a:pt x="242" y="118"/>
                      </a:lnTo>
                      <a:lnTo>
                        <a:pt x="241" y="117"/>
                      </a:lnTo>
                      <a:lnTo>
                        <a:pt x="239" y="117"/>
                      </a:lnTo>
                      <a:lnTo>
                        <a:pt x="238" y="115"/>
                      </a:lnTo>
                      <a:lnTo>
                        <a:pt x="238" y="115"/>
                      </a:lnTo>
                      <a:lnTo>
                        <a:pt x="238" y="113"/>
                      </a:lnTo>
                      <a:lnTo>
                        <a:pt x="238" y="113"/>
                      </a:lnTo>
                      <a:lnTo>
                        <a:pt x="237" y="111"/>
                      </a:lnTo>
                      <a:lnTo>
                        <a:pt x="237" y="111"/>
                      </a:lnTo>
                      <a:lnTo>
                        <a:pt x="237" y="111"/>
                      </a:lnTo>
                      <a:lnTo>
                        <a:pt x="235" y="111"/>
                      </a:lnTo>
                      <a:lnTo>
                        <a:pt x="235" y="111"/>
                      </a:lnTo>
                      <a:lnTo>
                        <a:pt x="234" y="111"/>
                      </a:lnTo>
                      <a:lnTo>
                        <a:pt x="233" y="109"/>
                      </a:lnTo>
                      <a:lnTo>
                        <a:pt x="229" y="109"/>
                      </a:lnTo>
                      <a:lnTo>
                        <a:pt x="229" y="107"/>
                      </a:lnTo>
                      <a:lnTo>
                        <a:pt x="227" y="106"/>
                      </a:lnTo>
                      <a:lnTo>
                        <a:pt x="225" y="106"/>
                      </a:lnTo>
                      <a:lnTo>
                        <a:pt x="224" y="106"/>
                      </a:lnTo>
                      <a:lnTo>
                        <a:pt x="224" y="103"/>
                      </a:lnTo>
                      <a:lnTo>
                        <a:pt x="225" y="101"/>
                      </a:lnTo>
                      <a:lnTo>
                        <a:pt x="226" y="100"/>
                      </a:lnTo>
                      <a:lnTo>
                        <a:pt x="226" y="98"/>
                      </a:lnTo>
                      <a:lnTo>
                        <a:pt x="230" y="98"/>
                      </a:lnTo>
                      <a:lnTo>
                        <a:pt x="231" y="100"/>
                      </a:lnTo>
                      <a:lnTo>
                        <a:pt x="234" y="100"/>
                      </a:lnTo>
                      <a:lnTo>
                        <a:pt x="235" y="101"/>
                      </a:lnTo>
                      <a:lnTo>
                        <a:pt x="238" y="103"/>
                      </a:lnTo>
                      <a:lnTo>
                        <a:pt x="239" y="103"/>
                      </a:lnTo>
                      <a:lnTo>
                        <a:pt x="241" y="101"/>
                      </a:lnTo>
                      <a:lnTo>
                        <a:pt x="242" y="100"/>
                      </a:lnTo>
                      <a:lnTo>
                        <a:pt x="243" y="98"/>
                      </a:lnTo>
                      <a:lnTo>
                        <a:pt x="242" y="97"/>
                      </a:lnTo>
                      <a:lnTo>
                        <a:pt x="242" y="97"/>
                      </a:lnTo>
                      <a:lnTo>
                        <a:pt x="241" y="97"/>
                      </a:lnTo>
                      <a:lnTo>
                        <a:pt x="241" y="96"/>
                      </a:lnTo>
                      <a:lnTo>
                        <a:pt x="237" y="96"/>
                      </a:lnTo>
                      <a:lnTo>
                        <a:pt x="237" y="96"/>
                      </a:lnTo>
                      <a:lnTo>
                        <a:pt x="238" y="96"/>
                      </a:lnTo>
                      <a:lnTo>
                        <a:pt x="238" y="94"/>
                      </a:lnTo>
                      <a:lnTo>
                        <a:pt x="239" y="94"/>
                      </a:lnTo>
                      <a:lnTo>
                        <a:pt x="241" y="94"/>
                      </a:lnTo>
                      <a:lnTo>
                        <a:pt x="241" y="93"/>
                      </a:lnTo>
                      <a:lnTo>
                        <a:pt x="242" y="93"/>
                      </a:lnTo>
                      <a:lnTo>
                        <a:pt x="243" y="92"/>
                      </a:lnTo>
                      <a:lnTo>
                        <a:pt x="246" y="92"/>
                      </a:lnTo>
                      <a:lnTo>
                        <a:pt x="246" y="90"/>
                      </a:lnTo>
                      <a:lnTo>
                        <a:pt x="248" y="90"/>
                      </a:lnTo>
                      <a:lnTo>
                        <a:pt x="251" y="90"/>
                      </a:lnTo>
                      <a:lnTo>
                        <a:pt x="252" y="92"/>
                      </a:lnTo>
                      <a:lnTo>
                        <a:pt x="252" y="92"/>
                      </a:lnTo>
                      <a:lnTo>
                        <a:pt x="255" y="92"/>
                      </a:lnTo>
                      <a:lnTo>
                        <a:pt x="255" y="93"/>
                      </a:lnTo>
                      <a:lnTo>
                        <a:pt x="256" y="93"/>
                      </a:lnTo>
                      <a:lnTo>
                        <a:pt x="256" y="93"/>
                      </a:lnTo>
                      <a:lnTo>
                        <a:pt x="259" y="93"/>
                      </a:lnTo>
                      <a:lnTo>
                        <a:pt x="260" y="96"/>
                      </a:lnTo>
                      <a:lnTo>
                        <a:pt x="263" y="96"/>
                      </a:lnTo>
                      <a:lnTo>
                        <a:pt x="267" y="101"/>
                      </a:lnTo>
                      <a:lnTo>
                        <a:pt x="268" y="101"/>
                      </a:lnTo>
                      <a:lnTo>
                        <a:pt x="268" y="101"/>
                      </a:lnTo>
                      <a:lnTo>
                        <a:pt x="271" y="102"/>
                      </a:lnTo>
                      <a:lnTo>
                        <a:pt x="273" y="102"/>
                      </a:lnTo>
                      <a:lnTo>
                        <a:pt x="279" y="102"/>
                      </a:lnTo>
                      <a:lnTo>
                        <a:pt x="281" y="102"/>
                      </a:lnTo>
                      <a:lnTo>
                        <a:pt x="282" y="102"/>
                      </a:lnTo>
                      <a:lnTo>
                        <a:pt x="282" y="102"/>
                      </a:lnTo>
                      <a:lnTo>
                        <a:pt x="284" y="103"/>
                      </a:lnTo>
                      <a:lnTo>
                        <a:pt x="284" y="105"/>
                      </a:lnTo>
                      <a:lnTo>
                        <a:pt x="282" y="106"/>
                      </a:lnTo>
                      <a:lnTo>
                        <a:pt x="281" y="107"/>
                      </a:lnTo>
                      <a:lnTo>
                        <a:pt x="280" y="109"/>
                      </a:lnTo>
                      <a:lnTo>
                        <a:pt x="279" y="109"/>
                      </a:lnTo>
                      <a:lnTo>
                        <a:pt x="276" y="115"/>
                      </a:lnTo>
                      <a:lnTo>
                        <a:pt x="276" y="117"/>
                      </a:lnTo>
                      <a:lnTo>
                        <a:pt x="277" y="118"/>
                      </a:lnTo>
                      <a:lnTo>
                        <a:pt x="277" y="120"/>
                      </a:lnTo>
                      <a:lnTo>
                        <a:pt x="276" y="120"/>
                      </a:lnTo>
                      <a:lnTo>
                        <a:pt x="276" y="122"/>
                      </a:lnTo>
                      <a:lnTo>
                        <a:pt x="275" y="122"/>
                      </a:lnTo>
                      <a:lnTo>
                        <a:pt x="273" y="127"/>
                      </a:lnTo>
                      <a:lnTo>
                        <a:pt x="272" y="127"/>
                      </a:lnTo>
                      <a:lnTo>
                        <a:pt x="271" y="130"/>
                      </a:lnTo>
                      <a:lnTo>
                        <a:pt x="271" y="130"/>
                      </a:lnTo>
                      <a:lnTo>
                        <a:pt x="269" y="131"/>
                      </a:lnTo>
                      <a:lnTo>
                        <a:pt x="272" y="131"/>
                      </a:lnTo>
                      <a:lnTo>
                        <a:pt x="277" y="127"/>
                      </a:lnTo>
                      <a:lnTo>
                        <a:pt x="277" y="126"/>
                      </a:lnTo>
                      <a:lnTo>
                        <a:pt x="277" y="126"/>
                      </a:lnTo>
                      <a:lnTo>
                        <a:pt x="277" y="127"/>
                      </a:lnTo>
                      <a:lnTo>
                        <a:pt x="279" y="128"/>
                      </a:lnTo>
                      <a:lnTo>
                        <a:pt x="280" y="130"/>
                      </a:lnTo>
                      <a:lnTo>
                        <a:pt x="280" y="130"/>
                      </a:lnTo>
                      <a:lnTo>
                        <a:pt x="282" y="131"/>
                      </a:lnTo>
                      <a:lnTo>
                        <a:pt x="282" y="134"/>
                      </a:lnTo>
                      <a:lnTo>
                        <a:pt x="285" y="135"/>
                      </a:lnTo>
                      <a:lnTo>
                        <a:pt x="285" y="135"/>
                      </a:lnTo>
                      <a:lnTo>
                        <a:pt x="294" y="135"/>
                      </a:lnTo>
                      <a:lnTo>
                        <a:pt x="294" y="136"/>
                      </a:lnTo>
                      <a:lnTo>
                        <a:pt x="296" y="136"/>
                      </a:lnTo>
                      <a:lnTo>
                        <a:pt x="296" y="135"/>
                      </a:lnTo>
                      <a:lnTo>
                        <a:pt x="297" y="135"/>
                      </a:lnTo>
                      <a:lnTo>
                        <a:pt x="298" y="134"/>
                      </a:lnTo>
                      <a:lnTo>
                        <a:pt x="299" y="134"/>
                      </a:lnTo>
                      <a:lnTo>
                        <a:pt x="301" y="135"/>
                      </a:lnTo>
                      <a:lnTo>
                        <a:pt x="305" y="136"/>
                      </a:lnTo>
                      <a:lnTo>
                        <a:pt x="305" y="140"/>
                      </a:lnTo>
                      <a:lnTo>
                        <a:pt x="305" y="140"/>
                      </a:lnTo>
                      <a:lnTo>
                        <a:pt x="306" y="141"/>
                      </a:lnTo>
                      <a:lnTo>
                        <a:pt x="307" y="141"/>
                      </a:lnTo>
                      <a:lnTo>
                        <a:pt x="307" y="140"/>
                      </a:lnTo>
                      <a:lnTo>
                        <a:pt x="307" y="140"/>
                      </a:lnTo>
                      <a:lnTo>
                        <a:pt x="307" y="136"/>
                      </a:lnTo>
                      <a:lnTo>
                        <a:pt x="306" y="135"/>
                      </a:lnTo>
                      <a:lnTo>
                        <a:pt x="306" y="135"/>
                      </a:lnTo>
                      <a:lnTo>
                        <a:pt x="305" y="135"/>
                      </a:lnTo>
                      <a:lnTo>
                        <a:pt x="305" y="134"/>
                      </a:lnTo>
                      <a:lnTo>
                        <a:pt x="302" y="134"/>
                      </a:lnTo>
                      <a:lnTo>
                        <a:pt x="302" y="134"/>
                      </a:lnTo>
                      <a:lnTo>
                        <a:pt x="301" y="132"/>
                      </a:lnTo>
                      <a:lnTo>
                        <a:pt x="301" y="132"/>
                      </a:lnTo>
                      <a:lnTo>
                        <a:pt x="299" y="131"/>
                      </a:lnTo>
                      <a:lnTo>
                        <a:pt x="298" y="131"/>
                      </a:lnTo>
                      <a:lnTo>
                        <a:pt x="297" y="132"/>
                      </a:lnTo>
                      <a:lnTo>
                        <a:pt x="296" y="132"/>
                      </a:lnTo>
                      <a:lnTo>
                        <a:pt x="294" y="132"/>
                      </a:lnTo>
                      <a:lnTo>
                        <a:pt x="293" y="134"/>
                      </a:lnTo>
                      <a:lnTo>
                        <a:pt x="293" y="135"/>
                      </a:lnTo>
                      <a:lnTo>
                        <a:pt x="292" y="134"/>
                      </a:lnTo>
                      <a:lnTo>
                        <a:pt x="292" y="134"/>
                      </a:lnTo>
                      <a:lnTo>
                        <a:pt x="289" y="132"/>
                      </a:lnTo>
                      <a:lnTo>
                        <a:pt x="288" y="131"/>
                      </a:lnTo>
                      <a:lnTo>
                        <a:pt x="286" y="130"/>
                      </a:lnTo>
                      <a:lnTo>
                        <a:pt x="285" y="130"/>
                      </a:lnTo>
                      <a:lnTo>
                        <a:pt x="284" y="130"/>
                      </a:lnTo>
                      <a:lnTo>
                        <a:pt x="282" y="128"/>
                      </a:lnTo>
                      <a:lnTo>
                        <a:pt x="282" y="127"/>
                      </a:lnTo>
                      <a:lnTo>
                        <a:pt x="282" y="127"/>
                      </a:lnTo>
                      <a:lnTo>
                        <a:pt x="282" y="124"/>
                      </a:lnTo>
                      <a:lnTo>
                        <a:pt x="282" y="124"/>
                      </a:lnTo>
                      <a:lnTo>
                        <a:pt x="285" y="124"/>
                      </a:lnTo>
                      <a:lnTo>
                        <a:pt x="288" y="124"/>
                      </a:lnTo>
                      <a:lnTo>
                        <a:pt x="288" y="122"/>
                      </a:lnTo>
                      <a:lnTo>
                        <a:pt x="288" y="119"/>
                      </a:lnTo>
                      <a:lnTo>
                        <a:pt x="286" y="118"/>
                      </a:lnTo>
                      <a:lnTo>
                        <a:pt x="286" y="114"/>
                      </a:lnTo>
                      <a:lnTo>
                        <a:pt x="286" y="111"/>
                      </a:lnTo>
                      <a:lnTo>
                        <a:pt x="286" y="109"/>
                      </a:lnTo>
                      <a:lnTo>
                        <a:pt x="286" y="109"/>
                      </a:lnTo>
                      <a:lnTo>
                        <a:pt x="286" y="107"/>
                      </a:lnTo>
                      <a:lnTo>
                        <a:pt x="288" y="107"/>
                      </a:lnTo>
                      <a:lnTo>
                        <a:pt x="288" y="106"/>
                      </a:lnTo>
                      <a:lnTo>
                        <a:pt x="289" y="106"/>
                      </a:lnTo>
                      <a:lnTo>
                        <a:pt x="289" y="103"/>
                      </a:lnTo>
                      <a:lnTo>
                        <a:pt x="288" y="102"/>
                      </a:lnTo>
                      <a:lnTo>
                        <a:pt x="288" y="101"/>
                      </a:lnTo>
                      <a:lnTo>
                        <a:pt x="281" y="98"/>
                      </a:lnTo>
                      <a:lnTo>
                        <a:pt x="281" y="97"/>
                      </a:lnTo>
                      <a:lnTo>
                        <a:pt x="279" y="96"/>
                      </a:lnTo>
                      <a:lnTo>
                        <a:pt x="279" y="94"/>
                      </a:lnTo>
                      <a:lnTo>
                        <a:pt x="272" y="94"/>
                      </a:lnTo>
                      <a:lnTo>
                        <a:pt x="272" y="94"/>
                      </a:lnTo>
                      <a:lnTo>
                        <a:pt x="271" y="94"/>
                      </a:lnTo>
                      <a:lnTo>
                        <a:pt x="271" y="93"/>
                      </a:lnTo>
                      <a:lnTo>
                        <a:pt x="269" y="93"/>
                      </a:lnTo>
                      <a:lnTo>
                        <a:pt x="267" y="92"/>
                      </a:lnTo>
                      <a:lnTo>
                        <a:pt x="265" y="90"/>
                      </a:lnTo>
                      <a:lnTo>
                        <a:pt x="265" y="89"/>
                      </a:lnTo>
                      <a:lnTo>
                        <a:pt x="264" y="86"/>
                      </a:lnTo>
                      <a:lnTo>
                        <a:pt x="264" y="84"/>
                      </a:lnTo>
                      <a:lnTo>
                        <a:pt x="264" y="81"/>
                      </a:lnTo>
                      <a:lnTo>
                        <a:pt x="265" y="81"/>
                      </a:lnTo>
                      <a:lnTo>
                        <a:pt x="265" y="79"/>
                      </a:lnTo>
                      <a:lnTo>
                        <a:pt x="265" y="79"/>
                      </a:lnTo>
                      <a:lnTo>
                        <a:pt x="265" y="76"/>
                      </a:lnTo>
                      <a:lnTo>
                        <a:pt x="267" y="76"/>
                      </a:lnTo>
                      <a:lnTo>
                        <a:pt x="265" y="73"/>
                      </a:lnTo>
                      <a:lnTo>
                        <a:pt x="267" y="73"/>
                      </a:lnTo>
                      <a:lnTo>
                        <a:pt x="267" y="72"/>
                      </a:lnTo>
                      <a:lnTo>
                        <a:pt x="268" y="71"/>
                      </a:lnTo>
                      <a:lnTo>
                        <a:pt x="268" y="69"/>
                      </a:lnTo>
                      <a:lnTo>
                        <a:pt x="268" y="68"/>
                      </a:lnTo>
                      <a:lnTo>
                        <a:pt x="271" y="68"/>
                      </a:lnTo>
                      <a:lnTo>
                        <a:pt x="273" y="68"/>
                      </a:lnTo>
                      <a:lnTo>
                        <a:pt x="273" y="67"/>
                      </a:lnTo>
                      <a:lnTo>
                        <a:pt x="280" y="67"/>
                      </a:lnTo>
                      <a:lnTo>
                        <a:pt x="280" y="67"/>
                      </a:lnTo>
                      <a:lnTo>
                        <a:pt x="282" y="67"/>
                      </a:lnTo>
                      <a:lnTo>
                        <a:pt x="282" y="66"/>
                      </a:lnTo>
                      <a:lnTo>
                        <a:pt x="288" y="67"/>
                      </a:lnTo>
                      <a:lnTo>
                        <a:pt x="288" y="66"/>
                      </a:lnTo>
                      <a:lnTo>
                        <a:pt x="290" y="66"/>
                      </a:lnTo>
                      <a:lnTo>
                        <a:pt x="290" y="66"/>
                      </a:lnTo>
                      <a:lnTo>
                        <a:pt x="293" y="66"/>
                      </a:lnTo>
                      <a:lnTo>
                        <a:pt x="293" y="64"/>
                      </a:lnTo>
                      <a:lnTo>
                        <a:pt x="294" y="64"/>
                      </a:lnTo>
                      <a:lnTo>
                        <a:pt x="297" y="64"/>
                      </a:lnTo>
                      <a:lnTo>
                        <a:pt x="298" y="66"/>
                      </a:lnTo>
                      <a:lnTo>
                        <a:pt x="299" y="67"/>
                      </a:lnTo>
                      <a:lnTo>
                        <a:pt x="301" y="67"/>
                      </a:lnTo>
                      <a:lnTo>
                        <a:pt x="302" y="67"/>
                      </a:lnTo>
                      <a:lnTo>
                        <a:pt x="303" y="66"/>
                      </a:lnTo>
                      <a:lnTo>
                        <a:pt x="307" y="66"/>
                      </a:lnTo>
                      <a:lnTo>
                        <a:pt x="307" y="66"/>
                      </a:lnTo>
                      <a:lnTo>
                        <a:pt x="310" y="66"/>
                      </a:lnTo>
                      <a:lnTo>
                        <a:pt x="310" y="64"/>
                      </a:lnTo>
                      <a:lnTo>
                        <a:pt x="314" y="64"/>
                      </a:lnTo>
                      <a:lnTo>
                        <a:pt x="314" y="64"/>
                      </a:lnTo>
                      <a:lnTo>
                        <a:pt x="316" y="64"/>
                      </a:lnTo>
                      <a:lnTo>
                        <a:pt x="316" y="66"/>
                      </a:lnTo>
                      <a:lnTo>
                        <a:pt x="318" y="66"/>
                      </a:lnTo>
                      <a:lnTo>
                        <a:pt x="318" y="66"/>
                      </a:lnTo>
                      <a:lnTo>
                        <a:pt x="319" y="67"/>
                      </a:lnTo>
                      <a:lnTo>
                        <a:pt x="318" y="68"/>
                      </a:lnTo>
                      <a:lnTo>
                        <a:pt x="316" y="69"/>
                      </a:lnTo>
                      <a:lnTo>
                        <a:pt x="315" y="71"/>
                      </a:lnTo>
                      <a:lnTo>
                        <a:pt x="322" y="71"/>
                      </a:lnTo>
                      <a:lnTo>
                        <a:pt x="323" y="69"/>
                      </a:lnTo>
                      <a:lnTo>
                        <a:pt x="323" y="67"/>
                      </a:lnTo>
                      <a:lnTo>
                        <a:pt x="322" y="66"/>
                      </a:lnTo>
                      <a:lnTo>
                        <a:pt x="320" y="64"/>
                      </a:lnTo>
                      <a:lnTo>
                        <a:pt x="320" y="64"/>
                      </a:lnTo>
                      <a:lnTo>
                        <a:pt x="320" y="63"/>
                      </a:lnTo>
                      <a:lnTo>
                        <a:pt x="319" y="62"/>
                      </a:lnTo>
                      <a:lnTo>
                        <a:pt x="319" y="59"/>
                      </a:lnTo>
                      <a:lnTo>
                        <a:pt x="316" y="58"/>
                      </a:lnTo>
                      <a:lnTo>
                        <a:pt x="315" y="58"/>
                      </a:lnTo>
                      <a:lnTo>
                        <a:pt x="313" y="56"/>
                      </a:lnTo>
                      <a:lnTo>
                        <a:pt x="313" y="55"/>
                      </a:lnTo>
                      <a:lnTo>
                        <a:pt x="315" y="54"/>
                      </a:lnTo>
                      <a:lnTo>
                        <a:pt x="318" y="54"/>
                      </a:lnTo>
                      <a:lnTo>
                        <a:pt x="319" y="54"/>
                      </a:lnTo>
                      <a:lnTo>
                        <a:pt x="319" y="54"/>
                      </a:lnTo>
                      <a:lnTo>
                        <a:pt x="320" y="55"/>
                      </a:lnTo>
                      <a:lnTo>
                        <a:pt x="320" y="54"/>
                      </a:lnTo>
                      <a:lnTo>
                        <a:pt x="319" y="52"/>
                      </a:lnTo>
                      <a:lnTo>
                        <a:pt x="319" y="50"/>
                      </a:lnTo>
                      <a:lnTo>
                        <a:pt x="314" y="50"/>
                      </a:lnTo>
                      <a:lnTo>
                        <a:pt x="314" y="47"/>
                      </a:lnTo>
                      <a:lnTo>
                        <a:pt x="315" y="46"/>
                      </a:lnTo>
                      <a:lnTo>
                        <a:pt x="316" y="47"/>
                      </a:lnTo>
                      <a:lnTo>
                        <a:pt x="318" y="47"/>
                      </a:lnTo>
                      <a:lnTo>
                        <a:pt x="319" y="47"/>
                      </a:lnTo>
                      <a:lnTo>
                        <a:pt x="319" y="48"/>
                      </a:lnTo>
                      <a:lnTo>
                        <a:pt x="320" y="50"/>
                      </a:lnTo>
                      <a:lnTo>
                        <a:pt x="322" y="50"/>
                      </a:lnTo>
                      <a:lnTo>
                        <a:pt x="323" y="50"/>
                      </a:lnTo>
                      <a:lnTo>
                        <a:pt x="323" y="46"/>
                      </a:lnTo>
                      <a:lnTo>
                        <a:pt x="323" y="46"/>
                      </a:lnTo>
                      <a:lnTo>
                        <a:pt x="323" y="45"/>
                      </a:lnTo>
                      <a:lnTo>
                        <a:pt x="324" y="45"/>
                      </a:lnTo>
                      <a:lnTo>
                        <a:pt x="324" y="43"/>
                      </a:lnTo>
                      <a:lnTo>
                        <a:pt x="327" y="43"/>
                      </a:lnTo>
                      <a:lnTo>
                        <a:pt x="327" y="42"/>
                      </a:lnTo>
                      <a:lnTo>
                        <a:pt x="328" y="42"/>
                      </a:lnTo>
                      <a:lnTo>
                        <a:pt x="328" y="41"/>
                      </a:lnTo>
                      <a:lnTo>
                        <a:pt x="327" y="41"/>
                      </a:lnTo>
                      <a:lnTo>
                        <a:pt x="327" y="39"/>
                      </a:lnTo>
                      <a:lnTo>
                        <a:pt x="326" y="39"/>
                      </a:lnTo>
                      <a:lnTo>
                        <a:pt x="326" y="39"/>
                      </a:lnTo>
                      <a:lnTo>
                        <a:pt x="324" y="39"/>
                      </a:lnTo>
                      <a:lnTo>
                        <a:pt x="323" y="39"/>
                      </a:lnTo>
                      <a:lnTo>
                        <a:pt x="323" y="38"/>
                      </a:lnTo>
                      <a:lnTo>
                        <a:pt x="327" y="38"/>
                      </a:lnTo>
                      <a:lnTo>
                        <a:pt x="327" y="38"/>
                      </a:lnTo>
                      <a:lnTo>
                        <a:pt x="327" y="38"/>
                      </a:lnTo>
                      <a:lnTo>
                        <a:pt x="327" y="38"/>
                      </a:lnTo>
                      <a:lnTo>
                        <a:pt x="330" y="38"/>
                      </a:lnTo>
                      <a:lnTo>
                        <a:pt x="330" y="38"/>
                      </a:lnTo>
                      <a:lnTo>
                        <a:pt x="331" y="38"/>
                      </a:lnTo>
                      <a:lnTo>
                        <a:pt x="331" y="38"/>
                      </a:lnTo>
                      <a:lnTo>
                        <a:pt x="331" y="38"/>
                      </a:lnTo>
                      <a:lnTo>
                        <a:pt x="334" y="38"/>
                      </a:lnTo>
                      <a:lnTo>
                        <a:pt x="334" y="37"/>
                      </a:lnTo>
                      <a:lnTo>
                        <a:pt x="337" y="37"/>
                      </a:lnTo>
                      <a:lnTo>
                        <a:pt x="339" y="35"/>
                      </a:lnTo>
                      <a:lnTo>
                        <a:pt x="341" y="35"/>
                      </a:lnTo>
                      <a:lnTo>
                        <a:pt x="343" y="33"/>
                      </a:lnTo>
                      <a:lnTo>
                        <a:pt x="345" y="33"/>
                      </a:lnTo>
                      <a:lnTo>
                        <a:pt x="345" y="33"/>
                      </a:lnTo>
                      <a:lnTo>
                        <a:pt x="348" y="33"/>
                      </a:lnTo>
                      <a:lnTo>
                        <a:pt x="348" y="31"/>
                      </a:lnTo>
                      <a:lnTo>
                        <a:pt x="349" y="31"/>
                      </a:lnTo>
                      <a:lnTo>
                        <a:pt x="349" y="31"/>
                      </a:lnTo>
                      <a:lnTo>
                        <a:pt x="351" y="33"/>
                      </a:lnTo>
                      <a:lnTo>
                        <a:pt x="352" y="33"/>
                      </a:lnTo>
                      <a:lnTo>
                        <a:pt x="353" y="33"/>
                      </a:lnTo>
                      <a:lnTo>
                        <a:pt x="354" y="33"/>
                      </a:lnTo>
                      <a:lnTo>
                        <a:pt x="354" y="31"/>
                      </a:lnTo>
                      <a:lnTo>
                        <a:pt x="356" y="31"/>
                      </a:lnTo>
                      <a:lnTo>
                        <a:pt x="356" y="31"/>
                      </a:lnTo>
                      <a:lnTo>
                        <a:pt x="357" y="31"/>
                      </a:lnTo>
                      <a:lnTo>
                        <a:pt x="358" y="31"/>
                      </a:lnTo>
                      <a:lnTo>
                        <a:pt x="358" y="31"/>
                      </a:lnTo>
                      <a:lnTo>
                        <a:pt x="358" y="31"/>
                      </a:lnTo>
                      <a:lnTo>
                        <a:pt x="360" y="31"/>
                      </a:lnTo>
                      <a:lnTo>
                        <a:pt x="360" y="31"/>
                      </a:lnTo>
                      <a:lnTo>
                        <a:pt x="364" y="31"/>
                      </a:lnTo>
                      <a:lnTo>
                        <a:pt x="364" y="30"/>
                      </a:lnTo>
                      <a:lnTo>
                        <a:pt x="365" y="30"/>
                      </a:lnTo>
                      <a:lnTo>
                        <a:pt x="365" y="30"/>
                      </a:lnTo>
                      <a:lnTo>
                        <a:pt x="378" y="29"/>
                      </a:lnTo>
                      <a:lnTo>
                        <a:pt x="378" y="28"/>
                      </a:lnTo>
                      <a:lnTo>
                        <a:pt x="378" y="28"/>
                      </a:lnTo>
                      <a:lnTo>
                        <a:pt x="377" y="26"/>
                      </a:lnTo>
                      <a:lnTo>
                        <a:pt x="378" y="26"/>
                      </a:lnTo>
                      <a:lnTo>
                        <a:pt x="379" y="26"/>
                      </a:lnTo>
                      <a:lnTo>
                        <a:pt x="381" y="25"/>
                      </a:lnTo>
                      <a:lnTo>
                        <a:pt x="381" y="25"/>
                      </a:lnTo>
                      <a:lnTo>
                        <a:pt x="381" y="25"/>
                      </a:lnTo>
                      <a:lnTo>
                        <a:pt x="382" y="26"/>
                      </a:lnTo>
                      <a:lnTo>
                        <a:pt x="385" y="26"/>
                      </a:lnTo>
                      <a:lnTo>
                        <a:pt x="385" y="25"/>
                      </a:lnTo>
                      <a:lnTo>
                        <a:pt x="387" y="25"/>
                      </a:lnTo>
                      <a:lnTo>
                        <a:pt x="387" y="25"/>
                      </a:lnTo>
                      <a:lnTo>
                        <a:pt x="391" y="25"/>
                      </a:lnTo>
                      <a:lnTo>
                        <a:pt x="391" y="25"/>
                      </a:lnTo>
                      <a:lnTo>
                        <a:pt x="391" y="26"/>
                      </a:lnTo>
                      <a:lnTo>
                        <a:pt x="392" y="26"/>
                      </a:lnTo>
                      <a:lnTo>
                        <a:pt x="394" y="26"/>
                      </a:lnTo>
                      <a:lnTo>
                        <a:pt x="394" y="25"/>
                      </a:lnTo>
                      <a:lnTo>
                        <a:pt x="395" y="25"/>
                      </a:lnTo>
                      <a:lnTo>
                        <a:pt x="396" y="24"/>
                      </a:lnTo>
                      <a:lnTo>
                        <a:pt x="396" y="25"/>
                      </a:lnTo>
                      <a:lnTo>
                        <a:pt x="398" y="25"/>
                      </a:lnTo>
                      <a:lnTo>
                        <a:pt x="398" y="25"/>
                      </a:lnTo>
                      <a:lnTo>
                        <a:pt x="398" y="25"/>
                      </a:lnTo>
                      <a:lnTo>
                        <a:pt x="398" y="25"/>
                      </a:lnTo>
                      <a:lnTo>
                        <a:pt x="399" y="25"/>
                      </a:lnTo>
                      <a:lnTo>
                        <a:pt x="399" y="26"/>
                      </a:lnTo>
                      <a:lnTo>
                        <a:pt x="400" y="26"/>
                      </a:lnTo>
                      <a:lnTo>
                        <a:pt x="400" y="26"/>
                      </a:lnTo>
                      <a:lnTo>
                        <a:pt x="400" y="25"/>
                      </a:lnTo>
                      <a:lnTo>
                        <a:pt x="403" y="25"/>
                      </a:lnTo>
                      <a:lnTo>
                        <a:pt x="404" y="25"/>
                      </a:lnTo>
                      <a:lnTo>
                        <a:pt x="407" y="26"/>
                      </a:lnTo>
                      <a:lnTo>
                        <a:pt x="408" y="26"/>
                      </a:lnTo>
                      <a:lnTo>
                        <a:pt x="408" y="28"/>
                      </a:lnTo>
                      <a:lnTo>
                        <a:pt x="406" y="30"/>
                      </a:lnTo>
                      <a:lnTo>
                        <a:pt x="406" y="31"/>
                      </a:lnTo>
                      <a:lnTo>
                        <a:pt x="404" y="31"/>
                      </a:lnTo>
                      <a:lnTo>
                        <a:pt x="404" y="33"/>
                      </a:lnTo>
                      <a:lnTo>
                        <a:pt x="403" y="33"/>
                      </a:lnTo>
                      <a:lnTo>
                        <a:pt x="403" y="34"/>
                      </a:lnTo>
                      <a:lnTo>
                        <a:pt x="404" y="34"/>
                      </a:lnTo>
                      <a:lnTo>
                        <a:pt x="404" y="33"/>
                      </a:lnTo>
                      <a:lnTo>
                        <a:pt x="408" y="33"/>
                      </a:lnTo>
                      <a:lnTo>
                        <a:pt x="408" y="31"/>
                      </a:lnTo>
                      <a:lnTo>
                        <a:pt x="408" y="31"/>
                      </a:lnTo>
                      <a:lnTo>
                        <a:pt x="408" y="30"/>
                      </a:lnTo>
                      <a:lnTo>
                        <a:pt x="411" y="30"/>
                      </a:lnTo>
                      <a:lnTo>
                        <a:pt x="411" y="31"/>
                      </a:lnTo>
                      <a:lnTo>
                        <a:pt x="411" y="33"/>
                      </a:lnTo>
                      <a:lnTo>
                        <a:pt x="412" y="33"/>
                      </a:lnTo>
                      <a:lnTo>
                        <a:pt x="412" y="33"/>
                      </a:lnTo>
                      <a:lnTo>
                        <a:pt x="413" y="31"/>
                      </a:lnTo>
                      <a:lnTo>
                        <a:pt x="413" y="30"/>
                      </a:lnTo>
                      <a:lnTo>
                        <a:pt x="415" y="30"/>
                      </a:lnTo>
                      <a:lnTo>
                        <a:pt x="415" y="31"/>
                      </a:lnTo>
                      <a:lnTo>
                        <a:pt x="416" y="31"/>
                      </a:lnTo>
                      <a:lnTo>
                        <a:pt x="416" y="30"/>
                      </a:lnTo>
                      <a:lnTo>
                        <a:pt x="417" y="30"/>
                      </a:lnTo>
                      <a:lnTo>
                        <a:pt x="421" y="26"/>
                      </a:lnTo>
                      <a:lnTo>
                        <a:pt x="424" y="26"/>
                      </a:lnTo>
                      <a:lnTo>
                        <a:pt x="425" y="24"/>
                      </a:lnTo>
                      <a:lnTo>
                        <a:pt x="426" y="25"/>
                      </a:lnTo>
                      <a:lnTo>
                        <a:pt x="429" y="25"/>
                      </a:lnTo>
                      <a:lnTo>
                        <a:pt x="429" y="26"/>
                      </a:lnTo>
                      <a:lnTo>
                        <a:pt x="430" y="28"/>
                      </a:lnTo>
                      <a:lnTo>
                        <a:pt x="430" y="29"/>
                      </a:lnTo>
                      <a:lnTo>
                        <a:pt x="429" y="31"/>
                      </a:lnTo>
                      <a:lnTo>
                        <a:pt x="429" y="34"/>
                      </a:lnTo>
                      <a:lnTo>
                        <a:pt x="430" y="34"/>
                      </a:lnTo>
                      <a:lnTo>
                        <a:pt x="430" y="33"/>
                      </a:lnTo>
                      <a:lnTo>
                        <a:pt x="432" y="31"/>
                      </a:lnTo>
                      <a:lnTo>
                        <a:pt x="433" y="31"/>
                      </a:lnTo>
                      <a:lnTo>
                        <a:pt x="433" y="29"/>
                      </a:lnTo>
                      <a:lnTo>
                        <a:pt x="432" y="29"/>
                      </a:lnTo>
                      <a:lnTo>
                        <a:pt x="432" y="25"/>
                      </a:lnTo>
                      <a:lnTo>
                        <a:pt x="430" y="25"/>
                      </a:lnTo>
                      <a:lnTo>
                        <a:pt x="430" y="24"/>
                      </a:lnTo>
                      <a:lnTo>
                        <a:pt x="430" y="24"/>
                      </a:lnTo>
                      <a:lnTo>
                        <a:pt x="430" y="24"/>
                      </a:lnTo>
                      <a:lnTo>
                        <a:pt x="429" y="24"/>
                      </a:lnTo>
                      <a:lnTo>
                        <a:pt x="429" y="22"/>
                      </a:lnTo>
                      <a:lnTo>
                        <a:pt x="428" y="22"/>
                      </a:lnTo>
                      <a:lnTo>
                        <a:pt x="428" y="22"/>
                      </a:lnTo>
                      <a:lnTo>
                        <a:pt x="428" y="22"/>
                      </a:lnTo>
                      <a:lnTo>
                        <a:pt x="428" y="22"/>
                      </a:lnTo>
                      <a:lnTo>
                        <a:pt x="426" y="22"/>
                      </a:lnTo>
                      <a:lnTo>
                        <a:pt x="426" y="21"/>
                      </a:lnTo>
                      <a:lnTo>
                        <a:pt x="429" y="21"/>
                      </a:lnTo>
                      <a:lnTo>
                        <a:pt x="432" y="20"/>
                      </a:lnTo>
                      <a:lnTo>
                        <a:pt x="432" y="20"/>
                      </a:lnTo>
                      <a:lnTo>
                        <a:pt x="432" y="21"/>
                      </a:lnTo>
                      <a:lnTo>
                        <a:pt x="437" y="20"/>
                      </a:lnTo>
                      <a:lnTo>
                        <a:pt x="438" y="20"/>
                      </a:lnTo>
                      <a:lnTo>
                        <a:pt x="438" y="21"/>
                      </a:lnTo>
                      <a:lnTo>
                        <a:pt x="440" y="21"/>
                      </a:lnTo>
                      <a:lnTo>
                        <a:pt x="440" y="21"/>
                      </a:lnTo>
                      <a:lnTo>
                        <a:pt x="441" y="20"/>
                      </a:lnTo>
                      <a:lnTo>
                        <a:pt x="442" y="20"/>
                      </a:lnTo>
                      <a:lnTo>
                        <a:pt x="443" y="20"/>
                      </a:lnTo>
                      <a:lnTo>
                        <a:pt x="443" y="21"/>
                      </a:lnTo>
                      <a:lnTo>
                        <a:pt x="446" y="22"/>
                      </a:lnTo>
                      <a:lnTo>
                        <a:pt x="449" y="22"/>
                      </a:lnTo>
                      <a:lnTo>
                        <a:pt x="449" y="21"/>
                      </a:lnTo>
                      <a:lnTo>
                        <a:pt x="446" y="18"/>
                      </a:lnTo>
                      <a:lnTo>
                        <a:pt x="446" y="18"/>
                      </a:lnTo>
                      <a:lnTo>
                        <a:pt x="445" y="17"/>
                      </a:lnTo>
                      <a:lnTo>
                        <a:pt x="445" y="17"/>
                      </a:lnTo>
                      <a:lnTo>
                        <a:pt x="443" y="17"/>
                      </a:lnTo>
                      <a:lnTo>
                        <a:pt x="443" y="16"/>
                      </a:lnTo>
                      <a:lnTo>
                        <a:pt x="443" y="13"/>
                      </a:lnTo>
                      <a:lnTo>
                        <a:pt x="446" y="13"/>
                      </a:lnTo>
                      <a:lnTo>
                        <a:pt x="446" y="12"/>
                      </a:lnTo>
                      <a:lnTo>
                        <a:pt x="446" y="12"/>
                      </a:lnTo>
                      <a:lnTo>
                        <a:pt x="447" y="12"/>
                      </a:lnTo>
                      <a:lnTo>
                        <a:pt x="449" y="11"/>
                      </a:lnTo>
                      <a:lnTo>
                        <a:pt x="450" y="9"/>
                      </a:lnTo>
                      <a:lnTo>
                        <a:pt x="451" y="9"/>
                      </a:lnTo>
                      <a:lnTo>
                        <a:pt x="451" y="8"/>
                      </a:lnTo>
                      <a:lnTo>
                        <a:pt x="451" y="7"/>
                      </a:lnTo>
                      <a:lnTo>
                        <a:pt x="453" y="7"/>
                      </a:lnTo>
                      <a:lnTo>
                        <a:pt x="453" y="7"/>
                      </a:lnTo>
                      <a:lnTo>
                        <a:pt x="451" y="7"/>
                      </a:lnTo>
                      <a:lnTo>
                        <a:pt x="453" y="5"/>
                      </a:lnTo>
                      <a:lnTo>
                        <a:pt x="454" y="5"/>
                      </a:lnTo>
                      <a:lnTo>
                        <a:pt x="454" y="4"/>
                      </a:lnTo>
                      <a:lnTo>
                        <a:pt x="457" y="3"/>
                      </a:lnTo>
                      <a:lnTo>
                        <a:pt x="458" y="3"/>
                      </a:lnTo>
                      <a:lnTo>
                        <a:pt x="460" y="1"/>
                      </a:lnTo>
                      <a:lnTo>
                        <a:pt x="463" y="1"/>
                      </a:lnTo>
                      <a:lnTo>
                        <a:pt x="463" y="1"/>
                      </a:lnTo>
                      <a:lnTo>
                        <a:pt x="464" y="4"/>
                      </a:lnTo>
                      <a:lnTo>
                        <a:pt x="470" y="3"/>
                      </a:lnTo>
                      <a:lnTo>
                        <a:pt x="470" y="0"/>
                      </a:lnTo>
                      <a:lnTo>
                        <a:pt x="471" y="0"/>
                      </a:lnTo>
                      <a:lnTo>
                        <a:pt x="471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40" name="Freeform 16"/>
                <p:cNvSpPr>
                  <a:spLocks noEditPoints="1"/>
                </p:cNvSpPr>
                <p:nvPr/>
              </p:nvSpPr>
              <p:spPr bwMode="auto">
                <a:xfrm>
                  <a:off x="4054475" y="1148217"/>
                  <a:ext cx="3903663" cy="927100"/>
                </a:xfrm>
                <a:custGeom>
                  <a:avLst/>
                  <a:gdLst>
                    <a:gd name="T0" fmla="*/ 782 w 2459"/>
                    <a:gd name="T1" fmla="*/ 297 h 584"/>
                    <a:gd name="T2" fmla="*/ 235 w 2459"/>
                    <a:gd name="T3" fmla="*/ 174 h 584"/>
                    <a:gd name="T4" fmla="*/ 216 w 2459"/>
                    <a:gd name="T5" fmla="*/ 206 h 584"/>
                    <a:gd name="T6" fmla="*/ 224 w 2459"/>
                    <a:gd name="T7" fmla="*/ 173 h 584"/>
                    <a:gd name="T8" fmla="*/ 32 w 2459"/>
                    <a:gd name="T9" fmla="*/ 161 h 584"/>
                    <a:gd name="T10" fmla="*/ 29 w 2459"/>
                    <a:gd name="T11" fmla="*/ 212 h 584"/>
                    <a:gd name="T12" fmla="*/ 943 w 2459"/>
                    <a:gd name="T13" fmla="*/ 160 h 584"/>
                    <a:gd name="T14" fmla="*/ 2438 w 2459"/>
                    <a:gd name="T15" fmla="*/ 149 h 584"/>
                    <a:gd name="T16" fmla="*/ 258 w 2459"/>
                    <a:gd name="T17" fmla="*/ 159 h 584"/>
                    <a:gd name="T18" fmla="*/ 2341 w 2459"/>
                    <a:gd name="T19" fmla="*/ 153 h 584"/>
                    <a:gd name="T20" fmla="*/ 1651 w 2459"/>
                    <a:gd name="T21" fmla="*/ 160 h 584"/>
                    <a:gd name="T22" fmla="*/ 1615 w 2459"/>
                    <a:gd name="T23" fmla="*/ 187 h 584"/>
                    <a:gd name="T24" fmla="*/ 1617 w 2459"/>
                    <a:gd name="T25" fmla="*/ 232 h 584"/>
                    <a:gd name="T26" fmla="*/ 1574 w 2459"/>
                    <a:gd name="T27" fmla="*/ 216 h 584"/>
                    <a:gd name="T28" fmla="*/ 1599 w 2459"/>
                    <a:gd name="T29" fmla="*/ 169 h 584"/>
                    <a:gd name="T30" fmla="*/ 1662 w 2459"/>
                    <a:gd name="T31" fmla="*/ 136 h 584"/>
                    <a:gd name="T32" fmla="*/ 294 w 2459"/>
                    <a:gd name="T33" fmla="*/ 127 h 584"/>
                    <a:gd name="T34" fmla="*/ 338 w 2459"/>
                    <a:gd name="T35" fmla="*/ 145 h 584"/>
                    <a:gd name="T36" fmla="*/ 380 w 2459"/>
                    <a:gd name="T37" fmla="*/ 162 h 584"/>
                    <a:gd name="T38" fmla="*/ 319 w 2459"/>
                    <a:gd name="T39" fmla="*/ 159 h 584"/>
                    <a:gd name="T40" fmla="*/ 257 w 2459"/>
                    <a:gd name="T41" fmla="*/ 128 h 584"/>
                    <a:gd name="T42" fmla="*/ 160 w 2459"/>
                    <a:gd name="T43" fmla="*/ 135 h 584"/>
                    <a:gd name="T44" fmla="*/ 104 w 2459"/>
                    <a:gd name="T45" fmla="*/ 157 h 584"/>
                    <a:gd name="T46" fmla="*/ 74 w 2459"/>
                    <a:gd name="T47" fmla="*/ 153 h 584"/>
                    <a:gd name="T48" fmla="*/ 130 w 2459"/>
                    <a:gd name="T49" fmla="*/ 131 h 584"/>
                    <a:gd name="T50" fmla="*/ 798 w 2459"/>
                    <a:gd name="T51" fmla="*/ 21 h 584"/>
                    <a:gd name="T52" fmla="*/ 815 w 2459"/>
                    <a:gd name="T53" fmla="*/ 11 h 584"/>
                    <a:gd name="T54" fmla="*/ 905 w 2459"/>
                    <a:gd name="T55" fmla="*/ 16 h 584"/>
                    <a:gd name="T56" fmla="*/ 829 w 2459"/>
                    <a:gd name="T57" fmla="*/ 38 h 584"/>
                    <a:gd name="T58" fmla="*/ 904 w 2459"/>
                    <a:gd name="T59" fmla="*/ 49 h 584"/>
                    <a:gd name="T60" fmla="*/ 1003 w 2459"/>
                    <a:gd name="T61" fmla="*/ 47 h 584"/>
                    <a:gd name="T62" fmla="*/ 935 w 2459"/>
                    <a:gd name="T63" fmla="*/ 70 h 584"/>
                    <a:gd name="T64" fmla="*/ 925 w 2459"/>
                    <a:gd name="T65" fmla="*/ 108 h 584"/>
                    <a:gd name="T66" fmla="*/ 926 w 2459"/>
                    <a:gd name="T67" fmla="*/ 134 h 584"/>
                    <a:gd name="T68" fmla="*/ 933 w 2459"/>
                    <a:gd name="T69" fmla="*/ 165 h 584"/>
                    <a:gd name="T70" fmla="*/ 901 w 2459"/>
                    <a:gd name="T71" fmla="*/ 181 h 584"/>
                    <a:gd name="T72" fmla="*/ 906 w 2459"/>
                    <a:gd name="T73" fmla="*/ 203 h 584"/>
                    <a:gd name="T74" fmla="*/ 866 w 2459"/>
                    <a:gd name="T75" fmla="*/ 208 h 584"/>
                    <a:gd name="T76" fmla="*/ 887 w 2459"/>
                    <a:gd name="T77" fmla="*/ 233 h 584"/>
                    <a:gd name="T78" fmla="*/ 888 w 2459"/>
                    <a:gd name="T79" fmla="*/ 253 h 584"/>
                    <a:gd name="T80" fmla="*/ 825 w 2459"/>
                    <a:gd name="T81" fmla="*/ 279 h 584"/>
                    <a:gd name="T82" fmla="*/ 749 w 2459"/>
                    <a:gd name="T83" fmla="*/ 326 h 584"/>
                    <a:gd name="T84" fmla="*/ 730 w 2459"/>
                    <a:gd name="T85" fmla="*/ 376 h 584"/>
                    <a:gd name="T86" fmla="*/ 717 w 2459"/>
                    <a:gd name="T87" fmla="*/ 381 h 584"/>
                    <a:gd name="T88" fmla="*/ 688 w 2459"/>
                    <a:gd name="T89" fmla="*/ 368 h 584"/>
                    <a:gd name="T90" fmla="*/ 660 w 2459"/>
                    <a:gd name="T91" fmla="*/ 343 h 584"/>
                    <a:gd name="T92" fmla="*/ 647 w 2459"/>
                    <a:gd name="T93" fmla="*/ 310 h 584"/>
                    <a:gd name="T94" fmla="*/ 660 w 2459"/>
                    <a:gd name="T95" fmla="*/ 280 h 584"/>
                    <a:gd name="T96" fmla="*/ 651 w 2459"/>
                    <a:gd name="T97" fmla="*/ 266 h 584"/>
                    <a:gd name="T98" fmla="*/ 635 w 2459"/>
                    <a:gd name="T99" fmla="*/ 233 h 584"/>
                    <a:gd name="T100" fmla="*/ 626 w 2459"/>
                    <a:gd name="T101" fmla="*/ 225 h 584"/>
                    <a:gd name="T102" fmla="*/ 645 w 2459"/>
                    <a:gd name="T103" fmla="*/ 211 h 584"/>
                    <a:gd name="T104" fmla="*/ 622 w 2459"/>
                    <a:gd name="T105" fmla="*/ 178 h 584"/>
                    <a:gd name="T106" fmla="*/ 552 w 2459"/>
                    <a:gd name="T107" fmla="*/ 132 h 584"/>
                    <a:gd name="T108" fmla="*/ 489 w 2459"/>
                    <a:gd name="T109" fmla="*/ 123 h 584"/>
                    <a:gd name="T110" fmla="*/ 474 w 2459"/>
                    <a:gd name="T111" fmla="*/ 94 h 584"/>
                    <a:gd name="T112" fmla="*/ 527 w 2459"/>
                    <a:gd name="T113" fmla="*/ 70 h 584"/>
                    <a:gd name="T114" fmla="*/ 563 w 2459"/>
                    <a:gd name="T115" fmla="*/ 50 h 584"/>
                    <a:gd name="T116" fmla="*/ 634 w 2459"/>
                    <a:gd name="T117" fmla="*/ 32 h 584"/>
                    <a:gd name="T118" fmla="*/ 688 w 2459"/>
                    <a:gd name="T119" fmla="*/ 33 h 584"/>
                    <a:gd name="T120" fmla="*/ 719 w 2459"/>
                    <a:gd name="T121" fmla="*/ 25 h 584"/>
                    <a:gd name="T122" fmla="*/ 744 w 2459"/>
                    <a:gd name="T123" fmla="*/ 12 h 584"/>
                    <a:gd name="T124" fmla="*/ 795 w 2459"/>
                    <a:gd name="T125" fmla="*/ 0 h 5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2459" h="584">
                      <a:moveTo>
                        <a:pt x="384" y="581"/>
                      </a:moveTo>
                      <a:lnTo>
                        <a:pt x="387" y="583"/>
                      </a:lnTo>
                      <a:lnTo>
                        <a:pt x="387" y="584"/>
                      </a:lnTo>
                      <a:lnTo>
                        <a:pt x="384" y="584"/>
                      </a:lnTo>
                      <a:lnTo>
                        <a:pt x="384" y="581"/>
                      </a:lnTo>
                      <a:close/>
                      <a:moveTo>
                        <a:pt x="341" y="575"/>
                      </a:moveTo>
                      <a:lnTo>
                        <a:pt x="342" y="575"/>
                      </a:lnTo>
                      <a:lnTo>
                        <a:pt x="342" y="575"/>
                      </a:lnTo>
                      <a:lnTo>
                        <a:pt x="342" y="575"/>
                      </a:lnTo>
                      <a:lnTo>
                        <a:pt x="342" y="576"/>
                      </a:lnTo>
                      <a:lnTo>
                        <a:pt x="342" y="576"/>
                      </a:lnTo>
                      <a:lnTo>
                        <a:pt x="342" y="576"/>
                      </a:lnTo>
                      <a:lnTo>
                        <a:pt x="342" y="576"/>
                      </a:lnTo>
                      <a:lnTo>
                        <a:pt x="342" y="577"/>
                      </a:lnTo>
                      <a:lnTo>
                        <a:pt x="341" y="577"/>
                      </a:lnTo>
                      <a:lnTo>
                        <a:pt x="341" y="577"/>
                      </a:lnTo>
                      <a:lnTo>
                        <a:pt x="341" y="576"/>
                      </a:lnTo>
                      <a:lnTo>
                        <a:pt x="341" y="575"/>
                      </a:lnTo>
                      <a:close/>
                      <a:moveTo>
                        <a:pt x="372" y="574"/>
                      </a:moveTo>
                      <a:lnTo>
                        <a:pt x="376" y="575"/>
                      </a:lnTo>
                      <a:lnTo>
                        <a:pt x="379" y="575"/>
                      </a:lnTo>
                      <a:lnTo>
                        <a:pt x="380" y="576"/>
                      </a:lnTo>
                      <a:lnTo>
                        <a:pt x="383" y="577"/>
                      </a:lnTo>
                      <a:lnTo>
                        <a:pt x="383" y="577"/>
                      </a:lnTo>
                      <a:lnTo>
                        <a:pt x="383" y="577"/>
                      </a:lnTo>
                      <a:lnTo>
                        <a:pt x="383" y="577"/>
                      </a:lnTo>
                      <a:lnTo>
                        <a:pt x="383" y="577"/>
                      </a:lnTo>
                      <a:lnTo>
                        <a:pt x="383" y="579"/>
                      </a:lnTo>
                      <a:lnTo>
                        <a:pt x="380" y="577"/>
                      </a:lnTo>
                      <a:lnTo>
                        <a:pt x="377" y="577"/>
                      </a:lnTo>
                      <a:lnTo>
                        <a:pt x="375" y="576"/>
                      </a:lnTo>
                      <a:lnTo>
                        <a:pt x="374" y="576"/>
                      </a:lnTo>
                      <a:lnTo>
                        <a:pt x="372" y="574"/>
                      </a:lnTo>
                      <a:close/>
                      <a:moveTo>
                        <a:pt x="367" y="572"/>
                      </a:moveTo>
                      <a:lnTo>
                        <a:pt x="368" y="572"/>
                      </a:lnTo>
                      <a:lnTo>
                        <a:pt x="368" y="574"/>
                      </a:lnTo>
                      <a:lnTo>
                        <a:pt x="367" y="574"/>
                      </a:lnTo>
                      <a:lnTo>
                        <a:pt x="367" y="574"/>
                      </a:lnTo>
                      <a:lnTo>
                        <a:pt x="367" y="572"/>
                      </a:lnTo>
                      <a:close/>
                      <a:moveTo>
                        <a:pt x="317" y="542"/>
                      </a:moveTo>
                      <a:lnTo>
                        <a:pt x="319" y="542"/>
                      </a:lnTo>
                      <a:lnTo>
                        <a:pt x="319" y="542"/>
                      </a:lnTo>
                      <a:lnTo>
                        <a:pt x="319" y="542"/>
                      </a:lnTo>
                      <a:lnTo>
                        <a:pt x="319" y="542"/>
                      </a:lnTo>
                      <a:lnTo>
                        <a:pt x="319" y="542"/>
                      </a:lnTo>
                      <a:lnTo>
                        <a:pt x="319" y="543"/>
                      </a:lnTo>
                      <a:lnTo>
                        <a:pt x="319" y="543"/>
                      </a:lnTo>
                      <a:lnTo>
                        <a:pt x="317" y="543"/>
                      </a:lnTo>
                      <a:lnTo>
                        <a:pt x="317" y="543"/>
                      </a:lnTo>
                      <a:lnTo>
                        <a:pt x="317" y="542"/>
                      </a:lnTo>
                      <a:close/>
                      <a:moveTo>
                        <a:pt x="328" y="536"/>
                      </a:moveTo>
                      <a:lnTo>
                        <a:pt x="329" y="537"/>
                      </a:lnTo>
                      <a:lnTo>
                        <a:pt x="329" y="537"/>
                      </a:lnTo>
                      <a:lnTo>
                        <a:pt x="328" y="537"/>
                      </a:lnTo>
                      <a:lnTo>
                        <a:pt x="328" y="536"/>
                      </a:lnTo>
                      <a:close/>
                      <a:moveTo>
                        <a:pt x="711" y="373"/>
                      </a:moveTo>
                      <a:lnTo>
                        <a:pt x="710" y="376"/>
                      </a:lnTo>
                      <a:lnTo>
                        <a:pt x="711" y="376"/>
                      </a:lnTo>
                      <a:lnTo>
                        <a:pt x="711" y="375"/>
                      </a:lnTo>
                      <a:lnTo>
                        <a:pt x="711" y="375"/>
                      </a:lnTo>
                      <a:lnTo>
                        <a:pt x="711" y="375"/>
                      </a:lnTo>
                      <a:lnTo>
                        <a:pt x="711" y="373"/>
                      </a:lnTo>
                      <a:lnTo>
                        <a:pt x="711" y="373"/>
                      </a:lnTo>
                      <a:close/>
                      <a:moveTo>
                        <a:pt x="782" y="296"/>
                      </a:moveTo>
                      <a:lnTo>
                        <a:pt x="782" y="297"/>
                      </a:lnTo>
                      <a:lnTo>
                        <a:pt x="781" y="297"/>
                      </a:lnTo>
                      <a:lnTo>
                        <a:pt x="782" y="301"/>
                      </a:lnTo>
                      <a:lnTo>
                        <a:pt x="785" y="300"/>
                      </a:lnTo>
                      <a:lnTo>
                        <a:pt x="786" y="299"/>
                      </a:lnTo>
                      <a:lnTo>
                        <a:pt x="786" y="299"/>
                      </a:lnTo>
                      <a:lnTo>
                        <a:pt x="787" y="297"/>
                      </a:lnTo>
                      <a:lnTo>
                        <a:pt x="782" y="296"/>
                      </a:lnTo>
                      <a:close/>
                      <a:moveTo>
                        <a:pt x="647" y="292"/>
                      </a:moveTo>
                      <a:lnTo>
                        <a:pt x="647" y="293"/>
                      </a:lnTo>
                      <a:lnTo>
                        <a:pt x="650" y="293"/>
                      </a:lnTo>
                      <a:lnTo>
                        <a:pt x="650" y="293"/>
                      </a:lnTo>
                      <a:lnTo>
                        <a:pt x="648" y="292"/>
                      </a:lnTo>
                      <a:lnTo>
                        <a:pt x="648" y="292"/>
                      </a:lnTo>
                      <a:lnTo>
                        <a:pt x="647" y="292"/>
                      </a:lnTo>
                      <a:close/>
                      <a:moveTo>
                        <a:pt x="673" y="289"/>
                      </a:moveTo>
                      <a:lnTo>
                        <a:pt x="669" y="291"/>
                      </a:lnTo>
                      <a:lnTo>
                        <a:pt x="665" y="292"/>
                      </a:lnTo>
                      <a:lnTo>
                        <a:pt x="664" y="295"/>
                      </a:lnTo>
                      <a:lnTo>
                        <a:pt x="665" y="295"/>
                      </a:lnTo>
                      <a:lnTo>
                        <a:pt x="665" y="295"/>
                      </a:lnTo>
                      <a:lnTo>
                        <a:pt x="668" y="295"/>
                      </a:lnTo>
                      <a:lnTo>
                        <a:pt x="668" y="293"/>
                      </a:lnTo>
                      <a:lnTo>
                        <a:pt x="672" y="293"/>
                      </a:lnTo>
                      <a:lnTo>
                        <a:pt x="672" y="292"/>
                      </a:lnTo>
                      <a:lnTo>
                        <a:pt x="672" y="292"/>
                      </a:lnTo>
                      <a:lnTo>
                        <a:pt x="673" y="289"/>
                      </a:lnTo>
                      <a:close/>
                      <a:moveTo>
                        <a:pt x="668" y="279"/>
                      </a:moveTo>
                      <a:lnTo>
                        <a:pt x="668" y="280"/>
                      </a:lnTo>
                      <a:lnTo>
                        <a:pt x="669" y="280"/>
                      </a:lnTo>
                      <a:lnTo>
                        <a:pt x="669" y="279"/>
                      </a:lnTo>
                      <a:lnTo>
                        <a:pt x="668" y="279"/>
                      </a:lnTo>
                      <a:close/>
                      <a:moveTo>
                        <a:pt x="668" y="276"/>
                      </a:moveTo>
                      <a:lnTo>
                        <a:pt x="669" y="278"/>
                      </a:lnTo>
                      <a:lnTo>
                        <a:pt x="671" y="278"/>
                      </a:lnTo>
                      <a:lnTo>
                        <a:pt x="671" y="276"/>
                      </a:lnTo>
                      <a:lnTo>
                        <a:pt x="671" y="276"/>
                      </a:lnTo>
                      <a:lnTo>
                        <a:pt x="671" y="276"/>
                      </a:lnTo>
                      <a:lnTo>
                        <a:pt x="668" y="276"/>
                      </a:lnTo>
                      <a:close/>
                      <a:moveTo>
                        <a:pt x="871" y="236"/>
                      </a:moveTo>
                      <a:lnTo>
                        <a:pt x="871" y="236"/>
                      </a:lnTo>
                      <a:lnTo>
                        <a:pt x="871" y="236"/>
                      </a:lnTo>
                      <a:lnTo>
                        <a:pt x="871" y="236"/>
                      </a:lnTo>
                      <a:close/>
                      <a:moveTo>
                        <a:pt x="875" y="234"/>
                      </a:moveTo>
                      <a:lnTo>
                        <a:pt x="874" y="234"/>
                      </a:lnTo>
                      <a:lnTo>
                        <a:pt x="872" y="236"/>
                      </a:lnTo>
                      <a:lnTo>
                        <a:pt x="872" y="236"/>
                      </a:lnTo>
                      <a:lnTo>
                        <a:pt x="872" y="236"/>
                      </a:lnTo>
                      <a:lnTo>
                        <a:pt x="874" y="236"/>
                      </a:lnTo>
                      <a:lnTo>
                        <a:pt x="875" y="236"/>
                      </a:lnTo>
                      <a:lnTo>
                        <a:pt x="876" y="236"/>
                      </a:lnTo>
                      <a:lnTo>
                        <a:pt x="876" y="236"/>
                      </a:lnTo>
                      <a:lnTo>
                        <a:pt x="878" y="234"/>
                      </a:lnTo>
                      <a:lnTo>
                        <a:pt x="878" y="234"/>
                      </a:lnTo>
                      <a:lnTo>
                        <a:pt x="875" y="234"/>
                      </a:lnTo>
                      <a:close/>
                      <a:moveTo>
                        <a:pt x="235" y="168"/>
                      </a:moveTo>
                      <a:lnTo>
                        <a:pt x="240" y="168"/>
                      </a:lnTo>
                      <a:lnTo>
                        <a:pt x="240" y="170"/>
                      </a:lnTo>
                      <a:lnTo>
                        <a:pt x="236" y="172"/>
                      </a:lnTo>
                      <a:lnTo>
                        <a:pt x="233" y="173"/>
                      </a:lnTo>
                      <a:lnTo>
                        <a:pt x="230" y="174"/>
                      </a:lnTo>
                      <a:lnTo>
                        <a:pt x="230" y="176"/>
                      </a:lnTo>
                      <a:lnTo>
                        <a:pt x="233" y="176"/>
                      </a:lnTo>
                      <a:lnTo>
                        <a:pt x="233" y="174"/>
                      </a:lnTo>
                      <a:lnTo>
                        <a:pt x="235" y="174"/>
                      </a:lnTo>
                      <a:lnTo>
                        <a:pt x="235" y="174"/>
                      </a:lnTo>
                      <a:lnTo>
                        <a:pt x="236" y="174"/>
                      </a:lnTo>
                      <a:lnTo>
                        <a:pt x="237" y="174"/>
                      </a:lnTo>
                      <a:lnTo>
                        <a:pt x="237" y="173"/>
                      </a:lnTo>
                      <a:lnTo>
                        <a:pt x="239" y="173"/>
                      </a:lnTo>
                      <a:lnTo>
                        <a:pt x="241" y="174"/>
                      </a:lnTo>
                      <a:lnTo>
                        <a:pt x="243" y="176"/>
                      </a:lnTo>
                      <a:lnTo>
                        <a:pt x="245" y="176"/>
                      </a:lnTo>
                      <a:lnTo>
                        <a:pt x="245" y="178"/>
                      </a:lnTo>
                      <a:lnTo>
                        <a:pt x="245" y="180"/>
                      </a:lnTo>
                      <a:lnTo>
                        <a:pt x="245" y="182"/>
                      </a:lnTo>
                      <a:lnTo>
                        <a:pt x="245" y="182"/>
                      </a:lnTo>
                      <a:lnTo>
                        <a:pt x="243" y="182"/>
                      </a:lnTo>
                      <a:lnTo>
                        <a:pt x="239" y="182"/>
                      </a:lnTo>
                      <a:lnTo>
                        <a:pt x="237" y="183"/>
                      </a:lnTo>
                      <a:lnTo>
                        <a:pt x="237" y="183"/>
                      </a:lnTo>
                      <a:lnTo>
                        <a:pt x="237" y="183"/>
                      </a:lnTo>
                      <a:lnTo>
                        <a:pt x="237" y="185"/>
                      </a:lnTo>
                      <a:lnTo>
                        <a:pt x="239" y="185"/>
                      </a:lnTo>
                      <a:lnTo>
                        <a:pt x="239" y="189"/>
                      </a:lnTo>
                      <a:lnTo>
                        <a:pt x="240" y="189"/>
                      </a:lnTo>
                      <a:lnTo>
                        <a:pt x="240" y="189"/>
                      </a:lnTo>
                      <a:lnTo>
                        <a:pt x="243" y="189"/>
                      </a:lnTo>
                      <a:lnTo>
                        <a:pt x="243" y="187"/>
                      </a:lnTo>
                      <a:lnTo>
                        <a:pt x="243" y="187"/>
                      </a:lnTo>
                      <a:lnTo>
                        <a:pt x="244" y="187"/>
                      </a:lnTo>
                      <a:lnTo>
                        <a:pt x="245" y="191"/>
                      </a:lnTo>
                      <a:lnTo>
                        <a:pt x="247" y="193"/>
                      </a:lnTo>
                      <a:lnTo>
                        <a:pt x="247" y="195"/>
                      </a:lnTo>
                      <a:lnTo>
                        <a:pt x="249" y="194"/>
                      </a:lnTo>
                      <a:lnTo>
                        <a:pt x="251" y="193"/>
                      </a:lnTo>
                      <a:lnTo>
                        <a:pt x="252" y="191"/>
                      </a:lnTo>
                      <a:lnTo>
                        <a:pt x="253" y="191"/>
                      </a:lnTo>
                      <a:lnTo>
                        <a:pt x="253" y="191"/>
                      </a:lnTo>
                      <a:lnTo>
                        <a:pt x="254" y="193"/>
                      </a:lnTo>
                      <a:lnTo>
                        <a:pt x="254" y="193"/>
                      </a:lnTo>
                      <a:lnTo>
                        <a:pt x="254" y="194"/>
                      </a:lnTo>
                      <a:lnTo>
                        <a:pt x="254" y="195"/>
                      </a:lnTo>
                      <a:lnTo>
                        <a:pt x="254" y="197"/>
                      </a:lnTo>
                      <a:lnTo>
                        <a:pt x="256" y="198"/>
                      </a:lnTo>
                      <a:lnTo>
                        <a:pt x="256" y="200"/>
                      </a:lnTo>
                      <a:lnTo>
                        <a:pt x="254" y="200"/>
                      </a:lnTo>
                      <a:lnTo>
                        <a:pt x="254" y="204"/>
                      </a:lnTo>
                      <a:lnTo>
                        <a:pt x="253" y="206"/>
                      </a:lnTo>
                      <a:lnTo>
                        <a:pt x="253" y="206"/>
                      </a:lnTo>
                      <a:lnTo>
                        <a:pt x="253" y="208"/>
                      </a:lnTo>
                      <a:lnTo>
                        <a:pt x="249" y="208"/>
                      </a:lnTo>
                      <a:lnTo>
                        <a:pt x="249" y="210"/>
                      </a:lnTo>
                      <a:lnTo>
                        <a:pt x="243" y="211"/>
                      </a:lnTo>
                      <a:lnTo>
                        <a:pt x="243" y="212"/>
                      </a:lnTo>
                      <a:lnTo>
                        <a:pt x="239" y="212"/>
                      </a:lnTo>
                      <a:lnTo>
                        <a:pt x="239" y="214"/>
                      </a:lnTo>
                      <a:lnTo>
                        <a:pt x="236" y="215"/>
                      </a:lnTo>
                      <a:lnTo>
                        <a:pt x="235" y="216"/>
                      </a:lnTo>
                      <a:lnTo>
                        <a:pt x="232" y="217"/>
                      </a:lnTo>
                      <a:lnTo>
                        <a:pt x="230" y="219"/>
                      </a:lnTo>
                      <a:lnTo>
                        <a:pt x="228" y="217"/>
                      </a:lnTo>
                      <a:lnTo>
                        <a:pt x="228" y="217"/>
                      </a:lnTo>
                      <a:lnTo>
                        <a:pt x="228" y="217"/>
                      </a:lnTo>
                      <a:lnTo>
                        <a:pt x="227" y="215"/>
                      </a:lnTo>
                      <a:lnTo>
                        <a:pt x="226" y="215"/>
                      </a:lnTo>
                      <a:lnTo>
                        <a:pt x="226" y="211"/>
                      </a:lnTo>
                      <a:lnTo>
                        <a:pt x="222" y="208"/>
                      </a:lnTo>
                      <a:lnTo>
                        <a:pt x="222" y="207"/>
                      </a:lnTo>
                      <a:lnTo>
                        <a:pt x="218" y="207"/>
                      </a:lnTo>
                      <a:lnTo>
                        <a:pt x="216" y="206"/>
                      </a:lnTo>
                      <a:lnTo>
                        <a:pt x="214" y="203"/>
                      </a:lnTo>
                      <a:lnTo>
                        <a:pt x="213" y="202"/>
                      </a:lnTo>
                      <a:lnTo>
                        <a:pt x="213" y="200"/>
                      </a:lnTo>
                      <a:lnTo>
                        <a:pt x="211" y="200"/>
                      </a:lnTo>
                      <a:lnTo>
                        <a:pt x="210" y="200"/>
                      </a:lnTo>
                      <a:lnTo>
                        <a:pt x="209" y="200"/>
                      </a:lnTo>
                      <a:lnTo>
                        <a:pt x="209" y="200"/>
                      </a:lnTo>
                      <a:lnTo>
                        <a:pt x="207" y="200"/>
                      </a:lnTo>
                      <a:lnTo>
                        <a:pt x="207" y="203"/>
                      </a:lnTo>
                      <a:lnTo>
                        <a:pt x="205" y="203"/>
                      </a:lnTo>
                      <a:lnTo>
                        <a:pt x="205" y="202"/>
                      </a:lnTo>
                      <a:lnTo>
                        <a:pt x="201" y="202"/>
                      </a:lnTo>
                      <a:lnTo>
                        <a:pt x="201" y="199"/>
                      </a:lnTo>
                      <a:lnTo>
                        <a:pt x="196" y="195"/>
                      </a:lnTo>
                      <a:lnTo>
                        <a:pt x="196" y="194"/>
                      </a:lnTo>
                      <a:lnTo>
                        <a:pt x="197" y="194"/>
                      </a:lnTo>
                      <a:lnTo>
                        <a:pt x="196" y="191"/>
                      </a:lnTo>
                      <a:lnTo>
                        <a:pt x="194" y="191"/>
                      </a:lnTo>
                      <a:lnTo>
                        <a:pt x="194" y="189"/>
                      </a:lnTo>
                      <a:lnTo>
                        <a:pt x="196" y="189"/>
                      </a:lnTo>
                      <a:lnTo>
                        <a:pt x="196" y="189"/>
                      </a:lnTo>
                      <a:lnTo>
                        <a:pt x="197" y="189"/>
                      </a:lnTo>
                      <a:lnTo>
                        <a:pt x="199" y="189"/>
                      </a:lnTo>
                      <a:lnTo>
                        <a:pt x="201" y="187"/>
                      </a:lnTo>
                      <a:lnTo>
                        <a:pt x="201" y="189"/>
                      </a:lnTo>
                      <a:lnTo>
                        <a:pt x="202" y="190"/>
                      </a:lnTo>
                      <a:lnTo>
                        <a:pt x="202" y="193"/>
                      </a:lnTo>
                      <a:lnTo>
                        <a:pt x="203" y="193"/>
                      </a:lnTo>
                      <a:lnTo>
                        <a:pt x="203" y="194"/>
                      </a:lnTo>
                      <a:lnTo>
                        <a:pt x="211" y="193"/>
                      </a:lnTo>
                      <a:lnTo>
                        <a:pt x="211" y="194"/>
                      </a:lnTo>
                      <a:lnTo>
                        <a:pt x="216" y="194"/>
                      </a:lnTo>
                      <a:lnTo>
                        <a:pt x="218" y="193"/>
                      </a:lnTo>
                      <a:lnTo>
                        <a:pt x="218" y="190"/>
                      </a:lnTo>
                      <a:lnTo>
                        <a:pt x="218" y="190"/>
                      </a:lnTo>
                      <a:lnTo>
                        <a:pt x="219" y="186"/>
                      </a:lnTo>
                      <a:lnTo>
                        <a:pt x="218" y="186"/>
                      </a:lnTo>
                      <a:lnTo>
                        <a:pt x="218" y="185"/>
                      </a:lnTo>
                      <a:lnTo>
                        <a:pt x="214" y="185"/>
                      </a:lnTo>
                      <a:lnTo>
                        <a:pt x="214" y="183"/>
                      </a:lnTo>
                      <a:lnTo>
                        <a:pt x="210" y="183"/>
                      </a:lnTo>
                      <a:lnTo>
                        <a:pt x="210" y="183"/>
                      </a:lnTo>
                      <a:lnTo>
                        <a:pt x="209" y="182"/>
                      </a:lnTo>
                      <a:lnTo>
                        <a:pt x="207" y="182"/>
                      </a:lnTo>
                      <a:lnTo>
                        <a:pt x="209" y="181"/>
                      </a:lnTo>
                      <a:lnTo>
                        <a:pt x="209" y="181"/>
                      </a:lnTo>
                      <a:lnTo>
                        <a:pt x="209" y="181"/>
                      </a:lnTo>
                      <a:lnTo>
                        <a:pt x="209" y="180"/>
                      </a:lnTo>
                      <a:lnTo>
                        <a:pt x="210" y="178"/>
                      </a:lnTo>
                      <a:lnTo>
                        <a:pt x="210" y="177"/>
                      </a:lnTo>
                      <a:lnTo>
                        <a:pt x="211" y="177"/>
                      </a:lnTo>
                      <a:lnTo>
                        <a:pt x="213" y="174"/>
                      </a:lnTo>
                      <a:lnTo>
                        <a:pt x="215" y="174"/>
                      </a:lnTo>
                      <a:lnTo>
                        <a:pt x="216" y="173"/>
                      </a:lnTo>
                      <a:lnTo>
                        <a:pt x="216" y="173"/>
                      </a:lnTo>
                      <a:lnTo>
                        <a:pt x="216" y="173"/>
                      </a:lnTo>
                      <a:lnTo>
                        <a:pt x="218" y="173"/>
                      </a:lnTo>
                      <a:lnTo>
                        <a:pt x="218" y="176"/>
                      </a:lnTo>
                      <a:lnTo>
                        <a:pt x="226" y="177"/>
                      </a:lnTo>
                      <a:lnTo>
                        <a:pt x="226" y="174"/>
                      </a:lnTo>
                      <a:lnTo>
                        <a:pt x="224" y="174"/>
                      </a:lnTo>
                      <a:lnTo>
                        <a:pt x="224" y="174"/>
                      </a:lnTo>
                      <a:lnTo>
                        <a:pt x="223" y="174"/>
                      </a:lnTo>
                      <a:lnTo>
                        <a:pt x="223" y="173"/>
                      </a:lnTo>
                      <a:lnTo>
                        <a:pt x="224" y="173"/>
                      </a:lnTo>
                      <a:lnTo>
                        <a:pt x="224" y="173"/>
                      </a:lnTo>
                      <a:lnTo>
                        <a:pt x="227" y="173"/>
                      </a:lnTo>
                      <a:lnTo>
                        <a:pt x="227" y="172"/>
                      </a:lnTo>
                      <a:lnTo>
                        <a:pt x="228" y="172"/>
                      </a:lnTo>
                      <a:lnTo>
                        <a:pt x="230" y="172"/>
                      </a:lnTo>
                      <a:lnTo>
                        <a:pt x="230" y="172"/>
                      </a:lnTo>
                      <a:lnTo>
                        <a:pt x="232" y="172"/>
                      </a:lnTo>
                      <a:lnTo>
                        <a:pt x="233" y="169"/>
                      </a:lnTo>
                      <a:lnTo>
                        <a:pt x="235" y="169"/>
                      </a:lnTo>
                      <a:lnTo>
                        <a:pt x="235" y="168"/>
                      </a:lnTo>
                      <a:close/>
                      <a:moveTo>
                        <a:pt x="1598" y="166"/>
                      </a:moveTo>
                      <a:lnTo>
                        <a:pt x="1600" y="168"/>
                      </a:lnTo>
                      <a:lnTo>
                        <a:pt x="1600" y="168"/>
                      </a:lnTo>
                      <a:lnTo>
                        <a:pt x="1598" y="168"/>
                      </a:lnTo>
                      <a:lnTo>
                        <a:pt x="1598" y="166"/>
                      </a:lnTo>
                      <a:close/>
                      <a:moveTo>
                        <a:pt x="925" y="166"/>
                      </a:moveTo>
                      <a:lnTo>
                        <a:pt x="926" y="168"/>
                      </a:lnTo>
                      <a:lnTo>
                        <a:pt x="929" y="169"/>
                      </a:lnTo>
                      <a:lnTo>
                        <a:pt x="931" y="169"/>
                      </a:lnTo>
                      <a:lnTo>
                        <a:pt x="931" y="172"/>
                      </a:lnTo>
                      <a:lnTo>
                        <a:pt x="925" y="172"/>
                      </a:lnTo>
                      <a:lnTo>
                        <a:pt x="925" y="173"/>
                      </a:lnTo>
                      <a:lnTo>
                        <a:pt x="922" y="172"/>
                      </a:lnTo>
                      <a:lnTo>
                        <a:pt x="921" y="170"/>
                      </a:lnTo>
                      <a:lnTo>
                        <a:pt x="921" y="168"/>
                      </a:lnTo>
                      <a:lnTo>
                        <a:pt x="922" y="166"/>
                      </a:lnTo>
                      <a:lnTo>
                        <a:pt x="925" y="166"/>
                      </a:lnTo>
                      <a:close/>
                      <a:moveTo>
                        <a:pt x="258" y="164"/>
                      </a:moveTo>
                      <a:lnTo>
                        <a:pt x="261" y="164"/>
                      </a:lnTo>
                      <a:lnTo>
                        <a:pt x="261" y="165"/>
                      </a:lnTo>
                      <a:lnTo>
                        <a:pt x="261" y="165"/>
                      </a:lnTo>
                      <a:lnTo>
                        <a:pt x="261" y="165"/>
                      </a:lnTo>
                      <a:lnTo>
                        <a:pt x="260" y="165"/>
                      </a:lnTo>
                      <a:lnTo>
                        <a:pt x="260" y="165"/>
                      </a:lnTo>
                      <a:lnTo>
                        <a:pt x="260" y="165"/>
                      </a:lnTo>
                      <a:lnTo>
                        <a:pt x="258" y="165"/>
                      </a:lnTo>
                      <a:lnTo>
                        <a:pt x="258" y="164"/>
                      </a:lnTo>
                      <a:lnTo>
                        <a:pt x="258" y="164"/>
                      </a:lnTo>
                      <a:close/>
                      <a:moveTo>
                        <a:pt x="609" y="162"/>
                      </a:moveTo>
                      <a:lnTo>
                        <a:pt x="609" y="164"/>
                      </a:lnTo>
                      <a:lnTo>
                        <a:pt x="611" y="164"/>
                      </a:lnTo>
                      <a:lnTo>
                        <a:pt x="611" y="164"/>
                      </a:lnTo>
                      <a:lnTo>
                        <a:pt x="611" y="164"/>
                      </a:lnTo>
                      <a:lnTo>
                        <a:pt x="604" y="165"/>
                      </a:lnTo>
                      <a:lnTo>
                        <a:pt x="604" y="164"/>
                      </a:lnTo>
                      <a:lnTo>
                        <a:pt x="605" y="164"/>
                      </a:lnTo>
                      <a:lnTo>
                        <a:pt x="608" y="164"/>
                      </a:lnTo>
                      <a:lnTo>
                        <a:pt x="609" y="162"/>
                      </a:lnTo>
                      <a:close/>
                      <a:moveTo>
                        <a:pt x="951" y="161"/>
                      </a:moveTo>
                      <a:lnTo>
                        <a:pt x="951" y="164"/>
                      </a:lnTo>
                      <a:lnTo>
                        <a:pt x="948" y="162"/>
                      </a:lnTo>
                      <a:lnTo>
                        <a:pt x="948" y="162"/>
                      </a:lnTo>
                      <a:lnTo>
                        <a:pt x="950" y="162"/>
                      </a:lnTo>
                      <a:lnTo>
                        <a:pt x="950" y="162"/>
                      </a:lnTo>
                      <a:lnTo>
                        <a:pt x="950" y="161"/>
                      </a:lnTo>
                      <a:lnTo>
                        <a:pt x="951" y="161"/>
                      </a:lnTo>
                      <a:close/>
                      <a:moveTo>
                        <a:pt x="244" y="161"/>
                      </a:moveTo>
                      <a:lnTo>
                        <a:pt x="244" y="162"/>
                      </a:lnTo>
                      <a:lnTo>
                        <a:pt x="243" y="162"/>
                      </a:lnTo>
                      <a:lnTo>
                        <a:pt x="243" y="164"/>
                      </a:lnTo>
                      <a:lnTo>
                        <a:pt x="241" y="164"/>
                      </a:lnTo>
                      <a:lnTo>
                        <a:pt x="241" y="162"/>
                      </a:lnTo>
                      <a:lnTo>
                        <a:pt x="243" y="161"/>
                      </a:lnTo>
                      <a:lnTo>
                        <a:pt x="244" y="161"/>
                      </a:lnTo>
                      <a:close/>
                      <a:moveTo>
                        <a:pt x="32" y="161"/>
                      </a:moveTo>
                      <a:lnTo>
                        <a:pt x="32" y="161"/>
                      </a:lnTo>
                      <a:lnTo>
                        <a:pt x="37" y="164"/>
                      </a:lnTo>
                      <a:lnTo>
                        <a:pt x="42" y="166"/>
                      </a:lnTo>
                      <a:lnTo>
                        <a:pt x="50" y="168"/>
                      </a:lnTo>
                      <a:lnTo>
                        <a:pt x="52" y="169"/>
                      </a:lnTo>
                      <a:lnTo>
                        <a:pt x="54" y="169"/>
                      </a:lnTo>
                      <a:lnTo>
                        <a:pt x="54" y="169"/>
                      </a:lnTo>
                      <a:lnTo>
                        <a:pt x="55" y="169"/>
                      </a:lnTo>
                      <a:lnTo>
                        <a:pt x="55" y="170"/>
                      </a:lnTo>
                      <a:lnTo>
                        <a:pt x="57" y="170"/>
                      </a:lnTo>
                      <a:lnTo>
                        <a:pt x="58" y="169"/>
                      </a:lnTo>
                      <a:lnTo>
                        <a:pt x="58" y="169"/>
                      </a:lnTo>
                      <a:lnTo>
                        <a:pt x="58" y="168"/>
                      </a:lnTo>
                      <a:lnTo>
                        <a:pt x="71" y="169"/>
                      </a:lnTo>
                      <a:lnTo>
                        <a:pt x="71" y="170"/>
                      </a:lnTo>
                      <a:lnTo>
                        <a:pt x="72" y="170"/>
                      </a:lnTo>
                      <a:lnTo>
                        <a:pt x="72" y="170"/>
                      </a:lnTo>
                      <a:lnTo>
                        <a:pt x="78" y="172"/>
                      </a:lnTo>
                      <a:lnTo>
                        <a:pt x="78" y="172"/>
                      </a:lnTo>
                      <a:lnTo>
                        <a:pt x="79" y="173"/>
                      </a:lnTo>
                      <a:lnTo>
                        <a:pt x="79" y="176"/>
                      </a:lnTo>
                      <a:lnTo>
                        <a:pt x="82" y="176"/>
                      </a:lnTo>
                      <a:lnTo>
                        <a:pt x="83" y="177"/>
                      </a:lnTo>
                      <a:lnTo>
                        <a:pt x="84" y="177"/>
                      </a:lnTo>
                      <a:lnTo>
                        <a:pt x="84" y="180"/>
                      </a:lnTo>
                      <a:lnTo>
                        <a:pt x="83" y="181"/>
                      </a:lnTo>
                      <a:lnTo>
                        <a:pt x="82" y="182"/>
                      </a:lnTo>
                      <a:lnTo>
                        <a:pt x="76" y="182"/>
                      </a:lnTo>
                      <a:lnTo>
                        <a:pt x="76" y="182"/>
                      </a:lnTo>
                      <a:lnTo>
                        <a:pt x="75" y="182"/>
                      </a:lnTo>
                      <a:lnTo>
                        <a:pt x="75" y="183"/>
                      </a:lnTo>
                      <a:lnTo>
                        <a:pt x="74" y="183"/>
                      </a:lnTo>
                      <a:lnTo>
                        <a:pt x="74" y="182"/>
                      </a:lnTo>
                      <a:lnTo>
                        <a:pt x="69" y="183"/>
                      </a:lnTo>
                      <a:lnTo>
                        <a:pt x="69" y="185"/>
                      </a:lnTo>
                      <a:lnTo>
                        <a:pt x="66" y="185"/>
                      </a:lnTo>
                      <a:lnTo>
                        <a:pt x="65" y="186"/>
                      </a:lnTo>
                      <a:lnTo>
                        <a:pt x="63" y="186"/>
                      </a:lnTo>
                      <a:lnTo>
                        <a:pt x="63" y="187"/>
                      </a:lnTo>
                      <a:lnTo>
                        <a:pt x="59" y="187"/>
                      </a:lnTo>
                      <a:lnTo>
                        <a:pt x="58" y="190"/>
                      </a:lnTo>
                      <a:lnTo>
                        <a:pt x="57" y="190"/>
                      </a:lnTo>
                      <a:lnTo>
                        <a:pt x="55" y="191"/>
                      </a:lnTo>
                      <a:lnTo>
                        <a:pt x="54" y="193"/>
                      </a:lnTo>
                      <a:lnTo>
                        <a:pt x="53" y="194"/>
                      </a:lnTo>
                      <a:lnTo>
                        <a:pt x="52" y="194"/>
                      </a:lnTo>
                      <a:lnTo>
                        <a:pt x="52" y="195"/>
                      </a:lnTo>
                      <a:lnTo>
                        <a:pt x="49" y="197"/>
                      </a:lnTo>
                      <a:lnTo>
                        <a:pt x="49" y="198"/>
                      </a:lnTo>
                      <a:lnTo>
                        <a:pt x="48" y="198"/>
                      </a:lnTo>
                      <a:lnTo>
                        <a:pt x="48" y="199"/>
                      </a:lnTo>
                      <a:lnTo>
                        <a:pt x="46" y="199"/>
                      </a:lnTo>
                      <a:lnTo>
                        <a:pt x="45" y="200"/>
                      </a:lnTo>
                      <a:lnTo>
                        <a:pt x="45" y="202"/>
                      </a:lnTo>
                      <a:lnTo>
                        <a:pt x="45" y="204"/>
                      </a:lnTo>
                      <a:lnTo>
                        <a:pt x="45" y="206"/>
                      </a:lnTo>
                      <a:lnTo>
                        <a:pt x="42" y="207"/>
                      </a:lnTo>
                      <a:lnTo>
                        <a:pt x="42" y="210"/>
                      </a:lnTo>
                      <a:lnTo>
                        <a:pt x="42" y="210"/>
                      </a:lnTo>
                      <a:lnTo>
                        <a:pt x="41" y="211"/>
                      </a:lnTo>
                      <a:lnTo>
                        <a:pt x="38" y="212"/>
                      </a:lnTo>
                      <a:lnTo>
                        <a:pt x="36" y="212"/>
                      </a:lnTo>
                      <a:lnTo>
                        <a:pt x="33" y="214"/>
                      </a:lnTo>
                      <a:lnTo>
                        <a:pt x="31" y="212"/>
                      </a:lnTo>
                      <a:lnTo>
                        <a:pt x="29" y="212"/>
                      </a:lnTo>
                      <a:lnTo>
                        <a:pt x="29" y="211"/>
                      </a:lnTo>
                      <a:lnTo>
                        <a:pt x="28" y="211"/>
                      </a:lnTo>
                      <a:lnTo>
                        <a:pt x="28" y="211"/>
                      </a:lnTo>
                      <a:lnTo>
                        <a:pt x="27" y="211"/>
                      </a:lnTo>
                      <a:lnTo>
                        <a:pt x="27" y="212"/>
                      </a:lnTo>
                      <a:lnTo>
                        <a:pt x="21" y="216"/>
                      </a:lnTo>
                      <a:lnTo>
                        <a:pt x="21" y="217"/>
                      </a:lnTo>
                      <a:lnTo>
                        <a:pt x="20" y="217"/>
                      </a:lnTo>
                      <a:lnTo>
                        <a:pt x="20" y="219"/>
                      </a:lnTo>
                      <a:lnTo>
                        <a:pt x="12" y="219"/>
                      </a:lnTo>
                      <a:lnTo>
                        <a:pt x="11" y="217"/>
                      </a:lnTo>
                      <a:lnTo>
                        <a:pt x="11" y="217"/>
                      </a:lnTo>
                      <a:lnTo>
                        <a:pt x="11" y="216"/>
                      </a:lnTo>
                      <a:lnTo>
                        <a:pt x="10" y="215"/>
                      </a:lnTo>
                      <a:lnTo>
                        <a:pt x="8" y="214"/>
                      </a:lnTo>
                      <a:lnTo>
                        <a:pt x="8" y="211"/>
                      </a:lnTo>
                      <a:lnTo>
                        <a:pt x="6" y="210"/>
                      </a:lnTo>
                      <a:lnTo>
                        <a:pt x="4" y="208"/>
                      </a:lnTo>
                      <a:lnTo>
                        <a:pt x="3" y="207"/>
                      </a:lnTo>
                      <a:lnTo>
                        <a:pt x="0" y="207"/>
                      </a:lnTo>
                      <a:lnTo>
                        <a:pt x="2" y="200"/>
                      </a:lnTo>
                      <a:lnTo>
                        <a:pt x="4" y="199"/>
                      </a:lnTo>
                      <a:lnTo>
                        <a:pt x="4" y="197"/>
                      </a:lnTo>
                      <a:lnTo>
                        <a:pt x="4" y="197"/>
                      </a:lnTo>
                      <a:lnTo>
                        <a:pt x="3" y="189"/>
                      </a:lnTo>
                      <a:lnTo>
                        <a:pt x="7" y="189"/>
                      </a:lnTo>
                      <a:lnTo>
                        <a:pt x="7" y="187"/>
                      </a:lnTo>
                      <a:lnTo>
                        <a:pt x="4" y="187"/>
                      </a:lnTo>
                      <a:lnTo>
                        <a:pt x="4" y="185"/>
                      </a:lnTo>
                      <a:lnTo>
                        <a:pt x="4" y="182"/>
                      </a:lnTo>
                      <a:lnTo>
                        <a:pt x="4" y="180"/>
                      </a:lnTo>
                      <a:lnTo>
                        <a:pt x="6" y="180"/>
                      </a:lnTo>
                      <a:lnTo>
                        <a:pt x="6" y="177"/>
                      </a:lnTo>
                      <a:lnTo>
                        <a:pt x="7" y="177"/>
                      </a:lnTo>
                      <a:lnTo>
                        <a:pt x="7" y="177"/>
                      </a:lnTo>
                      <a:lnTo>
                        <a:pt x="6" y="177"/>
                      </a:lnTo>
                      <a:lnTo>
                        <a:pt x="6" y="176"/>
                      </a:lnTo>
                      <a:lnTo>
                        <a:pt x="4" y="176"/>
                      </a:lnTo>
                      <a:lnTo>
                        <a:pt x="4" y="173"/>
                      </a:lnTo>
                      <a:lnTo>
                        <a:pt x="3" y="170"/>
                      </a:lnTo>
                      <a:lnTo>
                        <a:pt x="10" y="168"/>
                      </a:lnTo>
                      <a:lnTo>
                        <a:pt x="10" y="168"/>
                      </a:lnTo>
                      <a:lnTo>
                        <a:pt x="11" y="168"/>
                      </a:lnTo>
                      <a:lnTo>
                        <a:pt x="11" y="166"/>
                      </a:lnTo>
                      <a:lnTo>
                        <a:pt x="15" y="166"/>
                      </a:lnTo>
                      <a:lnTo>
                        <a:pt x="15" y="165"/>
                      </a:lnTo>
                      <a:lnTo>
                        <a:pt x="16" y="165"/>
                      </a:lnTo>
                      <a:lnTo>
                        <a:pt x="16" y="165"/>
                      </a:lnTo>
                      <a:lnTo>
                        <a:pt x="21" y="165"/>
                      </a:lnTo>
                      <a:lnTo>
                        <a:pt x="21" y="164"/>
                      </a:lnTo>
                      <a:lnTo>
                        <a:pt x="24" y="164"/>
                      </a:lnTo>
                      <a:lnTo>
                        <a:pt x="24" y="164"/>
                      </a:lnTo>
                      <a:lnTo>
                        <a:pt x="27" y="164"/>
                      </a:lnTo>
                      <a:lnTo>
                        <a:pt x="27" y="162"/>
                      </a:lnTo>
                      <a:lnTo>
                        <a:pt x="29" y="162"/>
                      </a:lnTo>
                      <a:lnTo>
                        <a:pt x="29" y="161"/>
                      </a:lnTo>
                      <a:lnTo>
                        <a:pt x="32" y="161"/>
                      </a:lnTo>
                      <a:close/>
                      <a:moveTo>
                        <a:pt x="936" y="157"/>
                      </a:moveTo>
                      <a:lnTo>
                        <a:pt x="938" y="157"/>
                      </a:lnTo>
                      <a:lnTo>
                        <a:pt x="938" y="157"/>
                      </a:lnTo>
                      <a:lnTo>
                        <a:pt x="938" y="157"/>
                      </a:lnTo>
                      <a:lnTo>
                        <a:pt x="939" y="157"/>
                      </a:lnTo>
                      <a:lnTo>
                        <a:pt x="939" y="159"/>
                      </a:lnTo>
                      <a:lnTo>
                        <a:pt x="940" y="160"/>
                      </a:lnTo>
                      <a:lnTo>
                        <a:pt x="943" y="160"/>
                      </a:lnTo>
                      <a:lnTo>
                        <a:pt x="942" y="161"/>
                      </a:lnTo>
                      <a:lnTo>
                        <a:pt x="940" y="162"/>
                      </a:lnTo>
                      <a:lnTo>
                        <a:pt x="939" y="164"/>
                      </a:lnTo>
                      <a:lnTo>
                        <a:pt x="939" y="164"/>
                      </a:lnTo>
                      <a:lnTo>
                        <a:pt x="939" y="164"/>
                      </a:lnTo>
                      <a:lnTo>
                        <a:pt x="938" y="162"/>
                      </a:lnTo>
                      <a:lnTo>
                        <a:pt x="936" y="161"/>
                      </a:lnTo>
                      <a:lnTo>
                        <a:pt x="936" y="160"/>
                      </a:lnTo>
                      <a:lnTo>
                        <a:pt x="936" y="157"/>
                      </a:lnTo>
                      <a:close/>
                      <a:moveTo>
                        <a:pt x="918" y="152"/>
                      </a:moveTo>
                      <a:lnTo>
                        <a:pt x="918" y="157"/>
                      </a:lnTo>
                      <a:lnTo>
                        <a:pt x="918" y="157"/>
                      </a:lnTo>
                      <a:lnTo>
                        <a:pt x="918" y="157"/>
                      </a:lnTo>
                      <a:lnTo>
                        <a:pt x="921" y="157"/>
                      </a:lnTo>
                      <a:lnTo>
                        <a:pt x="919" y="152"/>
                      </a:lnTo>
                      <a:lnTo>
                        <a:pt x="918" y="152"/>
                      </a:lnTo>
                      <a:close/>
                      <a:moveTo>
                        <a:pt x="2443" y="148"/>
                      </a:moveTo>
                      <a:lnTo>
                        <a:pt x="2443" y="148"/>
                      </a:lnTo>
                      <a:lnTo>
                        <a:pt x="2443" y="149"/>
                      </a:lnTo>
                      <a:lnTo>
                        <a:pt x="2446" y="149"/>
                      </a:lnTo>
                      <a:lnTo>
                        <a:pt x="2446" y="149"/>
                      </a:lnTo>
                      <a:lnTo>
                        <a:pt x="2448" y="149"/>
                      </a:lnTo>
                      <a:lnTo>
                        <a:pt x="2448" y="151"/>
                      </a:lnTo>
                      <a:lnTo>
                        <a:pt x="2450" y="151"/>
                      </a:lnTo>
                      <a:lnTo>
                        <a:pt x="2452" y="151"/>
                      </a:lnTo>
                      <a:lnTo>
                        <a:pt x="2455" y="151"/>
                      </a:lnTo>
                      <a:lnTo>
                        <a:pt x="2456" y="152"/>
                      </a:lnTo>
                      <a:lnTo>
                        <a:pt x="2458" y="153"/>
                      </a:lnTo>
                      <a:lnTo>
                        <a:pt x="2458" y="155"/>
                      </a:lnTo>
                      <a:lnTo>
                        <a:pt x="2459" y="155"/>
                      </a:lnTo>
                      <a:lnTo>
                        <a:pt x="2459" y="156"/>
                      </a:lnTo>
                      <a:lnTo>
                        <a:pt x="2458" y="156"/>
                      </a:lnTo>
                      <a:lnTo>
                        <a:pt x="2458" y="156"/>
                      </a:lnTo>
                      <a:lnTo>
                        <a:pt x="2455" y="156"/>
                      </a:lnTo>
                      <a:lnTo>
                        <a:pt x="2455" y="157"/>
                      </a:lnTo>
                      <a:lnTo>
                        <a:pt x="2454" y="157"/>
                      </a:lnTo>
                      <a:lnTo>
                        <a:pt x="2454" y="157"/>
                      </a:lnTo>
                      <a:lnTo>
                        <a:pt x="2451" y="159"/>
                      </a:lnTo>
                      <a:lnTo>
                        <a:pt x="2451" y="160"/>
                      </a:lnTo>
                      <a:lnTo>
                        <a:pt x="2447" y="161"/>
                      </a:lnTo>
                      <a:lnTo>
                        <a:pt x="2447" y="161"/>
                      </a:lnTo>
                      <a:lnTo>
                        <a:pt x="2443" y="161"/>
                      </a:lnTo>
                      <a:lnTo>
                        <a:pt x="2443" y="161"/>
                      </a:lnTo>
                      <a:lnTo>
                        <a:pt x="2443" y="161"/>
                      </a:lnTo>
                      <a:lnTo>
                        <a:pt x="2442" y="161"/>
                      </a:lnTo>
                      <a:lnTo>
                        <a:pt x="2441" y="161"/>
                      </a:lnTo>
                      <a:lnTo>
                        <a:pt x="2439" y="160"/>
                      </a:lnTo>
                      <a:lnTo>
                        <a:pt x="2434" y="160"/>
                      </a:lnTo>
                      <a:lnTo>
                        <a:pt x="2433" y="159"/>
                      </a:lnTo>
                      <a:lnTo>
                        <a:pt x="2431" y="159"/>
                      </a:lnTo>
                      <a:lnTo>
                        <a:pt x="2431" y="157"/>
                      </a:lnTo>
                      <a:lnTo>
                        <a:pt x="2430" y="157"/>
                      </a:lnTo>
                      <a:lnTo>
                        <a:pt x="2429" y="156"/>
                      </a:lnTo>
                      <a:lnTo>
                        <a:pt x="2428" y="156"/>
                      </a:lnTo>
                      <a:lnTo>
                        <a:pt x="2428" y="153"/>
                      </a:lnTo>
                      <a:lnTo>
                        <a:pt x="2428" y="152"/>
                      </a:lnTo>
                      <a:lnTo>
                        <a:pt x="2428" y="151"/>
                      </a:lnTo>
                      <a:lnTo>
                        <a:pt x="2428" y="148"/>
                      </a:lnTo>
                      <a:lnTo>
                        <a:pt x="2428" y="148"/>
                      </a:lnTo>
                      <a:lnTo>
                        <a:pt x="2428" y="148"/>
                      </a:lnTo>
                      <a:lnTo>
                        <a:pt x="2430" y="148"/>
                      </a:lnTo>
                      <a:lnTo>
                        <a:pt x="2433" y="149"/>
                      </a:lnTo>
                      <a:lnTo>
                        <a:pt x="2435" y="149"/>
                      </a:lnTo>
                      <a:lnTo>
                        <a:pt x="2437" y="149"/>
                      </a:lnTo>
                      <a:lnTo>
                        <a:pt x="2438" y="149"/>
                      </a:lnTo>
                      <a:lnTo>
                        <a:pt x="2439" y="148"/>
                      </a:lnTo>
                      <a:lnTo>
                        <a:pt x="2442" y="148"/>
                      </a:lnTo>
                      <a:lnTo>
                        <a:pt x="2443" y="148"/>
                      </a:lnTo>
                      <a:close/>
                      <a:moveTo>
                        <a:pt x="2388" y="147"/>
                      </a:moveTo>
                      <a:lnTo>
                        <a:pt x="2390" y="147"/>
                      </a:lnTo>
                      <a:lnTo>
                        <a:pt x="2390" y="148"/>
                      </a:lnTo>
                      <a:lnTo>
                        <a:pt x="2391" y="148"/>
                      </a:lnTo>
                      <a:lnTo>
                        <a:pt x="2392" y="149"/>
                      </a:lnTo>
                      <a:lnTo>
                        <a:pt x="2393" y="149"/>
                      </a:lnTo>
                      <a:lnTo>
                        <a:pt x="2395" y="151"/>
                      </a:lnTo>
                      <a:lnTo>
                        <a:pt x="2397" y="151"/>
                      </a:lnTo>
                      <a:lnTo>
                        <a:pt x="2397" y="151"/>
                      </a:lnTo>
                      <a:lnTo>
                        <a:pt x="2399" y="151"/>
                      </a:lnTo>
                      <a:lnTo>
                        <a:pt x="2400" y="151"/>
                      </a:lnTo>
                      <a:lnTo>
                        <a:pt x="2401" y="151"/>
                      </a:lnTo>
                      <a:lnTo>
                        <a:pt x="2403" y="152"/>
                      </a:lnTo>
                      <a:lnTo>
                        <a:pt x="2404" y="153"/>
                      </a:lnTo>
                      <a:lnTo>
                        <a:pt x="2403" y="159"/>
                      </a:lnTo>
                      <a:lnTo>
                        <a:pt x="2401" y="159"/>
                      </a:lnTo>
                      <a:lnTo>
                        <a:pt x="2399" y="160"/>
                      </a:lnTo>
                      <a:lnTo>
                        <a:pt x="2399" y="160"/>
                      </a:lnTo>
                      <a:lnTo>
                        <a:pt x="2397" y="161"/>
                      </a:lnTo>
                      <a:lnTo>
                        <a:pt x="2395" y="162"/>
                      </a:lnTo>
                      <a:lnTo>
                        <a:pt x="2393" y="162"/>
                      </a:lnTo>
                      <a:lnTo>
                        <a:pt x="2392" y="160"/>
                      </a:lnTo>
                      <a:lnTo>
                        <a:pt x="2391" y="157"/>
                      </a:lnTo>
                      <a:lnTo>
                        <a:pt x="2390" y="157"/>
                      </a:lnTo>
                      <a:lnTo>
                        <a:pt x="2391" y="156"/>
                      </a:lnTo>
                      <a:lnTo>
                        <a:pt x="2391" y="155"/>
                      </a:lnTo>
                      <a:lnTo>
                        <a:pt x="2391" y="152"/>
                      </a:lnTo>
                      <a:lnTo>
                        <a:pt x="2391" y="149"/>
                      </a:lnTo>
                      <a:lnTo>
                        <a:pt x="2390" y="149"/>
                      </a:lnTo>
                      <a:lnTo>
                        <a:pt x="2390" y="148"/>
                      </a:lnTo>
                      <a:lnTo>
                        <a:pt x="2390" y="148"/>
                      </a:lnTo>
                      <a:lnTo>
                        <a:pt x="2388" y="147"/>
                      </a:lnTo>
                      <a:close/>
                      <a:moveTo>
                        <a:pt x="268" y="143"/>
                      </a:moveTo>
                      <a:lnTo>
                        <a:pt x="270" y="143"/>
                      </a:lnTo>
                      <a:lnTo>
                        <a:pt x="270" y="144"/>
                      </a:lnTo>
                      <a:lnTo>
                        <a:pt x="271" y="144"/>
                      </a:lnTo>
                      <a:lnTo>
                        <a:pt x="271" y="145"/>
                      </a:lnTo>
                      <a:lnTo>
                        <a:pt x="273" y="145"/>
                      </a:lnTo>
                      <a:lnTo>
                        <a:pt x="273" y="147"/>
                      </a:lnTo>
                      <a:lnTo>
                        <a:pt x="274" y="148"/>
                      </a:lnTo>
                      <a:lnTo>
                        <a:pt x="274" y="148"/>
                      </a:lnTo>
                      <a:lnTo>
                        <a:pt x="275" y="149"/>
                      </a:lnTo>
                      <a:lnTo>
                        <a:pt x="275" y="149"/>
                      </a:lnTo>
                      <a:lnTo>
                        <a:pt x="275" y="151"/>
                      </a:lnTo>
                      <a:lnTo>
                        <a:pt x="275" y="152"/>
                      </a:lnTo>
                      <a:lnTo>
                        <a:pt x="277" y="152"/>
                      </a:lnTo>
                      <a:lnTo>
                        <a:pt x="275" y="162"/>
                      </a:lnTo>
                      <a:lnTo>
                        <a:pt x="273" y="162"/>
                      </a:lnTo>
                      <a:lnTo>
                        <a:pt x="273" y="164"/>
                      </a:lnTo>
                      <a:lnTo>
                        <a:pt x="271" y="164"/>
                      </a:lnTo>
                      <a:lnTo>
                        <a:pt x="270" y="162"/>
                      </a:lnTo>
                      <a:lnTo>
                        <a:pt x="269" y="161"/>
                      </a:lnTo>
                      <a:lnTo>
                        <a:pt x="268" y="161"/>
                      </a:lnTo>
                      <a:lnTo>
                        <a:pt x="268" y="162"/>
                      </a:lnTo>
                      <a:lnTo>
                        <a:pt x="265" y="162"/>
                      </a:lnTo>
                      <a:lnTo>
                        <a:pt x="265" y="161"/>
                      </a:lnTo>
                      <a:lnTo>
                        <a:pt x="265" y="161"/>
                      </a:lnTo>
                      <a:lnTo>
                        <a:pt x="262" y="161"/>
                      </a:lnTo>
                      <a:lnTo>
                        <a:pt x="261" y="160"/>
                      </a:lnTo>
                      <a:lnTo>
                        <a:pt x="260" y="160"/>
                      </a:lnTo>
                      <a:lnTo>
                        <a:pt x="260" y="159"/>
                      </a:lnTo>
                      <a:lnTo>
                        <a:pt x="258" y="159"/>
                      </a:lnTo>
                      <a:lnTo>
                        <a:pt x="257" y="157"/>
                      </a:lnTo>
                      <a:lnTo>
                        <a:pt x="256" y="157"/>
                      </a:lnTo>
                      <a:lnTo>
                        <a:pt x="254" y="157"/>
                      </a:lnTo>
                      <a:lnTo>
                        <a:pt x="254" y="159"/>
                      </a:lnTo>
                      <a:lnTo>
                        <a:pt x="254" y="157"/>
                      </a:lnTo>
                      <a:lnTo>
                        <a:pt x="253" y="157"/>
                      </a:lnTo>
                      <a:lnTo>
                        <a:pt x="253" y="155"/>
                      </a:lnTo>
                      <a:lnTo>
                        <a:pt x="254" y="153"/>
                      </a:lnTo>
                      <a:lnTo>
                        <a:pt x="254" y="153"/>
                      </a:lnTo>
                      <a:lnTo>
                        <a:pt x="254" y="152"/>
                      </a:lnTo>
                      <a:lnTo>
                        <a:pt x="256" y="151"/>
                      </a:lnTo>
                      <a:lnTo>
                        <a:pt x="256" y="151"/>
                      </a:lnTo>
                      <a:lnTo>
                        <a:pt x="257" y="151"/>
                      </a:lnTo>
                      <a:lnTo>
                        <a:pt x="257" y="151"/>
                      </a:lnTo>
                      <a:lnTo>
                        <a:pt x="258" y="149"/>
                      </a:lnTo>
                      <a:lnTo>
                        <a:pt x="260" y="148"/>
                      </a:lnTo>
                      <a:lnTo>
                        <a:pt x="260" y="148"/>
                      </a:lnTo>
                      <a:lnTo>
                        <a:pt x="260" y="145"/>
                      </a:lnTo>
                      <a:lnTo>
                        <a:pt x="261" y="145"/>
                      </a:lnTo>
                      <a:lnTo>
                        <a:pt x="261" y="143"/>
                      </a:lnTo>
                      <a:lnTo>
                        <a:pt x="264" y="144"/>
                      </a:lnTo>
                      <a:lnTo>
                        <a:pt x="266" y="143"/>
                      </a:lnTo>
                      <a:lnTo>
                        <a:pt x="268" y="143"/>
                      </a:lnTo>
                      <a:close/>
                      <a:moveTo>
                        <a:pt x="2350" y="142"/>
                      </a:moveTo>
                      <a:lnTo>
                        <a:pt x="2350" y="142"/>
                      </a:lnTo>
                      <a:lnTo>
                        <a:pt x="2350" y="142"/>
                      </a:lnTo>
                      <a:lnTo>
                        <a:pt x="2352" y="143"/>
                      </a:lnTo>
                      <a:lnTo>
                        <a:pt x="2353" y="143"/>
                      </a:lnTo>
                      <a:lnTo>
                        <a:pt x="2354" y="144"/>
                      </a:lnTo>
                      <a:lnTo>
                        <a:pt x="2356" y="145"/>
                      </a:lnTo>
                      <a:lnTo>
                        <a:pt x="2357" y="147"/>
                      </a:lnTo>
                      <a:lnTo>
                        <a:pt x="2359" y="147"/>
                      </a:lnTo>
                      <a:lnTo>
                        <a:pt x="2359" y="149"/>
                      </a:lnTo>
                      <a:lnTo>
                        <a:pt x="2361" y="151"/>
                      </a:lnTo>
                      <a:lnTo>
                        <a:pt x="2362" y="151"/>
                      </a:lnTo>
                      <a:lnTo>
                        <a:pt x="2363" y="152"/>
                      </a:lnTo>
                      <a:lnTo>
                        <a:pt x="2363" y="155"/>
                      </a:lnTo>
                      <a:lnTo>
                        <a:pt x="2365" y="156"/>
                      </a:lnTo>
                      <a:lnTo>
                        <a:pt x="2365" y="159"/>
                      </a:lnTo>
                      <a:lnTo>
                        <a:pt x="2363" y="160"/>
                      </a:lnTo>
                      <a:lnTo>
                        <a:pt x="2362" y="161"/>
                      </a:lnTo>
                      <a:lnTo>
                        <a:pt x="2361" y="164"/>
                      </a:lnTo>
                      <a:lnTo>
                        <a:pt x="2358" y="164"/>
                      </a:lnTo>
                      <a:lnTo>
                        <a:pt x="2358" y="166"/>
                      </a:lnTo>
                      <a:lnTo>
                        <a:pt x="2358" y="166"/>
                      </a:lnTo>
                      <a:lnTo>
                        <a:pt x="2357" y="169"/>
                      </a:lnTo>
                      <a:lnTo>
                        <a:pt x="2354" y="172"/>
                      </a:lnTo>
                      <a:lnTo>
                        <a:pt x="2350" y="173"/>
                      </a:lnTo>
                      <a:lnTo>
                        <a:pt x="2349" y="172"/>
                      </a:lnTo>
                      <a:lnTo>
                        <a:pt x="2346" y="170"/>
                      </a:lnTo>
                      <a:lnTo>
                        <a:pt x="2345" y="169"/>
                      </a:lnTo>
                      <a:lnTo>
                        <a:pt x="2344" y="166"/>
                      </a:lnTo>
                      <a:lnTo>
                        <a:pt x="2342" y="166"/>
                      </a:lnTo>
                      <a:lnTo>
                        <a:pt x="2341" y="165"/>
                      </a:lnTo>
                      <a:lnTo>
                        <a:pt x="2342" y="165"/>
                      </a:lnTo>
                      <a:lnTo>
                        <a:pt x="2342" y="165"/>
                      </a:lnTo>
                      <a:lnTo>
                        <a:pt x="2344" y="164"/>
                      </a:lnTo>
                      <a:lnTo>
                        <a:pt x="2342" y="164"/>
                      </a:lnTo>
                      <a:lnTo>
                        <a:pt x="2341" y="161"/>
                      </a:lnTo>
                      <a:lnTo>
                        <a:pt x="2341" y="161"/>
                      </a:lnTo>
                      <a:lnTo>
                        <a:pt x="2340" y="160"/>
                      </a:lnTo>
                      <a:lnTo>
                        <a:pt x="2341" y="160"/>
                      </a:lnTo>
                      <a:lnTo>
                        <a:pt x="2341" y="157"/>
                      </a:lnTo>
                      <a:lnTo>
                        <a:pt x="2340" y="156"/>
                      </a:lnTo>
                      <a:lnTo>
                        <a:pt x="2341" y="153"/>
                      </a:lnTo>
                      <a:lnTo>
                        <a:pt x="2342" y="152"/>
                      </a:lnTo>
                      <a:lnTo>
                        <a:pt x="2342" y="148"/>
                      </a:lnTo>
                      <a:lnTo>
                        <a:pt x="2344" y="148"/>
                      </a:lnTo>
                      <a:lnTo>
                        <a:pt x="2344" y="148"/>
                      </a:lnTo>
                      <a:lnTo>
                        <a:pt x="2345" y="147"/>
                      </a:lnTo>
                      <a:lnTo>
                        <a:pt x="2345" y="145"/>
                      </a:lnTo>
                      <a:lnTo>
                        <a:pt x="2348" y="144"/>
                      </a:lnTo>
                      <a:lnTo>
                        <a:pt x="2349" y="143"/>
                      </a:lnTo>
                      <a:lnTo>
                        <a:pt x="2350" y="142"/>
                      </a:lnTo>
                      <a:close/>
                      <a:moveTo>
                        <a:pt x="1714" y="126"/>
                      </a:moveTo>
                      <a:lnTo>
                        <a:pt x="1715" y="126"/>
                      </a:lnTo>
                      <a:lnTo>
                        <a:pt x="1718" y="126"/>
                      </a:lnTo>
                      <a:lnTo>
                        <a:pt x="1718" y="127"/>
                      </a:lnTo>
                      <a:lnTo>
                        <a:pt x="1719" y="128"/>
                      </a:lnTo>
                      <a:lnTo>
                        <a:pt x="1721" y="130"/>
                      </a:lnTo>
                      <a:lnTo>
                        <a:pt x="1721" y="131"/>
                      </a:lnTo>
                      <a:lnTo>
                        <a:pt x="1721" y="131"/>
                      </a:lnTo>
                      <a:lnTo>
                        <a:pt x="1721" y="131"/>
                      </a:lnTo>
                      <a:lnTo>
                        <a:pt x="1721" y="135"/>
                      </a:lnTo>
                      <a:lnTo>
                        <a:pt x="1721" y="135"/>
                      </a:lnTo>
                      <a:lnTo>
                        <a:pt x="1719" y="136"/>
                      </a:lnTo>
                      <a:lnTo>
                        <a:pt x="1719" y="136"/>
                      </a:lnTo>
                      <a:lnTo>
                        <a:pt x="1718" y="136"/>
                      </a:lnTo>
                      <a:lnTo>
                        <a:pt x="1718" y="138"/>
                      </a:lnTo>
                      <a:lnTo>
                        <a:pt x="1717" y="138"/>
                      </a:lnTo>
                      <a:lnTo>
                        <a:pt x="1715" y="139"/>
                      </a:lnTo>
                      <a:lnTo>
                        <a:pt x="1711" y="140"/>
                      </a:lnTo>
                      <a:lnTo>
                        <a:pt x="1710" y="142"/>
                      </a:lnTo>
                      <a:lnTo>
                        <a:pt x="1706" y="142"/>
                      </a:lnTo>
                      <a:lnTo>
                        <a:pt x="1706" y="142"/>
                      </a:lnTo>
                      <a:lnTo>
                        <a:pt x="1705" y="142"/>
                      </a:lnTo>
                      <a:lnTo>
                        <a:pt x="1705" y="143"/>
                      </a:lnTo>
                      <a:lnTo>
                        <a:pt x="1704" y="143"/>
                      </a:lnTo>
                      <a:lnTo>
                        <a:pt x="1704" y="143"/>
                      </a:lnTo>
                      <a:lnTo>
                        <a:pt x="1698" y="143"/>
                      </a:lnTo>
                      <a:lnTo>
                        <a:pt x="1698" y="144"/>
                      </a:lnTo>
                      <a:lnTo>
                        <a:pt x="1692" y="144"/>
                      </a:lnTo>
                      <a:lnTo>
                        <a:pt x="1692" y="145"/>
                      </a:lnTo>
                      <a:lnTo>
                        <a:pt x="1689" y="145"/>
                      </a:lnTo>
                      <a:lnTo>
                        <a:pt x="1689" y="147"/>
                      </a:lnTo>
                      <a:lnTo>
                        <a:pt x="1685" y="147"/>
                      </a:lnTo>
                      <a:lnTo>
                        <a:pt x="1684" y="148"/>
                      </a:lnTo>
                      <a:lnTo>
                        <a:pt x="1684" y="148"/>
                      </a:lnTo>
                      <a:lnTo>
                        <a:pt x="1684" y="148"/>
                      </a:lnTo>
                      <a:lnTo>
                        <a:pt x="1684" y="147"/>
                      </a:lnTo>
                      <a:lnTo>
                        <a:pt x="1683" y="147"/>
                      </a:lnTo>
                      <a:lnTo>
                        <a:pt x="1680" y="148"/>
                      </a:lnTo>
                      <a:lnTo>
                        <a:pt x="1676" y="149"/>
                      </a:lnTo>
                      <a:lnTo>
                        <a:pt x="1673" y="151"/>
                      </a:lnTo>
                      <a:lnTo>
                        <a:pt x="1668" y="149"/>
                      </a:lnTo>
                      <a:lnTo>
                        <a:pt x="1668" y="151"/>
                      </a:lnTo>
                      <a:lnTo>
                        <a:pt x="1667" y="151"/>
                      </a:lnTo>
                      <a:lnTo>
                        <a:pt x="1667" y="151"/>
                      </a:lnTo>
                      <a:lnTo>
                        <a:pt x="1663" y="152"/>
                      </a:lnTo>
                      <a:lnTo>
                        <a:pt x="1663" y="152"/>
                      </a:lnTo>
                      <a:lnTo>
                        <a:pt x="1662" y="152"/>
                      </a:lnTo>
                      <a:lnTo>
                        <a:pt x="1660" y="153"/>
                      </a:lnTo>
                      <a:lnTo>
                        <a:pt x="1656" y="153"/>
                      </a:lnTo>
                      <a:lnTo>
                        <a:pt x="1656" y="155"/>
                      </a:lnTo>
                      <a:lnTo>
                        <a:pt x="1656" y="156"/>
                      </a:lnTo>
                      <a:lnTo>
                        <a:pt x="1655" y="156"/>
                      </a:lnTo>
                      <a:lnTo>
                        <a:pt x="1654" y="157"/>
                      </a:lnTo>
                      <a:lnTo>
                        <a:pt x="1653" y="157"/>
                      </a:lnTo>
                      <a:lnTo>
                        <a:pt x="1653" y="160"/>
                      </a:lnTo>
                      <a:lnTo>
                        <a:pt x="1651" y="160"/>
                      </a:lnTo>
                      <a:lnTo>
                        <a:pt x="1649" y="160"/>
                      </a:lnTo>
                      <a:lnTo>
                        <a:pt x="1649" y="160"/>
                      </a:lnTo>
                      <a:lnTo>
                        <a:pt x="1647" y="160"/>
                      </a:lnTo>
                      <a:lnTo>
                        <a:pt x="1646" y="159"/>
                      </a:lnTo>
                      <a:lnTo>
                        <a:pt x="1646" y="160"/>
                      </a:lnTo>
                      <a:lnTo>
                        <a:pt x="1645" y="160"/>
                      </a:lnTo>
                      <a:lnTo>
                        <a:pt x="1645" y="161"/>
                      </a:lnTo>
                      <a:lnTo>
                        <a:pt x="1641" y="161"/>
                      </a:lnTo>
                      <a:lnTo>
                        <a:pt x="1641" y="161"/>
                      </a:lnTo>
                      <a:lnTo>
                        <a:pt x="1641" y="161"/>
                      </a:lnTo>
                      <a:lnTo>
                        <a:pt x="1639" y="161"/>
                      </a:lnTo>
                      <a:lnTo>
                        <a:pt x="1638" y="164"/>
                      </a:lnTo>
                      <a:lnTo>
                        <a:pt x="1634" y="164"/>
                      </a:lnTo>
                      <a:lnTo>
                        <a:pt x="1634" y="165"/>
                      </a:lnTo>
                      <a:lnTo>
                        <a:pt x="1636" y="166"/>
                      </a:lnTo>
                      <a:lnTo>
                        <a:pt x="1636" y="168"/>
                      </a:lnTo>
                      <a:lnTo>
                        <a:pt x="1634" y="168"/>
                      </a:lnTo>
                      <a:lnTo>
                        <a:pt x="1633" y="169"/>
                      </a:lnTo>
                      <a:lnTo>
                        <a:pt x="1632" y="172"/>
                      </a:lnTo>
                      <a:lnTo>
                        <a:pt x="1630" y="172"/>
                      </a:lnTo>
                      <a:lnTo>
                        <a:pt x="1630" y="172"/>
                      </a:lnTo>
                      <a:lnTo>
                        <a:pt x="1630" y="173"/>
                      </a:lnTo>
                      <a:lnTo>
                        <a:pt x="1629" y="173"/>
                      </a:lnTo>
                      <a:lnTo>
                        <a:pt x="1629" y="173"/>
                      </a:lnTo>
                      <a:lnTo>
                        <a:pt x="1629" y="173"/>
                      </a:lnTo>
                      <a:lnTo>
                        <a:pt x="1628" y="173"/>
                      </a:lnTo>
                      <a:lnTo>
                        <a:pt x="1628" y="170"/>
                      </a:lnTo>
                      <a:lnTo>
                        <a:pt x="1625" y="170"/>
                      </a:lnTo>
                      <a:lnTo>
                        <a:pt x="1626" y="177"/>
                      </a:lnTo>
                      <a:lnTo>
                        <a:pt x="1624" y="177"/>
                      </a:lnTo>
                      <a:lnTo>
                        <a:pt x="1624" y="180"/>
                      </a:lnTo>
                      <a:lnTo>
                        <a:pt x="1622" y="180"/>
                      </a:lnTo>
                      <a:lnTo>
                        <a:pt x="1621" y="181"/>
                      </a:lnTo>
                      <a:lnTo>
                        <a:pt x="1621" y="180"/>
                      </a:lnTo>
                      <a:lnTo>
                        <a:pt x="1620" y="180"/>
                      </a:lnTo>
                      <a:lnTo>
                        <a:pt x="1619" y="178"/>
                      </a:lnTo>
                      <a:lnTo>
                        <a:pt x="1619" y="181"/>
                      </a:lnTo>
                      <a:lnTo>
                        <a:pt x="1619" y="182"/>
                      </a:lnTo>
                      <a:lnTo>
                        <a:pt x="1619" y="185"/>
                      </a:lnTo>
                      <a:lnTo>
                        <a:pt x="1617" y="185"/>
                      </a:lnTo>
                      <a:lnTo>
                        <a:pt x="1616" y="186"/>
                      </a:lnTo>
                      <a:lnTo>
                        <a:pt x="1613" y="186"/>
                      </a:lnTo>
                      <a:lnTo>
                        <a:pt x="1611" y="186"/>
                      </a:lnTo>
                      <a:lnTo>
                        <a:pt x="1611" y="185"/>
                      </a:lnTo>
                      <a:lnTo>
                        <a:pt x="1609" y="185"/>
                      </a:lnTo>
                      <a:lnTo>
                        <a:pt x="1608" y="183"/>
                      </a:lnTo>
                      <a:lnTo>
                        <a:pt x="1608" y="185"/>
                      </a:lnTo>
                      <a:lnTo>
                        <a:pt x="1603" y="185"/>
                      </a:lnTo>
                      <a:lnTo>
                        <a:pt x="1603" y="185"/>
                      </a:lnTo>
                      <a:lnTo>
                        <a:pt x="1601" y="185"/>
                      </a:lnTo>
                      <a:lnTo>
                        <a:pt x="1601" y="183"/>
                      </a:lnTo>
                      <a:lnTo>
                        <a:pt x="1600" y="183"/>
                      </a:lnTo>
                      <a:lnTo>
                        <a:pt x="1600" y="185"/>
                      </a:lnTo>
                      <a:lnTo>
                        <a:pt x="1601" y="186"/>
                      </a:lnTo>
                      <a:lnTo>
                        <a:pt x="1601" y="186"/>
                      </a:lnTo>
                      <a:lnTo>
                        <a:pt x="1603" y="186"/>
                      </a:lnTo>
                      <a:lnTo>
                        <a:pt x="1604" y="186"/>
                      </a:lnTo>
                      <a:lnTo>
                        <a:pt x="1607" y="186"/>
                      </a:lnTo>
                      <a:lnTo>
                        <a:pt x="1608" y="186"/>
                      </a:lnTo>
                      <a:lnTo>
                        <a:pt x="1609" y="187"/>
                      </a:lnTo>
                      <a:lnTo>
                        <a:pt x="1611" y="187"/>
                      </a:lnTo>
                      <a:lnTo>
                        <a:pt x="1611" y="187"/>
                      </a:lnTo>
                      <a:lnTo>
                        <a:pt x="1612" y="189"/>
                      </a:lnTo>
                      <a:lnTo>
                        <a:pt x="1613" y="187"/>
                      </a:lnTo>
                      <a:lnTo>
                        <a:pt x="1615" y="187"/>
                      </a:lnTo>
                      <a:lnTo>
                        <a:pt x="1615" y="189"/>
                      </a:lnTo>
                      <a:lnTo>
                        <a:pt x="1616" y="189"/>
                      </a:lnTo>
                      <a:lnTo>
                        <a:pt x="1616" y="191"/>
                      </a:lnTo>
                      <a:lnTo>
                        <a:pt x="1615" y="191"/>
                      </a:lnTo>
                      <a:lnTo>
                        <a:pt x="1613" y="193"/>
                      </a:lnTo>
                      <a:lnTo>
                        <a:pt x="1613" y="194"/>
                      </a:lnTo>
                      <a:lnTo>
                        <a:pt x="1613" y="194"/>
                      </a:lnTo>
                      <a:lnTo>
                        <a:pt x="1613" y="195"/>
                      </a:lnTo>
                      <a:lnTo>
                        <a:pt x="1612" y="195"/>
                      </a:lnTo>
                      <a:lnTo>
                        <a:pt x="1612" y="197"/>
                      </a:lnTo>
                      <a:lnTo>
                        <a:pt x="1613" y="197"/>
                      </a:lnTo>
                      <a:lnTo>
                        <a:pt x="1613" y="198"/>
                      </a:lnTo>
                      <a:lnTo>
                        <a:pt x="1612" y="198"/>
                      </a:lnTo>
                      <a:lnTo>
                        <a:pt x="1611" y="199"/>
                      </a:lnTo>
                      <a:lnTo>
                        <a:pt x="1611" y="199"/>
                      </a:lnTo>
                      <a:lnTo>
                        <a:pt x="1611" y="200"/>
                      </a:lnTo>
                      <a:lnTo>
                        <a:pt x="1611" y="202"/>
                      </a:lnTo>
                      <a:lnTo>
                        <a:pt x="1612" y="202"/>
                      </a:lnTo>
                      <a:lnTo>
                        <a:pt x="1612" y="204"/>
                      </a:lnTo>
                      <a:lnTo>
                        <a:pt x="1611" y="204"/>
                      </a:lnTo>
                      <a:lnTo>
                        <a:pt x="1611" y="204"/>
                      </a:lnTo>
                      <a:lnTo>
                        <a:pt x="1611" y="206"/>
                      </a:lnTo>
                      <a:lnTo>
                        <a:pt x="1609" y="206"/>
                      </a:lnTo>
                      <a:lnTo>
                        <a:pt x="1609" y="206"/>
                      </a:lnTo>
                      <a:lnTo>
                        <a:pt x="1609" y="207"/>
                      </a:lnTo>
                      <a:lnTo>
                        <a:pt x="1611" y="207"/>
                      </a:lnTo>
                      <a:lnTo>
                        <a:pt x="1611" y="211"/>
                      </a:lnTo>
                      <a:lnTo>
                        <a:pt x="1609" y="214"/>
                      </a:lnTo>
                      <a:lnTo>
                        <a:pt x="1611" y="214"/>
                      </a:lnTo>
                      <a:lnTo>
                        <a:pt x="1612" y="214"/>
                      </a:lnTo>
                      <a:lnTo>
                        <a:pt x="1612" y="215"/>
                      </a:lnTo>
                      <a:lnTo>
                        <a:pt x="1612" y="216"/>
                      </a:lnTo>
                      <a:lnTo>
                        <a:pt x="1613" y="216"/>
                      </a:lnTo>
                      <a:lnTo>
                        <a:pt x="1613" y="219"/>
                      </a:lnTo>
                      <a:lnTo>
                        <a:pt x="1617" y="223"/>
                      </a:lnTo>
                      <a:lnTo>
                        <a:pt x="1617" y="223"/>
                      </a:lnTo>
                      <a:lnTo>
                        <a:pt x="1620" y="223"/>
                      </a:lnTo>
                      <a:lnTo>
                        <a:pt x="1621" y="225"/>
                      </a:lnTo>
                      <a:lnTo>
                        <a:pt x="1624" y="225"/>
                      </a:lnTo>
                      <a:lnTo>
                        <a:pt x="1624" y="227"/>
                      </a:lnTo>
                      <a:lnTo>
                        <a:pt x="1625" y="227"/>
                      </a:lnTo>
                      <a:lnTo>
                        <a:pt x="1625" y="227"/>
                      </a:lnTo>
                      <a:lnTo>
                        <a:pt x="1629" y="227"/>
                      </a:lnTo>
                      <a:lnTo>
                        <a:pt x="1629" y="228"/>
                      </a:lnTo>
                      <a:lnTo>
                        <a:pt x="1630" y="228"/>
                      </a:lnTo>
                      <a:lnTo>
                        <a:pt x="1630" y="229"/>
                      </a:lnTo>
                      <a:lnTo>
                        <a:pt x="1630" y="229"/>
                      </a:lnTo>
                      <a:lnTo>
                        <a:pt x="1630" y="229"/>
                      </a:lnTo>
                      <a:lnTo>
                        <a:pt x="1628" y="229"/>
                      </a:lnTo>
                      <a:lnTo>
                        <a:pt x="1626" y="231"/>
                      </a:lnTo>
                      <a:lnTo>
                        <a:pt x="1626" y="231"/>
                      </a:lnTo>
                      <a:lnTo>
                        <a:pt x="1624" y="231"/>
                      </a:lnTo>
                      <a:lnTo>
                        <a:pt x="1622" y="229"/>
                      </a:lnTo>
                      <a:lnTo>
                        <a:pt x="1622" y="229"/>
                      </a:lnTo>
                      <a:lnTo>
                        <a:pt x="1617" y="228"/>
                      </a:lnTo>
                      <a:lnTo>
                        <a:pt x="1617" y="229"/>
                      </a:lnTo>
                      <a:lnTo>
                        <a:pt x="1617" y="231"/>
                      </a:lnTo>
                      <a:lnTo>
                        <a:pt x="1619" y="232"/>
                      </a:lnTo>
                      <a:lnTo>
                        <a:pt x="1620" y="232"/>
                      </a:lnTo>
                      <a:lnTo>
                        <a:pt x="1620" y="234"/>
                      </a:lnTo>
                      <a:lnTo>
                        <a:pt x="1619" y="234"/>
                      </a:lnTo>
                      <a:lnTo>
                        <a:pt x="1619" y="233"/>
                      </a:lnTo>
                      <a:lnTo>
                        <a:pt x="1619" y="233"/>
                      </a:lnTo>
                      <a:lnTo>
                        <a:pt x="1619" y="233"/>
                      </a:lnTo>
                      <a:lnTo>
                        <a:pt x="1617" y="232"/>
                      </a:lnTo>
                      <a:lnTo>
                        <a:pt x="1616" y="232"/>
                      </a:lnTo>
                      <a:lnTo>
                        <a:pt x="1613" y="233"/>
                      </a:lnTo>
                      <a:lnTo>
                        <a:pt x="1611" y="233"/>
                      </a:lnTo>
                      <a:lnTo>
                        <a:pt x="1611" y="233"/>
                      </a:lnTo>
                      <a:lnTo>
                        <a:pt x="1611" y="233"/>
                      </a:lnTo>
                      <a:lnTo>
                        <a:pt x="1609" y="232"/>
                      </a:lnTo>
                      <a:lnTo>
                        <a:pt x="1608" y="231"/>
                      </a:lnTo>
                      <a:lnTo>
                        <a:pt x="1607" y="231"/>
                      </a:lnTo>
                      <a:lnTo>
                        <a:pt x="1607" y="232"/>
                      </a:lnTo>
                      <a:lnTo>
                        <a:pt x="1605" y="232"/>
                      </a:lnTo>
                      <a:lnTo>
                        <a:pt x="1604" y="233"/>
                      </a:lnTo>
                      <a:lnTo>
                        <a:pt x="1604" y="236"/>
                      </a:lnTo>
                      <a:lnTo>
                        <a:pt x="1603" y="234"/>
                      </a:lnTo>
                      <a:lnTo>
                        <a:pt x="1603" y="234"/>
                      </a:lnTo>
                      <a:lnTo>
                        <a:pt x="1600" y="234"/>
                      </a:lnTo>
                      <a:lnTo>
                        <a:pt x="1599" y="232"/>
                      </a:lnTo>
                      <a:lnTo>
                        <a:pt x="1596" y="232"/>
                      </a:lnTo>
                      <a:lnTo>
                        <a:pt x="1594" y="233"/>
                      </a:lnTo>
                      <a:lnTo>
                        <a:pt x="1591" y="233"/>
                      </a:lnTo>
                      <a:lnTo>
                        <a:pt x="1590" y="233"/>
                      </a:lnTo>
                      <a:lnTo>
                        <a:pt x="1590" y="233"/>
                      </a:lnTo>
                      <a:lnTo>
                        <a:pt x="1590" y="233"/>
                      </a:lnTo>
                      <a:lnTo>
                        <a:pt x="1590" y="231"/>
                      </a:lnTo>
                      <a:lnTo>
                        <a:pt x="1592" y="231"/>
                      </a:lnTo>
                      <a:lnTo>
                        <a:pt x="1592" y="231"/>
                      </a:lnTo>
                      <a:lnTo>
                        <a:pt x="1594" y="231"/>
                      </a:lnTo>
                      <a:lnTo>
                        <a:pt x="1594" y="228"/>
                      </a:lnTo>
                      <a:lnTo>
                        <a:pt x="1591" y="228"/>
                      </a:lnTo>
                      <a:lnTo>
                        <a:pt x="1590" y="225"/>
                      </a:lnTo>
                      <a:lnTo>
                        <a:pt x="1591" y="225"/>
                      </a:lnTo>
                      <a:lnTo>
                        <a:pt x="1591" y="225"/>
                      </a:lnTo>
                      <a:lnTo>
                        <a:pt x="1594" y="225"/>
                      </a:lnTo>
                      <a:lnTo>
                        <a:pt x="1594" y="225"/>
                      </a:lnTo>
                      <a:lnTo>
                        <a:pt x="1594" y="224"/>
                      </a:lnTo>
                      <a:lnTo>
                        <a:pt x="1594" y="224"/>
                      </a:lnTo>
                      <a:lnTo>
                        <a:pt x="1595" y="224"/>
                      </a:lnTo>
                      <a:lnTo>
                        <a:pt x="1598" y="224"/>
                      </a:lnTo>
                      <a:lnTo>
                        <a:pt x="1598" y="220"/>
                      </a:lnTo>
                      <a:lnTo>
                        <a:pt x="1595" y="221"/>
                      </a:lnTo>
                      <a:lnTo>
                        <a:pt x="1595" y="221"/>
                      </a:lnTo>
                      <a:lnTo>
                        <a:pt x="1590" y="221"/>
                      </a:lnTo>
                      <a:lnTo>
                        <a:pt x="1590" y="219"/>
                      </a:lnTo>
                      <a:lnTo>
                        <a:pt x="1588" y="217"/>
                      </a:lnTo>
                      <a:lnTo>
                        <a:pt x="1588" y="216"/>
                      </a:lnTo>
                      <a:lnTo>
                        <a:pt x="1590" y="216"/>
                      </a:lnTo>
                      <a:lnTo>
                        <a:pt x="1590" y="215"/>
                      </a:lnTo>
                      <a:lnTo>
                        <a:pt x="1586" y="215"/>
                      </a:lnTo>
                      <a:lnTo>
                        <a:pt x="1586" y="216"/>
                      </a:lnTo>
                      <a:lnTo>
                        <a:pt x="1586" y="216"/>
                      </a:lnTo>
                      <a:lnTo>
                        <a:pt x="1584" y="216"/>
                      </a:lnTo>
                      <a:lnTo>
                        <a:pt x="1583" y="217"/>
                      </a:lnTo>
                      <a:lnTo>
                        <a:pt x="1582" y="216"/>
                      </a:lnTo>
                      <a:lnTo>
                        <a:pt x="1582" y="215"/>
                      </a:lnTo>
                      <a:lnTo>
                        <a:pt x="1581" y="215"/>
                      </a:lnTo>
                      <a:lnTo>
                        <a:pt x="1579" y="216"/>
                      </a:lnTo>
                      <a:lnTo>
                        <a:pt x="1581" y="216"/>
                      </a:lnTo>
                      <a:lnTo>
                        <a:pt x="1581" y="216"/>
                      </a:lnTo>
                      <a:lnTo>
                        <a:pt x="1579" y="217"/>
                      </a:lnTo>
                      <a:lnTo>
                        <a:pt x="1578" y="217"/>
                      </a:lnTo>
                      <a:lnTo>
                        <a:pt x="1577" y="217"/>
                      </a:lnTo>
                      <a:lnTo>
                        <a:pt x="1577" y="219"/>
                      </a:lnTo>
                      <a:lnTo>
                        <a:pt x="1574" y="219"/>
                      </a:lnTo>
                      <a:lnTo>
                        <a:pt x="1574" y="219"/>
                      </a:lnTo>
                      <a:lnTo>
                        <a:pt x="1574" y="219"/>
                      </a:lnTo>
                      <a:lnTo>
                        <a:pt x="1574" y="216"/>
                      </a:lnTo>
                      <a:lnTo>
                        <a:pt x="1573" y="214"/>
                      </a:lnTo>
                      <a:lnTo>
                        <a:pt x="1573" y="212"/>
                      </a:lnTo>
                      <a:lnTo>
                        <a:pt x="1571" y="210"/>
                      </a:lnTo>
                      <a:lnTo>
                        <a:pt x="1573" y="208"/>
                      </a:lnTo>
                      <a:lnTo>
                        <a:pt x="1574" y="206"/>
                      </a:lnTo>
                      <a:lnTo>
                        <a:pt x="1575" y="206"/>
                      </a:lnTo>
                      <a:lnTo>
                        <a:pt x="1577" y="207"/>
                      </a:lnTo>
                      <a:lnTo>
                        <a:pt x="1577" y="207"/>
                      </a:lnTo>
                      <a:lnTo>
                        <a:pt x="1579" y="207"/>
                      </a:lnTo>
                      <a:lnTo>
                        <a:pt x="1579" y="206"/>
                      </a:lnTo>
                      <a:lnTo>
                        <a:pt x="1581" y="207"/>
                      </a:lnTo>
                      <a:lnTo>
                        <a:pt x="1581" y="206"/>
                      </a:lnTo>
                      <a:lnTo>
                        <a:pt x="1581" y="206"/>
                      </a:lnTo>
                      <a:lnTo>
                        <a:pt x="1582" y="206"/>
                      </a:lnTo>
                      <a:lnTo>
                        <a:pt x="1581" y="204"/>
                      </a:lnTo>
                      <a:lnTo>
                        <a:pt x="1581" y="203"/>
                      </a:lnTo>
                      <a:lnTo>
                        <a:pt x="1579" y="202"/>
                      </a:lnTo>
                      <a:lnTo>
                        <a:pt x="1581" y="202"/>
                      </a:lnTo>
                      <a:lnTo>
                        <a:pt x="1581" y="202"/>
                      </a:lnTo>
                      <a:lnTo>
                        <a:pt x="1581" y="202"/>
                      </a:lnTo>
                      <a:lnTo>
                        <a:pt x="1582" y="202"/>
                      </a:lnTo>
                      <a:lnTo>
                        <a:pt x="1582" y="198"/>
                      </a:lnTo>
                      <a:lnTo>
                        <a:pt x="1584" y="198"/>
                      </a:lnTo>
                      <a:lnTo>
                        <a:pt x="1584" y="197"/>
                      </a:lnTo>
                      <a:lnTo>
                        <a:pt x="1583" y="197"/>
                      </a:lnTo>
                      <a:lnTo>
                        <a:pt x="1582" y="191"/>
                      </a:lnTo>
                      <a:lnTo>
                        <a:pt x="1583" y="191"/>
                      </a:lnTo>
                      <a:lnTo>
                        <a:pt x="1583" y="190"/>
                      </a:lnTo>
                      <a:lnTo>
                        <a:pt x="1584" y="189"/>
                      </a:lnTo>
                      <a:lnTo>
                        <a:pt x="1584" y="189"/>
                      </a:lnTo>
                      <a:lnTo>
                        <a:pt x="1584" y="189"/>
                      </a:lnTo>
                      <a:lnTo>
                        <a:pt x="1587" y="187"/>
                      </a:lnTo>
                      <a:lnTo>
                        <a:pt x="1590" y="189"/>
                      </a:lnTo>
                      <a:lnTo>
                        <a:pt x="1591" y="189"/>
                      </a:lnTo>
                      <a:lnTo>
                        <a:pt x="1591" y="187"/>
                      </a:lnTo>
                      <a:lnTo>
                        <a:pt x="1595" y="185"/>
                      </a:lnTo>
                      <a:lnTo>
                        <a:pt x="1595" y="183"/>
                      </a:lnTo>
                      <a:lnTo>
                        <a:pt x="1594" y="183"/>
                      </a:lnTo>
                      <a:lnTo>
                        <a:pt x="1592" y="185"/>
                      </a:lnTo>
                      <a:lnTo>
                        <a:pt x="1592" y="185"/>
                      </a:lnTo>
                      <a:lnTo>
                        <a:pt x="1592" y="185"/>
                      </a:lnTo>
                      <a:lnTo>
                        <a:pt x="1591" y="183"/>
                      </a:lnTo>
                      <a:lnTo>
                        <a:pt x="1590" y="183"/>
                      </a:lnTo>
                      <a:lnTo>
                        <a:pt x="1591" y="183"/>
                      </a:lnTo>
                      <a:lnTo>
                        <a:pt x="1591" y="181"/>
                      </a:lnTo>
                      <a:lnTo>
                        <a:pt x="1592" y="181"/>
                      </a:lnTo>
                      <a:lnTo>
                        <a:pt x="1592" y="180"/>
                      </a:lnTo>
                      <a:lnTo>
                        <a:pt x="1594" y="178"/>
                      </a:lnTo>
                      <a:lnTo>
                        <a:pt x="1598" y="178"/>
                      </a:lnTo>
                      <a:lnTo>
                        <a:pt x="1598" y="177"/>
                      </a:lnTo>
                      <a:lnTo>
                        <a:pt x="1594" y="177"/>
                      </a:lnTo>
                      <a:lnTo>
                        <a:pt x="1594" y="177"/>
                      </a:lnTo>
                      <a:lnTo>
                        <a:pt x="1588" y="178"/>
                      </a:lnTo>
                      <a:lnTo>
                        <a:pt x="1588" y="177"/>
                      </a:lnTo>
                      <a:lnTo>
                        <a:pt x="1587" y="177"/>
                      </a:lnTo>
                      <a:lnTo>
                        <a:pt x="1586" y="176"/>
                      </a:lnTo>
                      <a:lnTo>
                        <a:pt x="1586" y="174"/>
                      </a:lnTo>
                      <a:lnTo>
                        <a:pt x="1590" y="174"/>
                      </a:lnTo>
                      <a:lnTo>
                        <a:pt x="1591" y="173"/>
                      </a:lnTo>
                      <a:lnTo>
                        <a:pt x="1594" y="173"/>
                      </a:lnTo>
                      <a:lnTo>
                        <a:pt x="1594" y="170"/>
                      </a:lnTo>
                      <a:lnTo>
                        <a:pt x="1596" y="169"/>
                      </a:lnTo>
                      <a:lnTo>
                        <a:pt x="1599" y="169"/>
                      </a:lnTo>
                      <a:lnTo>
                        <a:pt x="1599" y="169"/>
                      </a:lnTo>
                      <a:lnTo>
                        <a:pt x="1599" y="169"/>
                      </a:lnTo>
                      <a:lnTo>
                        <a:pt x="1600" y="169"/>
                      </a:lnTo>
                      <a:lnTo>
                        <a:pt x="1600" y="168"/>
                      </a:lnTo>
                      <a:lnTo>
                        <a:pt x="1600" y="168"/>
                      </a:lnTo>
                      <a:lnTo>
                        <a:pt x="1600" y="165"/>
                      </a:lnTo>
                      <a:lnTo>
                        <a:pt x="1601" y="165"/>
                      </a:lnTo>
                      <a:lnTo>
                        <a:pt x="1601" y="165"/>
                      </a:lnTo>
                      <a:lnTo>
                        <a:pt x="1603" y="165"/>
                      </a:lnTo>
                      <a:lnTo>
                        <a:pt x="1603" y="162"/>
                      </a:lnTo>
                      <a:lnTo>
                        <a:pt x="1604" y="161"/>
                      </a:lnTo>
                      <a:lnTo>
                        <a:pt x="1604" y="161"/>
                      </a:lnTo>
                      <a:lnTo>
                        <a:pt x="1611" y="162"/>
                      </a:lnTo>
                      <a:lnTo>
                        <a:pt x="1611" y="162"/>
                      </a:lnTo>
                      <a:lnTo>
                        <a:pt x="1609" y="161"/>
                      </a:lnTo>
                      <a:lnTo>
                        <a:pt x="1608" y="161"/>
                      </a:lnTo>
                      <a:lnTo>
                        <a:pt x="1608" y="159"/>
                      </a:lnTo>
                      <a:lnTo>
                        <a:pt x="1611" y="159"/>
                      </a:lnTo>
                      <a:lnTo>
                        <a:pt x="1612" y="157"/>
                      </a:lnTo>
                      <a:lnTo>
                        <a:pt x="1612" y="157"/>
                      </a:lnTo>
                      <a:lnTo>
                        <a:pt x="1609" y="157"/>
                      </a:lnTo>
                      <a:lnTo>
                        <a:pt x="1609" y="156"/>
                      </a:lnTo>
                      <a:lnTo>
                        <a:pt x="1609" y="156"/>
                      </a:lnTo>
                      <a:lnTo>
                        <a:pt x="1611" y="155"/>
                      </a:lnTo>
                      <a:lnTo>
                        <a:pt x="1612" y="156"/>
                      </a:lnTo>
                      <a:lnTo>
                        <a:pt x="1613" y="156"/>
                      </a:lnTo>
                      <a:lnTo>
                        <a:pt x="1615" y="156"/>
                      </a:lnTo>
                      <a:lnTo>
                        <a:pt x="1616" y="155"/>
                      </a:lnTo>
                      <a:lnTo>
                        <a:pt x="1617" y="155"/>
                      </a:lnTo>
                      <a:lnTo>
                        <a:pt x="1617" y="153"/>
                      </a:lnTo>
                      <a:lnTo>
                        <a:pt x="1620" y="152"/>
                      </a:lnTo>
                      <a:lnTo>
                        <a:pt x="1620" y="152"/>
                      </a:lnTo>
                      <a:lnTo>
                        <a:pt x="1622" y="152"/>
                      </a:lnTo>
                      <a:lnTo>
                        <a:pt x="1624" y="152"/>
                      </a:lnTo>
                      <a:lnTo>
                        <a:pt x="1625" y="151"/>
                      </a:lnTo>
                      <a:lnTo>
                        <a:pt x="1626" y="152"/>
                      </a:lnTo>
                      <a:lnTo>
                        <a:pt x="1628" y="152"/>
                      </a:lnTo>
                      <a:lnTo>
                        <a:pt x="1629" y="152"/>
                      </a:lnTo>
                      <a:lnTo>
                        <a:pt x="1630" y="151"/>
                      </a:lnTo>
                      <a:lnTo>
                        <a:pt x="1632" y="151"/>
                      </a:lnTo>
                      <a:lnTo>
                        <a:pt x="1633" y="151"/>
                      </a:lnTo>
                      <a:lnTo>
                        <a:pt x="1633" y="151"/>
                      </a:lnTo>
                      <a:lnTo>
                        <a:pt x="1633" y="149"/>
                      </a:lnTo>
                      <a:lnTo>
                        <a:pt x="1634" y="148"/>
                      </a:lnTo>
                      <a:lnTo>
                        <a:pt x="1641" y="147"/>
                      </a:lnTo>
                      <a:lnTo>
                        <a:pt x="1642" y="145"/>
                      </a:lnTo>
                      <a:lnTo>
                        <a:pt x="1642" y="145"/>
                      </a:lnTo>
                      <a:lnTo>
                        <a:pt x="1643" y="144"/>
                      </a:lnTo>
                      <a:lnTo>
                        <a:pt x="1643" y="144"/>
                      </a:lnTo>
                      <a:lnTo>
                        <a:pt x="1647" y="144"/>
                      </a:lnTo>
                      <a:lnTo>
                        <a:pt x="1647" y="143"/>
                      </a:lnTo>
                      <a:lnTo>
                        <a:pt x="1649" y="143"/>
                      </a:lnTo>
                      <a:lnTo>
                        <a:pt x="1649" y="142"/>
                      </a:lnTo>
                      <a:lnTo>
                        <a:pt x="1651" y="142"/>
                      </a:lnTo>
                      <a:lnTo>
                        <a:pt x="1651" y="142"/>
                      </a:lnTo>
                      <a:lnTo>
                        <a:pt x="1651" y="142"/>
                      </a:lnTo>
                      <a:lnTo>
                        <a:pt x="1651" y="142"/>
                      </a:lnTo>
                      <a:lnTo>
                        <a:pt x="1654" y="142"/>
                      </a:lnTo>
                      <a:lnTo>
                        <a:pt x="1654" y="142"/>
                      </a:lnTo>
                      <a:lnTo>
                        <a:pt x="1655" y="142"/>
                      </a:lnTo>
                      <a:lnTo>
                        <a:pt x="1655" y="140"/>
                      </a:lnTo>
                      <a:lnTo>
                        <a:pt x="1655" y="140"/>
                      </a:lnTo>
                      <a:lnTo>
                        <a:pt x="1655" y="142"/>
                      </a:lnTo>
                      <a:lnTo>
                        <a:pt x="1656" y="142"/>
                      </a:lnTo>
                      <a:lnTo>
                        <a:pt x="1656" y="142"/>
                      </a:lnTo>
                      <a:lnTo>
                        <a:pt x="1662" y="142"/>
                      </a:lnTo>
                      <a:lnTo>
                        <a:pt x="1662" y="136"/>
                      </a:lnTo>
                      <a:lnTo>
                        <a:pt x="1662" y="136"/>
                      </a:lnTo>
                      <a:lnTo>
                        <a:pt x="1662" y="136"/>
                      </a:lnTo>
                      <a:lnTo>
                        <a:pt x="1667" y="135"/>
                      </a:lnTo>
                      <a:lnTo>
                        <a:pt x="1668" y="136"/>
                      </a:lnTo>
                      <a:lnTo>
                        <a:pt x="1671" y="138"/>
                      </a:lnTo>
                      <a:lnTo>
                        <a:pt x="1671" y="139"/>
                      </a:lnTo>
                      <a:lnTo>
                        <a:pt x="1675" y="138"/>
                      </a:lnTo>
                      <a:lnTo>
                        <a:pt x="1676" y="139"/>
                      </a:lnTo>
                      <a:lnTo>
                        <a:pt x="1679" y="139"/>
                      </a:lnTo>
                      <a:lnTo>
                        <a:pt x="1680" y="138"/>
                      </a:lnTo>
                      <a:lnTo>
                        <a:pt x="1681" y="138"/>
                      </a:lnTo>
                      <a:lnTo>
                        <a:pt x="1681" y="136"/>
                      </a:lnTo>
                      <a:lnTo>
                        <a:pt x="1681" y="136"/>
                      </a:lnTo>
                      <a:lnTo>
                        <a:pt x="1683" y="138"/>
                      </a:lnTo>
                      <a:lnTo>
                        <a:pt x="1683" y="138"/>
                      </a:lnTo>
                      <a:lnTo>
                        <a:pt x="1688" y="136"/>
                      </a:lnTo>
                      <a:lnTo>
                        <a:pt x="1688" y="136"/>
                      </a:lnTo>
                      <a:lnTo>
                        <a:pt x="1691" y="135"/>
                      </a:lnTo>
                      <a:lnTo>
                        <a:pt x="1691" y="135"/>
                      </a:lnTo>
                      <a:lnTo>
                        <a:pt x="1692" y="135"/>
                      </a:lnTo>
                      <a:lnTo>
                        <a:pt x="1693" y="134"/>
                      </a:lnTo>
                      <a:lnTo>
                        <a:pt x="1693" y="134"/>
                      </a:lnTo>
                      <a:lnTo>
                        <a:pt x="1694" y="134"/>
                      </a:lnTo>
                      <a:lnTo>
                        <a:pt x="1694" y="134"/>
                      </a:lnTo>
                      <a:lnTo>
                        <a:pt x="1696" y="134"/>
                      </a:lnTo>
                      <a:lnTo>
                        <a:pt x="1696" y="132"/>
                      </a:lnTo>
                      <a:lnTo>
                        <a:pt x="1697" y="132"/>
                      </a:lnTo>
                      <a:lnTo>
                        <a:pt x="1697" y="132"/>
                      </a:lnTo>
                      <a:lnTo>
                        <a:pt x="1698" y="132"/>
                      </a:lnTo>
                      <a:lnTo>
                        <a:pt x="1698" y="131"/>
                      </a:lnTo>
                      <a:lnTo>
                        <a:pt x="1700" y="131"/>
                      </a:lnTo>
                      <a:lnTo>
                        <a:pt x="1702" y="131"/>
                      </a:lnTo>
                      <a:lnTo>
                        <a:pt x="1702" y="132"/>
                      </a:lnTo>
                      <a:lnTo>
                        <a:pt x="1702" y="132"/>
                      </a:lnTo>
                      <a:lnTo>
                        <a:pt x="1704" y="132"/>
                      </a:lnTo>
                      <a:lnTo>
                        <a:pt x="1705" y="130"/>
                      </a:lnTo>
                      <a:lnTo>
                        <a:pt x="1708" y="128"/>
                      </a:lnTo>
                      <a:lnTo>
                        <a:pt x="1708" y="128"/>
                      </a:lnTo>
                      <a:lnTo>
                        <a:pt x="1710" y="128"/>
                      </a:lnTo>
                      <a:lnTo>
                        <a:pt x="1710" y="127"/>
                      </a:lnTo>
                      <a:lnTo>
                        <a:pt x="1713" y="126"/>
                      </a:lnTo>
                      <a:lnTo>
                        <a:pt x="1714" y="126"/>
                      </a:lnTo>
                      <a:close/>
                      <a:moveTo>
                        <a:pt x="260" y="121"/>
                      </a:moveTo>
                      <a:lnTo>
                        <a:pt x="261" y="121"/>
                      </a:lnTo>
                      <a:lnTo>
                        <a:pt x="261" y="121"/>
                      </a:lnTo>
                      <a:lnTo>
                        <a:pt x="262" y="121"/>
                      </a:lnTo>
                      <a:lnTo>
                        <a:pt x="262" y="121"/>
                      </a:lnTo>
                      <a:lnTo>
                        <a:pt x="264" y="121"/>
                      </a:lnTo>
                      <a:lnTo>
                        <a:pt x="265" y="121"/>
                      </a:lnTo>
                      <a:lnTo>
                        <a:pt x="265" y="122"/>
                      </a:lnTo>
                      <a:lnTo>
                        <a:pt x="268" y="123"/>
                      </a:lnTo>
                      <a:lnTo>
                        <a:pt x="270" y="123"/>
                      </a:lnTo>
                      <a:lnTo>
                        <a:pt x="274" y="123"/>
                      </a:lnTo>
                      <a:lnTo>
                        <a:pt x="278" y="123"/>
                      </a:lnTo>
                      <a:lnTo>
                        <a:pt x="279" y="123"/>
                      </a:lnTo>
                      <a:lnTo>
                        <a:pt x="281" y="125"/>
                      </a:lnTo>
                      <a:lnTo>
                        <a:pt x="281" y="126"/>
                      </a:lnTo>
                      <a:lnTo>
                        <a:pt x="282" y="128"/>
                      </a:lnTo>
                      <a:lnTo>
                        <a:pt x="283" y="127"/>
                      </a:lnTo>
                      <a:lnTo>
                        <a:pt x="283" y="128"/>
                      </a:lnTo>
                      <a:lnTo>
                        <a:pt x="288" y="128"/>
                      </a:lnTo>
                      <a:lnTo>
                        <a:pt x="288" y="127"/>
                      </a:lnTo>
                      <a:lnTo>
                        <a:pt x="292" y="127"/>
                      </a:lnTo>
                      <a:lnTo>
                        <a:pt x="292" y="127"/>
                      </a:lnTo>
                      <a:lnTo>
                        <a:pt x="294" y="127"/>
                      </a:lnTo>
                      <a:lnTo>
                        <a:pt x="294" y="126"/>
                      </a:lnTo>
                      <a:lnTo>
                        <a:pt x="298" y="126"/>
                      </a:lnTo>
                      <a:lnTo>
                        <a:pt x="299" y="128"/>
                      </a:lnTo>
                      <a:lnTo>
                        <a:pt x="300" y="130"/>
                      </a:lnTo>
                      <a:lnTo>
                        <a:pt x="302" y="130"/>
                      </a:lnTo>
                      <a:lnTo>
                        <a:pt x="302" y="130"/>
                      </a:lnTo>
                      <a:lnTo>
                        <a:pt x="303" y="130"/>
                      </a:lnTo>
                      <a:lnTo>
                        <a:pt x="304" y="130"/>
                      </a:lnTo>
                      <a:lnTo>
                        <a:pt x="305" y="131"/>
                      </a:lnTo>
                      <a:lnTo>
                        <a:pt x="307" y="131"/>
                      </a:lnTo>
                      <a:lnTo>
                        <a:pt x="307" y="131"/>
                      </a:lnTo>
                      <a:lnTo>
                        <a:pt x="308" y="131"/>
                      </a:lnTo>
                      <a:lnTo>
                        <a:pt x="311" y="132"/>
                      </a:lnTo>
                      <a:lnTo>
                        <a:pt x="313" y="134"/>
                      </a:lnTo>
                      <a:lnTo>
                        <a:pt x="313" y="135"/>
                      </a:lnTo>
                      <a:lnTo>
                        <a:pt x="309" y="136"/>
                      </a:lnTo>
                      <a:lnTo>
                        <a:pt x="309" y="138"/>
                      </a:lnTo>
                      <a:lnTo>
                        <a:pt x="308" y="138"/>
                      </a:lnTo>
                      <a:lnTo>
                        <a:pt x="305" y="138"/>
                      </a:lnTo>
                      <a:lnTo>
                        <a:pt x="304" y="136"/>
                      </a:lnTo>
                      <a:lnTo>
                        <a:pt x="303" y="136"/>
                      </a:lnTo>
                      <a:lnTo>
                        <a:pt x="303" y="138"/>
                      </a:lnTo>
                      <a:lnTo>
                        <a:pt x="303" y="138"/>
                      </a:lnTo>
                      <a:lnTo>
                        <a:pt x="303" y="138"/>
                      </a:lnTo>
                      <a:lnTo>
                        <a:pt x="304" y="139"/>
                      </a:lnTo>
                      <a:lnTo>
                        <a:pt x="307" y="139"/>
                      </a:lnTo>
                      <a:lnTo>
                        <a:pt x="305" y="140"/>
                      </a:lnTo>
                      <a:lnTo>
                        <a:pt x="304" y="140"/>
                      </a:lnTo>
                      <a:lnTo>
                        <a:pt x="304" y="142"/>
                      </a:lnTo>
                      <a:lnTo>
                        <a:pt x="305" y="142"/>
                      </a:lnTo>
                      <a:lnTo>
                        <a:pt x="307" y="140"/>
                      </a:lnTo>
                      <a:lnTo>
                        <a:pt x="308" y="139"/>
                      </a:lnTo>
                      <a:lnTo>
                        <a:pt x="311" y="139"/>
                      </a:lnTo>
                      <a:lnTo>
                        <a:pt x="311" y="139"/>
                      </a:lnTo>
                      <a:lnTo>
                        <a:pt x="311" y="139"/>
                      </a:lnTo>
                      <a:lnTo>
                        <a:pt x="312" y="139"/>
                      </a:lnTo>
                      <a:lnTo>
                        <a:pt x="312" y="139"/>
                      </a:lnTo>
                      <a:lnTo>
                        <a:pt x="311" y="142"/>
                      </a:lnTo>
                      <a:lnTo>
                        <a:pt x="311" y="142"/>
                      </a:lnTo>
                      <a:lnTo>
                        <a:pt x="311" y="142"/>
                      </a:lnTo>
                      <a:lnTo>
                        <a:pt x="312" y="140"/>
                      </a:lnTo>
                      <a:lnTo>
                        <a:pt x="312" y="140"/>
                      </a:lnTo>
                      <a:lnTo>
                        <a:pt x="313" y="140"/>
                      </a:lnTo>
                      <a:lnTo>
                        <a:pt x="315" y="139"/>
                      </a:lnTo>
                      <a:lnTo>
                        <a:pt x="315" y="140"/>
                      </a:lnTo>
                      <a:lnTo>
                        <a:pt x="315" y="140"/>
                      </a:lnTo>
                      <a:lnTo>
                        <a:pt x="315" y="140"/>
                      </a:lnTo>
                      <a:lnTo>
                        <a:pt x="315" y="140"/>
                      </a:lnTo>
                      <a:lnTo>
                        <a:pt x="315" y="140"/>
                      </a:lnTo>
                      <a:lnTo>
                        <a:pt x="315" y="144"/>
                      </a:lnTo>
                      <a:lnTo>
                        <a:pt x="316" y="144"/>
                      </a:lnTo>
                      <a:lnTo>
                        <a:pt x="316" y="142"/>
                      </a:lnTo>
                      <a:lnTo>
                        <a:pt x="325" y="144"/>
                      </a:lnTo>
                      <a:lnTo>
                        <a:pt x="325" y="145"/>
                      </a:lnTo>
                      <a:lnTo>
                        <a:pt x="326" y="145"/>
                      </a:lnTo>
                      <a:lnTo>
                        <a:pt x="328" y="144"/>
                      </a:lnTo>
                      <a:lnTo>
                        <a:pt x="328" y="144"/>
                      </a:lnTo>
                      <a:lnTo>
                        <a:pt x="329" y="145"/>
                      </a:lnTo>
                      <a:lnTo>
                        <a:pt x="330" y="145"/>
                      </a:lnTo>
                      <a:lnTo>
                        <a:pt x="333" y="147"/>
                      </a:lnTo>
                      <a:lnTo>
                        <a:pt x="332" y="144"/>
                      </a:lnTo>
                      <a:lnTo>
                        <a:pt x="333" y="144"/>
                      </a:lnTo>
                      <a:lnTo>
                        <a:pt x="334" y="143"/>
                      </a:lnTo>
                      <a:lnTo>
                        <a:pt x="336" y="144"/>
                      </a:lnTo>
                      <a:lnTo>
                        <a:pt x="338" y="145"/>
                      </a:lnTo>
                      <a:lnTo>
                        <a:pt x="338" y="145"/>
                      </a:lnTo>
                      <a:lnTo>
                        <a:pt x="338" y="145"/>
                      </a:lnTo>
                      <a:lnTo>
                        <a:pt x="340" y="144"/>
                      </a:lnTo>
                      <a:lnTo>
                        <a:pt x="340" y="144"/>
                      </a:lnTo>
                      <a:lnTo>
                        <a:pt x="340" y="145"/>
                      </a:lnTo>
                      <a:lnTo>
                        <a:pt x="343" y="145"/>
                      </a:lnTo>
                      <a:lnTo>
                        <a:pt x="343" y="144"/>
                      </a:lnTo>
                      <a:lnTo>
                        <a:pt x="347" y="143"/>
                      </a:lnTo>
                      <a:lnTo>
                        <a:pt x="350" y="143"/>
                      </a:lnTo>
                      <a:lnTo>
                        <a:pt x="353" y="143"/>
                      </a:lnTo>
                      <a:lnTo>
                        <a:pt x="357" y="143"/>
                      </a:lnTo>
                      <a:lnTo>
                        <a:pt x="357" y="140"/>
                      </a:lnTo>
                      <a:lnTo>
                        <a:pt x="362" y="140"/>
                      </a:lnTo>
                      <a:lnTo>
                        <a:pt x="362" y="140"/>
                      </a:lnTo>
                      <a:lnTo>
                        <a:pt x="362" y="140"/>
                      </a:lnTo>
                      <a:lnTo>
                        <a:pt x="364" y="139"/>
                      </a:lnTo>
                      <a:lnTo>
                        <a:pt x="366" y="139"/>
                      </a:lnTo>
                      <a:lnTo>
                        <a:pt x="367" y="139"/>
                      </a:lnTo>
                      <a:lnTo>
                        <a:pt x="367" y="140"/>
                      </a:lnTo>
                      <a:lnTo>
                        <a:pt x="368" y="140"/>
                      </a:lnTo>
                      <a:lnTo>
                        <a:pt x="368" y="142"/>
                      </a:lnTo>
                      <a:lnTo>
                        <a:pt x="370" y="142"/>
                      </a:lnTo>
                      <a:lnTo>
                        <a:pt x="371" y="142"/>
                      </a:lnTo>
                      <a:lnTo>
                        <a:pt x="372" y="140"/>
                      </a:lnTo>
                      <a:lnTo>
                        <a:pt x="372" y="140"/>
                      </a:lnTo>
                      <a:lnTo>
                        <a:pt x="383" y="140"/>
                      </a:lnTo>
                      <a:lnTo>
                        <a:pt x="383" y="143"/>
                      </a:lnTo>
                      <a:lnTo>
                        <a:pt x="384" y="143"/>
                      </a:lnTo>
                      <a:lnTo>
                        <a:pt x="385" y="144"/>
                      </a:lnTo>
                      <a:lnTo>
                        <a:pt x="388" y="144"/>
                      </a:lnTo>
                      <a:lnTo>
                        <a:pt x="391" y="144"/>
                      </a:lnTo>
                      <a:lnTo>
                        <a:pt x="391" y="144"/>
                      </a:lnTo>
                      <a:lnTo>
                        <a:pt x="392" y="143"/>
                      </a:lnTo>
                      <a:lnTo>
                        <a:pt x="392" y="143"/>
                      </a:lnTo>
                      <a:lnTo>
                        <a:pt x="392" y="144"/>
                      </a:lnTo>
                      <a:lnTo>
                        <a:pt x="395" y="144"/>
                      </a:lnTo>
                      <a:lnTo>
                        <a:pt x="395" y="145"/>
                      </a:lnTo>
                      <a:lnTo>
                        <a:pt x="397" y="145"/>
                      </a:lnTo>
                      <a:lnTo>
                        <a:pt x="397" y="147"/>
                      </a:lnTo>
                      <a:lnTo>
                        <a:pt x="400" y="147"/>
                      </a:lnTo>
                      <a:lnTo>
                        <a:pt x="400" y="147"/>
                      </a:lnTo>
                      <a:lnTo>
                        <a:pt x="401" y="148"/>
                      </a:lnTo>
                      <a:lnTo>
                        <a:pt x="401" y="148"/>
                      </a:lnTo>
                      <a:lnTo>
                        <a:pt x="402" y="148"/>
                      </a:lnTo>
                      <a:lnTo>
                        <a:pt x="402" y="148"/>
                      </a:lnTo>
                      <a:lnTo>
                        <a:pt x="402" y="149"/>
                      </a:lnTo>
                      <a:lnTo>
                        <a:pt x="404" y="151"/>
                      </a:lnTo>
                      <a:lnTo>
                        <a:pt x="404" y="151"/>
                      </a:lnTo>
                      <a:lnTo>
                        <a:pt x="404" y="151"/>
                      </a:lnTo>
                      <a:lnTo>
                        <a:pt x="404" y="152"/>
                      </a:lnTo>
                      <a:lnTo>
                        <a:pt x="402" y="152"/>
                      </a:lnTo>
                      <a:lnTo>
                        <a:pt x="402" y="153"/>
                      </a:lnTo>
                      <a:lnTo>
                        <a:pt x="401" y="153"/>
                      </a:lnTo>
                      <a:lnTo>
                        <a:pt x="397" y="157"/>
                      </a:lnTo>
                      <a:lnTo>
                        <a:pt x="396" y="156"/>
                      </a:lnTo>
                      <a:lnTo>
                        <a:pt x="396" y="159"/>
                      </a:lnTo>
                      <a:lnTo>
                        <a:pt x="397" y="159"/>
                      </a:lnTo>
                      <a:lnTo>
                        <a:pt x="397" y="160"/>
                      </a:lnTo>
                      <a:lnTo>
                        <a:pt x="396" y="161"/>
                      </a:lnTo>
                      <a:lnTo>
                        <a:pt x="396" y="162"/>
                      </a:lnTo>
                      <a:lnTo>
                        <a:pt x="385" y="162"/>
                      </a:lnTo>
                      <a:lnTo>
                        <a:pt x="385" y="164"/>
                      </a:lnTo>
                      <a:lnTo>
                        <a:pt x="381" y="164"/>
                      </a:lnTo>
                      <a:lnTo>
                        <a:pt x="381" y="162"/>
                      </a:lnTo>
                      <a:lnTo>
                        <a:pt x="380" y="162"/>
                      </a:lnTo>
                      <a:lnTo>
                        <a:pt x="379" y="164"/>
                      </a:lnTo>
                      <a:lnTo>
                        <a:pt x="379" y="164"/>
                      </a:lnTo>
                      <a:lnTo>
                        <a:pt x="377" y="161"/>
                      </a:lnTo>
                      <a:lnTo>
                        <a:pt x="376" y="161"/>
                      </a:lnTo>
                      <a:lnTo>
                        <a:pt x="376" y="162"/>
                      </a:lnTo>
                      <a:lnTo>
                        <a:pt x="374" y="164"/>
                      </a:lnTo>
                      <a:lnTo>
                        <a:pt x="374" y="162"/>
                      </a:lnTo>
                      <a:lnTo>
                        <a:pt x="371" y="162"/>
                      </a:lnTo>
                      <a:lnTo>
                        <a:pt x="371" y="161"/>
                      </a:lnTo>
                      <a:lnTo>
                        <a:pt x="370" y="159"/>
                      </a:lnTo>
                      <a:lnTo>
                        <a:pt x="368" y="159"/>
                      </a:lnTo>
                      <a:lnTo>
                        <a:pt x="368" y="160"/>
                      </a:lnTo>
                      <a:lnTo>
                        <a:pt x="368" y="160"/>
                      </a:lnTo>
                      <a:lnTo>
                        <a:pt x="368" y="160"/>
                      </a:lnTo>
                      <a:lnTo>
                        <a:pt x="368" y="160"/>
                      </a:lnTo>
                      <a:lnTo>
                        <a:pt x="368" y="160"/>
                      </a:lnTo>
                      <a:lnTo>
                        <a:pt x="368" y="161"/>
                      </a:lnTo>
                      <a:lnTo>
                        <a:pt x="368" y="161"/>
                      </a:lnTo>
                      <a:lnTo>
                        <a:pt x="368" y="161"/>
                      </a:lnTo>
                      <a:lnTo>
                        <a:pt x="368" y="162"/>
                      </a:lnTo>
                      <a:lnTo>
                        <a:pt x="368" y="164"/>
                      </a:lnTo>
                      <a:lnTo>
                        <a:pt x="367" y="164"/>
                      </a:lnTo>
                      <a:lnTo>
                        <a:pt x="367" y="164"/>
                      </a:lnTo>
                      <a:lnTo>
                        <a:pt x="364" y="164"/>
                      </a:lnTo>
                      <a:lnTo>
                        <a:pt x="364" y="164"/>
                      </a:lnTo>
                      <a:lnTo>
                        <a:pt x="364" y="164"/>
                      </a:lnTo>
                      <a:lnTo>
                        <a:pt x="363" y="164"/>
                      </a:lnTo>
                      <a:lnTo>
                        <a:pt x="363" y="164"/>
                      </a:lnTo>
                      <a:lnTo>
                        <a:pt x="363" y="164"/>
                      </a:lnTo>
                      <a:lnTo>
                        <a:pt x="357" y="164"/>
                      </a:lnTo>
                      <a:lnTo>
                        <a:pt x="357" y="164"/>
                      </a:lnTo>
                      <a:lnTo>
                        <a:pt x="355" y="164"/>
                      </a:lnTo>
                      <a:lnTo>
                        <a:pt x="353" y="164"/>
                      </a:lnTo>
                      <a:lnTo>
                        <a:pt x="351" y="164"/>
                      </a:lnTo>
                      <a:lnTo>
                        <a:pt x="351" y="164"/>
                      </a:lnTo>
                      <a:lnTo>
                        <a:pt x="351" y="164"/>
                      </a:lnTo>
                      <a:lnTo>
                        <a:pt x="350" y="165"/>
                      </a:lnTo>
                      <a:lnTo>
                        <a:pt x="349" y="165"/>
                      </a:lnTo>
                      <a:lnTo>
                        <a:pt x="349" y="162"/>
                      </a:lnTo>
                      <a:lnTo>
                        <a:pt x="347" y="162"/>
                      </a:lnTo>
                      <a:lnTo>
                        <a:pt x="347" y="164"/>
                      </a:lnTo>
                      <a:lnTo>
                        <a:pt x="347" y="164"/>
                      </a:lnTo>
                      <a:lnTo>
                        <a:pt x="346" y="165"/>
                      </a:lnTo>
                      <a:lnTo>
                        <a:pt x="340" y="165"/>
                      </a:lnTo>
                      <a:lnTo>
                        <a:pt x="340" y="162"/>
                      </a:lnTo>
                      <a:lnTo>
                        <a:pt x="340" y="161"/>
                      </a:lnTo>
                      <a:lnTo>
                        <a:pt x="336" y="162"/>
                      </a:lnTo>
                      <a:lnTo>
                        <a:pt x="336" y="165"/>
                      </a:lnTo>
                      <a:lnTo>
                        <a:pt x="330" y="165"/>
                      </a:lnTo>
                      <a:lnTo>
                        <a:pt x="330" y="165"/>
                      </a:lnTo>
                      <a:lnTo>
                        <a:pt x="330" y="164"/>
                      </a:lnTo>
                      <a:lnTo>
                        <a:pt x="329" y="164"/>
                      </a:lnTo>
                      <a:lnTo>
                        <a:pt x="329" y="164"/>
                      </a:lnTo>
                      <a:lnTo>
                        <a:pt x="326" y="164"/>
                      </a:lnTo>
                      <a:lnTo>
                        <a:pt x="326" y="165"/>
                      </a:lnTo>
                      <a:lnTo>
                        <a:pt x="321" y="165"/>
                      </a:lnTo>
                      <a:lnTo>
                        <a:pt x="321" y="164"/>
                      </a:lnTo>
                      <a:lnTo>
                        <a:pt x="320" y="162"/>
                      </a:lnTo>
                      <a:lnTo>
                        <a:pt x="320" y="161"/>
                      </a:lnTo>
                      <a:lnTo>
                        <a:pt x="320" y="160"/>
                      </a:lnTo>
                      <a:lnTo>
                        <a:pt x="320" y="159"/>
                      </a:lnTo>
                      <a:lnTo>
                        <a:pt x="320" y="159"/>
                      </a:lnTo>
                      <a:lnTo>
                        <a:pt x="319" y="159"/>
                      </a:lnTo>
                      <a:lnTo>
                        <a:pt x="319" y="159"/>
                      </a:lnTo>
                      <a:lnTo>
                        <a:pt x="319" y="159"/>
                      </a:lnTo>
                      <a:lnTo>
                        <a:pt x="317" y="160"/>
                      </a:lnTo>
                      <a:lnTo>
                        <a:pt x="317" y="160"/>
                      </a:lnTo>
                      <a:lnTo>
                        <a:pt x="316" y="160"/>
                      </a:lnTo>
                      <a:lnTo>
                        <a:pt x="315" y="164"/>
                      </a:lnTo>
                      <a:lnTo>
                        <a:pt x="312" y="164"/>
                      </a:lnTo>
                      <a:lnTo>
                        <a:pt x="309" y="165"/>
                      </a:lnTo>
                      <a:lnTo>
                        <a:pt x="305" y="165"/>
                      </a:lnTo>
                      <a:lnTo>
                        <a:pt x="303" y="166"/>
                      </a:lnTo>
                      <a:lnTo>
                        <a:pt x="303" y="164"/>
                      </a:lnTo>
                      <a:lnTo>
                        <a:pt x="299" y="164"/>
                      </a:lnTo>
                      <a:lnTo>
                        <a:pt x="299" y="165"/>
                      </a:lnTo>
                      <a:lnTo>
                        <a:pt x="299" y="165"/>
                      </a:lnTo>
                      <a:lnTo>
                        <a:pt x="298" y="165"/>
                      </a:lnTo>
                      <a:lnTo>
                        <a:pt x="298" y="166"/>
                      </a:lnTo>
                      <a:lnTo>
                        <a:pt x="295" y="166"/>
                      </a:lnTo>
                      <a:lnTo>
                        <a:pt x="294" y="166"/>
                      </a:lnTo>
                      <a:lnTo>
                        <a:pt x="294" y="166"/>
                      </a:lnTo>
                      <a:lnTo>
                        <a:pt x="294" y="166"/>
                      </a:lnTo>
                      <a:lnTo>
                        <a:pt x="294" y="165"/>
                      </a:lnTo>
                      <a:lnTo>
                        <a:pt x="294" y="164"/>
                      </a:lnTo>
                      <a:lnTo>
                        <a:pt x="295" y="162"/>
                      </a:lnTo>
                      <a:lnTo>
                        <a:pt x="295" y="161"/>
                      </a:lnTo>
                      <a:lnTo>
                        <a:pt x="294" y="160"/>
                      </a:lnTo>
                      <a:lnTo>
                        <a:pt x="294" y="157"/>
                      </a:lnTo>
                      <a:lnTo>
                        <a:pt x="292" y="157"/>
                      </a:lnTo>
                      <a:lnTo>
                        <a:pt x="292" y="156"/>
                      </a:lnTo>
                      <a:lnTo>
                        <a:pt x="292" y="156"/>
                      </a:lnTo>
                      <a:lnTo>
                        <a:pt x="294" y="155"/>
                      </a:lnTo>
                      <a:lnTo>
                        <a:pt x="294" y="149"/>
                      </a:lnTo>
                      <a:lnTo>
                        <a:pt x="294" y="149"/>
                      </a:lnTo>
                      <a:lnTo>
                        <a:pt x="295" y="147"/>
                      </a:lnTo>
                      <a:lnTo>
                        <a:pt x="295" y="147"/>
                      </a:lnTo>
                      <a:lnTo>
                        <a:pt x="295" y="142"/>
                      </a:lnTo>
                      <a:lnTo>
                        <a:pt x="292" y="142"/>
                      </a:lnTo>
                      <a:lnTo>
                        <a:pt x="292" y="140"/>
                      </a:lnTo>
                      <a:lnTo>
                        <a:pt x="292" y="139"/>
                      </a:lnTo>
                      <a:lnTo>
                        <a:pt x="291" y="139"/>
                      </a:lnTo>
                      <a:lnTo>
                        <a:pt x="291" y="138"/>
                      </a:lnTo>
                      <a:lnTo>
                        <a:pt x="290" y="138"/>
                      </a:lnTo>
                      <a:lnTo>
                        <a:pt x="290" y="138"/>
                      </a:lnTo>
                      <a:lnTo>
                        <a:pt x="290" y="138"/>
                      </a:lnTo>
                      <a:lnTo>
                        <a:pt x="290" y="138"/>
                      </a:lnTo>
                      <a:lnTo>
                        <a:pt x="288" y="138"/>
                      </a:lnTo>
                      <a:lnTo>
                        <a:pt x="288" y="136"/>
                      </a:lnTo>
                      <a:lnTo>
                        <a:pt x="287" y="136"/>
                      </a:lnTo>
                      <a:lnTo>
                        <a:pt x="287" y="135"/>
                      </a:lnTo>
                      <a:lnTo>
                        <a:pt x="285" y="135"/>
                      </a:lnTo>
                      <a:lnTo>
                        <a:pt x="285" y="135"/>
                      </a:lnTo>
                      <a:lnTo>
                        <a:pt x="281" y="135"/>
                      </a:lnTo>
                      <a:lnTo>
                        <a:pt x="281" y="132"/>
                      </a:lnTo>
                      <a:lnTo>
                        <a:pt x="278" y="132"/>
                      </a:lnTo>
                      <a:lnTo>
                        <a:pt x="278" y="135"/>
                      </a:lnTo>
                      <a:lnTo>
                        <a:pt x="277" y="135"/>
                      </a:lnTo>
                      <a:lnTo>
                        <a:pt x="277" y="136"/>
                      </a:lnTo>
                      <a:lnTo>
                        <a:pt x="274" y="136"/>
                      </a:lnTo>
                      <a:lnTo>
                        <a:pt x="273" y="135"/>
                      </a:lnTo>
                      <a:lnTo>
                        <a:pt x="270" y="134"/>
                      </a:lnTo>
                      <a:lnTo>
                        <a:pt x="268" y="132"/>
                      </a:lnTo>
                      <a:lnTo>
                        <a:pt x="262" y="132"/>
                      </a:lnTo>
                      <a:lnTo>
                        <a:pt x="262" y="132"/>
                      </a:lnTo>
                      <a:lnTo>
                        <a:pt x="260" y="132"/>
                      </a:lnTo>
                      <a:lnTo>
                        <a:pt x="260" y="131"/>
                      </a:lnTo>
                      <a:lnTo>
                        <a:pt x="258" y="130"/>
                      </a:lnTo>
                      <a:lnTo>
                        <a:pt x="258" y="128"/>
                      </a:lnTo>
                      <a:lnTo>
                        <a:pt x="257" y="128"/>
                      </a:lnTo>
                      <a:lnTo>
                        <a:pt x="257" y="128"/>
                      </a:lnTo>
                      <a:lnTo>
                        <a:pt x="257" y="128"/>
                      </a:lnTo>
                      <a:lnTo>
                        <a:pt x="257" y="127"/>
                      </a:lnTo>
                      <a:lnTo>
                        <a:pt x="256" y="127"/>
                      </a:lnTo>
                      <a:lnTo>
                        <a:pt x="256" y="127"/>
                      </a:lnTo>
                      <a:lnTo>
                        <a:pt x="254" y="126"/>
                      </a:lnTo>
                      <a:lnTo>
                        <a:pt x="254" y="126"/>
                      </a:lnTo>
                      <a:lnTo>
                        <a:pt x="254" y="126"/>
                      </a:lnTo>
                      <a:lnTo>
                        <a:pt x="254" y="126"/>
                      </a:lnTo>
                      <a:lnTo>
                        <a:pt x="253" y="126"/>
                      </a:lnTo>
                      <a:lnTo>
                        <a:pt x="253" y="125"/>
                      </a:lnTo>
                      <a:lnTo>
                        <a:pt x="254" y="123"/>
                      </a:lnTo>
                      <a:lnTo>
                        <a:pt x="256" y="122"/>
                      </a:lnTo>
                      <a:lnTo>
                        <a:pt x="257" y="121"/>
                      </a:lnTo>
                      <a:lnTo>
                        <a:pt x="258" y="121"/>
                      </a:lnTo>
                      <a:lnTo>
                        <a:pt x="260" y="121"/>
                      </a:lnTo>
                      <a:close/>
                      <a:moveTo>
                        <a:pt x="134" y="119"/>
                      </a:moveTo>
                      <a:lnTo>
                        <a:pt x="134" y="119"/>
                      </a:lnTo>
                      <a:lnTo>
                        <a:pt x="135" y="122"/>
                      </a:lnTo>
                      <a:lnTo>
                        <a:pt x="138" y="123"/>
                      </a:lnTo>
                      <a:lnTo>
                        <a:pt x="137" y="125"/>
                      </a:lnTo>
                      <a:lnTo>
                        <a:pt x="137" y="125"/>
                      </a:lnTo>
                      <a:lnTo>
                        <a:pt x="137" y="126"/>
                      </a:lnTo>
                      <a:lnTo>
                        <a:pt x="138" y="127"/>
                      </a:lnTo>
                      <a:lnTo>
                        <a:pt x="139" y="128"/>
                      </a:lnTo>
                      <a:lnTo>
                        <a:pt x="139" y="130"/>
                      </a:lnTo>
                      <a:lnTo>
                        <a:pt x="142" y="130"/>
                      </a:lnTo>
                      <a:lnTo>
                        <a:pt x="143" y="131"/>
                      </a:lnTo>
                      <a:lnTo>
                        <a:pt x="144" y="131"/>
                      </a:lnTo>
                      <a:lnTo>
                        <a:pt x="146" y="134"/>
                      </a:lnTo>
                      <a:lnTo>
                        <a:pt x="147" y="135"/>
                      </a:lnTo>
                      <a:lnTo>
                        <a:pt x="147" y="134"/>
                      </a:lnTo>
                      <a:lnTo>
                        <a:pt x="147" y="134"/>
                      </a:lnTo>
                      <a:lnTo>
                        <a:pt x="148" y="134"/>
                      </a:lnTo>
                      <a:lnTo>
                        <a:pt x="150" y="132"/>
                      </a:lnTo>
                      <a:lnTo>
                        <a:pt x="150" y="131"/>
                      </a:lnTo>
                      <a:lnTo>
                        <a:pt x="152" y="131"/>
                      </a:lnTo>
                      <a:lnTo>
                        <a:pt x="152" y="134"/>
                      </a:lnTo>
                      <a:lnTo>
                        <a:pt x="154" y="135"/>
                      </a:lnTo>
                      <a:lnTo>
                        <a:pt x="152" y="136"/>
                      </a:lnTo>
                      <a:lnTo>
                        <a:pt x="152" y="136"/>
                      </a:lnTo>
                      <a:lnTo>
                        <a:pt x="152" y="139"/>
                      </a:lnTo>
                      <a:lnTo>
                        <a:pt x="151" y="140"/>
                      </a:lnTo>
                      <a:lnTo>
                        <a:pt x="151" y="142"/>
                      </a:lnTo>
                      <a:lnTo>
                        <a:pt x="152" y="142"/>
                      </a:lnTo>
                      <a:lnTo>
                        <a:pt x="152" y="139"/>
                      </a:lnTo>
                      <a:lnTo>
                        <a:pt x="152" y="139"/>
                      </a:lnTo>
                      <a:lnTo>
                        <a:pt x="154" y="139"/>
                      </a:lnTo>
                      <a:lnTo>
                        <a:pt x="154" y="139"/>
                      </a:lnTo>
                      <a:lnTo>
                        <a:pt x="154" y="139"/>
                      </a:lnTo>
                      <a:lnTo>
                        <a:pt x="154" y="138"/>
                      </a:lnTo>
                      <a:lnTo>
                        <a:pt x="156" y="138"/>
                      </a:lnTo>
                      <a:lnTo>
                        <a:pt x="156" y="140"/>
                      </a:lnTo>
                      <a:lnTo>
                        <a:pt x="158" y="143"/>
                      </a:lnTo>
                      <a:lnTo>
                        <a:pt x="158" y="144"/>
                      </a:lnTo>
                      <a:lnTo>
                        <a:pt x="158" y="144"/>
                      </a:lnTo>
                      <a:lnTo>
                        <a:pt x="158" y="144"/>
                      </a:lnTo>
                      <a:lnTo>
                        <a:pt x="159" y="143"/>
                      </a:lnTo>
                      <a:lnTo>
                        <a:pt x="159" y="143"/>
                      </a:lnTo>
                      <a:lnTo>
                        <a:pt x="159" y="140"/>
                      </a:lnTo>
                      <a:lnTo>
                        <a:pt x="160" y="140"/>
                      </a:lnTo>
                      <a:lnTo>
                        <a:pt x="160" y="139"/>
                      </a:lnTo>
                      <a:lnTo>
                        <a:pt x="161" y="138"/>
                      </a:lnTo>
                      <a:lnTo>
                        <a:pt x="160" y="136"/>
                      </a:lnTo>
                      <a:lnTo>
                        <a:pt x="160" y="135"/>
                      </a:lnTo>
                      <a:lnTo>
                        <a:pt x="160" y="132"/>
                      </a:lnTo>
                      <a:lnTo>
                        <a:pt x="160" y="132"/>
                      </a:lnTo>
                      <a:lnTo>
                        <a:pt x="160" y="132"/>
                      </a:lnTo>
                      <a:lnTo>
                        <a:pt x="163" y="132"/>
                      </a:lnTo>
                      <a:lnTo>
                        <a:pt x="164" y="134"/>
                      </a:lnTo>
                      <a:lnTo>
                        <a:pt x="164" y="135"/>
                      </a:lnTo>
                      <a:lnTo>
                        <a:pt x="165" y="135"/>
                      </a:lnTo>
                      <a:lnTo>
                        <a:pt x="165" y="136"/>
                      </a:lnTo>
                      <a:lnTo>
                        <a:pt x="167" y="136"/>
                      </a:lnTo>
                      <a:lnTo>
                        <a:pt x="167" y="139"/>
                      </a:lnTo>
                      <a:lnTo>
                        <a:pt x="167" y="139"/>
                      </a:lnTo>
                      <a:lnTo>
                        <a:pt x="169" y="151"/>
                      </a:lnTo>
                      <a:lnTo>
                        <a:pt x="167" y="152"/>
                      </a:lnTo>
                      <a:lnTo>
                        <a:pt x="164" y="153"/>
                      </a:lnTo>
                      <a:lnTo>
                        <a:pt x="164" y="153"/>
                      </a:lnTo>
                      <a:lnTo>
                        <a:pt x="161" y="153"/>
                      </a:lnTo>
                      <a:lnTo>
                        <a:pt x="161" y="153"/>
                      </a:lnTo>
                      <a:lnTo>
                        <a:pt x="159" y="153"/>
                      </a:lnTo>
                      <a:lnTo>
                        <a:pt x="159" y="153"/>
                      </a:lnTo>
                      <a:lnTo>
                        <a:pt x="154" y="153"/>
                      </a:lnTo>
                      <a:lnTo>
                        <a:pt x="154" y="153"/>
                      </a:lnTo>
                      <a:lnTo>
                        <a:pt x="151" y="152"/>
                      </a:lnTo>
                      <a:lnTo>
                        <a:pt x="151" y="153"/>
                      </a:lnTo>
                      <a:lnTo>
                        <a:pt x="150" y="155"/>
                      </a:lnTo>
                      <a:lnTo>
                        <a:pt x="150" y="156"/>
                      </a:lnTo>
                      <a:lnTo>
                        <a:pt x="142" y="156"/>
                      </a:lnTo>
                      <a:lnTo>
                        <a:pt x="142" y="153"/>
                      </a:lnTo>
                      <a:lnTo>
                        <a:pt x="141" y="153"/>
                      </a:lnTo>
                      <a:lnTo>
                        <a:pt x="138" y="153"/>
                      </a:lnTo>
                      <a:lnTo>
                        <a:pt x="137" y="155"/>
                      </a:lnTo>
                      <a:lnTo>
                        <a:pt x="137" y="156"/>
                      </a:lnTo>
                      <a:lnTo>
                        <a:pt x="135" y="156"/>
                      </a:lnTo>
                      <a:lnTo>
                        <a:pt x="134" y="156"/>
                      </a:lnTo>
                      <a:lnTo>
                        <a:pt x="133" y="156"/>
                      </a:lnTo>
                      <a:lnTo>
                        <a:pt x="130" y="156"/>
                      </a:lnTo>
                      <a:lnTo>
                        <a:pt x="130" y="156"/>
                      </a:lnTo>
                      <a:lnTo>
                        <a:pt x="126" y="157"/>
                      </a:lnTo>
                      <a:lnTo>
                        <a:pt x="126" y="157"/>
                      </a:lnTo>
                      <a:lnTo>
                        <a:pt x="121" y="157"/>
                      </a:lnTo>
                      <a:lnTo>
                        <a:pt x="121" y="159"/>
                      </a:lnTo>
                      <a:lnTo>
                        <a:pt x="120" y="159"/>
                      </a:lnTo>
                      <a:lnTo>
                        <a:pt x="118" y="160"/>
                      </a:lnTo>
                      <a:lnTo>
                        <a:pt x="117" y="160"/>
                      </a:lnTo>
                      <a:lnTo>
                        <a:pt x="117" y="161"/>
                      </a:lnTo>
                      <a:lnTo>
                        <a:pt x="116" y="162"/>
                      </a:lnTo>
                      <a:lnTo>
                        <a:pt x="116" y="164"/>
                      </a:lnTo>
                      <a:lnTo>
                        <a:pt x="112" y="164"/>
                      </a:lnTo>
                      <a:lnTo>
                        <a:pt x="110" y="166"/>
                      </a:lnTo>
                      <a:lnTo>
                        <a:pt x="105" y="168"/>
                      </a:lnTo>
                      <a:lnTo>
                        <a:pt x="105" y="166"/>
                      </a:lnTo>
                      <a:lnTo>
                        <a:pt x="104" y="166"/>
                      </a:lnTo>
                      <a:lnTo>
                        <a:pt x="104" y="168"/>
                      </a:lnTo>
                      <a:lnTo>
                        <a:pt x="99" y="168"/>
                      </a:lnTo>
                      <a:lnTo>
                        <a:pt x="99" y="166"/>
                      </a:lnTo>
                      <a:lnTo>
                        <a:pt x="96" y="166"/>
                      </a:lnTo>
                      <a:lnTo>
                        <a:pt x="95" y="164"/>
                      </a:lnTo>
                      <a:lnTo>
                        <a:pt x="95" y="161"/>
                      </a:lnTo>
                      <a:lnTo>
                        <a:pt x="96" y="161"/>
                      </a:lnTo>
                      <a:lnTo>
                        <a:pt x="97" y="160"/>
                      </a:lnTo>
                      <a:lnTo>
                        <a:pt x="97" y="160"/>
                      </a:lnTo>
                      <a:lnTo>
                        <a:pt x="99" y="160"/>
                      </a:lnTo>
                      <a:lnTo>
                        <a:pt x="100" y="160"/>
                      </a:lnTo>
                      <a:lnTo>
                        <a:pt x="100" y="160"/>
                      </a:lnTo>
                      <a:lnTo>
                        <a:pt x="103" y="159"/>
                      </a:lnTo>
                      <a:lnTo>
                        <a:pt x="104" y="157"/>
                      </a:lnTo>
                      <a:lnTo>
                        <a:pt x="105" y="157"/>
                      </a:lnTo>
                      <a:lnTo>
                        <a:pt x="105" y="156"/>
                      </a:lnTo>
                      <a:lnTo>
                        <a:pt x="108" y="156"/>
                      </a:lnTo>
                      <a:lnTo>
                        <a:pt x="108" y="156"/>
                      </a:lnTo>
                      <a:lnTo>
                        <a:pt x="113" y="155"/>
                      </a:lnTo>
                      <a:lnTo>
                        <a:pt x="113" y="156"/>
                      </a:lnTo>
                      <a:lnTo>
                        <a:pt x="117" y="156"/>
                      </a:lnTo>
                      <a:lnTo>
                        <a:pt x="117" y="155"/>
                      </a:lnTo>
                      <a:lnTo>
                        <a:pt x="118" y="155"/>
                      </a:lnTo>
                      <a:lnTo>
                        <a:pt x="121" y="153"/>
                      </a:lnTo>
                      <a:lnTo>
                        <a:pt x="124" y="152"/>
                      </a:lnTo>
                      <a:lnTo>
                        <a:pt x="124" y="149"/>
                      </a:lnTo>
                      <a:lnTo>
                        <a:pt x="125" y="149"/>
                      </a:lnTo>
                      <a:lnTo>
                        <a:pt x="125" y="147"/>
                      </a:lnTo>
                      <a:lnTo>
                        <a:pt x="124" y="147"/>
                      </a:lnTo>
                      <a:lnTo>
                        <a:pt x="124" y="147"/>
                      </a:lnTo>
                      <a:lnTo>
                        <a:pt x="122" y="147"/>
                      </a:lnTo>
                      <a:lnTo>
                        <a:pt x="122" y="149"/>
                      </a:lnTo>
                      <a:lnTo>
                        <a:pt x="122" y="149"/>
                      </a:lnTo>
                      <a:lnTo>
                        <a:pt x="121" y="151"/>
                      </a:lnTo>
                      <a:lnTo>
                        <a:pt x="120" y="151"/>
                      </a:lnTo>
                      <a:lnTo>
                        <a:pt x="120" y="151"/>
                      </a:lnTo>
                      <a:lnTo>
                        <a:pt x="118" y="151"/>
                      </a:lnTo>
                      <a:lnTo>
                        <a:pt x="117" y="151"/>
                      </a:lnTo>
                      <a:lnTo>
                        <a:pt x="117" y="149"/>
                      </a:lnTo>
                      <a:lnTo>
                        <a:pt x="113" y="151"/>
                      </a:lnTo>
                      <a:lnTo>
                        <a:pt x="112" y="148"/>
                      </a:lnTo>
                      <a:lnTo>
                        <a:pt x="112" y="148"/>
                      </a:lnTo>
                      <a:lnTo>
                        <a:pt x="110" y="149"/>
                      </a:lnTo>
                      <a:lnTo>
                        <a:pt x="110" y="149"/>
                      </a:lnTo>
                      <a:lnTo>
                        <a:pt x="108" y="148"/>
                      </a:lnTo>
                      <a:lnTo>
                        <a:pt x="107" y="151"/>
                      </a:lnTo>
                      <a:lnTo>
                        <a:pt x="100" y="152"/>
                      </a:lnTo>
                      <a:lnTo>
                        <a:pt x="99" y="151"/>
                      </a:lnTo>
                      <a:lnTo>
                        <a:pt x="99" y="151"/>
                      </a:lnTo>
                      <a:lnTo>
                        <a:pt x="97" y="152"/>
                      </a:lnTo>
                      <a:lnTo>
                        <a:pt x="96" y="152"/>
                      </a:lnTo>
                      <a:lnTo>
                        <a:pt x="93" y="152"/>
                      </a:lnTo>
                      <a:lnTo>
                        <a:pt x="93" y="148"/>
                      </a:lnTo>
                      <a:lnTo>
                        <a:pt x="95" y="144"/>
                      </a:lnTo>
                      <a:lnTo>
                        <a:pt x="93" y="144"/>
                      </a:lnTo>
                      <a:lnTo>
                        <a:pt x="91" y="143"/>
                      </a:lnTo>
                      <a:lnTo>
                        <a:pt x="92" y="148"/>
                      </a:lnTo>
                      <a:lnTo>
                        <a:pt x="91" y="148"/>
                      </a:lnTo>
                      <a:lnTo>
                        <a:pt x="91" y="153"/>
                      </a:lnTo>
                      <a:lnTo>
                        <a:pt x="89" y="153"/>
                      </a:lnTo>
                      <a:lnTo>
                        <a:pt x="88" y="155"/>
                      </a:lnTo>
                      <a:lnTo>
                        <a:pt x="88" y="156"/>
                      </a:lnTo>
                      <a:lnTo>
                        <a:pt x="86" y="156"/>
                      </a:lnTo>
                      <a:lnTo>
                        <a:pt x="86" y="155"/>
                      </a:lnTo>
                      <a:lnTo>
                        <a:pt x="86" y="155"/>
                      </a:lnTo>
                      <a:lnTo>
                        <a:pt x="86" y="152"/>
                      </a:lnTo>
                      <a:lnTo>
                        <a:pt x="86" y="152"/>
                      </a:lnTo>
                      <a:lnTo>
                        <a:pt x="86" y="152"/>
                      </a:lnTo>
                      <a:lnTo>
                        <a:pt x="86" y="151"/>
                      </a:lnTo>
                      <a:lnTo>
                        <a:pt x="83" y="151"/>
                      </a:lnTo>
                      <a:lnTo>
                        <a:pt x="83" y="155"/>
                      </a:lnTo>
                      <a:lnTo>
                        <a:pt x="82" y="155"/>
                      </a:lnTo>
                      <a:lnTo>
                        <a:pt x="82" y="152"/>
                      </a:lnTo>
                      <a:lnTo>
                        <a:pt x="79" y="152"/>
                      </a:lnTo>
                      <a:lnTo>
                        <a:pt x="79" y="152"/>
                      </a:lnTo>
                      <a:lnTo>
                        <a:pt x="78" y="152"/>
                      </a:lnTo>
                      <a:lnTo>
                        <a:pt x="78" y="153"/>
                      </a:lnTo>
                      <a:lnTo>
                        <a:pt x="74" y="153"/>
                      </a:lnTo>
                      <a:lnTo>
                        <a:pt x="74" y="153"/>
                      </a:lnTo>
                      <a:lnTo>
                        <a:pt x="72" y="153"/>
                      </a:lnTo>
                      <a:lnTo>
                        <a:pt x="72" y="153"/>
                      </a:lnTo>
                      <a:lnTo>
                        <a:pt x="72" y="153"/>
                      </a:lnTo>
                      <a:lnTo>
                        <a:pt x="71" y="153"/>
                      </a:lnTo>
                      <a:lnTo>
                        <a:pt x="70" y="152"/>
                      </a:lnTo>
                      <a:lnTo>
                        <a:pt x="69" y="151"/>
                      </a:lnTo>
                      <a:lnTo>
                        <a:pt x="70" y="151"/>
                      </a:lnTo>
                      <a:lnTo>
                        <a:pt x="70" y="149"/>
                      </a:lnTo>
                      <a:lnTo>
                        <a:pt x="70" y="149"/>
                      </a:lnTo>
                      <a:lnTo>
                        <a:pt x="72" y="149"/>
                      </a:lnTo>
                      <a:lnTo>
                        <a:pt x="75" y="148"/>
                      </a:lnTo>
                      <a:lnTo>
                        <a:pt x="78" y="147"/>
                      </a:lnTo>
                      <a:lnTo>
                        <a:pt x="80" y="145"/>
                      </a:lnTo>
                      <a:lnTo>
                        <a:pt x="79" y="145"/>
                      </a:lnTo>
                      <a:lnTo>
                        <a:pt x="78" y="147"/>
                      </a:lnTo>
                      <a:lnTo>
                        <a:pt x="75" y="147"/>
                      </a:lnTo>
                      <a:lnTo>
                        <a:pt x="72" y="147"/>
                      </a:lnTo>
                      <a:lnTo>
                        <a:pt x="71" y="147"/>
                      </a:lnTo>
                      <a:lnTo>
                        <a:pt x="71" y="145"/>
                      </a:lnTo>
                      <a:lnTo>
                        <a:pt x="71" y="144"/>
                      </a:lnTo>
                      <a:lnTo>
                        <a:pt x="72" y="143"/>
                      </a:lnTo>
                      <a:lnTo>
                        <a:pt x="72" y="143"/>
                      </a:lnTo>
                      <a:lnTo>
                        <a:pt x="74" y="143"/>
                      </a:lnTo>
                      <a:lnTo>
                        <a:pt x="75" y="144"/>
                      </a:lnTo>
                      <a:lnTo>
                        <a:pt x="76" y="143"/>
                      </a:lnTo>
                      <a:lnTo>
                        <a:pt x="78" y="143"/>
                      </a:lnTo>
                      <a:lnTo>
                        <a:pt x="80" y="142"/>
                      </a:lnTo>
                      <a:lnTo>
                        <a:pt x="80" y="140"/>
                      </a:lnTo>
                      <a:lnTo>
                        <a:pt x="76" y="140"/>
                      </a:lnTo>
                      <a:lnTo>
                        <a:pt x="76" y="135"/>
                      </a:lnTo>
                      <a:lnTo>
                        <a:pt x="78" y="135"/>
                      </a:lnTo>
                      <a:lnTo>
                        <a:pt x="80" y="134"/>
                      </a:lnTo>
                      <a:lnTo>
                        <a:pt x="80" y="135"/>
                      </a:lnTo>
                      <a:lnTo>
                        <a:pt x="83" y="135"/>
                      </a:lnTo>
                      <a:lnTo>
                        <a:pt x="83" y="134"/>
                      </a:lnTo>
                      <a:lnTo>
                        <a:pt x="84" y="132"/>
                      </a:lnTo>
                      <a:lnTo>
                        <a:pt x="86" y="132"/>
                      </a:lnTo>
                      <a:lnTo>
                        <a:pt x="89" y="132"/>
                      </a:lnTo>
                      <a:lnTo>
                        <a:pt x="91" y="135"/>
                      </a:lnTo>
                      <a:lnTo>
                        <a:pt x="91" y="135"/>
                      </a:lnTo>
                      <a:lnTo>
                        <a:pt x="91" y="134"/>
                      </a:lnTo>
                      <a:lnTo>
                        <a:pt x="96" y="134"/>
                      </a:lnTo>
                      <a:lnTo>
                        <a:pt x="96" y="135"/>
                      </a:lnTo>
                      <a:lnTo>
                        <a:pt x="100" y="135"/>
                      </a:lnTo>
                      <a:lnTo>
                        <a:pt x="101" y="136"/>
                      </a:lnTo>
                      <a:lnTo>
                        <a:pt x="104" y="138"/>
                      </a:lnTo>
                      <a:lnTo>
                        <a:pt x="104" y="138"/>
                      </a:lnTo>
                      <a:lnTo>
                        <a:pt x="109" y="138"/>
                      </a:lnTo>
                      <a:lnTo>
                        <a:pt x="109" y="139"/>
                      </a:lnTo>
                      <a:lnTo>
                        <a:pt x="113" y="139"/>
                      </a:lnTo>
                      <a:lnTo>
                        <a:pt x="113" y="140"/>
                      </a:lnTo>
                      <a:lnTo>
                        <a:pt x="114" y="142"/>
                      </a:lnTo>
                      <a:lnTo>
                        <a:pt x="117" y="142"/>
                      </a:lnTo>
                      <a:lnTo>
                        <a:pt x="118" y="144"/>
                      </a:lnTo>
                      <a:lnTo>
                        <a:pt x="138" y="145"/>
                      </a:lnTo>
                      <a:lnTo>
                        <a:pt x="138" y="143"/>
                      </a:lnTo>
                      <a:lnTo>
                        <a:pt x="138" y="142"/>
                      </a:lnTo>
                      <a:lnTo>
                        <a:pt x="137" y="142"/>
                      </a:lnTo>
                      <a:lnTo>
                        <a:pt x="135" y="142"/>
                      </a:lnTo>
                      <a:lnTo>
                        <a:pt x="134" y="142"/>
                      </a:lnTo>
                      <a:lnTo>
                        <a:pt x="134" y="140"/>
                      </a:lnTo>
                      <a:lnTo>
                        <a:pt x="135" y="139"/>
                      </a:lnTo>
                      <a:lnTo>
                        <a:pt x="137" y="136"/>
                      </a:lnTo>
                      <a:lnTo>
                        <a:pt x="130" y="134"/>
                      </a:lnTo>
                      <a:lnTo>
                        <a:pt x="130" y="131"/>
                      </a:lnTo>
                      <a:lnTo>
                        <a:pt x="131" y="131"/>
                      </a:lnTo>
                      <a:lnTo>
                        <a:pt x="131" y="130"/>
                      </a:lnTo>
                      <a:lnTo>
                        <a:pt x="131" y="128"/>
                      </a:lnTo>
                      <a:lnTo>
                        <a:pt x="130" y="127"/>
                      </a:lnTo>
                      <a:lnTo>
                        <a:pt x="133" y="127"/>
                      </a:lnTo>
                      <a:lnTo>
                        <a:pt x="131" y="125"/>
                      </a:lnTo>
                      <a:lnTo>
                        <a:pt x="131" y="123"/>
                      </a:lnTo>
                      <a:lnTo>
                        <a:pt x="131" y="122"/>
                      </a:lnTo>
                      <a:lnTo>
                        <a:pt x="130" y="121"/>
                      </a:lnTo>
                      <a:lnTo>
                        <a:pt x="134" y="122"/>
                      </a:lnTo>
                      <a:lnTo>
                        <a:pt x="134" y="119"/>
                      </a:lnTo>
                      <a:close/>
                      <a:moveTo>
                        <a:pt x="884" y="56"/>
                      </a:moveTo>
                      <a:lnTo>
                        <a:pt x="881" y="58"/>
                      </a:lnTo>
                      <a:lnTo>
                        <a:pt x="879" y="58"/>
                      </a:lnTo>
                      <a:lnTo>
                        <a:pt x="878" y="59"/>
                      </a:lnTo>
                      <a:lnTo>
                        <a:pt x="875" y="59"/>
                      </a:lnTo>
                      <a:lnTo>
                        <a:pt x="875" y="59"/>
                      </a:lnTo>
                      <a:lnTo>
                        <a:pt x="874" y="59"/>
                      </a:lnTo>
                      <a:lnTo>
                        <a:pt x="874" y="60"/>
                      </a:lnTo>
                      <a:lnTo>
                        <a:pt x="870" y="60"/>
                      </a:lnTo>
                      <a:lnTo>
                        <a:pt x="870" y="62"/>
                      </a:lnTo>
                      <a:lnTo>
                        <a:pt x="868" y="62"/>
                      </a:lnTo>
                      <a:lnTo>
                        <a:pt x="868" y="63"/>
                      </a:lnTo>
                      <a:lnTo>
                        <a:pt x="867" y="64"/>
                      </a:lnTo>
                      <a:lnTo>
                        <a:pt x="868" y="64"/>
                      </a:lnTo>
                      <a:lnTo>
                        <a:pt x="870" y="63"/>
                      </a:lnTo>
                      <a:lnTo>
                        <a:pt x="871" y="62"/>
                      </a:lnTo>
                      <a:lnTo>
                        <a:pt x="874" y="60"/>
                      </a:lnTo>
                      <a:lnTo>
                        <a:pt x="874" y="60"/>
                      </a:lnTo>
                      <a:lnTo>
                        <a:pt x="876" y="60"/>
                      </a:lnTo>
                      <a:lnTo>
                        <a:pt x="876" y="59"/>
                      </a:lnTo>
                      <a:lnTo>
                        <a:pt x="878" y="59"/>
                      </a:lnTo>
                      <a:lnTo>
                        <a:pt x="878" y="59"/>
                      </a:lnTo>
                      <a:lnTo>
                        <a:pt x="880" y="59"/>
                      </a:lnTo>
                      <a:lnTo>
                        <a:pt x="880" y="58"/>
                      </a:lnTo>
                      <a:lnTo>
                        <a:pt x="884" y="58"/>
                      </a:lnTo>
                      <a:lnTo>
                        <a:pt x="884" y="56"/>
                      </a:lnTo>
                      <a:lnTo>
                        <a:pt x="884" y="56"/>
                      </a:lnTo>
                      <a:close/>
                      <a:moveTo>
                        <a:pt x="887" y="55"/>
                      </a:moveTo>
                      <a:lnTo>
                        <a:pt x="885" y="56"/>
                      </a:lnTo>
                      <a:lnTo>
                        <a:pt x="888" y="55"/>
                      </a:lnTo>
                      <a:lnTo>
                        <a:pt x="888" y="55"/>
                      </a:lnTo>
                      <a:lnTo>
                        <a:pt x="887" y="55"/>
                      </a:lnTo>
                      <a:close/>
                      <a:moveTo>
                        <a:pt x="892" y="54"/>
                      </a:moveTo>
                      <a:lnTo>
                        <a:pt x="892" y="54"/>
                      </a:lnTo>
                      <a:lnTo>
                        <a:pt x="892" y="54"/>
                      </a:lnTo>
                      <a:lnTo>
                        <a:pt x="893" y="54"/>
                      </a:lnTo>
                      <a:lnTo>
                        <a:pt x="892" y="54"/>
                      </a:lnTo>
                      <a:lnTo>
                        <a:pt x="892" y="54"/>
                      </a:lnTo>
                      <a:lnTo>
                        <a:pt x="892" y="54"/>
                      </a:lnTo>
                      <a:close/>
                      <a:moveTo>
                        <a:pt x="837" y="32"/>
                      </a:moveTo>
                      <a:lnTo>
                        <a:pt x="837" y="32"/>
                      </a:lnTo>
                      <a:lnTo>
                        <a:pt x="837" y="32"/>
                      </a:lnTo>
                      <a:lnTo>
                        <a:pt x="838" y="32"/>
                      </a:lnTo>
                      <a:lnTo>
                        <a:pt x="837" y="32"/>
                      </a:lnTo>
                      <a:lnTo>
                        <a:pt x="837" y="32"/>
                      </a:lnTo>
                      <a:lnTo>
                        <a:pt x="837" y="32"/>
                      </a:lnTo>
                      <a:close/>
                      <a:moveTo>
                        <a:pt x="807" y="16"/>
                      </a:moveTo>
                      <a:lnTo>
                        <a:pt x="804" y="16"/>
                      </a:lnTo>
                      <a:lnTo>
                        <a:pt x="802" y="17"/>
                      </a:lnTo>
                      <a:lnTo>
                        <a:pt x="799" y="17"/>
                      </a:lnTo>
                      <a:lnTo>
                        <a:pt x="798" y="18"/>
                      </a:lnTo>
                      <a:lnTo>
                        <a:pt x="796" y="18"/>
                      </a:lnTo>
                      <a:lnTo>
                        <a:pt x="796" y="21"/>
                      </a:lnTo>
                      <a:lnTo>
                        <a:pt x="798" y="21"/>
                      </a:lnTo>
                      <a:lnTo>
                        <a:pt x="798" y="20"/>
                      </a:lnTo>
                      <a:lnTo>
                        <a:pt x="798" y="20"/>
                      </a:lnTo>
                      <a:lnTo>
                        <a:pt x="798" y="20"/>
                      </a:lnTo>
                      <a:lnTo>
                        <a:pt x="798" y="18"/>
                      </a:lnTo>
                      <a:lnTo>
                        <a:pt x="800" y="18"/>
                      </a:lnTo>
                      <a:lnTo>
                        <a:pt x="800" y="18"/>
                      </a:lnTo>
                      <a:lnTo>
                        <a:pt x="802" y="20"/>
                      </a:lnTo>
                      <a:lnTo>
                        <a:pt x="802" y="20"/>
                      </a:lnTo>
                      <a:lnTo>
                        <a:pt x="802" y="20"/>
                      </a:lnTo>
                      <a:lnTo>
                        <a:pt x="803" y="18"/>
                      </a:lnTo>
                      <a:lnTo>
                        <a:pt x="803" y="18"/>
                      </a:lnTo>
                      <a:lnTo>
                        <a:pt x="803" y="18"/>
                      </a:lnTo>
                      <a:lnTo>
                        <a:pt x="807" y="17"/>
                      </a:lnTo>
                      <a:lnTo>
                        <a:pt x="807" y="16"/>
                      </a:lnTo>
                      <a:close/>
                      <a:moveTo>
                        <a:pt x="845" y="13"/>
                      </a:moveTo>
                      <a:lnTo>
                        <a:pt x="842" y="13"/>
                      </a:lnTo>
                      <a:lnTo>
                        <a:pt x="840" y="15"/>
                      </a:lnTo>
                      <a:lnTo>
                        <a:pt x="836" y="15"/>
                      </a:lnTo>
                      <a:lnTo>
                        <a:pt x="832" y="16"/>
                      </a:lnTo>
                      <a:lnTo>
                        <a:pt x="832" y="17"/>
                      </a:lnTo>
                      <a:lnTo>
                        <a:pt x="836" y="17"/>
                      </a:lnTo>
                      <a:lnTo>
                        <a:pt x="836" y="17"/>
                      </a:lnTo>
                      <a:lnTo>
                        <a:pt x="836" y="17"/>
                      </a:lnTo>
                      <a:lnTo>
                        <a:pt x="838" y="17"/>
                      </a:lnTo>
                      <a:lnTo>
                        <a:pt x="838" y="17"/>
                      </a:lnTo>
                      <a:lnTo>
                        <a:pt x="840" y="17"/>
                      </a:lnTo>
                      <a:lnTo>
                        <a:pt x="842" y="17"/>
                      </a:lnTo>
                      <a:lnTo>
                        <a:pt x="842" y="16"/>
                      </a:lnTo>
                      <a:lnTo>
                        <a:pt x="845" y="16"/>
                      </a:lnTo>
                      <a:lnTo>
                        <a:pt x="859" y="15"/>
                      </a:lnTo>
                      <a:lnTo>
                        <a:pt x="872" y="15"/>
                      </a:lnTo>
                      <a:lnTo>
                        <a:pt x="872" y="13"/>
                      </a:lnTo>
                      <a:lnTo>
                        <a:pt x="845" y="13"/>
                      </a:lnTo>
                      <a:close/>
                      <a:moveTo>
                        <a:pt x="813" y="11"/>
                      </a:moveTo>
                      <a:lnTo>
                        <a:pt x="813" y="13"/>
                      </a:lnTo>
                      <a:lnTo>
                        <a:pt x="813" y="16"/>
                      </a:lnTo>
                      <a:lnTo>
                        <a:pt x="812" y="16"/>
                      </a:lnTo>
                      <a:lnTo>
                        <a:pt x="812" y="17"/>
                      </a:lnTo>
                      <a:lnTo>
                        <a:pt x="813" y="17"/>
                      </a:lnTo>
                      <a:lnTo>
                        <a:pt x="813" y="17"/>
                      </a:lnTo>
                      <a:lnTo>
                        <a:pt x="813" y="17"/>
                      </a:lnTo>
                      <a:lnTo>
                        <a:pt x="815" y="17"/>
                      </a:lnTo>
                      <a:lnTo>
                        <a:pt x="815" y="17"/>
                      </a:lnTo>
                      <a:lnTo>
                        <a:pt x="815" y="17"/>
                      </a:lnTo>
                      <a:lnTo>
                        <a:pt x="816" y="20"/>
                      </a:lnTo>
                      <a:lnTo>
                        <a:pt x="817" y="20"/>
                      </a:lnTo>
                      <a:lnTo>
                        <a:pt x="817" y="18"/>
                      </a:lnTo>
                      <a:lnTo>
                        <a:pt x="817" y="18"/>
                      </a:lnTo>
                      <a:lnTo>
                        <a:pt x="817" y="17"/>
                      </a:lnTo>
                      <a:lnTo>
                        <a:pt x="824" y="17"/>
                      </a:lnTo>
                      <a:lnTo>
                        <a:pt x="824" y="16"/>
                      </a:lnTo>
                      <a:lnTo>
                        <a:pt x="825" y="16"/>
                      </a:lnTo>
                      <a:lnTo>
                        <a:pt x="825" y="16"/>
                      </a:lnTo>
                      <a:lnTo>
                        <a:pt x="825" y="17"/>
                      </a:lnTo>
                      <a:lnTo>
                        <a:pt x="830" y="17"/>
                      </a:lnTo>
                      <a:lnTo>
                        <a:pt x="830" y="16"/>
                      </a:lnTo>
                      <a:lnTo>
                        <a:pt x="829" y="16"/>
                      </a:lnTo>
                      <a:lnTo>
                        <a:pt x="827" y="15"/>
                      </a:lnTo>
                      <a:lnTo>
                        <a:pt x="824" y="13"/>
                      </a:lnTo>
                      <a:lnTo>
                        <a:pt x="823" y="15"/>
                      </a:lnTo>
                      <a:lnTo>
                        <a:pt x="820" y="15"/>
                      </a:lnTo>
                      <a:lnTo>
                        <a:pt x="817" y="16"/>
                      </a:lnTo>
                      <a:lnTo>
                        <a:pt x="817" y="15"/>
                      </a:lnTo>
                      <a:lnTo>
                        <a:pt x="815" y="13"/>
                      </a:lnTo>
                      <a:lnTo>
                        <a:pt x="815" y="11"/>
                      </a:lnTo>
                      <a:lnTo>
                        <a:pt x="813" y="11"/>
                      </a:lnTo>
                      <a:close/>
                      <a:moveTo>
                        <a:pt x="833" y="0"/>
                      </a:moveTo>
                      <a:lnTo>
                        <a:pt x="833" y="0"/>
                      </a:lnTo>
                      <a:lnTo>
                        <a:pt x="833" y="0"/>
                      </a:lnTo>
                      <a:lnTo>
                        <a:pt x="836" y="1"/>
                      </a:lnTo>
                      <a:lnTo>
                        <a:pt x="837" y="3"/>
                      </a:lnTo>
                      <a:lnTo>
                        <a:pt x="841" y="3"/>
                      </a:lnTo>
                      <a:lnTo>
                        <a:pt x="841" y="4"/>
                      </a:lnTo>
                      <a:lnTo>
                        <a:pt x="844" y="4"/>
                      </a:lnTo>
                      <a:lnTo>
                        <a:pt x="844" y="4"/>
                      </a:lnTo>
                      <a:lnTo>
                        <a:pt x="849" y="4"/>
                      </a:lnTo>
                      <a:lnTo>
                        <a:pt x="849" y="3"/>
                      </a:lnTo>
                      <a:lnTo>
                        <a:pt x="853" y="3"/>
                      </a:lnTo>
                      <a:lnTo>
                        <a:pt x="853" y="3"/>
                      </a:lnTo>
                      <a:lnTo>
                        <a:pt x="855" y="3"/>
                      </a:lnTo>
                      <a:lnTo>
                        <a:pt x="857" y="1"/>
                      </a:lnTo>
                      <a:lnTo>
                        <a:pt x="863" y="3"/>
                      </a:lnTo>
                      <a:lnTo>
                        <a:pt x="863" y="3"/>
                      </a:lnTo>
                      <a:lnTo>
                        <a:pt x="866" y="3"/>
                      </a:lnTo>
                      <a:lnTo>
                        <a:pt x="866" y="4"/>
                      </a:lnTo>
                      <a:lnTo>
                        <a:pt x="872" y="4"/>
                      </a:lnTo>
                      <a:lnTo>
                        <a:pt x="875" y="4"/>
                      </a:lnTo>
                      <a:lnTo>
                        <a:pt x="879" y="4"/>
                      </a:lnTo>
                      <a:lnTo>
                        <a:pt x="880" y="4"/>
                      </a:lnTo>
                      <a:lnTo>
                        <a:pt x="880" y="4"/>
                      </a:lnTo>
                      <a:lnTo>
                        <a:pt x="881" y="4"/>
                      </a:lnTo>
                      <a:lnTo>
                        <a:pt x="881" y="4"/>
                      </a:lnTo>
                      <a:lnTo>
                        <a:pt x="883" y="4"/>
                      </a:lnTo>
                      <a:lnTo>
                        <a:pt x="884" y="5"/>
                      </a:lnTo>
                      <a:lnTo>
                        <a:pt x="884" y="5"/>
                      </a:lnTo>
                      <a:lnTo>
                        <a:pt x="884" y="7"/>
                      </a:lnTo>
                      <a:lnTo>
                        <a:pt x="883" y="8"/>
                      </a:lnTo>
                      <a:lnTo>
                        <a:pt x="880" y="8"/>
                      </a:lnTo>
                      <a:lnTo>
                        <a:pt x="879" y="9"/>
                      </a:lnTo>
                      <a:lnTo>
                        <a:pt x="876" y="12"/>
                      </a:lnTo>
                      <a:lnTo>
                        <a:pt x="875" y="13"/>
                      </a:lnTo>
                      <a:lnTo>
                        <a:pt x="875" y="13"/>
                      </a:lnTo>
                      <a:lnTo>
                        <a:pt x="879" y="13"/>
                      </a:lnTo>
                      <a:lnTo>
                        <a:pt x="879" y="13"/>
                      </a:lnTo>
                      <a:lnTo>
                        <a:pt x="883" y="12"/>
                      </a:lnTo>
                      <a:lnTo>
                        <a:pt x="883" y="12"/>
                      </a:lnTo>
                      <a:lnTo>
                        <a:pt x="885" y="12"/>
                      </a:lnTo>
                      <a:lnTo>
                        <a:pt x="887" y="11"/>
                      </a:lnTo>
                      <a:lnTo>
                        <a:pt x="888" y="9"/>
                      </a:lnTo>
                      <a:lnTo>
                        <a:pt x="889" y="8"/>
                      </a:lnTo>
                      <a:lnTo>
                        <a:pt x="891" y="8"/>
                      </a:lnTo>
                      <a:lnTo>
                        <a:pt x="893" y="8"/>
                      </a:lnTo>
                      <a:lnTo>
                        <a:pt x="896" y="9"/>
                      </a:lnTo>
                      <a:lnTo>
                        <a:pt x="897" y="11"/>
                      </a:lnTo>
                      <a:lnTo>
                        <a:pt x="899" y="12"/>
                      </a:lnTo>
                      <a:lnTo>
                        <a:pt x="900" y="13"/>
                      </a:lnTo>
                      <a:lnTo>
                        <a:pt x="900" y="16"/>
                      </a:lnTo>
                      <a:lnTo>
                        <a:pt x="899" y="17"/>
                      </a:lnTo>
                      <a:lnTo>
                        <a:pt x="897" y="17"/>
                      </a:lnTo>
                      <a:lnTo>
                        <a:pt x="895" y="17"/>
                      </a:lnTo>
                      <a:lnTo>
                        <a:pt x="895" y="18"/>
                      </a:lnTo>
                      <a:lnTo>
                        <a:pt x="892" y="18"/>
                      </a:lnTo>
                      <a:lnTo>
                        <a:pt x="892" y="20"/>
                      </a:lnTo>
                      <a:lnTo>
                        <a:pt x="896" y="20"/>
                      </a:lnTo>
                      <a:lnTo>
                        <a:pt x="901" y="18"/>
                      </a:lnTo>
                      <a:lnTo>
                        <a:pt x="901" y="17"/>
                      </a:lnTo>
                      <a:lnTo>
                        <a:pt x="904" y="17"/>
                      </a:lnTo>
                      <a:lnTo>
                        <a:pt x="904" y="16"/>
                      </a:lnTo>
                      <a:lnTo>
                        <a:pt x="905" y="16"/>
                      </a:lnTo>
                      <a:lnTo>
                        <a:pt x="905" y="16"/>
                      </a:lnTo>
                      <a:lnTo>
                        <a:pt x="905" y="15"/>
                      </a:lnTo>
                      <a:lnTo>
                        <a:pt x="906" y="16"/>
                      </a:lnTo>
                      <a:lnTo>
                        <a:pt x="906" y="16"/>
                      </a:lnTo>
                      <a:lnTo>
                        <a:pt x="906" y="16"/>
                      </a:lnTo>
                      <a:lnTo>
                        <a:pt x="906" y="18"/>
                      </a:lnTo>
                      <a:lnTo>
                        <a:pt x="908" y="18"/>
                      </a:lnTo>
                      <a:lnTo>
                        <a:pt x="908" y="17"/>
                      </a:lnTo>
                      <a:lnTo>
                        <a:pt x="909" y="17"/>
                      </a:lnTo>
                      <a:lnTo>
                        <a:pt x="910" y="17"/>
                      </a:lnTo>
                      <a:lnTo>
                        <a:pt x="910" y="17"/>
                      </a:lnTo>
                      <a:lnTo>
                        <a:pt x="913" y="17"/>
                      </a:lnTo>
                      <a:lnTo>
                        <a:pt x="913" y="18"/>
                      </a:lnTo>
                      <a:lnTo>
                        <a:pt x="913" y="18"/>
                      </a:lnTo>
                      <a:lnTo>
                        <a:pt x="914" y="18"/>
                      </a:lnTo>
                      <a:lnTo>
                        <a:pt x="914" y="21"/>
                      </a:lnTo>
                      <a:lnTo>
                        <a:pt x="925" y="20"/>
                      </a:lnTo>
                      <a:lnTo>
                        <a:pt x="926" y="21"/>
                      </a:lnTo>
                      <a:lnTo>
                        <a:pt x="934" y="22"/>
                      </a:lnTo>
                      <a:lnTo>
                        <a:pt x="934" y="25"/>
                      </a:lnTo>
                      <a:lnTo>
                        <a:pt x="933" y="26"/>
                      </a:lnTo>
                      <a:lnTo>
                        <a:pt x="931" y="26"/>
                      </a:lnTo>
                      <a:lnTo>
                        <a:pt x="930" y="28"/>
                      </a:lnTo>
                      <a:lnTo>
                        <a:pt x="926" y="28"/>
                      </a:lnTo>
                      <a:lnTo>
                        <a:pt x="923" y="30"/>
                      </a:lnTo>
                      <a:lnTo>
                        <a:pt x="922" y="30"/>
                      </a:lnTo>
                      <a:lnTo>
                        <a:pt x="922" y="32"/>
                      </a:lnTo>
                      <a:lnTo>
                        <a:pt x="919" y="32"/>
                      </a:lnTo>
                      <a:lnTo>
                        <a:pt x="919" y="30"/>
                      </a:lnTo>
                      <a:lnTo>
                        <a:pt x="908" y="32"/>
                      </a:lnTo>
                      <a:lnTo>
                        <a:pt x="908" y="32"/>
                      </a:lnTo>
                      <a:lnTo>
                        <a:pt x="905" y="32"/>
                      </a:lnTo>
                      <a:lnTo>
                        <a:pt x="905" y="33"/>
                      </a:lnTo>
                      <a:lnTo>
                        <a:pt x="902" y="33"/>
                      </a:lnTo>
                      <a:lnTo>
                        <a:pt x="899" y="33"/>
                      </a:lnTo>
                      <a:lnTo>
                        <a:pt x="896" y="32"/>
                      </a:lnTo>
                      <a:lnTo>
                        <a:pt x="892" y="32"/>
                      </a:lnTo>
                      <a:lnTo>
                        <a:pt x="889" y="32"/>
                      </a:lnTo>
                      <a:lnTo>
                        <a:pt x="885" y="32"/>
                      </a:lnTo>
                      <a:lnTo>
                        <a:pt x="885" y="32"/>
                      </a:lnTo>
                      <a:lnTo>
                        <a:pt x="876" y="32"/>
                      </a:lnTo>
                      <a:lnTo>
                        <a:pt x="871" y="32"/>
                      </a:lnTo>
                      <a:lnTo>
                        <a:pt x="871" y="32"/>
                      </a:lnTo>
                      <a:lnTo>
                        <a:pt x="867" y="32"/>
                      </a:lnTo>
                      <a:lnTo>
                        <a:pt x="867" y="30"/>
                      </a:lnTo>
                      <a:lnTo>
                        <a:pt x="867" y="30"/>
                      </a:lnTo>
                      <a:lnTo>
                        <a:pt x="867" y="32"/>
                      </a:lnTo>
                      <a:lnTo>
                        <a:pt x="851" y="32"/>
                      </a:lnTo>
                      <a:lnTo>
                        <a:pt x="850" y="32"/>
                      </a:lnTo>
                      <a:lnTo>
                        <a:pt x="849" y="30"/>
                      </a:lnTo>
                      <a:lnTo>
                        <a:pt x="846" y="30"/>
                      </a:lnTo>
                      <a:lnTo>
                        <a:pt x="845" y="30"/>
                      </a:lnTo>
                      <a:lnTo>
                        <a:pt x="845" y="32"/>
                      </a:lnTo>
                      <a:lnTo>
                        <a:pt x="844" y="32"/>
                      </a:lnTo>
                      <a:lnTo>
                        <a:pt x="844" y="32"/>
                      </a:lnTo>
                      <a:lnTo>
                        <a:pt x="840" y="33"/>
                      </a:lnTo>
                      <a:lnTo>
                        <a:pt x="840" y="34"/>
                      </a:lnTo>
                      <a:lnTo>
                        <a:pt x="838" y="34"/>
                      </a:lnTo>
                      <a:lnTo>
                        <a:pt x="837" y="36"/>
                      </a:lnTo>
                      <a:lnTo>
                        <a:pt x="834" y="36"/>
                      </a:lnTo>
                      <a:lnTo>
                        <a:pt x="832" y="36"/>
                      </a:lnTo>
                      <a:lnTo>
                        <a:pt x="832" y="36"/>
                      </a:lnTo>
                      <a:lnTo>
                        <a:pt x="832" y="37"/>
                      </a:lnTo>
                      <a:lnTo>
                        <a:pt x="830" y="38"/>
                      </a:lnTo>
                      <a:lnTo>
                        <a:pt x="829" y="38"/>
                      </a:lnTo>
                      <a:lnTo>
                        <a:pt x="829" y="38"/>
                      </a:lnTo>
                      <a:lnTo>
                        <a:pt x="827" y="38"/>
                      </a:lnTo>
                      <a:lnTo>
                        <a:pt x="827" y="39"/>
                      </a:lnTo>
                      <a:lnTo>
                        <a:pt x="823" y="39"/>
                      </a:lnTo>
                      <a:lnTo>
                        <a:pt x="820" y="39"/>
                      </a:lnTo>
                      <a:lnTo>
                        <a:pt x="819" y="41"/>
                      </a:lnTo>
                      <a:lnTo>
                        <a:pt x="817" y="41"/>
                      </a:lnTo>
                      <a:lnTo>
                        <a:pt x="816" y="43"/>
                      </a:lnTo>
                      <a:lnTo>
                        <a:pt x="820" y="43"/>
                      </a:lnTo>
                      <a:lnTo>
                        <a:pt x="820" y="42"/>
                      </a:lnTo>
                      <a:lnTo>
                        <a:pt x="821" y="41"/>
                      </a:lnTo>
                      <a:lnTo>
                        <a:pt x="824" y="41"/>
                      </a:lnTo>
                      <a:lnTo>
                        <a:pt x="825" y="41"/>
                      </a:lnTo>
                      <a:lnTo>
                        <a:pt x="829" y="41"/>
                      </a:lnTo>
                      <a:lnTo>
                        <a:pt x="830" y="39"/>
                      </a:lnTo>
                      <a:lnTo>
                        <a:pt x="832" y="39"/>
                      </a:lnTo>
                      <a:lnTo>
                        <a:pt x="833" y="39"/>
                      </a:lnTo>
                      <a:lnTo>
                        <a:pt x="834" y="38"/>
                      </a:lnTo>
                      <a:lnTo>
                        <a:pt x="836" y="38"/>
                      </a:lnTo>
                      <a:lnTo>
                        <a:pt x="836" y="37"/>
                      </a:lnTo>
                      <a:lnTo>
                        <a:pt x="840" y="37"/>
                      </a:lnTo>
                      <a:lnTo>
                        <a:pt x="840" y="36"/>
                      </a:lnTo>
                      <a:lnTo>
                        <a:pt x="844" y="37"/>
                      </a:lnTo>
                      <a:lnTo>
                        <a:pt x="844" y="36"/>
                      </a:lnTo>
                      <a:lnTo>
                        <a:pt x="847" y="36"/>
                      </a:lnTo>
                      <a:lnTo>
                        <a:pt x="849" y="36"/>
                      </a:lnTo>
                      <a:lnTo>
                        <a:pt x="850" y="37"/>
                      </a:lnTo>
                      <a:lnTo>
                        <a:pt x="853" y="37"/>
                      </a:lnTo>
                      <a:lnTo>
                        <a:pt x="854" y="37"/>
                      </a:lnTo>
                      <a:lnTo>
                        <a:pt x="854" y="36"/>
                      </a:lnTo>
                      <a:lnTo>
                        <a:pt x="858" y="36"/>
                      </a:lnTo>
                      <a:lnTo>
                        <a:pt x="858" y="36"/>
                      </a:lnTo>
                      <a:lnTo>
                        <a:pt x="868" y="36"/>
                      </a:lnTo>
                      <a:lnTo>
                        <a:pt x="874" y="36"/>
                      </a:lnTo>
                      <a:lnTo>
                        <a:pt x="878" y="36"/>
                      </a:lnTo>
                      <a:lnTo>
                        <a:pt x="883" y="36"/>
                      </a:lnTo>
                      <a:lnTo>
                        <a:pt x="883" y="38"/>
                      </a:lnTo>
                      <a:lnTo>
                        <a:pt x="881" y="41"/>
                      </a:lnTo>
                      <a:lnTo>
                        <a:pt x="881" y="42"/>
                      </a:lnTo>
                      <a:lnTo>
                        <a:pt x="888" y="42"/>
                      </a:lnTo>
                      <a:lnTo>
                        <a:pt x="888" y="41"/>
                      </a:lnTo>
                      <a:lnTo>
                        <a:pt x="892" y="41"/>
                      </a:lnTo>
                      <a:lnTo>
                        <a:pt x="900" y="41"/>
                      </a:lnTo>
                      <a:lnTo>
                        <a:pt x="900" y="41"/>
                      </a:lnTo>
                      <a:lnTo>
                        <a:pt x="902" y="41"/>
                      </a:lnTo>
                      <a:lnTo>
                        <a:pt x="902" y="36"/>
                      </a:lnTo>
                      <a:lnTo>
                        <a:pt x="904" y="36"/>
                      </a:lnTo>
                      <a:lnTo>
                        <a:pt x="905" y="36"/>
                      </a:lnTo>
                      <a:lnTo>
                        <a:pt x="908" y="34"/>
                      </a:lnTo>
                      <a:lnTo>
                        <a:pt x="908" y="34"/>
                      </a:lnTo>
                      <a:lnTo>
                        <a:pt x="909" y="36"/>
                      </a:lnTo>
                      <a:lnTo>
                        <a:pt x="912" y="36"/>
                      </a:lnTo>
                      <a:lnTo>
                        <a:pt x="916" y="36"/>
                      </a:lnTo>
                      <a:lnTo>
                        <a:pt x="919" y="34"/>
                      </a:lnTo>
                      <a:lnTo>
                        <a:pt x="919" y="38"/>
                      </a:lnTo>
                      <a:lnTo>
                        <a:pt x="919" y="38"/>
                      </a:lnTo>
                      <a:lnTo>
                        <a:pt x="919" y="39"/>
                      </a:lnTo>
                      <a:lnTo>
                        <a:pt x="918" y="39"/>
                      </a:lnTo>
                      <a:lnTo>
                        <a:pt x="918" y="42"/>
                      </a:lnTo>
                      <a:lnTo>
                        <a:pt x="914" y="45"/>
                      </a:lnTo>
                      <a:lnTo>
                        <a:pt x="914" y="46"/>
                      </a:lnTo>
                      <a:lnTo>
                        <a:pt x="909" y="47"/>
                      </a:lnTo>
                      <a:lnTo>
                        <a:pt x="908" y="49"/>
                      </a:lnTo>
                      <a:lnTo>
                        <a:pt x="905" y="49"/>
                      </a:lnTo>
                      <a:lnTo>
                        <a:pt x="905" y="49"/>
                      </a:lnTo>
                      <a:lnTo>
                        <a:pt x="904" y="49"/>
                      </a:lnTo>
                      <a:lnTo>
                        <a:pt x="901" y="49"/>
                      </a:lnTo>
                      <a:lnTo>
                        <a:pt x="899" y="50"/>
                      </a:lnTo>
                      <a:lnTo>
                        <a:pt x="897" y="51"/>
                      </a:lnTo>
                      <a:lnTo>
                        <a:pt x="897" y="51"/>
                      </a:lnTo>
                      <a:lnTo>
                        <a:pt x="897" y="53"/>
                      </a:lnTo>
                      <a:lnTo>
                        <a:pt x="897" y="53"/>
                      </a:lnTo>
                      <a:lnTo>
                        <a:pt x="897" y="53"/>
                      </a:lnTo>
                      <a:lnTo>
                        <a:pt x="900" y="53"/>
                      </a:lnTo>
                      <a:lnTo>
                        <a:pt x="902" y="54"/>
                      </a:lnTo>
                      <a:lnTo>
                        <a:pt x="902" y="53"/>
                      </a:lnTo>
                      <a:lnTo>
                        <a:pt x="904" y="53"/>
                      </a:lnTo>
                      <a:lnTo>
                        <a:pt x="905" y="53"/>
                      </a:lnTo>
                      <a:lnTo>
                        <a:pt x="906" y="53"/>
                      </a:lnTo>
                      <a:lnTo>
                        <a:pt x="906" y="53"/>
                      </a:lnTo>
                      <a:lnTo>
                        <a:pt x="908" y="53"/>
                      </a:lnTo>
                      <a:lnTo>
                        <a:pt x="910" y="53"/>
                      </a:lnTo>
                      <a:lnTo>
                        <a:pt x="913" y="53"/>
                      </a:lnTo>
                      <a:lnTo>
                        <a:pt x="916" y="53"/>
                      </a:lnTo>
                      <a:lnTo>
                        <a:pt x="918" y="51"/>
                      </a:lnTo>
                      <a:lnTo>
                        <a:pt x="919" y="51"/>
                      </a:lnTo>
                      <a:lnTo>
                        <a:pt x="923" y="47"/>
                      </a:lnTo>
                      <a:lnTo>
                        <a:pt x="926" y="47"/>
                      </a:lnTo>
                      <a:lnTo>
                        <a:pt x="926" y="46"/>
                      </a:lnTo>
                      <a:lnTo>
                        <a:pt x="929" y="46"/>
                      </a:lnTo>
                      <a:lnTo>
                        <a:pt x="929" y="45"/>
                      </a:lnTo>
                      <a:lnTo>
                        <a:pt x="930" y="45"/>
                      </a:lnTo>
                      <a:lnTo>
                        <a:pt x="931" y="43"/>
                      </a:lnTo>
                      <a:lnTo>
                        <a:pt x="934" y="43"/>
                      </a:lnTo>
                      <a:lnTo>
                        <a:pt x="935" y="41"/>
                      </a:lnTo>
                      <a:lnTo>
                        <a:pt x="936" y="41"/>
                      </a:lnTo>
                      <a:lnTo>
                        <a:pt x="936" y="41"/>
                      </a:lnTo>
                      <a:lnTo>
                        <a:pt x="936" y="43"/>
                      </a:lnTo>
                      <a:lnTo>
                        <a:pt x="938" y="43"/>
                      </a:lnTo>
                      <a:lnTo>
                        <a:pt x="938" y="46"/>
                      </a:lnTo>
                      <a:lnTo>
                        <a:pt x="939" y="46"/>
                      </a:lnTo>
                      <a:lnTo>
                        <a:pt x="939" y="45"/>
                      </a:lnTo>
                      <a:lnTo>
                        <a:pt x="940" y="43"/>
                      </a:lnTo>
                      <a:lnTo>
                        <a:pt x="940" y="42"/>
                      </a:lnTo>
                      <a:lnTo>
                        <a:pt x="944" y="45"/>
                      </a:lnTo>
                      <a:lnTo>
                        <a:pt x="948" y="46"/>
                      </a:lnTo>
                      <a:lnTo>
                        <a:pt x="948" y="43"/>
                      </a:lnTo>
                      <a:lnTo>
                        <a:pt x="957" y="42"/>
                      </a:lnTo>
                      <a:lnTo>
                        <a:pt x="959" y="38"/>
                      </a:lnTo>
                      <a:lnTo>
                        <a:pt x="965" y="38"/>
                      </a:lnTo>
                      <a:lnTo>
                        <a:pt x="965" y="39"/>
                      </a:lnTo>
                      <a:lnTo>
                        <a:pt x="967" y="39"/>
                      </a:lnTo>
                      <a:lnTo>
                        <a:pt x="968" y="39"/>
                      </a:lnTo>
                      <a:lnTo>
                        <a:pt x="969" y="38"/>
                      </a:lnTo>
                      <a:lnTo>
                        <a:pt x="972" y="38"/>
                      </a:lnTo>
                      <a:lnTo>
                        <a:pt x="976" y="39"/>
                      </a:lnTo>
                      <a:lnTo>
                        <a:pt x="978" y="39"/>
                      </a:lnTo>
                      <a:lnTo>
                        <a:pt x="986" y="39"/>
                      </a:lnTo>
                      <a:lnTo>
                        <a:pt x="986" y="41"/>
                      </a:lnTo>
                      <a:lnTo>
                        <a:pt x="990" y="41"/>
                      </a:lnTo>
                      <a:lnTo>
                        <a:pt x="990" y="41"/>
                      </a:lnTo>
                      <a:lnTo>
                        <a:pt x="991" y="41"/>
                      </a:lnTo>
                      <a:lnTo>
                        <a:pt x="994" y="41"/>
                      </a:lnTo>
                      <a:lnTo>
                        <a:pt x="998" y="41"/>
                      </a:lnTo>
                      <a:lnTo>
                        <a:pt x="1003" y="41"/>
                      </a:lnTo>
                      <a:lnTo>
                        <a:pt x="1003" y="42"/>
                      </a:lnTo>
                      <a:lnTo>
                        <a:pt x="1003" y="43"/>
                      </a:lnTo>
                      <a:lnTo>
                        <a:pt x="1005" y="43"/>
                      </a:lnTo>
                      <a:lnTo>
                        <a:pt x="1006" y="45"/>
                      </a:lnTo>
                      <a:lnTo>
                        <a:pt x="1005" y="45"/>
                      </a:lnTo>
                      <a:lnTo>
                        <a:pt x="1003" y="47"/>
                      </a:lnTo>
                      <a:lnTo>
                        <a:pt x="1002" y="47"/>
                      </a:lnTo>
                      <a:lnTo>
                        <a:pt x="1001" y="47"/>
                      </a:lnTo>
                      <a:lnTo>
                        <a:pt x="999" y="46"/>
                      </a:lnTo>
                      <a:lnTo>
                        <a:pt x="998" y="46"/>
                      </a:lnTo>
                      <a:lnTo>
                        <a:pt x="998" y="47"/>
                      </a:lnTo>
                      <a:lnTo>
                        <a:pt x="997" y="47"/>
                      </a:lnTo>
                      <a:lnTo>
                        <a:pt x="995" y="49"/>
                      </a:lnTo>
                      <a:lnTo>
                        <a:pt x="994" y="49"/>
                      </a:lnTo>
                      <a:lnTo>
                        <a:pt x="994" y="50"/>
                      </a:lnTo>
                      <a:lnTo>
                        <a:pt x="990" y="50"/>
                      </a:lnTo>
                      <a:lnTo>
                        <a:pt x="990" y="50"/>
                      </a:lnTo>
                      <a:lnTo>
                        <a:pt x="989" y="50"/>
                      </a:lnTo>
                      <a:lnTo>
                        <a:pt x="989" y="53"/>
                      </a:lnTo>
                      <a:lnTo>
                        <a:pt x="986" y="54"/>
                      </a:lnTo>
                      <a:lnTo>
                        <a:pt x="984" y="54"/>
                      </a:lnTo>
                      <a:lnTo>
                        <a:pt x="981" y="54"/>
                      </a:lnTo>
                      <a:lnTo>
                        <a:pt x="981" y="55"/>
                      </a:lnTo>
                      <a:lnTo>
                        <a:pt x="980" y="55"/>
                      </a:lnTo>
                      <a:lnTo>
                        <a:pt x="980" y="56"/>
                      </a:lnTo>
                      <a:lnTo>
                        <a:pt x="972" y="55"/>
                      </a:lnTo>
                      <a:lnTo>
                        <a:pt x="972" y="56"/>
                      </a:lnTo>
                      <a:lnTo>
                        <a:pt x="967" y="56"/>
                      </a:lnTo>
                      <a:lnTo>
                        <a:pt x="967" y="56"/>
                      </a:lnTo>
                      <a:lnTo>
                        <a:pt x="957" y="55"/>
                      </a:lnTo>
                      <a:lnTo>
                        <a:pt x="956" y="58"/>
                      </a:lnTo>
                      <a:lnTo>
                        <a:pt x="947" y="58"/>
                      </a:lnTo>
                      <a:lnTo>
                        <a:pt x="947" y="59"/>
                      </a:lnTo>
                      <a:lnTo>
                        <a:pt x="948" y="59"/>
                      </a:lnTo>
                      <a:lnTo>
                        <a:pt x="951" y="60"/>
                      </a:lnTo>
                      <a:lnTo>
                        <a:pt x="953" y="62"/>
                      </a:lnTo>
                      <a:lnTo>
                        <a:pt x="957" y="60"/>
                      </a:lnTo>
                      <a:lnTo>
                        <a:pt x="961" y="59"/>
                      </a:lnTo>
                      <a:lnTo>
                        <a:pt x="967" y="60"/>
                      </a:lnTo>
                      <a:lnTo>
                        <a:pt x="969" y="58"/>
                      </a:lnTo>
                      <a:lnTo>
                        <a:pt x="971" y="58"/>
                      </a:lnTo>
                      <a:lnTo>
                        <a:pt x="972" y="58"/>
                      </a:lnTo>
                      <a:lnTo>
                        <a:pt x="973" y="58"/>
                      </a:lnTo>
                      <a:lnTo>
                        <a:pt x="976" y="58"/>
                      </a:lnTo>
                      <a:lnTo>
                        <a:pt x="977" y="58"/>
                      </a:lnTo>
                      <a:lnTo>
                        <a:pt x="977" y="58"/>
                      </a:lnTo>
                      <a:lnTo>
                        <a:pt x="977" y="60"/>
                      </a:lnTo>
                      <a:lnTo>
                        <a:pt x="976" y="62"/>
                      </a:lnTo>
                      <a:lnTo>
                        <a:pt x="974" y="63"/>
                      </a:lnTo>
                      <a:lnTo>
                        <a:pt x="973" y="64"/>
                      </a:lnTo>
                      <a:lnTo>
                        <a:pt x="972" y="64"/>
                      </a:lnTo>
                      <a:lnTo>
                        <a:pt x="972" y="64"/>
                      </a:lnTo>
                      <a:lnTo>
                        <a:pt x="969" y="67"/>
                      </a:lnTo>
                      <a:lnTo>
                        <a:pt x="968" y="68"/>
                      </a:lnTo>
                      <a:lnTo>
                        <a:pt x="964" y="68"/>
                      </a:lnTo>
                      <a:lnTo>
                        <a:pt x="964" y="68"/>
                      </a:lnTo>
                      <a:lnTo>
                        <a:pt x="963" y="68"/>
                      </a:lnTo>
                      <a:lnTo>
                        <a:pt x="960" y="68"/>
                      </a:lnTo>
                      <a:lnTo>
                        <a:pt x="959" y="68"/>
                      </a:lnTo>
                      <a:lnTo>
                        <a:pt x="957" y="68"/>
                      </a:lnTo>
                      <a:lnTo>
                        <a:pt x="951" y="67"/>
                      </a:lnTo>
                      <a:lnTo>
                        <a:pt x="946" y="66"/>
                      </a:lnTo>
                      <a:lnTo>
                        <a:pt x="938" y="66"/>
                      </a:lnTo>
                      <a:lnTo>
                        <a:pt x="938" y="66"/>
                      </a:lnTo>
                      <a:lnTo>
                        <a:pt x="938" y="67"/>
                      </a:lnTo>
                      <a:lnTo>
                        <a:pt x="936" y="67"/>
                      </a:lnTo>
                      <a:lnTo>
                        <a:pt x="936" y="67"/>
                      </a:lnTo>
                      <a:lnTo>
                        <a:pt x="935" y="68"/>
                      </a:lnTo>
                      <a:lnTo>
                        <a:pt x="935" y="68"/>
                      </a:lnTo>
                      <a:lnTo>
                        <a:pt x="935" y="70"/>
                      </a:lnTo>
                      <a:lnTo>
                        <a:pt x="935" y="70"/>
                      </a:lnTo>
                      <a:lnTo>
                        <a:pt x="936" y="70"/>
                      </a:lnTo>
                      <a:lnTo>
                        <a:pt x="936" y="71"/>
                      </a:lnTo>
                      <a:lnTo>
                        <a:pt x="936" y="72"/>
                      </a:lnTo>
                      <a:lnTo>
                        <a:pt x="938" y="72"/>
                      </a:lnTo>
                      <a:lnTo>
                        <a:pt x="938" y="75"/>
                      </a:lnTo>
                      <a:lnTo>
                        <a:pt x="938" y="75"/>
                      </a:lnTo>
                      <a:lnTo>
                        <a:pt x="940" y="73"/>
                      </a:lnTo>
                      <a:lnTo>
                        <a:pt x="942" y="73"/>
                      </a:lnTo>
                      <a:lnTo>
                        <a:pt x="944" y="72"/>
                      </a:lnTo>
                      <a:lnTo>
                        <a:pt x="944" y="72"/>
                      </a:lnTo>
                      <a:lnTo>
                        <a:pt x="946" y="72"/>
                      </a:lnTo>
                      <a:lnTo>
                        <a:pt x="946" y="71"/>
                      </a:lnTo>
                      <a:lnTo>
                        <a:pt x="947" y="71"/>
                      </a:lnTo>
                      <a:lnTo>
                        <a:pt x="947" y="70"/>
                      </a:lnTo>
                      <a:lnTo>
                        <a:pt x="950" y="70"/>
                      </a:lnTo>
                      <a:lnTo>
                        <a:pt x="953" y="70"/>
                      </a:lnTo>
                      <a:lnTo>
                        <a:pt x="957" y="71"/>
                      </a:lnTo>
                      <a:lnTo>
                        <a:pt x="960" y="71"/>
                      </a:lnTo>
                      <a:lnTo>
                        <a:pt x="963" y="72"/>
                      </a:lnTo>
                      <a:lnTo>
                        <a:pt x="963" y="73"/>
                      </a:lnTo>
                      <a:lnTo>
                        <a:pt x="961" y="75"/>
                      </a:lnTo>
                      <a:lnTo>
                        <a:pt x="961" y="76"/>
                      </a:lnTo>
                      <a:lnTo>
                        <a:pt x="960" y="76"/>
                      </a:lnTo>
                      <a:lnTo>
                        <a:pt x="959" y="77"/>
                      </a:lnTo>
                      <a:lnTo>
                        <a:pt x="957" y="77"/>
                      </a:lnTo>
                      <a:lnTo>
                        <a:pt x="957" y="77"/>
                      </a:lnTo>
                      <a:lnTo>
                        <a:pt x="957" y="79"/>
                      </a:lnTo>
                      <a:lnTo>
                        <a:pt x="957" y="81"/>
                      </a:lnTo>
                      <a:lnTo>
                        <a:pt x="955" y="81"/>
                      </a:lnTo>
                      <a:lnTo>
                        <a:pt x="951" y="81"/>
                      </a:lnTo>
                      <a:lnTo>
                        <a:pt x="947" y="83"/>
                      </a:lnTo>
                      <a:lnTo>
                        <a:pt x="944" y="83"/>
                      </a:lnTo>
                      <a:lnTo>
                        <a:pt x="944" y="84"/>
                      </a:lnTo>
                      <a:lnTo>
                        <a:pt x="947" y="84"/>
                      </a:lnTo>
                      <a:lnTo>
                        <a:pt x="947" y="88"/>
                      </a:lnTo>
                      <a:lnTo>
                        <a:pt x="946" y="88"/>
                      </a:lnTo>
                      <a:lnTo>
                        <a:pt x="944" y="89"/>
                      </a:lnTo>
                      <a:lnTo>
                        <a:pt x="944" y="92"/>
                      </a:lnTo>
                      <a:lnTo>
                        <a:pt x="944" y="92"/>
                      </a:lnTo>
                      <a:lnTo>
                        <a:pt x="944" y="93"/>
                      </a:lnTo>
                      <a:lnTo>
                        <a:pt x="944" y="93"/>
                      </a:lnTo>
                      <a:lnTo>
                        <a:pt x="944" y="96"/>
                      </a:lnTo>
                      <a:lnTo>
                        <a:pt x="944" y="96"/>
                      </a:lnTo>
                      <a:lnTo>
                        <a:pt x="942" y="97"/>
                      </a:lnTo>
                      <a:lnTo>
                        <a:pt x="940" y="98"/>
                      </a:lnTo>
                      <a:lnTo>
                        <a:pt x="939" y="100"/>
                      </a:lnTo>
                      <a:lnTo>
                        <a:pt x="938" y="100"/>
                      </a:lnTo>
                      <a:lnTo>
                        <a:pt x="936" y="105"/>
                      </a:lnTo>
                      <a:lnTo>
                        <a:pt x="935" y="105"/>
                      </a:lnTo>
                      <a:lnTo>
                        <a:pt x="935" y="105"/>
                      </a:lnTo>
                      <a:lnTo>
                        <a:pt x="934" y="104"/>
                      </a:lnTo>
                      <a:lnTo>
                        <a:pt x="934" y="104"/>
                      </a:lnTo>
                      <a:lnTo>
                        <a:pt x="931" y="104"/>
                      </a:lnTo>
                      <a:lnTo>
                        <a:pt x="931" y="102"/>
                      </a:lnTo>
                      <a:lnTo>
                        <a:pt x="930" y="102"/>
                      </a:lnTo>
                      <a:lnTo>
                        <a:pt x="930" y="102"/>
                      </a:lnTo>
                      <a:lnTo>
                        <a:pt x="923" y="101"/>
                      </a:lnTo>
                      <a:lnTo>
                        <a:pt x="923" y="102"/>
                      </a:lnTo>
                      <a:lnTo>
                        <a:pt x="923" y="105"/>
                      </a:lnTo>
                      <a:lnTo>
                        <a:pt x="923" y="105"/>
                      </a:lnTo>
                      <a:lnTo>
                        <a:pt x="922" y="106"/>
                      </a:lnTo>
                      <a:lnTo>
                        <a:pt x="922" y="106"/>
                      </a:lnTo>
                      <a:lnTo>
                        <a:pt x="923" y="106"/>
                      </a:lnTo>
                      <a:lnTo>
                        <a:pt x="923" y="108"/>
                      </a:lnTo>
                      <a:lnTo>
                        <a:pt x="925" y="108"/>
                      </a:lnTo>
                      <a:lnTo>
                        <a:pt x="925" y="106"/>
                      </a:lnTo>
                      <a:lnTo>
                        <a:pt x="931" y="108"/>
                      </a:lnTo>
                      <a:lnTo>
                        <a:pt x="931" y="109"/>
                      </a:lnTo>
                      <a:lnTo>
                        <a:pt x="938" y="108"/>
                      </a:lnTo>
                      <a:lnTo>
                        <a:pt x="939" y="109"/>
                      </a:lnTo>
                      <a:lnTo>
                        <a:pt x="942" y="110"/>
                      </a:lnTo>
                      <a:lnTo>
                        <a:pt x="946" y="111"/>
                      </a:lnTo>
                      <a:lnTo>
                        <a:pt x="944" y="111"/>
                      </a:lnTo>
                      <a:lnTo>
                        <a:pt x="944" y="111"/>
                      </a:lnTo>
                      <a:lnTo>
                        <a:pt x="944" y="113"/>
                      </a:lnTo>
                      <a:lnTo>
                        <a:pt x="943" y="113"/>
                      </a:lnTo>
                      <a:lnTo>
                        <a:pt x="940" y="114"/>
                      </a:lnTo>
                      <a:lnTo>
                        <a:pt x="939" y="113"/>
                      </a:lnTo>
                      <a:lnTo>
                        <a:pt x="938" y="111"/>
                      </a:lnTo>
                      <a:lnTo>
                        <a:pt x="935" y="111"/>
                      </a:lnTo>
                      <a:lnTo>
                        <a:pt x="935" y="113"/>
                      </a:lnTo>
                      <a:lnTo>
                        <a:pt x="935" y="113"/>
                      </a:lnTo>
                      <a:lnTo>
                        <a:pt x="935" y="114"/>
                      </a:lnTo>
                      <a:lnTo>
                        <a:pt x="936" y="114"/>
                      </a:lnTo>
                      <a:lnTo>
                        <a:pt x="936" y="115"/>
                      </a:lnTo>
                      <a:lnTo>
                        <a:pt x="935" y="115"/>
                      </a:lnTo>
                      <a:lnTo>
                        <a:pt x="935" y="115"/>
                      </a:lnTo>
                      <a:lnTo>
                        <a:pt x="935" y="118"/>
                      </a:lnTo>
                      <a:lnTo>
                        <a:pt x="936" y="118"/>
                      </a:lnTo>
                      <a:lnTo>
                        <a:pt x="938" y="119"/>
                      </a:lnTo>
                      <a:lnTo>
                        <a:pt x="938" y="118"/>
                      </a:lnTo>
                      <a:lnTo>
                        <a:pt x="939" y="118"/>
                      </a:lnTo>
                      <a:lnTo>
                        <a:pt x="940" y="118"/>
                      </a:lnTo>
                      <a:lnTo>
                        <a:pt x="942" y="119"/>
                      </a:lnTo>
                      <a:lnTo>
                        <a:pt x="944" y="119"/>
                      </a:lnTo>
                      <a:lnTo>
                        <a:pt x="944" y="118"/>
                      </a:lnTo>
                      <a:lnTo>
                        <a:pt x="946" y="117"/>
                      </a:lnTo>
                      <a:lnTo>
                        <a:pt x="948" y="117"/>
                      </a:lnTo>
                      <a:lnTo>
                        <a:pt x="950" y="118"/>
                      </a:lnTo>
                      <a:lnTo>
                        <a:pt x="951" y="118"/>
                      </a:lnTo>
                      <a:lnTo>
                        <a:pt x="951" y="119"/>
                      </a:lnTo>
                      <a:lnTo>
                        <a:pt x="951" y="122"/>
                      </a:lnTo>
                      <a:lnTo>
                        <a:pt x="951" y="122"/>
                      </a:lnTo>
                      <a:lnTo>
                        <a:pt x="952" y="122"/>
                      </a:lnTo>
                      <a:lnTo>
                        <a:pt x="953" y="123"/>
                      </a:lnTo>
                      <a:lnTo>
                        <a:pt x="953" y="126"/>
                      </a:lnTo>
                      <a:lnTo>
                        <a:pt x="952" y="126"/>
                      </a:lnTo>
                      <a:lnTo>
                        <a:pt x="953" y="128"/>
                      </a:lnTo>
                      <a:lnTo>
                        <a:pt x="952" y="128"/>
                      </a:lnTo>
                      <a:lnTo>
                        <a:pt x="952" y="128"/>
                      </a:lnTo>
                      <a:lnTo>
                        <a:pt x="947" y="128"/>
                      </a:lnTo>
                      <a:lnTo>
                        <a:pt x="944" y="127"/>
                      </a:lnTo>
                      <a:lnTo>
                        <a:pt x="942" y="127"/>
                      </a:lnTo>
                      <a:lnTo>
                        <a:pt x="938" y="126"/>
                      </a:lnTo>
                      <a:lnTo>
                        <a:pt x="933" y="126"/>
                      </a:lnTo>
                      <a:lnTo>
                        <a:pt x="930" y="126"/>
                      </a:lnTo>
                      <a:lnTo>
                        <a:pt x="929" y="127"/>
                      </a:lnTo>
                      <a:lnTo>
                        <a:pt x="931" y="127"/>
                      </a:lnTo>
                      <a:lnTo>
                        <a:pt x="931" y="128"/>
                      </a:lnTo>
                      <a:lnTo>
                        <a:pt x="930" y="128"/>
                      </a:lnTo>
                      <a:lnTo>
                        <a:pt x="930" y="128"/>
                      </a:lnTo>
                      <a:lnTo>
                        <a:pt x="930" y="130"/>
                      </a:lnTo>
                      <a:lnTo>
                        <a:pt x="931" y="130"/>
                      </a:lnTo>
                      <a:lnTo>
                        <a:pt x="931" y="130"/>
                      </a:lnTo>
                      <a:lnTo>
                        <a:pt x="931" y="131"/>
                      </a:lnTo>
                      <a:lnTo>
                        <a:pt x="931" y="131"/>
                      </a:lnTo>
                      <a:lnTo>
                        <a:pt x="929" y="132"/>
                      </a:lnTo>
                      <a:lnTo>
                        <a:pt x="927" y="134"/>
                      </a:lnTo>
                      <a:lnTo>
                        <a:pt x="927" y="134"/>
                      </a:lnTo>
                      <a:lnTo>
                        <a:pt x="926" y="134"/>
                      </a:lnTo>
                      <a:lnTo>
                        <a:pt x="926" y="134"/>
                      </a:lnTo>
                      <a:lnTo>
                        <a:pt x="923" y="134"/>
                      </a:lnTo>
                      <a:lnTo>
                        <a:pt x="923" y="136"/>
                      </a:lnTo>
                      <a:lnTo>
                        <a:pt x="929" y="136"/>
                      </a:lnTo>
                      <a:lnTo>
                        <a:pt x="929" y="138"/>
                      </a:lnTo>
                      <a:lnTo>
                        <a:pt x="930" y="138"/>
                      </a:lnTo>
                      <a:lnTo>
                        <a:pt x="931" y="136"/>
                      </a:lnTo>
                      <a:lnTo>
                        <a:pt x="931" y="135"/>
                      </a:lnTo>
                      <a:lnTo>
                        <a:pt x="933" y="134"/>
                      </a:lnTo>
                      <a:lnTo>
                        <a:pt x="934" y="134"/>
                      </a:lnTo>
                      <a:lnTo>
                        <a:pt x="934" y="135"/>
                      </a:lnTo>
                      <a:lnTo>
                        <a:pt x="934" y="135"/>
                      </a:lnTo>
                      <a:lnTo>
                        <a:pt x="935" y="135"/>
                      </a:lnTo>
                      <a:lnTo>
                        <a:pt x="936" y="135"/>
                      </a:lnTo>
                      <a:lnTo>
                        <a:pt x="936" y="135"/>
                      </a:lnTo>
                      <a:lnTo>
                        <a:pt x="938" y="135"/>
                      </a:lnTo>
                      <a:lnTo>
                        <a:pt x="938" y="135"/>
                      </a:lnTo>
                      <a:lnTo>
                        <a:pt x="938" y="136"/>
                      </a:lnTo>
                      <a:lnTo>
                        <a:pt x="938" y="139"/>
                      </a:lnTo>
                      <a:lnTo>
                        <a:pt x="938" y="139"/>
                      </a:lnTo>
                      <a:lnTo>
                        <a:pt x="936" y="140"/>
                      </a:lnTo>
                      <a:lnTo>
                        <a:pt x="939" y="140"/>
                      </a:lnTo>
                      <a:lnTo>
                        <a:pt x="939" y="140"/>
                      </a:lnTo>
                      <a:lnTo>
                        <a:pt x="940" y="144"/>
                      </a:lnTo>
                      <a:lnTo>
                        <a:pt x="942" y="147"/>
                      </a:lnTo>
                      <a:lnTo>
                        <a:pt x="942" y="149"/>
                      </a:lnTo>
                      <a:lnTo>
                        <a:pt x="942" y="152"/>
                      </a:lnTo>
                      <a:lnTo>
                        <a:pt x="942" y="153"/>
                      </a:lnTo>
                      <a:lnTo>
                        <a:pt x="940" y="153"/>
                      </a:lnTo>
                      <a:lnTo>
                        <a:pt x="940" y="155"/>
                      </a:lnTo>
                      <a:lnTo>
                        <a:pt x="938" y="155"/>
                      </a:lnTo>
                      <a:lnTo>
                        <a:pt x="936" y="153"/>
                      </a:lnTo>
                      <a:lnTo>
                        <a:pt x="936" y="153"/>
                      </a:lnTo>
                      <a:lnTo>
                        <a:pt x="936" y="151"/>
                      </a:lnTo>
                      <a:lnTo>
                        <a:pt x="934" y="152"/>
                      </a:lnTo>
                      <a:lnTo>
                        <a:pt x="933" y="152"/>
                      </a:lnTo>
                      <a:lnTo>
                        <a:pt x="930" y="153"/>
                      </a:lnTo>
                      <a:lnTo>
                        <a:pt x="929" y="152"/>
                      </a:lnTo>
                      <a:lnTo>
                        <a:pt x="929" y="152"/>
                      </a:lnTo>
                      <a:lnTo>
                        <a:pt x="926" y="152"/>
                      </a:lnTo>
                      <a:lnTo>
                        <a:pt x="926" y="151"/>
                      </a:lnTo>
                      <a:lnTo>
                        <a:pt x="923" y="151"/>
                      </a:lnTo>
                      <a:lnTo>
                        <a:pt x="922" y="152"/>
                      </a:lnTo>
                      <a:lnTo>
                        <a:pt x="925" y="153"/>
                      </a:lnTo>
                      <a:lnTo>
                        <a:pt x="927" y="153"/>
                      </a:lnTo>
                      <a:lnTo>
                        <a:pt x="930" y="153"/>
                      </a:lnTo>
                      <a:lnTo>
                        <a:pt x="930" y="156"/>
                      </a:lnTo>
                      <a:lnTo>
                        <a:pt x="931" y="156"/>
                      </a:lnTo>
                      <a:lnTo>
                        <a:pt x="933" y="157"/>
                      </a:lnTo>
                      <a:lnTo>
                        <a:pt x="933" y="157"/>
                      </a:lnTo>
                      <a:lnTo>
                        <a:pt x="931" y="157"/>
                      </a:lnTo>
                      <a:lnTo>
                        <a:pt x="929" y="162"/>
                      </a:lnTo>
                      <a:lnTo>
                        <a:pt x="926" y="161"/>
                      </a:lnTo>
                      <a:lnTo>
                        <a:pt x="925" y="161"/>
                      </a:lnTo>
                      <a:lnTo>
                        <a:pt x="925" y="161"/>
                      </a:lnTo>
                      <a:lnTo>
                        <a:pt x="926" y="162"/>
                      </a:lnTo>
                      <a:lnTo>
                        <a:pt x="926" y="162"/>
                      </a:lnTo>
                      <a:lnTo>
                        <a:pt x="927" y="162"/>
                      </a:lnTo>
                      <a:lnTo>
                        <a:pt x="930" y="162"/>
                      </a:lnTo>
                      <a:lnTo>
                        <a:pt x="930" y="161"/>
                      </a:lnTo>
                      <a:lnTo>
                        <a:pt x="931" y="161"/>
                      </a:lnTo>
                      <a:lnTo>
                        <a:pt x="934" y="160"/>
                      </a:lnTo>
                      <a:lnTo>
                        <a:pt x="934" y="161"/>
                      </a:lnTo>
                      <a:lnTo>
                        <a:pt x="934" y="164"/>
                      </a:lnTo>
                      <a:lnTo>
                        <a:pt x="933" y="165"/>
                      </a:lnTo>
                      <a:lnTo>
                        <a:pt x="933" y="166"/>
                      </a:lnTo>
                      <a:lnTo>
                        <a:pt x="940" y="166"/>
                      </a:lnTo>
                      <a:lnTo>
                        <a:pt x="940" y="165"/>
                      </a:lnTo>
                      <a:lnTo>
                        <a:pt x="943" y="165"/>
                      </a:lnTo>
                      <a:lnTo>
                        <a:pt x="943" y="165"/>
                      </a:lnTo>
                      <a:lnTo>
                        <a:pt x="947" y="165"/>
                      </a:lnTo>
                      <a:lnTo>
                        <a:pt x="948" y="166"/>
                      </a:lnTo>
                      <a:lnTo>
                        <a:pt x="948" y="169"/>
                      </a:lnTo>
                      <a:lnTo>
                        <a:pt x="947" y="169"/>
                      </a:lnTo>
                      <a:lnTo>
                        <a:pt x="944" y="170"/>
                      </a:lnTo>
                      <a:lnTo>
                        <a:pt x="942" y="172"/>
                      </a:lnTo>
                      <a:lnTo>
                        <a:pt x="940" y="170"/>
                      </a:lnTo>
                      <a:lnTo>
                        <a:pt x="939" y="169"/>
                      </a:lnTo>
                      <a:lnTo>
                        <a:pt x="938" y="169"/>
                      </a:lnTo>
                      <a:lnTo>
                        <a:pt x="938" y="168"/>
                      </a:lnTo>
                      <a:lnTo>
                        <a:pt x="925" y="166"/>
                      </a:lnTo>
                      <a:lnTo>
                        <a:pt x="925" y="166"/>
                      </a:lnTo>
                      <a:lnTo>
                        <a:pt x="923" y="165"/>
                      </a:lnTo>
                      <a:lnTo>
                        <a:pt x="921" y="164"/>
                      </a:lnTo>
                      <a:lnTo>
                        <a:pt x="921" y="166"/>
                      </a:lnTo>
                      <a:lnTo>
                        <a:pt x="919" y="169"/>
                      </a:lnTo>
                      <a:lnTo>
                        <a:pt x="919" y="170"/>
                      </a:lnTo>
                      <a:lnTo>
                        <a:pt x="918" y="173"/>
                      </a:lnTo>
                      <a:lnTo>
                        <a:pt x="919" y="173"/>
                      </a:lnTo>
                      <a:lnTo>
                        <a:pt x="919" y="174"/>
                      </a:lnTo>
                      <a:lnTo>
                        <a:pt x="922" y="174"/>
                      </a:lnTo>
                      <a:lnTo>
                        <a:pt x="923" y="178"/>
                      </a:lnTo>
                      <a:lnTo>
                        <a:pt x="923" y="178"/>
                      </a:lnTo>
                      <a:lnTo>
                        <a:pt x="925" y="176"/>
                      </a:lnTo>
                      <a:lnTo>
                        <a:pt x="925" y="176"/>
                      </a:lnTo>
                      <a:lnTo>
                        <a:pt x="926" y="174"/>
                      </a:lnTo>
                      <a:lnTo>
                        <a:pt x="926" y="173"/>
                      </a:lnTo>
                      <a:lnTo>
                        <a:pt x="929" y="174"/>
                      </a:lnTo>
                      <a:lnTo>
                        <a:pt x="929" y="174"/>
                      </a:lnTo>
                      <a:lnTo>
                        <a:pt x="931" y="176"/>
                      </a:lnTo>
                      <a:lnTo>
                        <a:pt x="933" y="176"/>
                      </a:lnTo>
                      <a:lnTo>
                        <a:pt x="935" y="176"/>
                      </a:lnTo>
                      <a:lnTo>
                        <a:pt x="934" y="176"/>
                      </a:lnTo>
                      <a:lnTo>
                        <a:pt x="934" y="178"/>
                      </a:lnTo>
                      <a:lnTo>
                        <a:pt x="935" y="180"/>
                      </a:lnTo>
                      <a:lnTo>
                        <a:pt x="935" y="181"/>
                      </a:lnTo>
                      <a:lnTo>
                        <a:pt x="934" y="181"/>
                      </a:lnTo>
                      <a:lnTo>
                        <a:pt x="933" y="181"/>
                      </a:lnTo>
                      <a:lnTo>
                        <a:pt x="930" y="182"/>
                      </a:lnTo>
                      <a:lnTo>
                        <a:pt x="929" y="182"/>
                      </a:lnTo>
                      <a:lnTo>
                        <a:pt x="929" y="183"/>
                      </a:lnTo>
                      <a:lnTo>
                        <a:pt x="926" y="183"/>
                      </a:lnTo>
                      <a:lnTo>
                        <a:pt x="926" y="185"/>
                      </a:lnTo>
                      <a:lnTo>
                        <a:pt x="923" y="185"/>
                      </a:lnTo>
                      <a:lnTo>
                        <a:pt x="923" y="186"/>
                      </a:lnTo>
                      <a:lnTo>
                        <a:pt x="919" y="186"/>
                      </a:lnTo>
                      <a:lnTo>
                        <a:pt x="919" y="187"/>
                      </a:lnTo>
                      <a:lnTo>
                        <a:pt x="917" y="186"/>
                      </a:lnTo>
                      <a:lnTo>
                        <a:pt x="917" y="186"/>
                      </a:lnTo>
                      <a:lnTo>
                        <a:pt x="916" y="186"/>
                      </a:lnTo>
                      <a:lnTo>
                        <a:pt x="916" y="185"/>
                      </a:lnTo>
                      <a:lnTo>
                        <a:pt x="910" y="185"/>
                      </a:lnTo>
                      <a:lnTo>
                        <a:pt x="910" y="185"/>
                      </a:lnTo>
                      <a:lnTo>
                        <a:pt x="909" y="185"/>
                      </a:lnTo>
                      <a:lnTo>
                        <a:pt x="909" y="183"/>
                      </a:lnTo>
                      <a:lnTo>
                        <a:pt x="905" y="183"/>
                      </a:lnTo>
                      <a:lnTo>
                        <a:pt x="905" y="183"/>
                      </a:lnTo>
                      <a:lnTo>
                        <a:pt x="904" y="182"/>
                      </a:lnTo>
                      <a:lnTo>
                        <a:pt x="902" y="182"/>
                      </a:lnTo>
                      <a:lnTo>
                        <a:pt x="901" y="181"/>
                      </a:lnTo>
                      <a:lnTo>
                        <a:pt x="902" y="181"/>
                      </a:lnTo>
                      <a:lnTo>
                        <a:pt x="902" y="178"/>
                      </a:lnTo>
                      <a:lnTo>
                        <a:pt x="900" y="178"/>
                      </a:lnTo>
                      <a:lnTo>
                        <a:pt x="900" y="182"/>
                      </a:lnTo>
                      <a:lnTo>
                        <a:pt x="897" y="182"/>
                      </a:lnTo>
                      <a:lnTo>
                        <a:pt x="895" y="182"/>
                      </a:lnTo>
                      <a:lnTo>
                        <a:pt x="895" y="183"/>
                      </a:lnTo>
                      <a:lnTo>
                        <a:pt x="895" y="183"/>
                      </a:lnTo>
                      <a:lnTo>
                        <a:pt x="895" y="183"/>
                      </a:lnTo>
                      <a:lnTo>
                        <a:pt x="895" y="185"/>
                      </a:lnTo>
                      <a:lnTo>
                        <a:pt x="891" y="185"/>
                      </a:lnTo>
                      <a:lnTo>
                        <a:pt x="891" y="186"/>
                      </a:lnTo>
                      <a:lnTo>
                        <a:pt x="888" y="187"/>
                      </a:lnTo>
                      <a:lnTo>
                        <a:pt x="888" y="187"/>
                      </a:lnTo>
                      <a:lnTo>
                        <a:pt x="885" y="187"/>
                      </a:lnTo>
                      <a:lnTo>
                        <a:pt x="883" y="187"/>
                      </a:lnTo>
                      <a:lnTo>
                        <a:pt x="881" y="187"/>
                      </a:lnTo>
                      <a:lnTo>
                        <a:pt x="880" y="187"/>
                      </a:lnTo>
                      <a:lnTo>
                        <a:pt x="879" y="189"/>
                      </a:lnTo>
                      <a:lnTo>
                        <a:pt x="880" y="189"/>
                      </a:lnTo>
                      <a:lnTo>
                        <a:pt x="880" y="190"/>
                      </a:lnTo>
                      <a:lnTo>
                        <a:pt x="879" y="191"/>
                      </a:lnTo>
                      <a:lnTo>
                        <a:pt x="876" y="191"/>
                      </a:lnTo>
                      <a:lnTo>
                        <a:pt x="876" y="191"/>
                      </a:lnTo>
                      <a:lnTo>
                        <a:pt x="876" y="191"/>
                      </a:lnTo>
                      <a:lnTo>
                        <a:pt x="876" y="194"/>
                      </a:lnTo>
                      <a:lnTo>
                        <a:pt x="878" y="194"/>
                      </a:lnTo>
                      <a:lnTo>
                        <a:pt x="879" y="194"/>
                      </a:lnTo>
                      <a:lnTo>
                        <a:pt x="879" y="197"/>
                      </a:lnTo>
                      <a:lnTo>
                        <a:pt x="880" y="197"/>
                      </a:lnTo>
                      <a:lnTo>
                        <a:pt x="881" y="197"/>
                      </a:lnTo>
                      <a:lnTo>
                        <a:pt x="881" y="197"/>
                      </a:lnTo>
                      <a:lnTo>
                        <a:pt x="881" y="197"/>
                      </a:lnTo>
                      <a:lnTo>
                        <a:pt x="883" y="198"/>
                      </a:lnTo>
                      <a:lnTo>
                        <a:pt x="883" y="198"/>
                      </a:lnTo>
                      <a:lnTo>
                        <a:pt x="883" y="199"/>
                      </a:lnTo>
                      <a:lnTo>
                        <a:pt x="883" y="199"/>
                      </a:lnTo>
                      <a:lnTo>
                        <a:pt x="883" y="199"/>
                      </a:lnTo>
                      <a:lnTo>
                        <a:pt x="883" y="199"/>
                      </a:lnTo>
                      <a:lnTo>
                        <a:pt x="885" y="199"/>
                      </a:lnTo>
                      <a:lnTo>
                        <a:pt x="885" y="200"/>
                      </a:lnTo>
                      <a:lnTo>
                        <a:pt x="885" y="200"/>
                      </a:lnTo>
                      <a:lnTo>
                        <a:pt x="887" y="199"/>
                      </a:lnTo>
                      <a:lnTo>
                        <a:pt x="887" y="199"/>
                      </a:lnTo>
                      <a:lnTo>
                        <a:pt x="888" y="198"/>
                      </a:lnTo>
                      <a:lnTo>
                        <a:pt x="891" y="198"/>
                      </a:lnTo>
                      <a:lnTo>
                        <a:pt x="891" y="198"/>
                      </a:lnTo>
                      <a:lnTo>
                        <a:pt x="892" y="197"/>
                      </a:lnTo>
                      <a:lnTo>
                        <a:pt x="895" y="195"/>
                      </a:lnTo>
                      <a:lnTo>
                        <a:pt x="895" y="197"/>
                      </a:lnTo>
                      <a:lnTo>
                        <a:pt x="897" y="197"/>
                      </a:lnTo>
                      <a:lnTo>
                        <a:pt x="899" y="199"/>
                      </a:lnTo>
                      <a:lnTo>
                        <a:pt x="899" y="199"/>
                      </a:lnTo>
                      <a:lnTo>
                        <a:pt x="899" y="199"/>
                      </a:lnTo>
                      <a:lnTo>
                        <a:pt x="899" y="200"/>
                      </a:lnTo>
                      <a:lnTo>
                        <a:pt x="893" y="202"/>
                      </a:lnTo>
                      <a:lnTo>
                        <a:pt x="893" y="203"/>
                      </a:lnTo>
                      <a:lnTo>
                        <a:pt x="896" y="203"/>
                      </a:lnTo>
                      <a:lnTo>
                        <a:pt x="896" y="202"/>
                      </a:lnTo>
                      <a:lnTo>
                        <a:pt x="899" y="203"/>
                      </a:lnTo>
                      <a:lnTo>
                        <a:pt x="899" y="202"/>
                      </a:lnTo>
                      <a:lnTo>
                        <a:pt x="900" y="202"/>
                      </a:lnTo>
                      <a:lnTo>
                        <a:pt x="902" y="202"/>
                      </a:lnTo>
                      <a:lnTo>
                        <a:pt x="905" y="203"/>
                      </a:lnTo>
                      <a:lnTo>
                        <a:pt x="906" y="203"/>
                      </a:lnTo>
                      <a:lnTo>
                        <a:pt x="908" y="206"/>
                      </a:lnTo>
                      <a:lnTo>
                        <a:pt x="912" y="207"/>
                      </a:lnTo>
                      <a:lnTo>
                        <a:pt x="913" y="208"/>
                      </a:lnTo>
                      <a:lnTo>
                        <a:pt x="916" y="208"/>
                      </a:lnTo>
                      <a:lnTo>
                        <a:pt x="916" y="210"/>
                      </a:lnTo>
                      <a:lnTo>
                        <a:pt x="917" y="210"/>
                      </a:lnTo>
                      <a:lnTo>
                        <a:pt x="916" y="211"/>
                      </a:lnTo>
                      <a:lnTo>
                        <a:pt x="916" y="212"/>
                      </a:lnTo>
                      <a:lnTo>
                        <a:pt x="919" y="212"/>
                      </a:lnTo>
                      <a:lnTo>
                        <a:pt x="918" y="214"/>
                      </a:lnTo>
                      <a:lnTo>
                        <a:pt x="918" y="216"/>
                      </a:lnTo>
                      <a:lnTo>
                        <a:pt x="919" y="216"/>
                      </a:lnTo>
                      <a:lnTo>
                        <a:pt x="919" y="216"/>
                      </a:lnTo>
                      <a:lnTo>
                        <a:pt x="919" y="215"/>
                      </a:lnTo>
                      <a:lnTo>
                        <a:pt x="919" y="215"/>
                      </a:lnTo>
                      <a:lnTo>
                        <a:pt x="919" y="215"/>
                      </a:lnTo>
                      <a:lnTo>
                        <a:pt x="922" y="215"/>
                      </a:lnTo>
                      <a:lnTo>
                        <a:pt x="922" y="219"/>
                      </a:lnTo>
                      <a:lnTo>
                        <a:pt x="925" y="219"/>
                      </a:lnTo>
                      <a:lnTo>
                        <a:pt x="925" y="220"/>
                      </a:lnTo>
                      <a:lnTo>
                        <a:pt x="925" y="221"/>
                      </a:lnTo>
                      <a:lnTo>
                        <a:pt x="926" y="221"/>
                      </a:lnTo>
                      <a:lnTo>
                        <a:pt x="926" y="227"/>
                      </a:lnTo>
                      <a:lnTo>
                        <a:pt x="925" y="227"/>
                      </a:lnTo>
                      <a:lnTo>
                        <a:pt x="926" y="228"/>
                      </a:lnTo>
                      <a:lnTo>
                        <a:pt x="923" y="228"/>
                      </a:lnTo>
                      <a:lnTo>
                        <a:pt x="925" y="229"/>
                      </a:lnTo>
                      <a:lnTo>
                        <a:pt x="925" y="229"/>
                      </a:lnTo>
                      <a:lnTo>
                        <a:pt x="926" y="229"/>
                      </a:lnTo>
                      <a:lnTo>
                        <a:pt x="926" y="232"/>
                      </a:lnTo>
                      <a:lnTo>
                        <a:pt x="926" y="232"/>
                      </a:lnTo>
                      <a:lnTo>
                        <a:pt x="925" y="233"/>
                      </a:lnTo>
                      <a:lnTo>
                        <a:pt x="923" y="233"/>
                      </a:lnTo>
                      <a:lnTo>
                        <a:pt x="922" y="233"/>
                      </a:lnTo>
                      <a:lnTo>
                        <a:pt x="922" y="232"/>
                      </a:lnTo>
                      <a:lnTo>
                        <a:pt x="918" y="231"/>
                      </a:lnTo>
                      <a:lnTo>
                        <a:pt x="917" y="231"/>
                      </a:lnTo>
                      <a:lnTo>
                        <a:pt x="917" y="232"/>
                      </a:lnTo>
                      <a:lnTo>
                        <a:pt x="916" y="232"/>
                      </a:lnTo>
                      <a:lnTo>
                        <a:pt x="916" y="232"/>
                      </a:lnTo>
                      <a:lnTo>
                        <a:pt x="916" y="233"/>
                      </a:lnTo>
                      <a:lnTo>
                        <a:pt x="914" y="232"/>
                      </a:lnTo>
                      <a:lnTo>
                        <a:pt x="913" y="232"/>
                      </a:lnTo>
                      <a:lnTo>
                        <a:pt x="913" y="231"/>
                      </a:lnTo>
                      <a:lnTo>
                        <a:pt x="909" y="229"/>
                      </a:lnTo>
                      <a:lnTo>
                        <a:pt x="908" y="228"/>
                      </a:lnTo>
                      <a:lnTo>
                        <a:pt x="904" y="224"/>
                      </a:lnTo>
                      <a:lnTo>
                        <a:pt x="902" y="221"/>
                      </a:lnTo>
                      <a:lnTo>
                        <a:pt x="901" y="221"/>
                      </a:lnTo>
                      <a:lnTo>
                        <a:pt x="899" y="216"/>
                      </a:lnTo>
                      <a:lnTo>
                        <a:pt x="891" y="215"/>
                      </a:lnTo>
                      <a:lnTo>
                        <a:pt x="889" y="212"/>
                      </a:lnTo>
                      <a:lnTo>
                        <a:pt x="884" y="212"/>
                      </a:lnTo>
                      <a:lnTo>
                        <a:pt x="884" y="211"/>
                      </a:lnTo>
                      <a:lnTo>
                        <a:pt x="883" y="211"/>
                      </a:lnTo>
                      <a:lnTo>
                        <a:pt x="883" y="211"/>
                      </a:lnTo>
                      <a:lnTo>
                        <a:pt x="876" y="210"/>
                      </a:lnTo>
                      <a:lnTo>
                        <a:pt x="876" y="211"/>
                      </a:lnTo>
                      <a:lnTo>
                        <a:pt x="871" y="211"/>
                      </a:lnTo>
                      <a:lnTo>
                        <a:pt x="871" y="211"/>
                      </a:lnTo>
                      <a:lnTo>
                        <a:pt x="870" y="210"/>
                      </a:lnTo>
                      <a:lnTo>
                        <a:pt x="868" y="208"/>
                      </a:lnTo>
                      <a:lnTo>
                        <a:pt x="867" y="207"/>
                      </a:lnTo>
                      <a:lnTo>
                        <a:pt x="867" y="208"/>
                      </a:lnTo>
                      <a:lnTo>
                        <a:pt x="866" y="208"/>
                      </a:lnTo>
                      <a:lnTo>
                        <a:pt x="866" y="210"/>
                      </a:lnTo>
                      <a:lnTo>
                        <a:pt x="867" y="210"/>
                      </a:lnTo>
                      <a:lnTo>
                        <a:pt x="868" y="211"/>
                      </a:lnTo>
                      <a:lnTo>
                        <a:pt x="868" y="212"/>
                      </a:lnTo>
                      <a:lnTo>
                        <a:pt x="868" y="212"/>
                      </a:lnTo>
                      <a:lnTo>
                        <a:pt x="868" y="212"/>
                      </a:lnTo>
                      <a:lnTo>
                        <a:pt x="868" y="212"/>
                      </a:lnTo>
                      <a:lnTo>
                        <a:pt x="868" y="214"/>
                      </a:lnTo>
                      <a:lnTo>
                        <a:pt x="864" y="214"/>
                      </a:lnTo>
                      <a:lnTo>
                        <a:pt x="864" y="214"/>
                      </a:lnTo>
                      <a:lnTo>
                        <a:pt x="864" y="215"/>
                      </a:lnTo>
                      <a:lnTo>
                        <a:pt x="864" y="215"/>
                      </a:lnTo>
                      <a:lnTo>
                        <a:pt x="864" y="215"/>
                      </a:lnTo>
                      <a:lnTo>
                        <a:pt x="868" y="215"/>
                      </a:lnTo>
                      <a:lnTo>
                        <a:pt x="868" y="215"/>
                      </a:lnTo>
                      <a:lnTo>
                        <a:pt x="870" y="215"/>
                      </a:lnTo>
                      <a:lnTo>
                        <a:pt x="870" y="214"/>
                      </a:lnTo>
                      <a:lnTo>
                        <a:pt x="881" y="214"/>
                      </a:lnTo>
                      <a:lnTo>
                        <a:pt x="881" y="214"/>
                      </a:lnTo>
                      <a:lnTo>
                        <a:pt x="884" y="214"/>
                      </a:lnTo>
                      <a:lnTo>
                        <a:pt x="885" y="215"/>
                      </a:lnTo>
                      <a:lnTo>
                        <a:pt x="887" y="215"/>
                      </a:lnTo>
                      <a:lnTo>
                        <a:pt x="888" y="216"/>
                      </a:lnTo>
                      <a:lnTo>
                        <a:pt x="889" y="216"/>
                      </a:lnTo>
                      <a:lnTo>
                        <a:pt x="889" y="216"/>
                      </a:lnTo>
                      <a:lnTo>
                        <a:pt x="892" y="216"/>
                      </a:lnTo>
                      <a:lnTo>
                        <a:pt x="892" y="220"/>
                      </a:lnTo>
                      <a:lnTo>
                        <a:pt x="885" y="220"/>
                      </a:lnTo>
                      <a:lnTo>
                        <a:pt x="885" y="221"/>
                      </a:lnTo>
                      <a:lnTo>
                        <a:pt x="883" y="221"/>
                      </a:lnTo>
                      <a:lnTo>
                        <a:pt x="883" y="223"/>
                      </a:lnTo>
                      <a:lnTo>
                        <a:pt x="883" y="223"/>
                      </a:lnTo>
                      <a:lnTo>
                        <a:pt x="883" y="223"/>
                      </a:lnTo>
                      <a:lnTo>
                        <a:pt x="881" y="221"/>
                      </a:lnTo>
                      <a:lnTo>
                        <a:pt x="881" y="221"/>
                      </a:lnTo>
                      <a:lnTo>
                        <a:pt x="881" y="221"/>
                      </a:lnTo>
                      <a:lnTo>
                        <a:pt x="871" y="221"/>
                      </a:lnTo>
                      <a:lnTo>
                        <a:pt x="871" y="221"/>
                      </a:lnTo>
                      <a:lnTo>
                        <a:pt x="871" y="220"/>
                      </a:lnTo>
                      <a:lnTo>
                        <a:pt x="868" y="220"/>
                      </a:lnTo>
                      <a:lnTo>
                        <a:pt x="868" y="221"/>
                      </a:lnTo>
                      <a:lnTo>
                        <a:pt x="867" y="223"/>
                      </a:lnTo>
                      <a:lnTo>
                        <a:pt x="866" y="223"/>
                      </a:lnTo>
                      <a:lnTo>
                        <a:pt x="864" y="224"/>
                      </a:lnTo>
                      <a:lnTo>
                        <a:pt x="863" y="225"/>
                      </a:lnTo>
                      <a:lnTo>
                        <a:pt x="863" y="228"/>
                      </a:lnTo>
                      <a:lnTo>
                        <a:pt x="863" y="228"/>
                      </a:lnTo>
                      <a:lnTo>
                        <a:pt x="864" y="229"/>
                      </a:lnTo>
                      <a:lnTo>
                        <a:pt x="866" y="231"/>
                      </a:lnTo>
                      <a:lnTo>
                        <a:pt x="867" y="231"/>
                      </a:lnTo>
                      <a:lnTo>
                        <a:pt x="868" y="231"/>
                      </a:lnTo>
                      <a:lnTo>
                        <a:pt x="870" y="229"/>
                      </a:lnTo>
                      <a:lnTo>
                        <a:pt x="872" y="229"/>
                      </a:lnTo>
                      <a:lnTo>
                        <a:pt x="875" y="229"/>
                      </a:lnTo>
                      <a:lnTo>
                        <a:pt x="876" y="229"/>
                      </a:lnTo>
                      <a:lnTo>
                        <a:pt x="880" y="229"/>
                      </a:lnTo>
                      <a:lnTo>
                        <a:pt x="880" y="229"/>
                      </a:lnTo>
                      <a:lnTo>
                        <a:pt x="883" y="229"/>
                      </a:lnTo>
                      <a:lnTo>
                        <a:pt x="883" y="232"/>
                      </a:lnTo>
                      <a:lnTo>
                        <a:pt x="881" y="233"/>
                      </a:lnTo>
                      <a:lnTo>
                        <a:pt x="880" y="233"/>
                      </a:lnTo>
                      <a:lnTo>
                        <a:pt x="880" y="234"/>
                      </a:lnTo>
                      <a:lnTo>
                        <a:pt x="883" y="234"/>
                      </a:lnTo>
                      <a:lnTo>
                        <a:pt x="884" y="233"/>
                      </a:lnTo>
                      <a:lnTo>
                        <a:pt x="887" y="233"/>
                      </a:lnTo>
                      <a:lnTo>
                        <a:pt x="889" y="234"/>
                      </a:lnTo>
                      <a:lnTo>
                        <a:pt x="891" y="234"/>
                      </a:lnTo>
                      <a:lnTo>
                        <a:pt x="891" y="233"/>
                      </a:lnTo>
                      <a:lnTo>
                        <a:pt x="893" y="233"/>
                      </a:lnTo>
                      <a:lnTo>
                        <a:pt x="893" y="233"/>
                      </a:lnTo>
                      <a:lnTo>
                        <a:pt x="895" y="233"/>
                      </a:lnTo>
                      <a:lnTo>
                        <a:pt x="896" y="232"/>
                      </a:lnTo>
                      <a:lnTo>
                        <a:pt x="897" y="232"/>
                      </a:lnTo>
                      <a:lnTo>
                        <a:pt x="897" y="231"/>
                      </a:lnTo>
                      <a:lnTo>
                        <a:pt x="899" y="231"/>
                      </a:lnTo>
                      <a:lnTo>
                        <a:pt x="900" y="231"/>
                      </a:lnTo>
                      <a:lnTo>
                        <a:pt x="900" y="232"/>
                      </a:lnTo>
                      <a:lnTo>
                        <a:pt x="900" y="232"/>
                      </a:lnTo>
                      <a:lnTo>
                        <a:pt x="902" y="232"/>
                      </a:lnTo>
                      <a:lnTo>
                        <a:pt x="902" y="232"/>
                      </a:lnTo>
                      <a:lnTo>
                        <a:pt x="905" y="232"/>
                      </a:lnTo>
                      <a:lnTo>
                        <a:pt x="905" y="233"/>
                      </a:lnTo>
                      <a:lnTo>
                        <a:pt x="906" y="233"/>
                      </a:lnTo>
                      <a:lnTo>
                        <a:pt x="906" y="234"/>
                      </a:lnTo>
                      <a:lnTo>
                        <a:pt x="909" y="234"/>
                      </a:lnTo>
                      <a:lnTo>
                        <a:pt x="909" y="234"/>
                      </a:lnTo>
                      <a:lnTo>
                        <a:pt x="913" y="234"/>
                      </a:lnTo>
                      <a:lnTo>
                        <a:pt x="913" y="236"/>
                      </a:lnTo>
                      <a:lnTo>
                        <a:pt x="921" y="234"/>
                      </a:lnTo>
                      <a:lnTo>
                        <a:pt x="922" y="236"/>
                      </a:lnTo>
                      <a:lnTo>
                        <a:pt x="921" y="236"/>
                      </a:lnTo>
                      <a:lnTo>
                        <a:pt x="919" y="237"/>
                      </a:lnTo>
                      <a:lnTo>
                        <a:pt x="917" y="238"/>
                      </a:lnTo>
                      <a:lnTo>
                        <a:pt x="916" y="238"/>
                      </a:lnTo>
                      <a:lnTo>
                        <a:pt x="914" y="240"/>
                      </a:lnTo>
                      <a:lnTo>
                        <a:pt x="913" y="242"/>
                      </a:lnTo>
                      <a:lnTo>
                        <a:pt x="914" y="242"/>
                      </a:lnTo>
                      <a:lnTo>
                        <a:pt x="914" y="242"/>
                      </a:lnTo>
                      <a:lnTo>
                        <a:pt x="913" y="244"/>
                      </a:lnTo>
                      <a:lnTo>
                        <a:pt x="913" y="244"/>
                      </a:lnTo>
                      <a:lnTo>
                        <a:pt x="912" y="244"/>
                      </a:lnTo>
                      <a:lnTo>
                        <a:pt x="910" y="242"/>
                      </a:lnTo>
                      <a:lnTo>
                        <a:pt x="910" y="244"/>
                      </a:lnTo>
                      <a:lnTo>
                        <a:pt x="910" y="245"/>
                      </a:lnTo>
                      <a:lnTo>
                        <a:pt x="909" y="245"/>
                      </a:lnTo>
                      <a:lnTo>
                        <a:pt x="910" y="245"/>
                      </a:lnTo>
                      <a:lnTo>
                        <a:pt x="910" y="246"/>
                      </a:lnTo>
                      <a:lnTo>
                        <a:pt x="910" y="248"/>
                      </a:lnTo>
                      <a:lnTo>
                        <a:pt x="909" y="248"/>
                      </a:lnTo>
                      <a:lnTo>
                        <a:pt x="909" y="248"/>
                      </a:lnTo>
                      <a:lnTo>
                        <a:pt x="908" y="249"/>
                      </a:lnTo>
                      <a:lnTo>
                        <a:pt x="906" y="248"/>
                      </a:lnTo>
                      <a:lnTo>
                        <a:pt x="906" y="248"/>
                      </a:lnTo>
                      <a:lnTo>
                        <a:pt x="905" y="249"/>
                      </a:lnTo>
                      <a:lnTo>
                        <a:pt x="902" y="249"/>
                      </a:lnTo>
                      <a:lnTo>
                        <a:pt x="899" y="249"/>
                      </a:lnTo>
                      <a:lnTo>
                        <a:pt x="899" y="250"/>
                      </a:lnTo>
                      <a:lnTo>
                        <a:pt x="897" y="250"/>
                      </a:lnTo>
                      <a:lnTo>
                        <a:pt x="897" y="250"/>
                      </a:lnTo>
                      <a:lnTo>
                        <a:pt x="897" y="250"/>
                      </a:lnTo>
                      <a:lnTo>
                        <a:pt x="896" y="250"/>
                      </a:lnTo>
                      <a:lnTo>
                        <a:pt x="895" y="253"/>
                      </a:lnTo>
                      <a:lnTo>
                        <a:pt x="893" y="252"/>
                      </a:lnTo>
                      <a:lnTo>
                        <a:pt x="893" y="252"/>
                      </a:lnTo>
                      <a:lnTo>
                        <a:pt x="892" y="252"/>
                      </a:lnTo>
                      <a:lnTo>
                        <a:pt x="892" y="250"/>
                      </a:lnTo>
                      <a:lnTo>
                        <a:pt x="891" y="250"/>
                      </a:lnTo>
                      <a:lnTo>
                        <a:pt x="889" y="252"/>
                      </a:lnTo>
                      <a:lnTo>
                        <a:pt x="889" y="253"/>
                      </a:lnTo>
                      <a:lnTo>
                        <a:pt x="888" y="253"/>
                      </a:lnTo>
                      <a:lnTo>
                        <a:pt x="888" y="253"/>
                      </a:lnTo>
                      <a:lnTo>
                        <a:pt x="888" y="254"/>
                      </a:lnTo>
                      <a:lnTo>
                        <a:pt x="888" y="254"/>
                      </a:lnTo>
                      <a:lnTo>
                        <a:pt x="887" y="255"/>
                      </a:lnTo>
                      <a:lnTo>
                        <a:pt x="885" y="257"/>
                      </a:lnTo>
                      <a:lnTo>
                        <a:pt x="883" y="257"/>
                      </a:lnTo>
                      <a:lnTo>
                        <a:pt x="881" y="255"/>
                      </a:lnTo>
                      <a:lnTo>
                        <a:pt x="880" y="254"/>
                      </a:lnTo>
                      <a:lnTo>
                        <a:pt x="881" y="258"/>
                      </a:lnTo>
                      <a:lnTo>
                        <a:pt x="880" y="258"/>
                      </a:lnTo>
                      <a:lnTo>
                        <a:pt x="879" y="261"/>
                      </a:lnTo>
                      <a:lnTo>
                        <a:pt x="875" y="261"/>
                      </a:lnTo>
                      <a:lnTo>
                        <a:pt x="871" y="262"/>
                      </a:lnTo>
                      <a:lnTo>
                        <a:pt x="868" y="262"/>
                      </a:lnTo>
                      <a:lnTo>
                        <a:pt x="868" y="263"/>
                      </a:lnTo>
                      <a:lnTo>
                        <a:pt x="867" y="265"/>
                      </a:lnTo>
                      <a:lnTo>
                        <a:pt x="866" y="265"/>
                      </a:lnTo>
                      <a:lnTo>
                        <a:pt x="866" y="265"/>
                      </a:lnTo>
                      <a:lnTo>
                        <a:pt x="864" y="263"/>
                      </a:lnTo>
                      <a:lnTo>
                        <a:pt x="863" y="265"/>
                      </a:lnTo>
                      <a:lnTo>
                        <a:pt x="863" y="266"/>
                      </a:lnTo>
                      <a:lnTo>
                        <a:pt x="862" y="266"/>
                      </a:lnTo>
                      <a:lnTo>
                        <a:pt x="862" y="265"/>
                      </a:lnTo>
                      <a:lnTo>
                        <a:pt x="859" y="265"/>
                      </a:lnTo>
                      <a:lnTo>
                        <a:pt x="859" y="266"/>
                      </a:lnTo>
                      <a:lnTo>
                        <a:pt x="858" y="266"/>
                      </a:lnTo>
                      <a:lnTo>
                        <a:pt x="857" y="266"/>
                      </a:lnTo>
                      <a:lnTo>
                        <a:pt x="855" y="265"/>
                      </a:lnTo>
                      <a:lnTo>
                        <a:pt x="855" y="265"/>
                      </a:lnTo>
                      <a:lnTo>
                        <a:pt x="853" y="265"/>
                      </a:lnTo>
                      <a:lnTo>
                        <a:pt x="853" y="265"/>
                      </a:lnTo>
                      <a:lnTo>
                        <a:pt x="853" y="265"/>
                      </a:lnTo>
                      <a:lnTo>
                        <a:pt x="853" y="267"/>
                      </a:lnTo>
                      <a:lnTo>
                        <a:pt x="851" y="267"/>
                      </a:lnTo>
                      <a:lnTo>
                        <a:pt x="850" y="267"/>
                      </a:lnTo>
                      <a:lnTo>
                        <a:pt x="849" y="269"/>
                      </a:lnTo>
                      <a:lnTo>
                        <a:pt x="847" y="269"/>
                      </a:lnTo>
                      <a:lnTo>
                        <a:pt x="847" y="266"/>
                      </a:lnTo>
                      <a:lnTo>
                        <a:pt x="846" y="266"/>
                      </a:lnTo>
                      <a:lnTo>
                        <a:pt x="846" y="266"/>
                      </a:lnTo>
                      <a:lnTo>
                        <a:pt x="844" y="266"/>
                      </a:lnTo>
                      <a:lnTo>
                        <a:pt x="845" y="267"/>
                      </a:lnTo>
                      <a:lnTo>
                        <a:pt x="845" y="267"/>
                      </a:lnTo>
                      <a:lnTo>
                        <a:pt x="844" y="269"/>
                      </a:lnTo>
                      <a:lnTo>
                        <a:pt x="840" y="270"/>
                      </a:lnTo>
                      <a:lnTo>
                        <a:pt x="840" y="271"/>
                      </a:lnTo>
                      <a:lnTo>
                        <a:pt x="838" y="270"/>
                      </a:lnTo>
                      <a:lnTo>
                        <a:pt x="838" y="271"/>
                      </a:lnTo>
                      <a:lnTo>
                        <a:pt x="833" y="271"/>
                      </a:lnTo>
                      <a:lnTo>
                        <a:pt x="833" y="270"/>
                      </a:lnTo>
                      <a:lnTo>
                        <a:pt x="830" y="270"/>
                      </a:lnTo>
                      <a:lnTo>
                        <a:pt x="828" y="269"/>
                      </a:lnTo>
                      <a:lnTo>
                        <a:pt x="825" y="266"/>
                      </a:lnTo>
                      <a:lnTo>
                        <a:pt x="824" y="265"/>
                      </a:lnTo>
                      <a:lnTo>
                        <a:pt x="824" y="262"/>
                      </a:lnTo>
                      <a:lnTo>
                        <a:pt x="824" y="262"/>
                      </a:lnTo>
                      <a:lnTo>
                        <a:pt x="824" y="266"/>
                      </a:lnTo>
                      <a:lnTo>
                        <a:pt x="824" y="267"/>
                      </a:lnTo>
                      <a:lnTo>
                        <a:pt x="825" y="270"/>
                      </a:lnTo>
                      <a:lnTo>
                        <a:pt x="825" y="271"/>
                      </a:lnTo>
                      <a:lnTo>
                        <a:pt x="828" y="271"/>
                      </a:lnTo>
                      <a:lnTo>
                        <a:pt x="828" y="274"/>
                      </a:lnTo>
                      <a:lnTo>
                        <a:pt x="828" y="275"/>
                      </a:lnTo>
                      <a:lnTo>
                        <a:pt x="827" y="278"/>
                      </a:lnTo>
                      <a:lnTo>
                        <a:pt x="825" y="279"/>
                      </a:lnTo>
                      <a:lnTo>
                        <a:pt x="824" y="279"/>
                      </a:lnTo>
                      <a:lnTo>
                        <a:pt x="824" y="278"/>
                      </a:lnTo>
                      <a:lnTo>
                        <a:pt x="823" y="278"/>
                      </a:lnTo>
                      <a:lnTo>
                        <a:pt x="821" y="280"/>
                      </a:lnTo>
                      <a:lnTo>
                        <a:pt x="820" y="280"/>
                      </a:lnTo>
                      <a:lnTo>
                        <a:pt x="820" y="282"/>
                      </a:lnTo>
                      <a:lnTo>
                        <a:pt x="816" y="287"/>
                      </a:lnTo>
                      <a:lnTo>
                        <a:pt x="809" y="288"/>
                      </a:lnTo>
                      <a:lnTo>
                        <a:pt x="809" y="289"/>
                      </a:lnTo>
                      <a:lnTo>
                        <a:pt x="808" y="289"/>
                      </a:lnTo>
                      <a:lnTo>
                        <a:pt x="807" y="292"/>
                      </a:lnTo>
                      <a:lnTo>
                        <a:pt x="806" y="292"/>
                      </a:lnTo>
                      <a:lnTo>
                        <a:pt x="804" y="292"/>
                      </a:lnTo>
                      <a:lnTo>
                        <a:pt x="804" y="292"/>
                      </a:lnTo>
                      <a:lnTo>
                        <a:pt x="803" y="292"/>
                      </a:lnTo>
                      <a:lnTo>
                        <a:pt x="803" y="293"/>
                      </a:lnTo>
                      <a:lnTo>
                        <a:pt x="802" y="293"/>
                      </a:lnTo>
                      <a:lnTo>
                        <a:pt x="802" y="297"/>
                      </a:lnTo>
                      <a:lnTo>
                        <a:pt x="799" y="299"/>
                      </a:lnTo>
                      <a:lnTo>
                        <a:pt x="799" y="299"/>
                      </a:lnTo>
                      <a:lnTo>
                        <a:pt x="798" y="299"/>
                      </a:lnTo>
                      <a:lnTo>
                        <a:pt x="798" y="300"/>
                      </a:lnTo>
                      <a:lnTo>
                        <a:pt x="798" y="300"/>
                      </a:lnTo>
                      <a:lnTo>
                        <a:pt x="798" y="301"/>
                      </a:lnTo>
                      <a:lnTo>
                        <a:pt x="798" y="301"/>
                      </a:lnTo>
                      <a:lnTo>
                        <a:pt x="798" y="301"/>
                      </a:lnTo>
                      <a:lnTo>
                        <a:pt x="796" y="303"/>
                      </a:lnTo>
                      <a:lnTo>
                        <a:pt x="796" y="305"/>
                      </a:lnTo>
                      <a:lnTo>
                        <a:pt x="795" y="305"/>
                      </a:lnTo>
                      <a:lnTo>
                        <a:pt x="794" y="303"/>
                      </a:lnTo>
                      <a:lnTo>
                        <a:pt x="790" y="301"/>
                      </a:lnTo>
                      <a:lnTo>
                        <a:pt x="789" y="305"/>
                      </a:lnTo>
                      <a:lnTo>
                        <a:pt x="787" y="305"/>
                      </a:lnTo>
                      <a:lnTo>
                        <a:pt x="785" y="309"/>
                      </a:lnTo>
                      <a:lnTo>
                        <a:pt x="785" y="309"/>
                      </a:lnTo>
                      <a:lnTo>
                        <a:pt x="785" y="308"/>
                      </a:lnTo>
                      <a:lnTo>
                        <a:pt x="782" y="306"/>
                      </a:lnTo>
                      <a:lnTo>
                        <a:pt x="782" y="303"/>
                      </a:lnTo>
                      <a:lnTo>
                        <a:pt x="778" y="304"/>
                      </a:lnTo>
                      <a:lnTo>
                        <a:pt x="775" y="306"/>
                      </a:lnTo>
                      <a:lnTo>
                        <a:pt x="774" y="306"/>
                      </a:lnTo>
                      <a:lnTo>
                        <a:pt x="774" y="306"/>
                      </a:lnTo>
                      <a:lnTo>
                        <a:pt x="768" y="306"/>
                      </a:lnTo>
                      <a:lnTo>
                        <a:pt x="768" y="308"/>
                      </a:lnTo>
                      <a:lnTo>
                        <a:pt x="760" y="306"/>
                      </a:lnTo>
                      <a:lnTo>
                        <a:pt x="760" y="310"/>
                      </a:lnTo>
                      <a:lnTo>
                        <a:pt x="758" y="312"/>
                      </a:lnTo>
                      <a:lnTo>
                        <a:pt x="758" y="313"/>
                      </a:lnTo>
                      <a:lnTo>
                        <a:pt x="757" y="313"/>
                      </a:lnTo>
                      <a:lnTo>
                        <a:pt x="756" y="314"/>
                      </a:lnTo>
                      <a:lnTo>
                        <a:pt x="755" y="313"/>
                      </a:lnTo>
                      <a:lnTo>
                        <a:pt x="755" y="313"/>
                      </a:lnTo>
                      <a:lnTo>
                        <a:pt x="753" y="313"/>
                      </a:lnTo>
                      <a:lnTo>
                        <a:pt x="752" y="313"/>
                      </a:lnTo>
                      <a:lnTo>
                        <a:pt x="753" y="316"/>
                      </a:lnTo>
                      <a:lnTo>
                        <a:pt x="755" y="318"/>
                      </a:lnTo>
                      <a:lnTo>
                        <a:pt x="756" y="318"/>
                      </a:lnTo>
                      <a:lnTo>
                        <a:pt x="756" y="321"/>
                      </a:lnTo>
                      <a:lnTo>
                        <a:pt x="757" y="321"/>
                      </a:lnTo>
                      <a:lnTo>
                        <a:pt x="757" y="322"/>
                      </a:lnTo>
                      <a:lnTo>
                        <a:pt x="757" y="325"/>
                      </a:lnTo>
                      <a:lnTo>
                        <a:pt x="756" y="326"/>
                      </a:lnTo>
                      <a:lnTo>
                        <a:pt x="753" y="326"/>
                      </a:lnTo>
                      <a:lnTo>
                        <a:pt x="751" y="326"/>
                      </a:lnTo>
                      <a:lnTo>
                        <a:pt x="749" y="326"/>
                      </a:lnTo>
                      <a:lnTo>
                        <a:pt x="749" y="326"/>
                      </a:lnTo>
                      <a:lnTo>
                        <a:pt x="747" y="326"/>
                      </a:lnTo>
                      <a:lnTo>
                        <a:pt x="747" y="327"/>
                      </a:lnTo>
                      <a:lnTo>
                        <a:pt x="749" y="327"/>
                      </a:lnTo>
                      <a:lnTo>
                        <a:pt x="752" y="327"/>
                      </a:lnTo>
                      <a:lnTo>
                        <a:pt x="755" y="329"/>
                      </a:lnTo>
                      <a:lnTo>
                        <a:pt x="753" y="330"/>
                      </a:lnTo>
                      <a:lnTo>
                        <a:pt x="753" y="333"/>
                      </a:lnTo>
                      <a:lnTo>
                        <a:pt x="752" y="333"/>
                      </a:lnTo>
                      <a:lnTo>
                        <a:pt x="753" y="339"/>
                      </a:lnTo>
                      <a:lnTo>
                        <a:pt x="751" y="338"/>
                      </a:lnTo>
                      <a:lnTo>
                        <a:pt x="749" y="338"/>
                      </a:lnTo>
                      <a:lnTo>
                        <a:pt x="748" y="337"/>
                      </a:lnTo>
                      <a:lnTo>
                        <a:pt x="745" y="337"/>
                      </a:lnTo>
                      <a:lnTo>
                        <a:pt x="745" y="338"/>
                      </a:lnTo>
                      <a:lnTo>
                        <a:pt x="748" y="338"/>
                      </a:lnTo>
                      <a:lnTo>
                        <a:pt x="748" y="338"/>
                      </a:lnTo>
                      <a:lnTo>
                        <a:pt x="748" y="339"/>
                      </a:lnTo>
                      <a:lnTo>
                        <a:pt x="748" y="341"/>
                      </a:lnTo>
                      <a:lnTo>
                        <a:pt x="748" y="342"/>
                      </a:lnTo>
                      <a:lnTo>
                        <a:pt x="748" y="342"/>
                      </a:lnTo>
                      <a:lnTo>
                        <a:pt x="748" y="342"/>
                      </a:lnTo>
                      <a:lnTo>
                        <a:pt x="748" y="343"/>
                      </a:lnTo>
                      <a:lnTo>
                        <a:pt x="747" y="343"/>
                      </a:lnTo>
                      <a:lnTo>
                        <a:pt x="747" y="344"/>
                      </a:lnTo>
                      <a:lnTo>
                        <a:pt x="748" y="346"/>
                      </a:lnTo>
                      <a:lnTo>
                        <a:pt x="748" y="346"/>
                      </a:lnTo>
                      <a:lnTo>
                        <a:pt x="745" y="346"/>
                      </a:lnTo>
                      <a:lnTo>
                        <a:pt x="745" y="346"/>
                      </a:lnTo>
                      <a:lnTo>
                        <a:pt x="745" y="346"/>
                      </a:lnTo>
                      <a:lnTo>
                        <a:pt x="744" y="346"/>
                      </a:lnTo>
                      <a:lnTo>
                        <a:pt x="744" y="344"/>
                      </a:lnTo>
                      <a:lnTo>
                        <a:pt x="743" y="344"/>
                      </a:lnTo>
                      <a:lnTo>
                        <a:pt x="741" y="346"/>
                      </a:lnTo>
                      <a:lnTo>
                        <a:pt x="741" y="347"/>
                      </a:lnTo>
                      <a:lnTo>
                        <a:pt x="741" y="348"/>
                      </a:lnTo>
                      <a:lnTo>
                        <a:pt x="743" y="348"/>
                      </a:lnTo>
                      <a:lnTo>
                        <a:pt x="743" y="352"/>
                      </a:lnTo>
                      <a:lnTo>
                        <a:pt x="739" y="352"/>
                      </a:lnTo>
                      <a:lnTo>
                        <a:pt x="739" y="354"/>
                      </a:lnTo>
                      <a:lnTo>
                        <a:pt x="739" y="355"/>
                      </a:lnTo>
                      <a:lnTo>
                        <a:pt x="739" y="356"/>
                      </a:lnTo>
                      <a:lnTo>
                        <a:pt x="739" y="356"/>
                      </a:lnTo>
                      <a:lnTo>
                        <a:pt x="739" y="356"/>
                      </a:lnTo>
                      <a:lnTo>
                        <a:pt x="740" y="358"/>
                      </a:lnTo>
                      <a:lnTo>
                        <a:pt x="740" y="358"/>
                      </a:lnTo>
                      <a:lnTo>
                        <a:pt x="740" y="359"/>
                      </a:lnTo>
                      <a:lnTo>
                        <a:pt x="740" y="359"/>
                      </a:lnTo>
                      <a:lnTo>
                        <a:pt x="739" y="361"/>
                      </a:lnTo>
                      <a:lnTo>
                        <a:pt x="737" y="363"/>
                      </a:lnTo>
                      <a:lnTo>
                        <a:pt x="735" y="363"/>
                      </a:lnTo>
                      <a:lnTo>
                        <a:pt x="735" y="364"/>
                      </a:lnTo>
                      <a:lnTo>
                        <a:pt x="736" y="364"/>
                      </a:lnTo>
                      <a:lnTo>
                        <a:pt x="736" y="367"/>
                      </a:lnTo>
                      <a:lnTo>
                        <a:pt x="736" y="368"/>
                      </a:lnTo>
                      <a:lnTo>
                        <a:pt x="735" y="369"/>
                      </a:lnTo>
                      <a:lnTo>
                        <a:pt x="735" y="369"/>
                      </a:lnTo>
                      <a:lnTo>
                        <a:pt x="734" y="369"/>
                      </a:lnTo>
                      <a:lnTo>
                        <a:pt x="734" y="373"/>
                      </a:lnTo>
                      <a:lnTo>
                        <a:pt x="732" y="375"/>
                      </a:lnTo>
                      <a:lnTo>
                        <a:pt x="732" y="376"/>
                      </a:lnTo>
                      <a:lnTo>
                        <a:pt x="732" y="376"/>
                      </a:lnTo>
                      <a:lnTo>
                        <a:pt x="732" y="376"/>
                      </a:lnTo>
                      <a:lnTo>
                        <a:pt x="730" y="376"/>
                      </a:lnTo>
                      <a:lnTo>
                        <a:pt x="730" y="376"/>
                      </a:lnTo>
                      <a:lnTo>
                        <a:pt x="727" y="376"/>
                      </a:lnTo>
                      <a:lnTo>
                        <a:pt x="727" y="377"/>
                      </a:lnTo>
                      <a:lnTo>
                        <a:pt x="727" y="377"/>
                      </a:lnTo>
                      <a:lnTo>
                        <a:pt x="727" y="377"/>
                      </a:lnTo>
                      <a:lnTo>
                        <a:pt x="727" y="377"/>
                      </a:lnTo>
                      <a:lnTo>
                        <a:pt x="728" y="377"/>
                      </a:lnTo>
                      <a:lnTo>
                        <a:pt x="728" y="377"/>
                      </a:lnTo>
                      <a:lnTo>
                        <a:pt x="731" y="377"/>
                      </a:lnTo>
                      <a:lnTo>
                        <a:pt x="731" y="378"/>
                      </a:lnTo>
                      <a:lnTo>
                        <a:pt x="732" y="378"/>
                      </a:lnTo>
                      <a:lnTo>
                        <a:pt x="732" y="378"/>
                      </a:lnTo>
                      <a:lnTo>
                        <a:pt x="734" y="380"/>
                      </a:lnTo>
                      <a:lnTo>
                        <a:pt x="734" y="381"/>
                      </a:lnTo>
                      <a:lnTo>
                        <a:pt x="732" y="381"/>
                      </a:lnTo>
                      <a:lnTo>
                        <a:pt x="731" y="381"/>
                      </a:lnTo>
                      <a:lnTo>
                        <a:pt x="731" y="382"/>
                      </a:lnTo>
                      <a:lnTo>
                        <a:pt x="731" y="382"/>
                      </a:lnTo>
                      <a:lnTo>
                        <a:pt x="732" y="382"/>
                      </a:lnTo>
                      <a:lnTo>
                        <a:pt x="732" y="384"/>
                      </a:lnTo>
                      <a:lnTo>
                        <a:pt x="734" y="384"/>
                      </a:lnTo>
                      <a:lnTo>
                        <a:pt x="734" y="384"/>
                      </a:lnTo>
                      <a:lnTo>
                        <a:pt x="734" y="384"/>
                      </a:lnTo>
                      <a:lnTo>
                        <a:pt x="735" y="384"/>
                      </a:lnTo>
                      <a:lnTo>
                        <a:pt x="735" y="385"/>
                      </a:lnTo>
                      <a:lnTo>
                        <a:pt x="731" y="385"/>
                      </a:lnTo>
                      <a:lnTo>
                        <a:pt x="731" y="386"/>
                      </a:lnTo>
                      <a:lnTo>
                        <a:pt x="732" y="386"/>
                      </a:lnTo>
                      <a:lnTo>
                        <a:pt x="732" y="388"/>
                      </a:lnTo>
                      <a:lnTo>
                        <a:pt x="731" y="388"/>
                      </a:lnTo>
                      <a:lnTo>
                        <a:pt x="730" y="388"/>
                      </a:lnTo>
                      <a:lnTo>
                        <a:pt x="730" y="389"/>
                      </a:lnTo>
                      <a:lnTo>
                        <a:pt x="728" y="389"/>
                      </a:lnTo>
                      <a:lnTo>
                        <a:pt x="728" y="389"/>
                      </a:lnTo>
                      <a:lnTo>
                        <a:pt x="727" y="388"/>
                      </a:lnTo>
                      <a:lnTo>
                        <a:pt x="727" y="388"/>
                      </a:lnTo>
                      <a:lnTo>
                        <a:pt x="727" y="386"/>
                      </a:lnTo>
                      <a:lnTo>
                        <a:pt x="724" y="386"/>
                      </a:lnTo>
                      <a:lnTo>
                        <a:pt x="724" y="386"/>
                      </a:lnTo>
                      <a:lnTo>
                        <a:pt x="723" y="386"/>
                      </a:lnTo>
                      <a:lnTo>
                        <a:pt x="723" y="384"/>
                      </a:lnTo>
                      <a:lnTo>
                        <a:pt x="724" y="384"/>
                      </a:lnTo>
                      <a:lnTo>
                        <a:pt x="724" y="382"/>
                      </a:lnTo>
                      <a:lnTo>
                        <a:pt x="724" y="382"/>
                      </a:lnTo>
                      <a:lnTo>
                        <a:pt x="724" y="381"/>
                      </a:lnTo>
                      <a:lnTo>
                        <a:pt x="723" y="381"/>
                      </a:lnTo>
                      <a:lnTo>
                        <a:pt x="723" y="381"/>
                      </a:lnTo>
                      <a:lnTo>
                        <a:pt x="723" y="381"/>
                      </a:lnTo>
                      <a:lnTo>
                        <a:pt x="722" y="385"/>
                      </a:lnTo>
                      <a:lnTo>
                        <a:pt x="720" y="386"/>
                      </a:lnTo>
                      <a:lnTo>
                        <a:pt x="720" y="385"/>
                      </a:lnTo>
                      <a:lnTo>
                        <a:pt x="719" y="385"/>
                      </a:lnTo>
                      <a:lnTo>
                        <a:pt x="719" y="384"/>
                      </a:lnTo>
                      <a:lnTo>
                        <a:pt x="719" y="382"/>
                      </a:lnTo>
                      <a:lnTo>
                        <a:pt x="719" y="382"/>
                      </a:lnTo>
                      <a:lnTo>
                        <a:pt x="720" y="381"/>
                      </a:lnTo>
                      <a:lnTo>
                        <a:pt x="720" y="380"/>
                      </a:lnTo>
                      <a:lnTo>
                        <a:pt x="719" y="380"/>
                      </a:lnTo>
                      <a:lnTo>
                        <a:pt x="719" y="381"/>
                      </a:lnTo>
                      <a:lnTo>
                        <a:pt x="718" y="382"/>
                      </a:lnTo>
                      <a:lnTo>
                        <a:pt x="717" y="384"/>
                      </a:lnTo>
                      <a:lnTo>
                        <a:pt x="715" y="385"/>
                      </a:lnTo>
                      <a:lnTo>
                        <a:pt x="715" y="384"/>
                      </a:lnTo>
                      <a:lnTo>
                        <a:pt x="717" y="382"/>
                      </a:lnTo>
                      <a:lnTo>
                        <a:pt x="717" y="382"/>
                      </a:lnTo>
                      <a:lnTo>
                        <a:pt x="717" y="381"/>
                      </a:lnTo>
                      <a:lnTo>
                        <a:pt x="719" y="380"/>
                      </a:lnTo>
                      <a:lnTo>
                        <a:pt x="719" y="377"/>
                      </a:lnTo>
                      <a:lnTo>
                        <a:pt x="718" y="377"/>
                      </a:lnTo>
                      <a:lnTo>
                        <a:pt x="718" y="378"/>
                      </a:lnTo>
                      <a:lnTo>
                        <a:pt x="715" y="378"/>
                      </a:lnTo>
                      <a:lnTo>
                        <a:pt x="715" y="378"/>
                      </a:lnTo>
                      <a:lnTo>
                        <a:pt x="715" y="378"/>
                      </a:lnTo>
                      <a:lnTo>
                        <a:pt x="715" y="377"/>
                      </a:lnTo>
                      <a:lnTo>
                        <a:pt x="715" y="377"/>
                      </a:lnTo>
                      <a:lnTo>
                        <a:pt x="714" y="377"/>
                      </a:lnTo>
                      <a:lnTo>
                        <a:pt x="714" y="378"/>
                      </a:lnTo>
                      <a:lnTo>
                        <a:pt x="713" y="380"/>
                      </a:lnTo>
                      <a:lnTo>
                        <a:pt x="713" y="380"/>
                      </a:lnTo>
                      <a:lnTo>
                        <a:pt x="711" y="380"/>
                      </a:lnTo>
                      <a:lnTo>
                        <a:pt x="711" y="380"/>
                      </a:lnTo>
                      <a:lnTo>
                        <a:pt x="711" y="380"/>
                      </a:lnTo>
                      <a:lnTo>
                        <a:pt x="709" y="380"/>
                      </a:lnTo>
                      <a:lnTo>
                        <a:pt x="710" y="376"/>
                      </a:lnTo>
                      <a:lnTo>
                        <a:pt x="709" y="376"/>
                      </a:lnTo>
                      <a:lnTo>
                        <a:pt x="709" y="377"/>
                      </a:lnTo>
                      <a:lnTo>
                        <a:pt x="703" y="377"/>
                      </a:lnTo>
                      <a:lnTo>
                        <a:pt x="703" y="376"/>
                      </a:lnTo>
                      <a:lnTo>
                        <a:pt x="705" y="376"/>
                      </a:lnTo>
                      <a:lnTo>
                        <a:pt x="706" y="376"/>
                      </a:lnTo>
                      <a:lnTo>
                        <a:pt x="706" y="376"/>
                      </a:lnTo>
                      <a:lnTo>
                        <a:pt x="707" y="375"/>
                      </a:lnTo>
                      <a:lnTo>
                        <a:pt x="707" y="373"/>
                      </a:lnTo>
                      <a:lnTo>
                        <a:pt x="705" y="375"/>
                      </a:lnTo>
                      <a:lnTo>
                        <a:pt x="706" y="373"/>
                      </a:lnTo>
                      <a:lnTo>
                        <a:pt x="706" y="372"/>
                      </a:lnTo>
                      <a:lnTo>
                        <a:pt x="706" y="369"/>
                      </a:lnTo>
                      <a:lnTo>
                        <a:pt x="706" y="369"/>
                      </a:lnTo>
                      <a:lnTo>
                        <a:pt x="706" y="369"/>
                      </a:lnTo>
                      <a:lnTo>
                        <a:pt x="706" y="369"/>
                      </a:lnTo>
                      <a:lnTo>
                        <a:pt x="706" y="369"/>
                      </a:lnTo>
                      <a:lnTo>
                        <a:pt x="706" y="368"/>
                      </a:lnTo>
                      <a:lnTo>
                        <a:pt x="706" y="369"/>
                      </a:lnTo>
                      <a:lnTo>
                        <a:pt x="706" y="369"/>
                      </a:lnTo>
                      <a:lnTo>
                        <a:pt x="705" y="369"/>
                      </a:lnTo>
                      <a:lnTo>
                        <a:pt x="705" y="369"/>
                      </a:lnTo>
                      <a:lnTo>
                        <a:pt x="702" y="371"/>
                      </a:lnTo>
                      <a:lnTo>
                        <a:pt x="702" y="372"/>
                      </a:lnTo>
                      <a:lnTo>
                        <a:pt x="702" y="373"/>
                      </a:lnTo>
                      <a:lnTo>
                        <a:pt x="702" y="373"/>
                      </a:lnTo>
                      <a:lnTo>
                        <a:pt x="701" y="375"/>
                      </a:lnTo>
                      <a:lnTo>
                        <a:pt x="701" y="375"/>
                      </a:lnTo>
                      <a:lnTo>
                        <a:pt x="698" y="375"/>
                      </a:lnTo>
                      <a:lnTo>
                        <a:pt x="698" y="376"/>
                      </a:lnTo>
                      <a:lnTo>
                        <a:pt x="696" y="376"/>
                      </a:lnTo>
                      <a:lnTo>
                        <a:pt x="696" y="376"/>
                      </a:lnTo>
                      <a:lnTo>
                        <a:pt x="696" y="376"/>
                      </a:lnTo>
                      <a:lnTo>
                        <a:pt x="694" y="375"/>
                      </a:lnTo>
                      <a:lnTo>
                        <a:pt x="694" y="375"/>
                      </a:lnTo>
                      <a:lnTo>
                        <a:pt x="693" y="376"/>
                      </a:lnTo>
                      <a:lnTo>
                        <a:pt x="692" y="376"/>
                      </a:lnTo>
                      <a:lnTo>
                        <a:pt x="692" y="378"/>
                      </a:lnTo>
                      <a:lnTo>
                        <a:pt x="689" y="378"/>
                      </a:lnTo>
                      <a:lnTo>
                        <a:pt x="689" y="376"/>
                      </a:lnTo>
                      <a:lnTo>
                        <a:pt x="690" y="376"/>
                      </a:lnTo>
                      <a:lnTo>
                        <a:pt x="690" y="375"/>
                      </a:lnTo>
                      <a:lnTo>
                        <a:pt x="686" y="375"/>
                      </a:lnTo>
                      <a:lnTo>
                        <a:pt x="688" y="371"/>
                      </a:lnTo>
                      <a:lnTo>
                        <a:pt x="684" y="371"/>
                      </a:lnTo>
                      <a:lnTo>
                        <a:pt x="684" y="369"/>
                      </a:lnTo>
                      <a:lnTo>
                        <a:pt x="688" y="368"/>
                      </a:lnTo>
                      <a:lnTo>
                        <a:pt x="688" y="368"/>
                      </a:lnTo>
                      <a:lnTo>
                        <a:pt x="688" y="368"/>
                      </a:lnTo>
                      <a:lnTo>
                        <a:pt x="688" y="368"/>
                      </a:lnTo>
                      <a:lnTo>
                        <a:pt x="688" y="367"/>
                      </a:lnTo>
                      <a:lnTo>
                        <a:pt x="688" y="367"/>
                      </a:lnTo>
                      <a:lnTo>
                        <a:pt x="686" y="367"/>
                      </a:lnTo>
                      <a:lnTo>
                        <a:pt x="686" y="367"/>
                      </a:lnTo>
                      <a:lnTo>
                        <a:pt x="686" y="367"/>
                      </a:lnTo>
                      <a:lnTo>
                        <a:pt x="686" y="368"/>
                      </a:lnTo>
                      <a:lnTo>
                        <a:pt x="683" y="368"/>
                      </a:lnTo>
                      <a:lnTo>
                        <a:pt x="683" y="368"/>
                      </a:lnTo>
                      <a:lnTo>
                        <a:pt x="683" y="368"/>
                      </a:lnTo>
                      <a:lnTo>
                        <a:pt x="683" y="368"/>
                      </a:lnTo>
                      <a:lnTo>
                        <a:pt x="681" y="368"/>
                      </a:lnTo>
                      <a:lnTo>
                        <a:pt x="684" y="364"/>
                      </a:lnTo>
                      <a:lnTo>
                        <a:pt x="683" y="364"/>
                      </a:lnTo>
                      <a:lnTo>
                        <a:pt x="683" y="363"/>
                      </a:lnTo>
                      <a:lnTo>
                        <a:pt x="681" y="361"/>
                      </a:lnTo>
                      <a:lnTo>
                        <a:pt x="681" y="363"/>
                      </a:lnTo>
                      <a:lnTo>
                        <a:pt x="680" y="363"/>
                      </a:lnTo>
                      <a:lnTo>
                        <a:pt x="680" y="361"/>
                      </a:lnTo>
                      <a:lnTo>
                        <a:pt x="681" y="361"/>
                      </a:lnTo>
                      <a:lnTo>
                        <a:pt x="683" y="360"/>
                      </a:lnTo>
                      <a:lnTo>
                        <a:pt x="683" y="358"/>
                      </a:lnTo>
                      <a:lnTo>
                        <a:pt x="681" y="358"/>
                      </a:lnTo>
                      <a:lnTo>
                        <a:pt x="681" y="359"/>
                      </a:lnTo>
                      <a:lnTo>
                        <a:pt x="681" y="360"/>
                      </a:lnTo>
                      <a:lnTo>
                        <a:pt x="680" y="360"/>
                      </a:lnTo>
                      <a:lnTo>
                        <a:pt x="679" y="360"/>
                      </a:lnTo>
                      <a:lnTo>
                        <a:pt x="679" y="359"/>
                      </a:lnTo>
                      <a:lnTo>
                        <a:pt x="677" y="359"/>
                      </a:lnTo>
                      <a:lnTo>
                        <a:pt x="679" y="355"/>
                      </a:lnTo>
                      <a:lnTo>
                        <a:pt x="676" y="355"/>
                      </a:lnTo>
                      <a:lnTo>
                        <a:pt x="675" y="356"/>
                      </a:lnTo>
                      <a:lnTo>
                        <a:pt x="675" y="356"/>
                      </a:lnTo>
                      <a:lnTo>
                        <a:pt x="673" y="356"/>
                      </a:lnTo>
                      <a:lnTo>
                        <a:pt x="673" y="356"/>
                      </a:lnTo>
                      <a:lnTo>
                        <a:pt x="672" y="358"/>
                      </a:lnTo>
                      <a:lnTo>
                        <a:pt x="671" y="358"/>
                      </a:lnTo>
                      <a:lnTo>
                        <a:pt x="672" y="351"/>
                      </a:lnTo>
                      <a:lnTo>
                        <a:pt x="669" y="352"/>
                      </a:lnTo>
                      <a:lnTo>
                        <a:pt x="669" y="352"/>
                      </a:lnTo>
                      <a:lnTo>
                        <a:pt x="667" y="354"/>
                      </a:lnTo>
                      <a:lnTo>
                        <a:pt x="667" y="352"/>
                      </a:lnTo>
                      <a:lnTo>
                        <a:pt x="667" y="352"/>
                      </a:lnTo>
                      <a:lnTo>
                        <a:pt x="665" y="351"/>
                      </a:lnTo>
                      <a:lnTo>
                        <a:pt x="665" y="348"/>
                      </a:lnTo>
                      <a:lnTo>
                        <a:pt x="667" y="346"/>
                      </a:lnTo>
                      <a:lnTo>
                        <a:pt x="664" y="346"/>
                      </a:lnTo>
                      <a:lnTo>
                        <a:pt x="663" y="348"/>
                      </a:lnTo>
                      <a:lnTo>
                        <a:pt x="662" y="348"/>
                      </a:lnTo>
                      <a:lnTo>
                        <a:pt x="662" y="348"/>
                      </a:lnTo>
                      <a:lnTo>
                        <a:pt x="662" y="348"/>
                      </a:lnTo>
                      <a:lnTo>
                        <a:pt x="662" y="348"/>
                      </a:lnTo>
                      <a:lnTo>
                        <a:pt x="662" y="346"/>
                      </a:lnTo>
                      <a:lnTo>
                        <a:pt x="663" y="346"/>
                      </a:lnTo>
                      <a:lnTo>
                        <a:pt x="663" y="344"/>
                      </a:lnTo>
                      <a:lnTo>
                        <a:pt x="660" y="344"/>
                      </a:lnTo>
                      <a:lnTo>
                        <a:pt x="660" y="344"/>
                      </a:lnTo>
                      <a:lnTo>
                        <a:pt x="659" y="344"/>
                      </a:lnTo>
                      <a:lnTo>
                        <a:pt x="659" y="344"/>
                      </a:lnTo>
                      <a:lnTo>
                        <a:pt x="659" y="343"/>
                      </a:lnTo>
                      <a:lnTo>
                        <a:pt x="660" y="343"/>
                      </a:lnTo>
                      <a:lnTo>
                        <a:pt x="660" y="343"/>
                      </a:lnTo>
                      <a:lnTo>
                        <a:pt x="660" y="343"/>
                      </a:lnTo>
                      <a:lnTo>
                        <a:pt x="660" y="343"/>
                      </a:lnTo>
                      <a:lnTo>
                        <a:pt x="662" y="343"/>
                      </a:lnTo>
                      <a:lnTo>
                        <a:pt x="662" y="341"/>
                      </a:lnTo>
                      <a:lnTo>
                        <a:pt x="656" y="341"/>
                      </a:lnTo>
                      <a:lnTo>
                        <a:pt x="655" y="339"/>
                      </a:lnTo>
                      <a:lnTo>
                        <a:pt x="656" y="338"/>
                      </a:lnTo>
                      <a:lnTo>
                        <a:pt x="656" y="338"/>
                      </a:lnTo>
                      <a:lnTo>
                        <a:pt x="658" y="337"/>
                      </a:lnTo>
                      <a:lnTo>
                        <a:pt x="655" y="338"/>
                      </a:lnTo>
                      <a:lnTo>
                        <a:pt x="654" y="334"/>
                      </a:lnTo>
                      <a:lnTo>
                        <a:pt x="655" y="334"/>
                      </a:lnTo>
                      <a:lnTo>
                        <a:pt x="655" y="334"/>
                      </a:lnTo>
                      <a:lnTo>
                        <a:pt x="659" y="334"/>
                      </a:lnTo>
                      <a:lnTo>
                        <a:pt x="659" y="333"/>
                      </a:lnTo>
                      <a:lnTo>
                        <a:pt x="654" y="333"/>
                      </a:lnTo>
                      <a:lnTo>
                        <a:pt x="654" y="331"/>
                      </a:lnTo>
                      <a:lnTo>
                        <a:pt x="656" y="330"/>
                      </a:lnTo>
                      <a:lnTo>
                        <a:pt x="658" y="330"/>
                      </a:lnTo>
                      <a:lnTo>
                        <a:pt x="660" y="330"/>
                      </a:lnTo>
                      <a:lnTo>
                        <a:pt x="663" y="330"/>
                      </a:lnTo>
                      <a:lnTo>
                        <a:pt x="662" y="326"/>
                      </a:lnTo>
                      <a:lnTo>
                        <a:pt x="663" y="326"/>
                      </a:lnTo>
                      <a:lnTo>
                        <a:pt x="664" y="326"/>
                      </a:lnTo>
                      <a:lnTo>
                        <a:pt x="665" y="327"/>
                      </a:lnTo>
                      <a:lnTo>
                        <a:pt x="665" y="325"/>
                      </a:lnTo>
                      <a:lnTo>
                        <a:pt x="665" y="324"/>
                      </a:lnTo>
                      <a:lnTo>
                        <a:pt x="665" y="322"/>
                      </a:lnTo>
                      <a:lnTo>
                        <a:pt x="662" y="322"/>
                      </a:lnTo>
                      <a:lnTo>
                        <a:pt x="662" y="324"/>
                      </a:lnTo>
                      <a:lnTo>
                        <a:pt x="660" y="324"/>
                      </a:lnTo>
                      <a:lnTo>
                        <a:pt x="660" y="325"/>
                      </a:lnTo>
                      <a:lnTo>
                        <a:pt x="659" y="325"/>
                      </a:lnTo>
                      <a:lnTo>
                        <a:pt x="658" y="324"/>
                      </a:lnTo>
                      <a:lnTo>
                        <a:pt x="658" y="325"/>
                      </a:lnTo>
                      <a:lnTo>
                        <a:pt x="655" y="326"/>
                      </a:lnTo>
                      <a:lnTo>
                        <a:pt x="654" y="327"/>
                      </a:lnTo>
                      <a:lnTo>
                        <a:pt x="652" y="329"/>
                      </a:lnTo>
                      <a:lnTo>
                        <a:pt x="651" y="325"/>
                      </a:lnTo>
                      <a:lnTo>
                        <a:pt x="652" y="325"/>
                      </a:lnTo>
                      <a:lnTo>
                        <a:pt x="652" y="324"/>
                      </a:lnTo>
                      <a:lnTo>
                        <a:pt x="652" y="324"/>
                      </a:lnTo>
                      <a:lnTo>
                        <a:pt x="654" y="324"/>
                      </a:lnTo>
                      <a:lnTo>
                        <a:pt x="654" y="322"/>
                      </a:lnTo>
                      <a:lnTo>
                        <a:pt x="652" y="322"/>
                      </a:lnTo>
                      <a:lnTo>
                        <a:pt x="651" y="321"/>
                      </a:lnTo>
                      <a:lnTo>
                        <a:pt x="651" y="320"/>
                      </a:lnTo>
                      <a:lnTo>
                        <a:pt x="648" y="320"/>
                      </a:lnTo>
                      <a:lnTo>
                        <a:pt x="648" y="317"/>
                      </a:lnTo>
                      <a:lnTo>
                        <a:pt x="651" y="317"/>
                      </a:lnTo>
                      <a:lnTo>
                        <a:pt x="651" y="316"/>
                      </a:lnTo>
                      <a:lnTo>
                        <a:pt x="650" y="314"/>
                      </a:lnTo>
                      <a:lnTo>
                        <a:pt x="648" y="314"/>
                      </a:lnTo>
                      <a:lnTo>
                        <a:pt x="647" y="313"/>
                      </a:lnTo>
                      <a:lnTo>
                        <a:pt x="647" y="313"/>
                      </a:lnTo>
                      <a:lnTo>
                        <a:pt x="647" y="313"/>
                      </a:lnTo>
                      <a:lnTo>
                        <a:pt x="647" y="313"/>
                      </a:lnTo>
                      <a:lnTo>
                        <a:pt x="647" y="313"/>
                      </a:lnTo>
                      <a:lnTo>
                        <a:pt x="650" y="310"/>
                      </a:lnTo>
                      <a:lnTo>
                        <a:pt x="652" y="309"/>
                      </a:lnTo>
                      <a:lnTo>
                        <a:pt x="652" y="308"/>
                      </a:lnTo>
                      <a:lnTo>
                        <a:pt x="650" y="308"/>
                      </a:lnTo>
                      <a:lnTo>
                        <a:pt x="648" y="309"/>
                      </a:lnTo>
                      <a:lnTo>
                        <a:pt x="647" y="310"/>
                      </a:lnTo>
                      <a:lnTo>
                        <a:pt x="647" y="310"/>
                      </a:lnTo>
                      <a:lnTo>
                        <a:pt x="647" y="310"/>
                      </a:lnTo>
                      <a:lnTo>
                        <a:pt x="646" y="310"/>
                      </a:lnTo>
                      <a:lnTo>
                        <a:pt x="646" y="310"/>
                      </a:lnTo>
                      <a:lnTo>
                        <a:pt x="641" y="310"/>
                      </a:lnTo>
                      <a:lnTo>
                        <a:pt x="641" y="308"/>
                      </a:lnTo>
                      <a:lnTo>
                        <a:pt x="645" y="306"/>
                      </a:lnTo>
                      <a:lnTo>
                        <a:pt x="645" y="306"/>
                      </a:lnTo>
                      <a:lnTo>
                        <a:pt x="642" y="306"/>
                      </a:lnTo>
                      <a:lnTo>
                        <a:pt x="642" y="306"/>
                      </a:lnTo>
                      <a:lnTo>
                        <a:pt x="638" y="306"/>
                      </a:lnTo>
                      <a:lnTo>
                        <a:pt x="637" y="304"/>
                      </a:lnTo>
                      <a:lnTo>
                        <a:pt x="641" y="303"/>
                      </a:lnTo>
                      <a:lnTo>
                        <a:pt x="641" y="301"/>
                      </a:lnTo>
                      <a:lnTo>
                        <a:pt x="641" y="301"/>
                      </a:lnTo>
                      <a:lnTo>
                        <a:pt x="641" y="301"/>
                      </a:lnTo>
                      <a:lnTo>
                        <a:pt x="638" y="301"/>
                      </a:lnTo>
                      <a:lnTo>
                        <a:pt x="638" y="300"/>
                      </a:lnTo>
                      <a:lnTo>
                        <a:pt x="639" y="300"/>
                      </a:lnTo>
                      <a:lnTo>
                        <a:pt x="638" y="299"/>
                      </a:lnTo>
                      <a:lnTo>
                        <a:pt x="641" y="299"/>
                      </a:lnTo>
                      <a:lnTo>
                        <a:pt x="642" y="296"/>
                      </a:lnTo>
                      <a:lnTo>
                        <a:pt x="642" y="296"/>
                      </a:lnTo>
                      <a:lnTo>
                        <a:pt x="642" y="296"/>
                      </a:lnTo>
                      <a:lnTo>
                        <a:pt x="642" y="296"/>
                      </a:lnTo>
                      <a:lnTo>
                        <a:pt x="641" y="296"/>
                      </a:lnTo>
                      <a:lnTo>
                        <a:pt x="642" y="293"/>
                      </a:lnTo>
                      <a:lnTo>
                        <a:pt x="641" y="293"/>
                      </a:lnTo>
                      <a:lnTo>
                        <a:pt x="641" y="293"/>
                      </a:lnTo>
                      <a:lnTo>
                        <a:pt x="639" y="292"/>
                      </a:lnTo>
                      <a:lnTo>
                        <a:pt x="639" y="292"/>
                      </a:lnTo>
                      <a:lnTo>
                        <a:pt x="639" y="292"/>
                      </a:lnTo>
                      <a:lnTo>
                        <a:pt x="638" y="292"/>
                      </a:lnTo>
                      <a:lnTo>
                        <a:pt x="637" y="292"/>
                      </a:lnTo>
                      <a:lnTo>
                        <a:pt x="638" y="292"/>
                      </a:lnTo>
                      <a:lnTo>
                        <a:pt x="637" y="288"/>
                      </a:lnTo>
                      <a:lnTo>
                        <a:pt x="635" y="288"/>
                      </a:lnTo>
                      <a:lnTo>
                        <a:pt x="635" y="288"/>
                      </a:lnTo>
                      <a:lnTo>
                        <a:pt x="635" y="288"/>
                      </a:lnTo>
                      <a:lnTo>
                        <a:pt x="637" y="288"/>
                      </a:lnTo>
                      <a:lnTo>
                        <a:pt x="637" y="287"/>
                      </a:lnTo>
                      <a:lnTo>
                        <a:pt x="638" y="286"/>
                      </a:lnTo>
                      <a:lnTo>
                        <a:pt x="641" y="286"/>
                      </a:lnTo>
                      <a:lnTo>
                        <a:pt x="641" y="284"/>
                      </a:lnTo>
                      <a:lnTo>
                        <a:pt x="642" y="283"/>
                      </a:lnTo>
                      <a:lnTo>
                        <a:pt x="643" y="283"/>
                      </a:lnTo>
                      <a:lnTo>
                        <a:pt x="643" y="282"/>
                      </a:lnTo>
                      <a:lnTo>
                        <a:pt x="646" y="282"/>
                      </a:lnTo>
                      <a:lnTo>
                        <a:pt x="648" y="282"/>
                      </a:lnTo>
                      <a:lnTo>
                        <a:pt x="648" y="282"/>
                      </a:lnTo>
                      <a:lnTo>
                        <a:pt x="648" y="282"/>
                      </a:lnTo>
                      <a:lnTo>
                        <a:pt x="652" y="283"/>
                      </a:lnTo>
                      <a:lnTo>
                        <a:pt x="652" y="283"/>
                      </a:lnTo>
                      <a:lnTo>
                        <a:pt x="655" y="284"/>
                      </a:lnTo>
                      <a:lnTo>
                        <a:pt x="655" y="284"/>
                      </a:lnTo>
                      <a:lnTo>
                        <a:pt x="662" y="284"/>
                      </a:lnTo>
                      <a:lnTo>
                        <a:pt x="662" y="283"/>
                      </a:lnTo>
                      <a:lnTo>
                        <a:pt x="663" y="282"/>
                      </a:lnTo>
                      <a:lnTo>
                        <a:pt x="663" y="282"/>
                      </a:lnTo>
                      <a:lnTo>
                        <a:pt x="664" y="280"/>
                      </a:lnTo>
                      <a:lnTo>
                        <a:pt x="663" y="280"/>
                      </a:lnTo>
                      <a:lnTo>
                        <a:pt x="663" y="279"/>
                      </a:lnTo>
                      <a:lnTo>
                        <a:pt x="664" y="278"/>
                      </a:lnTo>
                      <a:lnTo>
                        <a:pt x="660" y="276"/>
                      </a:lnTo>
                      <a:lnTo>
                        <a:pt x="660" y="278"/>
                      </a:lnTo>
                      <a:lnTo>
                        <a:pt x="660" y="280"/>
                      </a:lnTo>
                      <a:lnTo>
                        <a:pt x="660" y="280"/>
                      </a:lnTo>
                      <a:lnTo>
                        <a:pt x="660" y="282"/>
                      </a:lnTo>
                      <a:lnTo>
                        <a:pt x="660" y="282"/>
                      </a:lnTo>
                      <a:lnTo>
                        <a:pt x="660" y="283"/>
                      </a:lnTo>
                      <a:lnTo>
                        <a:pt x="655" y="283"/>
                      </a:lnTo>
                      <a:lnTo>
                        <a:pt x="654" y="282"/>
                      </a:lnTo>
                      <a:lnTo>
                        <a:pt x="654" y="282"/>
                      </a:lnTo>
                      <a:lnTo>
                        <a:pt x="652" y="279"/>
                      </a:lnTo>
                      <a:lnTo>
                        <a:pt x="654" y="279"/>
                      </a:lnTo>
                      <a:lnTo>
                        <a:pt x="654" y="278"/>
                      </a:lnTo>
                      <a:lnTo>
                        <a:pt x="652" y="278"/>
                      </a:lnTo>
                      <a:lnTo>
                        <a:pt x="652" y="279"/>
                      </a:lnTo>
                      <a:lnTo>
                        <a:pt x="648" y="279"/>
                      </a:lnTo>
                      <a:lnTo>
                        <a:pt x="648" y="280"/>
                      </a:lnTo>
                      <a:lnTo>
                        <a:pt x="646" y="280"/>
                      </a:lnTo>
                      <a:lnTo>
                        <a:pt x="646" y="280"/>
                      </a:lnTo>
                      <a:lnTo>
                        <a:pt x="642" y="280"/>
                      </a:lnTo>
                      <a:lnTo>
                        <a:pt x="642" y="282"/>
                      </a:lnTo>
                      <a:lnTo>
                        <a:pt x="641" y="283"/>
                      </a:lnTo>
                      <a:lnTo>
                        <a:pt x="639" y="283"/>
                      </a:lnTo>
                      <a:lnTo>
                        <a:pt x="639" y="283"/>
                      </a:lnTo>
                      <a:lnTo>
                        <a:pt x="638" y="284"/>
                      </a:lnTo>
                      <a:lnTo>
                        <a:pt x="637" y="284"/>
                      </a:lnTo>
                      <a:lnTo>
                        <a:pt x="637" y="282"/>
                      </a:lnTo>
                      <a:lnTo>
                        <a:pt x="638" y="280"/>
                      </a:lnTo>
                      <a:lnTo>
                        <a:pt x="639" y="279"/>
                      </a:lnTo>
                      <a:lnTo>
                        <a:pt x="641" y="276"/>
                      </a:lnTo>
                      <a:lnTo>
                        <a:pt x="642" y="276"/>
                      </a:lnTo>
                      <a:lnTo>
                        <a:pt x="646" y="275"/>
                      </a:lnTo>
                      <a:lnTo>
                        <a:pt x="646" y="276"/>
                      </a:lnTo>
                      <a:lnTo>
                        <a:pt x="648" y="278"/>
                      </a:lnTo>
                      <a:lnTo>
                        <a:pt x="650" y="278"/>
                      </a:lnTo>
                      <a:lnTo>
                        <a:pt x="651" y="278"/>
                      </a:lnTo>
                      <a:lnTo>
                        <a:pt x="650" y="278"/>
                      </a:lnTo>
                      <a:lnTo>
                        <a:pt x="648" y="276"/>
                      </a:lnTo>
                      <a:lnTo>
                        <a:pt x="646" y="275"/>
                      </a:lnTo>
                      <a:lnTo>
                        <a:pt x="645" y="275"/>
                      </a:lnTo>
                      <a:lnTo>
                        <a:pt x="645" y="274"/>
                      </a:lnTo>
                      <a:lnTo>
                        <a:pt x="645" y="272"/>
                      </a:lnTo>
                      <a:lnTo>
                        <a:pt x="645" y="272"/>
                      </a:lnTo>
                      <a:lnTo>
                        <a:pt x="647" y="272"/>
                      </a:lnTo>
                      <a:lnTo>
                        <a:pt x="647" y="272"/>
                      </a:lnTo>
                      <a:lnTo>
                        <a:pt x="648" y="272"/>
                      </a:lnTo>
                      <a:lnTo>
                        <a:pt x="650" y="275"/>
                      </a:lnTo>
                      <a:lnTo>
                        <a:pt x="658" y="274"/>
                      </a:lnTo>
                      <a:lnTo>
                        <a:pt x="658" y="274"/>
                      </a:lnTo>
                      <a:lnTo>
                        <a:pt x="659" y="274"/>
                      </a:lnTo>
                      <a:lnTo>
                        <a:pt x="662" y="274"/>
                      </a:lnTo>
                      <a:lnTo>
                        <a:pt x="663" y="274"/>
                      </a:lnTo>
                      <a:lnTo>
                        <a:pt x="663" y="271"/>
                      </a:lnTo>
                      <a:lnTo>
                        <a:pt x="662" y="269"/>
                      </a:lnTo>
                      <a:lnTo>
                        <a:pt x="660" y="270"/>
                      </a:lnTo>
                      <a:lnTo>
                        <a:pt x="659" y="271"/>
                      </a:lnTo>
                      <a:lnTo>
                        <a:pt x="659" y="271"/>
                      </a:lnTo>
                      <a:lnTo>
                        <a:pt x="656" y="272"/>
                      </a:lnTo>
                      <a:lnTo>
                        <a:pt x="654" y="272"/>
                      </a:lnTo>
                      <a:lnTo>
                        <a:pt x="650" y="272"/>
                      </a:lnTo>
                      <a:lnTo>
                        <a:pt x="647" y="271"/>
                      </a:lnTo>
                      <a:lnTo>
                        <a:pt x="643" y="271"/>
                      </a:lnTo>
                      <a:lnTo>
                        <a:pt x="643" y="270"/>
                      </a:lnTo>
                      <a:lnTo>
                        <a:pt x="646" y="270"/>
                      </a:lnTo>
                      <a:lnTo>
                        <a:pt x="647" y="270"/>
                      </a:lnTo>
                      <a:lnTo>
                        <a:pt x="647" y="270"/>
                      </a:lnTo>
                      <a:lnTo>
                        <a:pt x="650" y="269"/>
                      </a:lnTo>
                      <a:lnTo>
                        <a:pt x="650" y="267"/>
                      </a:lnTo>
                      <a:lnTo>
                        <a:pt x="651" y="266"/>
                      </a:lnTo>
                      <a:lnTo>
                        <a:pt x="651" y="267"/>
                      </a:lnTo>
                      <a:lnTo>
                        <a:pt x="652" y="267"/>
                      </a:lnTo>
                      <a:lnTo>
                        <a:pt x="652" y="267"/>
                      </a:lnTo>
                      <a:lnTo>
                        <a:pt x="655" y="269"/>
                      </a:lnTo>
                      <a:lnTo>
                        <a:pt x="658" y="267"/>
                      </a:lnTo>
                      <a:lnTo>
                        <a:pt x="659" y="267"/>
                      </a:lnTo>
                      <a:lnTo>
                        <a:pt x="660" y="266"/>
                      </a:lnTo>
                      <a:lnTo>
                        <a:pt x="662" y="266"/>
                      </a:lnTo>
                      <a:lnTo>
                        <a:pt x="662" y="265"/>
                      </a:lnTo>
                      <a:lnTo>
                        <a:pt x="662" y="265"/>
                      </a:lnTo>
                      <a:lnTo>
                        <a:pt x="662" y="262"/>
                      </a:lnTo>
                      <a:lnTo>
                        <a:pt x="660" y="262"/>
                      </a:lnTo>
                      <a:lnTo>
                        <a:pt x="660" y="262"/>
                      </a:lnTo>
                      <a:lnTo>
                        <a:pt x="660" y="262"/>
                      </a:lnTo>
                      <a:lnTo>
                        <a:pt x="660" y="262"/>
                      </a:lnTo>
                      <a:lnTo>
                        <a:pt x="660" y="259"/>
                      </a:lnTo>
                      <a:lnTo>
                        <a:pt x="659" y="259"/>
                      </a:lnTo>
                      <a:lnTo>
                        <a:pt x="660" y="255"/>
                      </a:lnTo>
                      <a:lnTo>
                        <a:pt x="663" y="255"/>
                      </a:lnTo>
                      <a:lnTo>
                        <a:pt x="663" y="258"/>
                      </a:lnTo>
                      <a:lnTo>
                        <a:pt x="663" y="258"/>
                      </a:lnTo>
                      <a:lnTo>
                        <a:pt x="664" y="259"/>
                      </a:lnTo>
                      <a:lnTo>
                        <a:pt x="665" y="259"/>
                      </a:lnTo>
                      <a:lnTo>
                        <a:pt x="665" y="257"/>
                      </a:lnTo>
                      <a:lnTo>
                        <a:pt x="667" y="255"/>
                      </a:lnTo>
                      <a:lnTo>
                        <a:pt x="667" y="254"/>
                      </a:lnTo>
                      <a:lnTo>
                        <a:pt x="664" y="254"/>
                      </a:lnTo>
                      <a:lnTo>
                        <a:pt x="665" y="253"/>
                      </a:lnTo>
                      <a:lnTo>
                        <a:pt x="665" y="252"/>
                      </a:lnTo>
                      <a:lnTo>
                        <a:pt x="665" y="250"/>
                      </a:lnTo>
                      <a:lnTo>
                        <a:pt x="665" y="250"/>
                      </a:lnTo>
                      <a:lnTo>
                        <a:pt x="665" y="250"/>
                      </a:lnTo>
                      <a:lnTo>
                        <a:pt x="662" y="252"/>
                      </a:lnTo>
                      <a:lnTo>
                        <a:pt x="662" y="250"/>
                      </a:lnTo>
                      <a:lnTo>
                        <a:pt x="660" y="250"/>
                      </a:lnTo>
                      <a:lnTo>
                        <a:pt x="662" y="249"/>
                      </a:lnTo>
                      <a:lnTo>
                        <a:pt x="663" y="249"/>
                      </a:lnTo>
                      <a:lnTo>
                        <a:pt x="663" y="248"/>
                      </a:lnTo>
                      <a:lnTo>
                        <a:pt x="662" y="248"/>
                      </a:lnTo>
                      <a:lnTo>
                        <a:pt x="660" y="246"/>
                      </a:lnTo>
                      <a:lnTo>
                        <a:pt x="662" y="246"/>
                      </a:lnTo>
                      <a:lnTo>
                        <a:pt x="662" y="245"/>
                      </a:lnTo>
                      <a:lnTo>
                        <a:pt x="662" y="244"/>
                      </a:lnTo>
                      <a:lnTo>
                        <a:pt x="664" y="244"/>
                      </a:lnTo>
                      <a:lnTo>
                        <a:pt x="663" y="242"/>
                      </a:lnTo>
                      <a:lnTo>
                        <a:pt x="663" y="240"/>
                      </a:lnTo>
                      <a:lnTo>
                        <a:pt x="663" y="240"/>
                      </a:lnTo>
                      <a:lnTo>
                        <a:pt x="664" y="238"/>
                      </a:lnTo>
                      <a:lnTo>
                        <a:pt x="662" y="238"/>
                      </a:lnTo>
                      <a:lnTo>
                        <a:pt x="659" y="240"/>
                      </a:lnTo>
                      <a:lnTo>
                        <a:pt x="658" y="240"/>
                      </a:lnTo>
                      <a:lnTo>
                        <a:pt x="656" y="237"/>
                      </a:lnTo>
                      <a:lnTo>
                        <a:pt x="654" y="238"/>
                      </a:lnTo>
                      <a:lnTo>
                        <a:pt x="651" y="240"/>
                      </a:lnTo>
                      <a:lnTo>
                        <a:pt x="648" y="238"/>
                      </a:lnTo>
                      <a:lnTo>
                        <a:pt x="648" y="238"/>
                      </a:lnTo>
                      <a:lnTo>
                        <a:pt x="647" y="238"/>
                      </a:lnTo>
                      <a:lnTo>
                        <a:pt x="646" y="236"/>
                      </a:lnTo>
                      <a:lnTo>
                        <a:pt x="645" y="236"/>
                      </a:lnTo>
                      <a:lnTo>
                        <a:pt x="642" y="234"/>
                      </a:lnTo>
                      <a:lnTo>
                        <a:pt x="641" y="234"/>
                      </a:lnTo>
                      <a:lnTo>
                        <a:pt x="641" y="233"/>
                      </a:lnTo>
                      <a:lnTo>
                        <a:pt x="638" y="233"/>
                      </a:lnTo>
                      <a:lnTo>
                        <a:pt x="635" y="233"/>
                      </a:lnTo>
                      <a:lnTo>
                        <a:pt x="635" y="233"/>
                      </a:lnTo>
                      <a:lnTo>
                        <a:pt x="637" y="233"/>
                      </a:lnTo>
                      <a:lnTo>
                        <a:pt x="637" y="236"/>
                      </a:lnTo>
                      <a:lnTo>
                        <a:pt x="639" y="237"/>
                      </a:lnTo>
                      <a:lnTo>
                        <a:pt x="643" y="238"/>
                      </a:lnTo>
                      <a:lnTo>
                        <a:pt x="645" y="241"/>
                      </a:lnTo>
                      <a:lnTo>
                        <a:pt x="647" y="244"/>
                      </a:lnTo>
                      <a:lnTo>
                        <a:pt x="651" y="246"/>
                      </a:lnTo>
                      <a:lnTo>
                        <a:pt x="650" y="249"/>
                      </a:lnTo>
                      <a:lnTo>
                        <a:pt x="650" y="249"/>
                      </a:lnTo>
                      <a:lnTo>
                        <a:pt x="648" y="250"/>
                      </a:lnTo>
                      <a:lnTo>
                        <a:pt x="646" y="252"/>
                      </a:lnTo>
                      <a:lnTo>
                        <a:pt x="645" y="252"/>
                      </a:lnTo>
                      <a:lnTo>
                        <a:pt x="643" y="253"/>
                      </a:lnTo>
                      <a:lnTo>
                        <a:pt x="642" y="253"/>
                      </a:lnTo>
                      <a:lnTo>
                        <a:pt x="642" y="254"/>
                      </a:lnTo>
                      <a:lnTo>
                        <a:pt x="638" y="254"/>
                      </a:lnTo>
                      <a:lnTo>
                        <a:pt x="638" y="254"/>
                      </a:lnTo>
                      <a:lnTo>
                        <a:pt x="637" y="254"/>
                      </a:lnTo>
                      <a:lnTo>
                        <a:pt x="635" y="255"/>
                      </a:lnTo>
                      <a:lnTo>
                        <a:pt x="628" y="255"/>
                      </a:lnTo>
                      <a:lnTo>
                        <a:pt x="626" y="254"/>
                      </a:lnTo>
                      <a:lnTo>
                        <a:pt x="626" y="254"/>
                      </a:lnTo>
                      <a:lnTo>
                        <a:pt x="625" y="253"/>
                      </a:lnTo>
                      <a:lnTo>
                        <a:pt x="625" y="252"/>
                      </a:lnTo>
                      <a:lnTo>
                        <a:pt x="633" y="252"/>
                      </a:lnTo>
                      <a:lnTo>
                        <a:pt x="633" y="249"/>
                      </a:lnTo>
                      <a:lnTo>
                        <a:pt x="631" y="249"/>
                      </a:lnTo>
                      <a:lnTo>
                        <a:pt x="631" y="250"/>
                      </a:lnTo>
                      <a:lnTo>
                        <a:pt x="630" y="250"/>
                      </a:lnTo>
                      <a:lnTo>
                        <a:pt x="629" y="249"/>
                      </a:lnTo>
                      <a:lnTo>
                        <a:pt x="628" y="249"/>
                      </a:lnTo>
                      <a:lnTo>
                        <a:pt x="625" y="249"/>
                      </a:lnTo>
                      <a:lnTo>
                        <a:pt x="624" y="249"/>
                      </a:lnTo>
                      <a:lnTo>
                        <a:pt x="621" y="249"/>
                      </a:lnTo>
                      <a:lnTo>
                        <a:pt x="621" y="249"/>
                      </a:lnTo>
                      <a:lnTo>
                        <a:pt x="620" y="248"/>
                      </a:lnTo>
                      <a:lnTo>
                        <a:pt x="620" y="246"/>
                      </a:lnTo>
                      <a:lnTo>
                        <a:pt x="622" y="245"/>
                      </a:lnTo>
                      <a:lnTo>
                        <a:pt x="622" y="244"/>
                      </a:lnTo>
                      <a:lnTo>
                        <a:pt x="622" y="241"/>
                      </a:lnTo>
                      <a:lnTo>
                        <a:pt x="625" y="240"/>
                      </a:lnTo>
                      <a:lnTo>
                        <a:pt x="624" y="238"/>
                      </a:lnTo>
                      <a:lnTo>
                        <a:pt x="624" y="237"/>
                      </a:lnTo>
                      <a:lnTo>
                        <a:pt x="624" y="236"/>
                      </a:lnTo>
                      <a:lnTo>
                        <a:pt x="625" y="234"/>
                      </a:lnTo>
                      <a:lnTo>
                        <a:pt x="626" y="234"/>
                      </a:lnTo>
                      <a:lnTo>
                        <a:pt x="628" y="233"/>
                      </a:lnTo>
                      <a:lnTo>
                        <a:pt x="630" y="233"/>
                      </a:lnTo>
                      <a:lnTo>
                        <a:pt x="630" y="234"/>
                      </a:lnTo>
                      <a:lnTo>
                        <a:pt x="633" y="234"/>
                      </a:lnTo>
                      <a:lnTo>
                        <a:pt x="633" y="234"/>
                      </a:lnTo>
                      <a:lnTo>
                        <a:pt x="633" y="234"/>
                      </a:lnTo>
                      <a:lnTo>
                        <a:pt x="634" y="234"/>
                      </a:lnTo>
                      <a:lnTo>
                        <a:pt x="635" y="232"/>
                      </a:lnTo>
                      <a:lnTo>
                        <a:pt x="631" y="232"/>
                      </a:lnTo>
                      <a:lnTo>
                        <a:pt x="631" y="231"/>
                      </a:lnTo>
                      <a:lnTo>
                        <a:pt x="628" y="231"/>
                      </a:lnTo>
                      <a:lnTo>
                        <a:pt x="628" y="229"/>
                      </a:lnTo>
                      <a:lnTo>
                        <a:pt x="626" y="228"/>
                      </a:lnTo>
                      <a:lnTo>
                        <a:pt x="625" y="227"/>
                      </a:lnTo>
                      <a:lnTo>
                        <a:pt x="626" y="227"/>
                      </a:lnTo>
                      <a:lnTo>
                        <a:pt x="626" y="227"/>
                      </a:lnTo>
                      <a:lnTo>
                        <a:pt x="626" y="227"/>
                      </a:lnTo>
                      <a:lnTo>
                        <a:pt x="626" y="227"/>
                      </a:lnTo>
                      <a:lnTo>
                        <a:pt x="626" y="225"/>
                      </a:lnTo>
                      <a:lnTo>
                        <a:pt x="628" y="225"/>
                      </a:lnTo>
                      <a:lnTo>
                        <a:pt x="628" y="225"/>
                      </a:lnTo>
                      <a:lnTo>
                        <a:pt x="628" y="225"/>
                      </a:lnTo>
                      <a:lnTo>
                        <a:pt x="628" y="224"/>
                      </a:lnTo>
                      <a:lnTo>
                        <a:pt x="642" y="225"/>
                      </a:lnTo>
                      <a:lnTo>
                        <a:pt x="642" y="225"/>
                      </a:lnTo>
                      <a:lnTo>
                        <a:pt x="645" y="225"/>
                      </a:lnTo>
                      <a:lnTo>
                        <a:pt x="646" y="227"/>
                      </a:lnTo>
                      <a:lnTo>
                        <a:pt x="648" y="227"/>
                      </a:lnTo>
                      <a:lnTo>
                        <a:pt x="650" y="229"/>
                      </a:lnTo>
                      <a:lnTo>
                        <a:pt x="652" y="229"/>
                      </a:lnTo>
                      <a:lnTo>
                        <a:pt x="652" y="231"/>
                      </a:lnTo>
                      <a:lnTo>
                        <a:pt x="656" y="231"/>
                      </a:lnTo>
                      <a:lnTo>
                        <a:pt x="658" y="233"/>
                      </a:lnTo>
                      <a:lnTo>
                        <a:pt x="663" y="233"/>
                      </a:lnTo>
                      <a:lnTo>
                        <a:pt x="663" y="232"/>
                      </a:lnTo>
                      <a:lnTo>
                        <a:pt x="660" y="231"/>
                      </a:lnTo>
                      <a:lnTo>
                        <a:pt x="659" y="229"/>
                      </a:lnTo>
                      <a:lnTo>
                        <a:pt x="659" y="228"/>
                      </a:lnTo>
                      <a:lnTo>
                        <a:pt x="660" y="228"/>
                      </a:lnTo>
                      <a:lnTo>
                        <a:pt x="662" y="228"/>
                      </a:lnTo>
                      <a:lnTo>
                        <a:pt x="662" y="228"/>
                      </a:lnTo>
                      <a:lnTo>
                        <a:pt x="663" y="227"/>
                      </a:lnTo>
                      <a:lnTo>
                        <a:pt x="663" y="227"/>
                      </a:lnTo>
                      <a:lnTo>
                        <a:pt x="663" y="227"/>
                      </a:lnTo>
                      <a:lnTo>
                        <a:pt x="660" y="225"/>
                      </a:lnTo>
                      <a:lnTo>
                        <a:pt x="659" y="225"/>
                      </a:lnTo>
                      <a:lnTo>
                        <a:pt x="659" y="225"/>
                      </a:lnTo>
                      <a:lnTo>
                        <a:pt x="658" y="227"/>
                      </a:lnTo>
                      <a:lnTo>
                        <a:pt x="658" y="224"/>
                      </a:lnTo>
                      <a:lnTo>
                        <a:pt x="658" y="224"/>
                      </a:lnTo>
                      <a:lnTo>
                        <a:pt x="658" y="224"/>
                      </a:lnTo>
                      <a:lnTo>
                        <a:pt x="659" y="223"/>
                      </a:lnTo>
                      <a:lnTo>
                        <a:pt x="663" y="223"/>
                      </a:lnTo>
                      <a:lnTo>
                        <a:pt x="663" y="223"/>
                      </a:lnTo>
                      <a:lnTo>
                        <a:pt x="662" y="221"/>
                      </a:lnTo>
                      <a:lnTo>
                        <a:pt x="662" y="221"/>
                      </a:lnTo>
                      <a:lnTo>
                        <a:pt x="660" y="220"/>
                      </a:lnTo>
                      <a:lnTo>
                        <a:pt x="659" y="220"/>
                      </a:lnTo>
                      <a:lnTo>
                        <a:pt x="659" y="220"/>
                      </a:lnTo>
                      <a:lnTo>
                        <a:pt x="659" y="220"/>
                      </a:lnTo>
                      <a:lnTo>
                        <a:pt x="658" y="220"/>
                      </a:lnTo>
                      <a:lnTo>
                        <a:pt x="664" y="220"/>
                      </a:lnTo>
                      <a:lnTo>
                        <a:pt x="663" y="217"/>
                      </a:lnTo>
                      <a:lnTo>
                        <a:pt x="662" y="216"/>
                      </a:lnTo>
                      <a:lnTo>
                        <a:pt x="660" y="216"/>
                      </a:lnTo>
                      <a:lnTo>
                        <a:pt x="656" y="216"/>
                      </a:lnTo>
                      <a:lnTo>
                        <a:pt x="656" y="217"/>
                      </a:lnTo>
                      <a:lnTo>
                        <a:pt x="654" y="217"/>
                      </a:lnTo>
                      <a:lnTo>
                        <a:pt x="654" y="216"/>
                      </a:lnTo>
                      <a:lnTo>
                        <a:pt x="660" y="214"/>
                      </a:lnTo>
                      <a:lnTo>
                        <a:pt x="660" y="214"/>
                      </a:lnTo>
                      <a:lnTo>
                        <a:pt x="659" y="214"/>
                      </a:lnTo>
                      <a:lnTo>
                        <a:pt x="659" y="212"/>
                      </a:lnTo>
                      <a:lnTo>
                        <a:pt x="656" y="214"/>
                      </a:lnTo>
                      <a:lnTo>
                        <a:pt x="654" y="215"/>
                      </a:lnTo>
                      <a:lnTo>
                        <a:pt x="650" y="215"/>
                      </a:lnTo>
                      <a:lnTo>
                        <a:pt x="648" y="215"/>
                      </a:lnTo>
                      <a:lnTo>
                        <a:pt x="647" y="214"/>
                      </a:lnTo>
                      <a:lnTo>
                        <a:pt x="647" y="214"/>
                      </a:lnTo>
                      <a:lnTo>
                        <a:pt x="647" y="214"/>
                      </a:lnTo>
                      <a:lnTo>
                        <a:pt x="648" y="212"/>
                      </a:lnTo>
                      <a:lnTo>
                        <a:pt x="648" y="212"/>
                      </a:lnTo>
                      <a:lnTo>
                        <a:pt x="645" y="212"/>
                      </a:lnTo>
                      <a:lnTo>
                        <a:pt x="645" y="211"/>
                      </a:lnTo>
                      <a:lnTo>
                        <a:pt x="643" y="211"/>
                      </a:lnTo>
                      <a:lnTo>
                        <a:pt x="643" y="211"/>
                      </a:lnTo>
                      <a:lnTo>
                        <a:pt x="639" y="211"/>
                      </a:lnTo>
                      <a:lnTo>
                        <a:pt x="638" y="210"/>
                      </a:lnTo>
                      <a:lnTo>
                        <a:pt x="635" y="210"/>
                      </a:lnTo>
                      <a:lnTo>
                        <a:pt x="635" y="211"/>
                      </a:lnTo>
                      <a:lnTo>
                        <a:pt x="634" y="211"/>
                      </a:lnTo>
                      <a:lnTo>
                        <a:pt x="633" y="208"/>
                      </a:lnTo>
                      <a:lnTo>
                        <a:pt x="633" y="208"/>
                      </a:lnTo>
                      <a:lnTo>
                        <a:pt x="633" y="207"/>
                      </a:lnTo>
                      <a:lnTo>
                        <a:pt x="631" y="207"/>
                      </a:lnTo>
                      <a:lnTo>
                        <a:pt x="631" y="210"/>
                      </a:lnTo>
                      <a:lnTo>
                        <a:pt x="630" y="211"/>
                      </a:lnTo>
                      <a:lnTo>
                        <a:pt x="630" y="214"/>
                      </a:lnTo>
                      <a:lnTo>
                        <a:pt x="629" y="214"/>
                      </a:lnTo>
                      <a:lnTo>
                        <a:pt x="628" y="215"/>
                      </a:lnTo>
                      <a:lnTo>
                        <a:pt x="625" y="215"/>
                      </a:lnTo>
                      <a:lnTo>
                        <a:pt x="624" y="215"/>
                      </a:lnTo>
                      <a:lnTo>
                        <a:pt x="624" y="214"/>
                      </a:lnTo>
                      <a:lnTo>
                        <a:pt x="620" y="214"/>
                      </a:lnTo>
                      <a:lnTo>
                        <a:pt x="620" y="214"/>
                      </a:lnTo>
                      <a:lnTo>
                        <a:pt x="620" y="212"/>
                      </a:lnTo>
                      <a:lnTo>
                        <a:pt x="620" y="212"/>
                      </a:lnTo>
                      <a:lnTo>
                        <a:pt x="620" y="212"/>
                      </a:lnTo>
                      <a:lnTo>
                        <a:pt x="618" y="211"/>
                      </a:lnTo>
                      <a:lnTo>
                        <a:pt x="617" y="211"/>
                      </a:lnTo>
                      <a:lnTo>
                        <a:pt x="617" y="210"/>
                      </a:lnTo>
                      <a:lnTo>
                        <a:pt x="620" y="208"/>
                      </a:lnTo>
                      <a:lnTo>
                        <a:pt x="621" y="207"/>
                      </a:lnTo>
                      <a:lnTo>
                        <a:pt x="621" y="206"/>
                      </a:lnTo>
                      <a:lnTo>
                        <a:pt x="621" y="206"/>
                      </a:lnTo>
                      <a:lnTo>
                        <a:pt x="621" y="206"/>
                      </a:lnTo>
                      <a:lnTo>
                        <a:pt x="618" y="206"/>
                      </a:lnTo>
                      <a:lnTo>
                        <a:pt x="618" y="203"/>
                      </a:lnTo>
                      <a:lnTo>
                        <a:pt x="620" y="203"/>
                      </a:lnTo>
                      <a:lnTo>
                        <a:pt x="620" y="202"/>
                      </a:lnTo>
                      <a:lnTo>
                        <a:pt x="621" y="199"/>
                      </a:lnTo>
                      <a:lnTo>
                        <a:pt x="622" y="198"/>
                      </a:lnTo>
                      <a:lnTo>
                        <a:pt x="620" y="198"/>
                      </a:lnTo>
                      <a:lnTo>
                        <a:pt x="620" y="197"/>
                      </a:lnTo>
                      <a:lnTo>
                        <a:pt x="621" y="195"/>
                      </a:lnTo>
                      <a:lnTo>
                        <a:pt x="624" y="195"/>
                      </a:lnTo>
                      <a:lnTo>
                        <a:pt x="625" y="195"/>
                      </a:lnTo>
                      <a:lnTo>
                        <a:pt x="626" y="195"/>
                      </a:lnTo>
                      <a:lnTo>
                        <a:pt x="626" y="193"/>
                      </a:lnTo>
                      <a:lnTo>
                        <a:pt x="628" y="191"/>
                      </a:lnTo>
                      <a:lnTo>
                        <a:pt x="628" y="190"/>
                      </a:lnTo>
                      <a:lnTo>
                        <a:pt x="628" y="190"/>
                      </a:lnTo>
                      <a:lnTo>
                        <a:pt x="626" y="190"/>
                      </a:lnTo>
                      <a:lnTo>
                        <a:pt x="626" y="189"/>
                      </a:lnTo>
                      <a:lnTo>
                        <a:pt x="628" y="189"/>
                      </a:lnTo>
                      <a:lnTo>
                        <a:pt x="628" y="187"/>
                      </a:lnTo>
                      <a:lnTo>
                        <a:pt x="624" y="187"/>
                      </a:lnTo>
                      <a:lnTo>
                        <a:pt x="625" y="185"/>
                      </a:lnTo>
                      <a:lnTo>
                        <a:pt x="624" y="185"/>
                      </a:lnTo>
                      <a:lnTo>
                        <a:pt x="624" y="182"/>
                      </a:lnTo>
                      <a:lnTo>
                        <a:pt x="622" y="182"/>
                      </a:lnTo>
                      <a:lnTo>
                        <a:pt x="621" y="181"/>
                      </a:lnTo>
                      <a:lnTo>
                        <a:pt x="621" y="180"/>
                      </a:lnTo>
                      <a:lnTo>
                        <a:pt x="621" y="180"/>
                      </a:lnTo>
                      <a:lnTo>
                        <a:pt x="621" y="180"/>
                      </a:lnTo>
                      <a:lnTo>
                        <a:pt x="621" y="178"/>
                      </a:lnTo>
                      <a:lnTo>
                        <a:pt x="622" y="178"/>
                      </a:lnTo>
                      <a:lnTo>
                        <a:pt x="622" y="178"/>
                      </a:lnTo>
                      <a:lnTo>
                        <a:pt x="622" y="178"/>
                      </a:lnTo>
                      <a:lnTo>
                        <a:pt x="621" y="178"/>
                      </a:lnTo>
                      <a:lnTo>
                        <a:pt x="621" y="177"/>
                      </a:lnTo>
                      <a:lnTo>
                        <a:pt x="620" y="176"/>
                      </a:lnTo>
                      <a:lnTo>
                        <a:pt x="620" y="176"/>
                      </a:lnTo>
                      <a:lnTo>
                        <a:pt x="618" y="176"/>
                      </a:lnTo>
                      <a:lnTo>
                        <a:pt x="618" y="173"/>
                      </a:lnTo>
                      <a:lnTo>
                        <a:pt x="614" y="170"/>
                      </a:lnTo>
                      <a:lnTo>
                        <a:pt x="614" y="169"/>
                      </a:lnTo>
                      <a:lnTo>
                        <a:pt x="608" y="170"/>
                      </a:lnTo>
                      <a:lnTo>
                        <a:pt x="608" y="169"/>
                      </a:lnTo>
                      <a:lnTo>
                        <a:pt x="613" y="168"/>
                      </a:lnTo>
                      <a:lnTo>
                        <a:pt x="613" y="166"/>
                      </a:lnTo>
                      <a:lnTo>
                        <a:pt x="613" y="166"/>
                      </a:lnTo>
                      <a:lnTo>
                        <a:pt x="614" y="165"/>
                      </a:lnTo>
                      <a:lnTo>
                        <a:pt x="613" y="164"/>
                      </a:lnTo>
                      <a:lnTo>
                        <a:pt x="613" y="164"/>
                      </a:lnTo>
                      <a:lnTo>
                        <a:pt x="613" y="164"/>
                      </a:lnTo>
                      <a:lnTo>
                        <a:pt x="614" y="161"/>
                      </a:lnTo>
                      <a:lnTo>
                        <a:pt x="613" y="161"/>
                      </a:lnTo>
                      <a:lnTo>
                        <a:pt x="612" y="160"/>
                      </a:lnTo>
                      <a:lnTo>
                        <a:pt x="611" y="160"/>
                      </a:lnTo>
                      <a:lnTo>
                        <a:pt x="608" y="160"/>
                      </a:lnTo>
                      <a:lnTo>
                        <a:pt x="608" y="160"/>
                      </a:lnTo>
                      <a:lnTo>
                        <a:pt x="608" y="159"/>
                      </a:lnTo>
                      <a:lnTo>
                        <a:pt x="608" y="159"/>
                      </a:lnTo>
                      <a:lnTo>
                        <a:pt x="608" y="157"/>
                      </a:lnTo>
                      <a:lnTo>
                        <a:pt x="605" y="156"/>
                      </a:lnTo>
                      <a:lnTo>
                        <a:pt x="605" y="155"/>
                      </a:lnTo>
                      <a:lnTo>
                        <a:pt x="604" y="155"/>
                      </a:lnTo>
                      <a:lnTo>
                        <a:pt x="604" y="153"/>
                      </a:lnTo>
                      <a:lnTo>
                        <a:pt x="601" y="153"/>
                      </a:lnTo>
                      <a:lnTo>
                        <a:pt x="600" y="152"/>
                      </a:lnTo>
                      <a:lnTo>
                        <a:pt x="596" y="151"/>
                      </a:lnTo>
                      <a:lnTo>
                        <a:pt x="596" y="147"/>
                      </a:lnTo>
                      <a:lnTo>
                        <a:pt x="592" y="144"/>
                      </a:lnTo>
                      <a:lnTo>
                        <a:pt x="592" y="143"/>
                      </a:lnTo>
                      <a:lnTo>
                        <a:pt x="588" y="143"/>
                      </a:lnTo>
                      <a:lnTo>
                        <a:pt x="588" y="143"/>
                      </a:lnTo>
                      <a:lnTo>
                        <a:pt x="587" y="143"/>
                      </a:lnTo>
                      <a:lnTo>
                        <a:pt x="586" y="143"/>
                      </a:lnTo>
                      <a:lnTo>
                        <a:pt x="584" y="143"/>
                      </a:lnTo>
                      <a:lnTo>
                        <a:pt x="583" y="143"/>
                      </a:lnTo>
                      <a:lnTo>
                        <a:pt x="583" y="143"/>
                      </a:lnTo>
                      <a:lnTo>
                        <a:pt x="583" y="143"/>
                      </a:lnTo>
                      <a:lnTo>
                        <a:pt x="583" y="143"/>
                      </a:lnTo>
                      <a:lnTo>
                        <a:pt x="583" y="142"/>
                      </a:lnTo>
                      <a:lnTo>
                        <a:pt x="580" y="140"/>
                      </a:lnTo>
                      <a:lnTo>
                        <a:pt x="580" y="140"/>
                      </a:lnTo>
                      <a:lnTo>
                        <a:pt x="579" y="139"/>
                      </a:lnTo>
                      <a:lnTo>
                        <a:pt x="578" y="138"/>
                      </a:lnTo>
                      <a:lnTo>
                        <a:pt x="576" y="136"/>
                      </a:lnTo>
                      <a:lnTo>
                        <a:pt x="574" y="136"/>
                      </a:lnTo>
                      <a:lnTo>
                        <a:pt x="571" y="135"/>
                      </a:lnTo>
                      <a:lnTo>
                        <a:pt x="569" y="134"/>
                      </a:lnTo>
                      <a:lnTo>
                        <a:pt x="563" y="134"/>
                      </a:lnTo>
                      <a:lnTo>
                        <a:pt x="563" y="132"/>
                      </a:lnTo>
                      <a:lnTo>
                        <a:pt x="562" y="132"/>
                      </a:lnTo>
                      <a:lnTo>
                        <a:pt x="561" y="132"/>
                      </a:lnTo>
                      <a:lnTo>
                        <a:pt x="559" y="132"/>
                      </a:lnTo>
                      <a:lnTo>
                        <a:pt x="558" y="131"/>
                      </a:lnTo>
                      <a:lnTo>
                        <a:pt x="557" y="134"/>
                      </a:lnTo>
                      <a:lnTo>
                        <a:pt x="554" y="135"/>
                      </a:lnTo>
                      <a:lnTo>
                        <a:pt x="553" y="136"/>
                      </a:lnTo>
                      <a:lnTo>
                        <a:pt x="553" y="134"/>
                      </a:lnTo>
                      <a:lnTo>
                        <a:pt x="552" y="132"/>
                      </a:lnTo>
                      <a:lnTo>
                        <a:pt x="552" y="130"/>
                      </a:lnTo>
                      <a:lnTo>
                        <a:pt x="549" y="131"/>
                      </a:lnTo>
                      <a:lnTo>
                        <a:pt x="546" y="132"/>
                      </a:lnTo>
                      <a:lnTo>
                        <a:pt x="546" y="134"/>
                      </a:lnTo>
                      <a:lnTo>
                        <a:pt x="539" y="134"/>
                      </a:lnTo>
                      <a:lnTo>
                        <a:pt x="537" y="135"/>
                      </a:lnTo>
                      <a:lnTo>
                        <a:pt x="537" y="135"/>
                      </a:lnTo>
                      <a:lnTo>
                        <a:pt x="536" y="135"/>
                      </a:lnTo>
                      <a:lnTo>
                        <a:pt x="535" y="135"/>
                      </a:lnTo>
                      <a:lnTo>
                        <a:pt x="533" y="134"/>
                      </a:lnTo>
                      <a:lnTo>
                        <a:pt x="533" y="135"/>
                      </a:lnTo>
                      <a:lnTo>
                        <a:pt x="533" y="136"/>
                      </a:lnTo>
                      <a:lnTo>
                        <a:pt x="532" y="138"/>
                      </a:lnTo>
                      <a:lnTo>
                        <a:pt x="531" y="138"/>
                      </a:lnTo>
                      <a:lnTo>
                        <a:pt x="529" y="138"/>
                      </a:lnTo>
                      <a:lnTo>
                        <a:pt x="528" y="136"/>
                      </a:lnTo>
                      <a:lnTo>
                        <a:pt x="528" y="135"/>
                      </a:lnTo>
                      <a:lnTo>
                        <a:pt x="527" y="132"/>
                      </a:lnTo>
                      <a:lnTo>
                        <a:pt x="527" y="132"/>
                      </a:lnTo>
                      <a:lnTo>
                        <a:pt x="523" y="134"/>
                      </a:lnTo>
                      <a:lnTo>
                        <a:pt x="519" y="134"/>
                      </a:lnTo>
                      <a:lnTo>
                        <a:pt x="518" y="135"/>
                      </a:lnTo>
                      <a:lnTo>
                        <a:pt x="518" y="136"/>
                      </a:lnTo>
                      <a:lnTo>
                        <a:pt x="515" y="135"/>
                      </a:lnTo>
                      <a:lnTo>
                        <a:pt x="514" y="132"/>
                      </a:lnTo>
                      <a:lnTo>
                        <a:pt x="511" y="132"/>
                      </a:lnTo>
                      <a:lnTo>
                        <a:pt x="511" y="132"/>
                      </a:lnTo>
                      <a:lnTo>
                        <a:pt x="510" y="134"/>
                      </a:lnTo>
                      <a:lnTo>
                        <a:pt x="508" y="135"/>
                      </a:lnTo>
                      <a:lnTo>
                        <a:pt x="508" y="136"/>
                      </a:lnTo>
                      <a:lnTo>
                        <a:pt x="510" y="136"/>
                      </a:lnTo>
                      <a:lnTo>
                        <a:pt x="510" y="140"/>
                      </a:lnTo>
                      <a:lnTo>
                        <a:pt x="510" y="140"/>
                      </a:lnTo>
                      <a:lnTo>
                        <a:pt x="510" y="140"/>
                      </a:lnTo>
                      <a:lnTo>
                        <a:pt x="510" y="142"/>
                      </a:lnTo>
                      <a:lnTo>
                        <a:pt x="501" y="140"/>
                      </a:lnTo>
                      <a:lnTo>
                        <a:pt x="501" y="139"/>
                      </a:lnTo>
                      <a:lnTo>
                        <a:pt x="495" y="140"/>
                      </a:lnTo>
                      <a:lnTo>
                        <a:pt x="495" y="139"/>
                      </a:lnTo>
                      <a:lnTo>
                        <a:pt x="493" y="139"/>
                      </a:lnTo>
                      <a:lnTo>
                        <a:pt x="489" y="134"/>
                      </a:lnTo>
                      <a:lnTo>
                        <a:pt x="487" y="134"/>
                      </a:lnTo>
                      <a:lnTo>
                        <a:pt x="487" y="132"/>
                      </a:lnTo>
                      <a:lnTo>
                        <a:pt x="491" y="131"/>
                      </a:lnTo>
                      <a:lnTo>
                        <a:pt x="491" y="130"/>
                      </a:lnTo>
                      <a:lnTo>
                        <a:pt x="491" y="130"/>
                      </a:lnTo>
                      <a:lnTo>
                        <a:pt x="489" y="130"/>
                      </a:lnTo>
                      <a:lnTo>
                        <a:pt x="486" y="130"/>
                      </a:lnTo>
                      <a:lnTo>
                        <a:pt x="484" y="128"/>
                      </a:lnTo>
                      <a:lnTo>
                        <a:pt x="482" y="127"/>
                      </a:lnTo>
                      <a:lnTo>
                        <a:pt x="478" y="128"/>
                      </a:lnTo>
                      <a:lnTo>
                        <a:pt x="478" y="127"/>
                      </a:lnTo>
                      <a:lnTo>
                        <a:pt x="477" y="127"/>
                      </a:lnTo>
                      <a:lnTo>
                        <a:pt x="477" y="123"/>
                      </a:lnTo>
                      <a:lnTo>
                        <a:pt x="476" y="123"/>
                      </a:lnTo>
                      <a:lnTo>
                        <a:pt x="476" y="122"/>
                      </a:lnTo>
                      <a:lnTo>
                        <a:pt x="477" y="122"/>
                      </a:lnTo>
                      <a:lnTo>
                        <a:pt x="478" y="121"/>
                      </a:lnTo>
                      <a:lnTo>
                        <a:pt x="480" y="119"/>
                      </a:lnTo>
                      <a:lnTo>
                        <a:pt x="481" y="121"/>
                      </a:lnTo>
                      <a:lnTo>
                        <a:pt x="481" y="121"/>
                      </a:lnTo>
                      <a:lnTo>
                        <a:pt x="482" y="121"/>
                      </a:lnTo>
                      <a:lnTo>
                        <a:pt x="484" y="123"/>
                      </a:lnTo>
                      <a:lnTo>
                        <a:pt x="486" y="123"/>
                      </a:lnTo>
                      <a:lnTo>
                        <a:pt x="489" y="123"/>
                      </a:lnTo>
                      <a:lnTo>
                        <a:pt x="491" y="123"/>
                      </a:lnTo>
                      <a:lnTo>
                        <a:pt x="493" y="123"/>
                      </a:lnTo>
                      <a:lnTo>
                        <a:pt x="490" y="122"/>
                      </a:lnTo>
                      <a:lnTo>
                        <a:pt x="490" y="121"/>
                      </a:lnTo>
                      <a:lnTo>
                        <a:pt x="495" y="119"/>
                      </a:lnTo>
                      <a:lnTo>
                        <a:pt x="499" y="118"/>
                      </a:lnTo>
                      <a:lnTo>
                        <a:pt x="503" y="117"/>
                      </a:lnTo>
                      <a:lnTo>
                        <a:pt x="510" y="117"/>
                      </a:lnTo>
                      <a:lnTo>
                        <a:pt x="510" y="117"/>
                      </a:lnTo>
                      <a:lnTo>
                        <a:pt x="511" y="117"/>
                      </a:lnTo>
                      <a:lnTo>
                        <a:pt x="511" y="115"/>
                      </a:lnTo>
                      <a:lnTo>
                        <a:pt x="521" y="115"/>
                      </a:lnTo>
                      <a:lnTo>
                        <a:pt x="521" y="115"/>
                      </a:lnTo>
                      <a:lnTo>
                        <a:pt x="523" y="115"/>
                      </a:lnTo>
                      <a:lnTo>
                        <a:pt x="523" y="115"/>
                      </a:lnTo>
                      <a:lnTo>
                        <a:pt x="523" y="117"/>
                      </a:lnTo>
                      <a:lnTo>
                        <a:pt x="524" y="117"/>
                      </a:lnTo>
                      <a:lnTo>
                        <a:pt x="525" y="118"/>
                      </a:lnTo>
                      <a:lnTo>
                        <a:pt x="525" y="117"/>
                      </a:lnTo>
                      <a:lnTo>
                        <a:pt x="527" y="115"/>
                      </a:lnTo>
                      <a:lnTo>
                        <a:pt x="528" y="115"/>
                      </a:lnTo>
                      <a:lnTo>
                        <a:pt x="528" y="114"/>
                      </a:lnTo>
                      <a:lnTo>
                        <a:pt x="528" y="114"/>
                      </a:lnTo>
                      <a:lnTo>
                        <a:pt x="528" y="114"/>
                      </a:lnTo>
                      <a:lnTo>
                        <a:pt x="527" y="111"/>
                      </a:lnTo>
                      <a:lnTo>
                        <a:pt x="516" y="111"/>
                      </a:lnTo>
                      <a:lnTo>
                        <a:pt x="515" y="113"/>
                      </a:lnTo>
                      <a:lnTo>
                        <a:pt x="512" y="113"/>
                      </a:lnTo>
                      <a:lnTo>
                        <a:pt x="508" y="113"/>
                      </a:lnTo>
                      <a:lnTo>
                        <a:pt x="506" y="113"/>
                      </a:lnTo>
                      <a:lnTo>
                        <a:pt x="503" y="114"/>
                      </a:lnTo>
                      <a:lnTo>
                        <a:pt x="502" y="113"/>
                      </a:lnTo>
                      <a:lnTo>
                        <a:pt x="501" y="110"/>
                      </a:lnTo>
                      <a:lnTo>
                        <a:pt x="501" y="109"/>
                      </a:lnTo>
                      <a:lnTo>
                        <a:pt x="498" y="108"/>
                      </a:lnTo>
                      <a:lnTo>
                        <a:pt x="497" y="110"/>
                      </a:lnTo>
                      <a:lnTo>
                        <a:pt x="495" y="113"/>
                      </a:lnTo>
                      <a:lnTo>
                        <a:pt x="494" y="114"/>
                      </a:lnTo>
                      <a:lnTo>
                        <a:pt x="491" y="114"/>
                      </a:lnTo>
                      <a:lnTo>
                        <a:pt x="490" y="114"/>
                      </a:lnTo>
                      <a:lnTo>
                        <a:pt x="489" y="113"/>
                      </a:lnTo>
                      <a:lnTo>
                        <a:pt x="487" y="113"/>
                      </a:lnTo>
                      <a:lnTo>
                        <a:pt x="486" y="113"/>
                      </a:lnTo>
                      <a:lnTo>
                        <a:pt x="485" y="113"/>
                      </a:lnTo>
                      <a:lnTo>
                        <a:pt x="484" y="113"/>
                      </a:lnTo>
                      <a:lnTo>
                        <a:pt x="484" y="113"/>
                      </a:lnTo>
                      <a:lnTo>
                        <a:pt x="482" y="111"/>
                      </a:lnTo>
                      <a:lnTo>
                        <a:pt x="482" y="111"/>
                      </a:lnTo>
                      <a:lnTo>
                        <a:pt x="481" y="110"/>
                      </a:lnTo>
                      <a:lnTo>
                        <a:pt x="480" y="110"/>
                      </a:lnTo>
                      <a:lnTo>
                        <a:pt x="480" y="109"/>
                      </a:lnTo>
                      <a:lnTo>
                        <a:pt x="476" y="109"/>
                      </a:lnTo>
                      <a:lnTo>
                        <a:pt x="474" y="106"/>
                      </a:lnTo>
                      <a:lnTo>
                        <a:pt x="473" y="106"/>
                      </a:lnTo>
                      <a:lnTo>
                        <a:pt x="472" y="105"/>
                      </a:lnTo>
                      <a:lnTo>
                        <a:pt x="472" y="104"/>
                      </a:lnTo>
                      <a:lnTo>
                        <a:pt x="470" y="104"/>
                      </a:lnTo>
                      <a:lnTo>
                        <a:pt x="470" y="102"/>
                      </a:lnTo>
                      <a:lnTo>
                        <a:pt x="470" y="101"/>
                      </a:lnTo>
                      <a:lnTo>
                        <a:pt x="469" y="101"/>
                      </a:lnTo>
                      <a:lnTo>
                        <a:pt x="469" y="100"/>
                      </a:lnTo>
                      <a:lnTo>
                        <a:pt x="472" y="97"/>
                      </a:lnTo>
                      <a:lnTo>
                        <a:pt x="472" y="96"/>
                      </a:lnTo>
                      <a:lnTo>
                        <a:pt x="473" y="96"/>
                      </a:lnTo>
                      <a:lnTo>
                        <a:pt x="474" y="94"/>
                      </a:lnTo>
                      <a:lnTo>
                        <a:pt x="476" y="94"/>
                      </a:lnTo>
                      <a:lnTo>
                        <a:pt x="477" y="94"/>
                      </a:lnTo>
                      <a:lnTo>
                        <a:pt x="480" y="94"/>
                      </a:lnTo>
                      <a:lnTo>
                        <a:pt x="482" y="94"/>
                      </a:lnTo>
                      <a:lnTo>
                        <a:pt x="482" y="94"/>
                      </a:lnTo>
                      <a:lnTo>
                        <a:pt x="484" y="94"/>
                      </a:lnTo>
                      <a:lnTo>
                        <a:pt x="484" y="93"/>
                      </a:lnTo>
                      <a:lnTo>
                        <a:pt x="489" y="93"/>
                      </a:lnTo>
                      <a:lnTo>
                        <a:pt x="489" y="93"/>
                      </a:lnTo>
                      <a:lnTo>
                        <a:pt x="498" y="92"/>
                      </a:lnTo>
                      <a:lnTo>
                        <a:pt x="498" y="92"/>
                      </a:lnTo>
                      <a:lnTo>
                        <a:pt x="503" y="92"/>
                      </a:lnTo>
                      <a:lnTo>
                        <a:pt x="503" y="92"/>
                      </a:lnTo>
                      <a:lnTo>
                        <a:pt x="506" y="90"/>
                      </a:lnTo>
                      <a:lnTo>
                        <a:pt x="506" y="90"/>
                      </a:lnTo>
                      <a:lnTo>
                        <a:pt x="508" y="90"/>
                      </a:lnTo>
                      <a:lnTo>
                        <a:pt x="508" y="89"/>
                      </a:lnTo>
                      <a:lnTo>
                        <a:pt x="511" y="89"/>
                      </a:lnTo>
                      <a:lnTo>
                        <a:pt x="511" y="89"/>
                      </a:lnTo>
                      <a:lnTo>
                        <a:pt x="514" y="89"/>
                      </a:lnTo>
                      <a:lnTo>
                        <a:pt x="514" y="88"/>
                      </a:lnTo>
                      <a:lnTo>
                        <a:pt x="514" y="88"/>
                      </a:lnTo>
                      <a:lnTo>
                        <a:pt x="515" y="88"/>
                      </a:lnTo>
                      <a:lnTo>
                        <a:pt x="516" y="89"/>
                      </a:lnTo>
                      <a:lnTo>
                        <a:pt x="518" y="89"/>
                      </a:lnTo>
                      <a:lnTo>
                        <a:pt x="518" y="88"/>
                      </a:lnTo>
                      <a:lnTo>
                        <a:pt x="524" y="88"/>
                      </a:lnTo>
                      <a:lnTo>
                        <a:pt x="524" y="89"/>
                      </a:lnTo>
                      <a:lnTo>
                        <a:pt x="527" y="88"/>
                      </a:lnTo>
                      <a:lnTo>
                        <a:pt x="527" y="89"/>
                      </a:lnTo>
                      <a:lnTo>
                        <a:pt x="529" y="90"/>
                      </a:lnTo>
                      <a:lnTo>
                        <a:pt x="529" y="89"/>
                      </a:lnTo>
                      <a:lnTo>
                        <a:pt x="529" y="89"/>
                      </a:lnTo>
                      <a:lnTo>
                        <a:pt x="531" y="88"/>
                      </a:lnTo>
                      <a:lnTo>
                        <a:pt x="531" y="88"/>
                      </a:lnTo>
                      <a:lnTo>
                        <a:pt x="533" y="88"/>
                      </a:lnTo>
                      <a:lnTo>
                        <a:pt x="536" y="85"/>
                      </a:lnTo>
                      <a:lnTo>
                        <a:pt x="537" y="85"/>
                      </a:lnTo>
                      <a:lnTo>
                        <a:pt x="537" y="84"/>
                      </a:lnTo>
                      <a:lnTo>
                        <a:pt x="540" y="83"/>
                      </a:lnTo>
                      <a:lnTo>
                        <a:pt x="541" y="81"/>
                      </a:lnTo>
                      <a:lnTo>
                        <a:pt x="542" y="80"/>
                      </a:lnTo>
                      <a:lnTo>
                        <a:pt x="542" y="79"/>
                      </a:lnTo>
                      <a:lnTo>
                        <a:pt x="542" y="77"/>
                      </a:lnTo>
                      <a:lnTo>
                        <a:pt x="542" y="76"/>
                      </a:lnTo>
                      <a:lnTo>
                        <a:pt x="541" y="75"/>
                      </a:lnTo>
                      <a:lnTo>
                        <a:pt x="542" y="75"/>
                      </a:lnTo>
                      <a:lnTo>
                        <a:pt x="542" y="73"/>
                      </a:lnTo>
                      <a:lnTo>
                        <a:pt x="544" y="73"/>
                      </a:lnTo>
                      <a:lnTo>
                        <a:pt x="544" y="72"/>
                      </a:lnTo>
                      <a:lnTo>
                        <a:pt x="542" y="72"/>
                      </a:lnTo>
                      <a:lnTo>
                        <a:pt x="542" y="71"/>
                      </a:lnTo>
                      <a:lnTo>
                        <a:pt x="542" y="70"/>
                      </a:lnTo>
                      <a:lnTo>
                        <a:pt x="544" y="70"/>
                      </a:lnTo>
                      <a:lnTo>
                        <a:pt x="544" y="68"/>
                      </a:lnTo>
                      <a:lnTo>
                        <a:pt x="541" y="68"/>
                      </a:lnTo>
                      <a:lnTo>
                        <a:pt x="540" y="70"/>
                      </a:lnTo>
                      <a:lnTo>
                        <a:pt x="539" y="70"/>
                      </a:lnTo>
                      <a:lnTo>
                        <a:pt x="537" y="68"/>
                      </a:lnTo>
                      <a:lnTo>
                        <a:pt x="535" y="68"/>
                      </a:lnTo>
                      <a:lnTo>
                        <a:pt x="533" y="68"/>
                      </a:lnTo>
                      <a:lnTo>
                        <a:pt x="532" y="70"/>
                      </a:lnTo>
                      <a:lnTo>
                        <a:pt x="531" y="71"/>
                      </a:lnTo>
                      <a:lnTo>
                        <a:pt x="528" y="71"/>
                      </a:lnTo>
                      <a:lnTo>
                        <a:pt x="527" y="70"/>
                      </a:lnTo>
                      <a:lnTo>
                        <a:pt x="525" y="68"/>
                      </a:lnTo>
                      <a:lnTo>
                        <a:pt x="523" y="68"/>
                      </a:lnTo>
                      <a:lnTo>
                        <a:pt x="523" y="68"/>
                      </a:lnTo>
                      <a:lnTo>
                        <a:pt x="520" y="68"/>
                      </a:lnTo>
                      <a:lnTo>
                        <a:pt x="519" y="70"/>
                      </a:lnTo>
                      <a:lnTo>
                        <a:pt x="516" y="70"/>
                      </a:lnTo>
                      <a:lnTo>
                        <a:pt x="515" y="71"/>
                      </a:lnTo>
                      <a:lnTo>
                        <a:pt x="514" y="70"/>
                      </a:lnTo>
                      <a:lnTo>
                        <a:pt x="514" y="68"/>
                      </a:lnTo>
                      <a:lnTo>
                        <a:pt x="512" y="67"/>
                      </a:lnTo>
                      <a:lnTo>
                        <a:pt x="514" y="67"/>
                      </a:lnTo>
                      <a:lnTo>
                        <a:pt x="514" y="67"/>
                      </a:lnTo>
                      <a:lnTo>
                        <a:pt x="514" y="67"/>
                      </a:lnTo>
                      <a:lnTo>
                        <a:pt x="514" y="67"/>
                      </a:lnTo>
                      <a:lnTo>
                        <a:pt x="514" y="66"/>
                      </a:lnTo>
                      <a:lnTo>
                        <a:pt x="514" y="66"/>
                      </a:lnTo>
                      <a:lnTo>
                        <a:pt x="515" y="64"/>
                      </a:lnTo>
                      <a:lnTo>
                        <a:pt x="515" y="63"/>
                      </a:lnTo>
                      <a:lnTo>
                        <a:pt x="515" y="62"/>
                      </a:lnTo>
                      <a:lnTo>
                        <a:pt x="516" y="60"/>
                      </a:lnTo>
                      <a:lnTo>
                        <a:pt x="518" y="60"/>
                      </a:lnTo>
                      <a:lnTo>
                        <a:pt x="518" y="59"/>
                      </a:lnTo>
                      <a:lnTo>
                        <a:pt x="521" y="59"/>
                      </a:lnTo>
                      <a:lnTo>
                        <a:pt x="521" y="58"/>
                      </a:lnTo>
                      <a:lnTo>
                        <a:pt x="523" y="58"/>
                      </a:lnTo>
                      <a:lnTo>
                        <a:pt x="523" y="58"/>
                      </a:lnTo>
                      <a:lnTo>
                        <a:pt x="525" y="58"/>
                      </a:lnTo>
                      <a:lnTo>
                        <a:pt x="525" y="56"/>
                      </a:lnTo>
                      <a:lnTo>
                        <a:pt x="531" y="56"/>
                      </a:lnTo>
                      <a:lnTo>
                        <a:pt x="531" y="56"/>
                      </a:lnTo>
                      <a:lnTo>
                        <a:pt x="532" y="56"/>
                      </a:lnTo>
                      <a:lnTo>
                        <a:pt x="532" y="55"/>
                      </a:lnTo>
                      <a:lnTo>
                        <a:pt x="535" y="55"/>
                      </a:lnTo>
                      <a:lnTo>
                        <a:pt x="535" y="55"/>
                      </a:lnTo>
                      <a:lnTo>
                        <a:pt x="537" y="55"/>
                      </a:lnTo>
                      <a:lnTo>
                        <a:pt x="537" y="54"/>
                      </a:lnTo>
                      <a:lnTo>
                        <a:pt x="539" y="54"/>
                      </a:lnTo>
                      <a:lnTo>
                        <a:pt x="539" y="54"/>
                      </a:lnTo>
                      <a:lnTo>
                        <a:pt x="540" y="54"/>
                      </a:lnTo>
                      <a:lnTo>
                        <a:pt x="540" y="53"/>
                      </a:lnTo>
                      <a:lnTo>
                        <a:pt x="541" y="53"/>
                      </a:lnTo>
                      <a:lnTo>
                        <a:pt x="541" y="53"/>
                      </a:lnTo>
                      <a:lnTo>
                        <a:pt x="542" y="53"/>
                      </a:lnTo>
                      <a:lnTo>
                        <a:pt x="544" y="51"/>
                      </a:lnTo>
                      <a:lnTo>
                        <a:pt x="549" y="50"/>
                      </a:lnTo>
                      <a:lnTo>
                        <a:pt x="549" y="50"/>
                      </a:lnTo>
                      <a:lnTo>
                        <a:pt x="550" y="50"/>
                      </a:lnTo>
                      <a:lnTo>
                        <a:pt x="550" y="49"/>
                      </a:lnTo>
                      <a:lnTo>
                        <a:pt x="559" y="50"/>
                      </a:lnTo>
                      <a:lnTo>
                        <a:pt x="559" y="50"/>
                      </a:lnTo>
                      <a:lnTo>
                        <a:pt x="561" y="51"/>
                      </a:lnTo>
                      <a:lnTo>
                        <a:pt x="561" y="51"/>
                      </a:lnTo>
                      <a:lnTo>
                        <a:pt x="561" y="51"/>
                      </a:lnTo>
                      <a:lnTo>
                        <a:pt x="562" y="51"/>
                      </a:lnTo>
                      <a:lnTo>
                        <a:pt x="563" y="54"/>
                      </a:lnTo>
                      <a:lnTo>
                        <a:pt x="565" y="54"/>
                      </a:lnTo>
                      <a:lnTo>
                        <a:pt x="565" y="53"/>
                      </a:lnTo>
                      <a:lnTo>
                        <a:pt x="566" y="53"/>
                      </a:lnTo>
                      <a:lnTo>
                        <a:pt x="566" y="53"/>
                      </a:lnTo>
                      <a:lnTo>
                        <a:pt x="566" y="51"/>
                      </a:lnTo>
                      <a:lnTo>
                        <a:pt x="565" y="51"/>
                      </a:lnTo>
                      <a:lnTo>
                        <a:pt x="565" y="51"/>
                      </a:lnTo>
                      <a:lnTo>
                        <a:pt x="565" y="50"/>
                      </a:lnTo>
                      <a:lnTo>
                        <a:pt x="565" y="50"/>
                      </a:lnTo>
                      <a:lnTo>
                        <a:pt x="563" y="50"/>
                      </a:lnTo>
                      <a:lnTo>
                        <a:pt x="563" y="49"/>
                      </a:lnTo>
                      <a:lnTo>
                        <a:pt x="563" y="46"/>
                      </a:lnTo>
                      <a:lnTo>
                        <a:pt x="565" y="45"/>
                      </a:lnTo>
                      <a:lnTo>
                        <a:pt x="565" y="43"/>
                      </a:lnTo>
                      <a:lnTo>
                        <a:pt x="566" y="41"/>
                      </a:lnTo>
                      <a:lnTo>
                        <a:pt x="566" y="39"/>
                      </a:lnTo>
                      <a:lnTo>
                        <a:pt x="567" y="38"/>
                      </a:lnTo>
                      <a:lnTo>
                        <a:pt x="570" y="37"/>
                      </a:lnTo>
                      <a:lnTo>
                        <a:pt x="570" y="38"/>
                      </a:lnTo>
                      <a:lnTo>
                        <a:pt x="574" y="38"/>
                      </a:lnTo>
                      <a:lnTo>
                        <a:pt x="574" y="39"/>
                      </a:lnTo>
                      <a:lnTo>
                        <a:pt x="575" y="39"/>
                      </a:lnTo>
                      <a:lnTo>
                        <a:pt x="576" y="41"/>
                      </a:lnTo>
                      <a:lnTo>
                        <a:pt x="576" y="42"/>
                      </a:lnTo>
                      <a:lnTo>
                        <a:pt x="578" y="43"/>
                      </a:lnTo>
                      <a:lnTo>
                        <a:pt x="578" y="43"/>
                      </a:lnTo>
                      <a:lnTo>
                        <a:pt x="578" y="46"/>
                      </a:lnTo>
                      <a:lnTo>
                        <a:pt x="579" y="46"/>
                      </a:lnTo>
                      <a:lnTo>
                        <a:pt x="580" y="49"/>
                      </a:lnTo>
                      <a:lnTo>
                        <a:pt x="582" y="49"/>
                      </a:lnTo>
                      <a:lnTo>
                        <a:pt x="582" y="47"/>
                      </a:lnTo>
                      <a:lnTo>
                        <a:pt x="580" y="46"/>
                      </a:lnTo>
                      <a:lnTo>
                        <a:pt x="579" y="43"/>
                      </a:lnTo>
                      <a:lnTo>
                        <a:pt x="579" y="41"/>
                      </a:lnTo>
                      <a:lnTo>
                        <a:pt x="579" y="41"/>
                      </a:lnTo>
                      <a:lnTo>
                        <a:pt x="578" y="39"/>
                      </a:lnTo>
                      <a:lnTo>
                        <a:pt x="578" y="38"/>
                      </a:lnTo>
                      <a:lnTo>
                        <a:pt x="580" y="38"/>
                      </a:lnTo>
                      <a:lnTo>
                        <a:pt x="582" y="37"/>
                      </a:lnTo>
                      <a:lnTo>
                        <a:pt x="583" y="36"/>
                      </a:lnTo>
                      <a:lnTo>
                        <a:pt x="586" y="36"/>
                      </a:lnTo>
                      <a:lnTo>
                        <a:pt x="586" y="34"/>
                      </a:lnTo>
                      <a:lnTo>
                        <a:pt x="591" y="34"/>
                      </a:lnTo>
                      <a:lnTo>
                        <a:pt x="591" y="34"/>
                      </a:lnTo>
                      <a:lnTo>
                        <a:pt x="595" y="34"/>
                      </a:lnTo>
                      <a:lnTo>
                        <a:pt x="595" y="33"/>
                      </a:lnTo>
                      <a:lnTo>
                        <a:pt x="600" y="33"/>
                      </a:lnTo>
                      <a:lnTo>
                        <a:pt x="600" y="33"/>
                      </a:lnTo>
                      <a:lnTo>
                        <a:pt x="601" y="33"/>
                      </a:lnTo>
                      <a:lnTo>
                        <a:pt x="601" y="32"/>
                      </a:lnTo>
                      <a:lnTo>
                        <a:pt x="607" y="32"/>
                      </a:lnTo>
                      <a:lnTo>
                        <a:pt x="607" y="32"/>
                      </a:lnTo>
                      <a:lnTo>
                        <a:pt x="608" y="32"/>
                      </a:lnTo>
                      <a:lnTo>
                        <a:pt x="611" y="32"/>
                      </a:lnTo>
                      <a:lnTo>
                        <a:pt x="612" y="33"/>
                      </a:lnTo>
                      <a:lnTo>
                        <a:pt x="613" y="34"/>
                      </a:lnTo>
                      <a:lnTo>
                        <a:pt x="614" y="34"/>
                      </a:lnTo>
                      <a:lnTo>
                        <a:pt x="616" y="32"/>
                      </a:lnTo>
                      <a:lnTo>
                        <a:pt x="618" y="30"/>
                      </a:lnTo>
                      <a:lnTo>
                        <a:pt x="618" y="32"/>
                      </a:lnTo>
                      <a:lnTo>
                        <a:pt x="620" y="32"/>
                      </a:lnTo>
                      <a:lnTo>
                        <a:pt x="620" y="33"/>
                      </a:lnTo>
                      <a:lnTo>
                        <a:pt x="621" y="33"/>
                      </a:lnTo>
                      <a:lnTo>
                        <a:pt x="622" y="33"/>
                      </a:lnTo>
                      <a:lnTo>
                        <a:pt x="622" y="34"/>
                      </a:lnTo>
                      <a:lnTo>
                        <a:pt x="622" y="33"/>
                      </a:lnTo>
                      <a:lnTo>
                        <a:pt x="624" y="33"/>
                      </a:lnTo>
                      <a:lnTo>
                        <a:pt x="624" y="32"/>
                      </a:lnTo>
                      <a:lnTo>
                        <a:pt x="622" y="32"/>
                      </a:lnTo>
                      <a:lnTo>
                        <a:pt x="624" y="29"/>
                      </a:lnTo>
                      <a:lnTo>
                        <a:pt x="631" y="28"/>
                      </a:lnTo>
                      <a:lnTo>
                        <a:pt x="633" y="30"/>
                      </a:lnTo>
                      <a:lnTo>
                        <a:pt x="633" y="30"/>
                      </a:lnTo>
                      <a:lnTo>
                        <a:pt x="633" y="32"/>
                      </a:lnTo>
                      <a:lnTo>
                        <a:pt x="634" y="32"/>
                      </a:lnTo>
                      <a:lnTo>
                        <a:pt x="634" y="33"/>
                      </a:lnTo>
                      <a:lnTo>
                        <a:pt x="634" y="33"/>
                      </a:lnTo>
                      <a:lnTo>
                        <a:pt x="634" y="34"/>
                      </a:lnTo>
                      <a:lnTo>
                        <a:pt x="635" y="34"/>
                      </a:lnTo>
                      <a:lnTo>
                        <a:pt x="635" y="36"/>
                      </a:lnTo>
                      <a:lnTo>
                        <a:pt x="635" y="36"/>
                      </a:lnTo>
                      <a:lnTo>
                        <a:pt x="635" y="38"/>
                      </a:lnTo>
                      <a:lnTo>
                        <a:pt x="635" y="39"/>
                      </a:lnTo>
                      <a:lnTo>
                        <a:pt x="635" y="41"/>
                      </a:lnTo>
                      <a:lnTo>
                        <a:pt x="635" y="41"/>
                      </a:lnTo>
                      <a:lnTo>
                        <a:pt x="637" y="46"/>
                      </a:lnTo>
                      <a:lnTo>
                        <a:pt x="638" y="46"/>
                      </a:lnTo>
                      <a:lnTo>
                        <a:pt x="638" y="45"/>
                      </a:lnTo>
                      <a:lnTo>
                        <a:pt x="637" y="45"/>
                      </a:lnTo>
                      <a:lnTo>
                        <a:pt x="638" y="43"/>
                      </a:lnTo>
                      <a:lnTo>
                        <a:pt x="639" y="43"/>
                      </a:lnTo>
                      <a:lnTo>
                        <a:pt x="641" y="41"/>
                      </a:lnTo>
                      <a:lnTo>
                        <a:pt x="642" y="41"/>
                      </a:lnTo>
                      <a:lnTo>
                        <a:pt x="643" y="39"/>
                      </a:lnTo>
                      <a:lnTo>
                        <a:pt x="645" y="39"/>
                      </a:lnTo>
                      <a:lnTo>
                        <a:pt x="645" y="38"/>
                      </a:lnTo>
                      <a:lnTo>
                        <a:pt x="646" y="38"/>
                      </a:lnTo>
                      <a:lnTo>
                        <a:pt x="646" y="39"/>
                      </a:lnTo>
                      <a:lnTo>
                        <a:pt x="647" y="41"/>
                      </a:lnTo>
                      <a:lnTo>
                        <a:pt x="652" y="41"/>
                      </a:lnTo>
                      <a:lnTo>
                        <a:pt x="652" y="39"/>
                      </a:lnTo>
                      <a:lnTo>
                        <a:pt x="654" y="39"/>
                      </a:lnTo>
                      <a:lnTo>
                        <a:pt x="654" y="42"/>
                      </a:lnTo>
                      <a:lnTo>
                        <a:pt x="654" y="42"/>
                      </a:lnTo>
                      <a:lnTo>
                        <a:pt x="655" y="42"/>
                      </a:lnTo>
                      <a:lnTo>
                        <a:pt x="655" y="41"/>
                      </a:lnTo>
                      <a:lnTo>
                        <a:pt x="655" y="41"/>
                      </a:lnTo>
                      <a:lnTo>
                        <a:pt x="655" y="42"/>
                      </a:lnTo>
                      <a:lnTo>
                        <a:pt x="658" y="42"/>
                      </a:lnTo>
                      <a:lnTo>
                        <a:pt x="658" y="42"/>
                      </a:lnTo>
                      <a:lnTo>
                        <a:pt x="659" y="42"/>
                      </a:lnTo>
                      <a:lnTo>
                        <a:pt x="659" y="43"/>
                      </a:lnTo>
                      <a:lnTo>
                        <a:pt x="663" y="43"/>
                      </a:lnTo>
                      <a:lnTo>
                        <a:pt x="663" y="45"/>
                      </a:lnTo>
                      <a:lnTo>
                        <a:pt x="664" y="46"/>
                      </a:lnTo>
                      <a:lnTo>
                        <a:pt x="665" y="46"/>
                      </a:lnTo>
                      <a:lnTo>
                        <a:pt x="667" y="46"/>
                      </a:lnTo>
                      <a:lnTo>
                        <a:pt x="667" y="45"/>
                      </a:lnTo>
                      <a:lnTo>
                        <a:pt x="668" y="45"/>
                      </a:lnTo>
                      <a:lnTo>
                        <a:pt x="668" y="43"/>
                      </a:lnTo>
                      <a:lnTo>
                        <a:pt x="668" y="43"/>
                      </a:lnTo>
                      <a:lnTo>
                        <a:pt x="668" y="41"/>
                      </a:lnTo>
                      <a:lnTo>
                        <a:pt x="667" y="41"/>
                      </a:lnTo>
                      <a:lnTo>
                        <a:pt x="667" y="37"/>
                      </a:lnTo>
                      <a:lnTo>
                        <a:pt x="667" y="37"/>
                      </a:lnTo>
                      <a:lnTo>
                        <a:pt x="667" y="37"/>
                      </a:lnTo>
                      <a:lnTo>
                        <a:pt x="667" y="34"/>
                      </a:lnTo>
                      <a:lnTo>
                        <a:pt x="671" y="36"/>
                      </a:lnTo>
                      <a:lnTo>
                        <a:pt x="669" y="32"/>
                      </a:lnTo>
                      <a:lnTo>
                        <a:pt x="668" y="32"/>
                      </a:lnTo>
                      <a:lnTo>
                        <a:pt x="668" y="24"/>
                      </a:lnTo>
                      <a:lnTo>
                        <a:pt x="668" y="24"/>
                      </a:lnTo>
                      <a:lnTo>
                        <a:pt x="673" y="24"/>
                      </a:lnTo>
                      <a:lnTo>
                        <a:pt x="679" y="25"/>
                      </a:lnTo>
                      <a:lnTo>
                        <a:pt x="679" y="26"/>
                      </a:lnTo>
                      <a:lnTo>
                        <a:pt x="681" y="26"/>
                      </a:lnTo>
                      <a:lnTo>
                        <a:pt x="684" y="29"/>
                      </a:lnTo>
                      <a:lnTo>
                        <a:pt x="685" y="29"/>
                      </a:lnTo>
                      <a:lnTo>
                        <a:pt x="686" y="32"/>
                      </a:lnTo>
                      <a:lnTo>
                        <a:pt x="688" y="33"/>
                      </a:lnTo>
                      <a:lnTo>
                        <a:pt x="689" y="33"/>
                      </a:lnTo>
                      <a:lnTo>
                        <a:pt x="690" y="34"/>
                      </a:lnTo>
                      <a:lnTo>
                        <a:pt x="690" y="36"/>
                      </a:lnTo>
                      <a:lnTo>
                        <a:pt x="692" y="36"/>
                      </a:lnTo>
                      <a:lnTo>
                        <a:pt x="692" y="39"/>
                      </a:lnTo>
                      <a:lnTo>
                        <a:pt x="692" y="39"/>
                      </a:lnTo>
                      <a:lnTo>
                        <a:pt x="692" y="39"/>
                      </a:lnTo>
                      <a:lnTo>
                        <a:pt x="692" y="41"/>
                      </a:lnTo>
                      <a:lnTo>
                        <a:pt x="693" y="41"/>
                      </a:lnTo>
                      <a:lnTo>
                        <a:pt x="694" y="42"/>
                      </a:lnTo>
                      <a:lnTo>
                        <a:pt x="696" y="43"/>
                      </a:lnTo>
                      <a:lnTo>
                        <a:pt x="698" y="46"/>
                      </a:lnTo>
                      <a:lnTo>
                        <a:pt x="700" y="46"/>
                      </a:lnTo>
                      <a:lnTo>
                        <a:pt x="700" y="47"/>
                      </a:lnTo>
                      <a:lnTo>
                        <a:pt x="703" y="46"/>
                      </a:lnTo>
                      <a:lnTo>
                        <a:pt x="703" y="47"/>
                      </a:lnTo>
                      <a:lnTo>
                        <a:pt x="705" y="49"/>
                      </a:lnTo>
                      <a:lnTo>
                        <a:pt x="707" y="50"/>
                      </a:lnTo>
                      <a:lnTo>
                        <a:pt x="709" y="49"/>
                      </a:lnTo>
                      <a:lnTo>
                        <a:pt x="710" y="47"/>
                      </a:lnTo>
                      <a:lnTo>
                        <a:pt x="711" y="46"/>
                      </a:lnTo>
                      <a:lnTo>
                        <a:pt x="713" y="46"/>
                      </a:lnTo>
                      <a:lnTo>
                        <a:pt x="714" y="45"/>
                      </a:lnTo>
                      <a:lnTo>
                        <a:pt x="720" y="46"/>
                      </a:lnTo>
                      <a:lnTo>
                        <a:pt x="720" y="46"/>
                      </a:lnTo>
                      <a:lnTo>
                        <a:pt x="720" y="46"/>
                      </a:lnTo>
                      <a:lnTo>
                        <a:pt x="722" y="46"/>
                      </a:lnTo>
                      <a:lnTo>
                        <a:pt x="722" y="47"/>
                      </a:lnTo>
                      <a:lnTo>
                        <a:pt x="723" y="47"/>
                      </a:lnTo>
                      <a:lnTo>
                        <a:pt x="724" y="49"/>
                      </a:lnTo>
                      <a:lnTo>
                        <a:pt x="727" y="49"/>
                      </a:lnTo>
                      <a:lnTo>
                        <a:pt x="727" y="47"/>
                      </a:lnTo>
                      <a:lnTo>
                        <a:pt x="724" y="46"/>
                      </a:lnTo>
                      <a:lnTo>
                        <a:pt x="724" y="46"/>
                      </a:lnTo>
                      <a:lnTo>
                        <a:pt x="723" y="46"/>
                      </a:lnTo>
                      <a:lnTo>
                        <a:pt x="723" y="45"/>
                      </a:lnTo>
                      <a:lnTo>
                        <a:pt x="720" y="45"/>
                      </a:lnTo>
                      <a:lnTo>
                        <a:pt x="720" y="43"/>
                      </a:lnTo>
                      <a:lnTo>
                        <a:pt x="718" y="43"/>
                      </a:lnTo>
                      <a:lnTo>
                        <a:pt x="718" y="43"/>
                      </a:lnTo>
                      <a:lnTo>
                        <a:pt x="717" y="43"/>
                      </a:lnTo>
                      <a:lnTo>
                        <a:pt x="715" y="42"/>
                      </a:lnTo>
                      <a:lnTo>
                        <a:pt x="713" y="41"/>
                      </a:lnTo>
                      <a:lnTo>
                        <a:pt x="709" y="38"/>
                      </a:lnTo>
                      <a:lnTo>
                        <a:pt x="707" y="38"/>
                      </a:lnTo>
                      <a:lnTo>
                        <a:pt x="705" y="34"/>
                      </a:lnTo>
                      <a:lnTo>
                        <a:pt x="703" y="34"/>
                      </a:lnTo>
                      <a:lnTo>
                        <a:pt x="701" y="32"/>
                      </a:lnTo>
                      <a:lnTo>
                        <a:pt x="700" y="32"/>
                      </a:lnTo>
                      <a:lnTo>
                        <a:pt x="698" y="30"/>
                      </a:lnTo>
                      <a:lnTo>
                        <a:pt x="698" y="29"/>
                      </a:lnTo>
                      <a:lnTo>
                        <a:pt x="698" y="28"/>
                      </a:lnTo>
                      <a:lnTo>
                        <a:pt x="694" y="26"/>
                      </a:lnTo>
                      <a:lnTo>
                        <a:pt x="694" y="24"/>
                      </a:lnTo>
                      <a:lnTo>
                        <a:pt x="702" y="24"/>
                      </a:lnTo>
                      <a:lnTo>
                        <a:pt x="702" y="24"/>
                      </a:lnTo>
                      <a:lnTo>
                        <a:pt x="706" y="22"/>
                      </a:lnTo>
                      <a:lnTo>
                        <a:pt x="706" y="22"/>
                      </a:lnTo>
                      <a:lnTo>
                        <a:pt x="715" y="22"/>
                      </a:lnTo>
                      <a:lnTo>
                        <a:pt x="717" y="25"/>
                      </a:lnTo>
                      <a:lnTo>
                        <a:pt x="718" y="28"/>
                      </a:lnTo>
                      <a:lnTo>
                        <a:pt x="720" y="29"/>
                      </a:lnTo>
                      <a:lnTo>
                        <a:pt x="720" y="28"/>
                      </a:lnTo>
                      <a:lnTo>
                        <a:pt x="720" y="26"/>
                      </a:lnTo>
                      <a:lnTo>
                        <a:pt x="719" y="25"/>
                      </a:lnTo>
                      <a:lnTo>
                        <a:pt x="718" y="25"/>
                      </a:lnTo>
                      <a:lnTo>
                        <a:pt x="718" y="24"/>
                      </a:lnTo>
                      <a:lnTo>
                        <a:pt x="717" y="22"/>
                      </a:lnTo>
                      <a:lnTo>
                        <a:pt x="717" y="21"/>
                      </a:lnTo>
                      <a:lnTo>
                        <a:pt x="727" y="21"/>
                      </a:lnTo>
                      <a:lnTo>
                        <a:pt x="727" y="21"/>
                      </a:lnTo>
                      <a:lnTo>
                        <a:pt x="728" y="21"/>
                      </a:lnTo>
                      <a:lnTo>
                        <a:pt x="728" y="21"/>
                      </a:lnTo>
                      <a:lnTo>
                        <a:pt x="731" y="22"/>
                      </a:lnTo>
                      <a:lnTo>
                        <a:pt x="734" y="22"/>
                      </a:lnTo>
                      <a:lnTo>
                        <a:pt x="736" y="22"/>
                      </a:lnTo>
                      <a:lnTo>
                        <a:pt x="739" y="22"/>
                      </a:lnTo>
                      <a:lnTo>
                        <a:pt x="740" y="25"/>
                      </a:lnTo>
                      <a:lnTo>
                        <a:pt x="740" y="25"/>
                      </a:lnTo>
                      <a:lnTo>
                        <a:pt x="740" y="26"/>
                      </a:lnTo>
                      <a:lnTo>
                        <a:pt x="741" y="26"/>
                      </a:lnTo>
                      <a:lnTo>
                        <a:pt x="741" y="28"/>
                      </a:lnTo>
                      <a:lnTo>
                        <a:pt x="741" y="28"/>
                      </a:lnTo>
                      <a:lnTo>
                        <a:pt x="743" y="29"/>
                      </a:lnTo>
                      <a:lnTo>
                        <a:pt x="744" y="29"/>
                      </a:lnTo>
                      <a:lnTo>
                        <a:pt x="745" y="30"/>
                      </a:lnTo>
                      <a:lnTo>
                        <a:pt x="748" y="30"/>
                      </a:lnTo>
                      <a:lnTo>
                        <a:pt x="748" y="30"/>
                      </a:lnTo>
                      <a:lnTo>
                        <a:pt x="745" y="29"/>
                      </a:lnTo>
                      <a:lnTo>
                        <a:pt x="743" y="26"/>
                      </a:lnTo>
                      <a:lnTo>
                        <a:pt x="741" y="25"/>
                      </a:lnTo>
                      <a:lnTo>
                        <a:pt x="740" y="24"/>
                      </a:lnTo>
                      <a:lnTo>
                        <a:pt x="740" y="24"/>
                      </a:lnTo>
                      <a:lnTo>
                        <a:pt x="740" y="22"/>
                      </a:lnTo>
                      <a:lnTo>
                        <a:pt x="740" y="22"/>
                      </a:lnTo>
                      <a:lnTo>
                        <a:pt x="739" y="21"/>
                      </a:lnTo>
                      <a:lnTo>
                        <a:pt x="737" y="20"/>
                      </a:lnTo>
                      <a:lnTo>
                        <a:pt x="735" y="20"/>
                      </a:lnTo>
                      <a:lnTo>
                        <a:pt x="735" y="20"/>
                      </a:lnTo>
                      <a:lnTo>
                        <a:pt x="735" y="21"/>
                      </a:lnTo>
                      <a:lnTo>
                        <a:pt x="732" y="21"/>
                      </a:lnTo>
                      <a:lnTo>
                        <a:pt x="732" y="21"/>
                      </a:lnTo>
                      <a:lnTo>
                        <a:pt x="730" y="21"/>
                      </a:lnTo>
                      <a:lnTo>
                        <a:pt x="730" y="20"/>
                      </a:lnTo>
                      <a:lnTo>
                        <a:pt x="723" y="20"/>
                      </a:lnTo>
                      <a:lnTo>
                        <a:pt x="723" y="20"/>
                      </a:lnTo>
                      <a:lnTo>
                        <a:pt x="723" y="20"/>
                      </a:lnTo>
                      <a:lnTo>
                        <a:pt x="723" y="16"/>
                      </a:lnTo>
                      <a:lnTo>
                        <a:pt x="727" y="16"/>
                      </a:lnTo>
                      <a:lnTo>
                        <a:pt x="727" y="16"/>
                      </a:lnTo>
                      <a:lnTo>
                        <a:pt x="724" y="13"/>
                      </a:lnTo>
                      <a:lnTo>
                        <a:pt x="723" y="12"/>
                      </a:lnTo>
                      <a:lnTo>
                        <a:pt x="723" y="11"/>
                      </a:lnTo>
                      <a:lnTo>
                        <a:pt x="724" y="11"/>
                      </a:lnTo>
                      <a:lnTo>
                        <a:pt x="726" y="11"/>
                      </a:lnTo>
                      <a:lnTo>
                        <a:pt x="727" y="12"/>
                      </a:lnTo>
                      <a:lnTo>
                        <a:pt x="727" y="12"/>
                      </a:lnTo>
                      <a:lnTo>
                        <a:pt x="727" y="11"/>
                      </a:lnTo>
                      <a:lnTo>
                        <a:pt x="728" y="11"/>
                      </a:lnTo>
                      <a:lnTo>
                        <a:pt x="728" y="11"/>
                      </a:lnTo>
                      <a:lnTo>
                        <a:pt x="728" y="12"/>
                      </a:lnTo>
                      <a:lnTo>
                        <a:pt x="732" y="12"/>
                      </a:lnTo>
                      <a:lnTo>
                        <a:pt x="731" y="9"/>
                      </a:lnTo>
                      <a:lnTo>
                        <a:pt x="734" y="9"/>
                      </a:lnTo>
                      <a:lnTo>
                        <a:pt x="737" y="9"/>
                      </a:lnTo>
                      <a:lnTo>
                        <a:pt x="740" y="9"/>
                      </a:lnTo>
                      <a:lnTo>
                        <a:pt x="743" y="9"/>
                      </a:lnTo>
                      <a:lnTo>
                        <a:pt x="744" y="11"/>
                      </a:lnTo>
                      <a:lnTo>
                        <a:pt x="744" y="12"/>
                      </a:lnTo>
                      <a:lnTo>
                        <a:pt x="744" y="12"/>
                      </a:lnTo>
                      <a:lnTo>
                        <a:pt x="744" y="13"/>
                      </a:lnTo>
                      <a:lnTo>
                        <a:pt x="744" y="15"/>
                      </a:lnTo>
                      <a:lnTo>
                        <a:pt x="745" y="16"/>
                      </a:lnTo>
                      <a:lnTo>
                        <a:pt x="752" y="18"/>
                      </a:lnTo>
                      <a:lnTo>
                        <a:pt x="752" y="16"/>
                      </a:lnTo>
                      <a:lnTo>
                        <a:pt x="753" y="15"/>
                      </a:lnTo>
                      <a:lnTo>
                        <a:pt x="755" y="15"/>
                      </a:lnTo>
                      <a:lnTo>
                        <a:pt x="756" y="15"/>
                      </a:lnTo>
                      <a:lnTo>
                        <a:pt x="757" y="16"/>
                      </a:lnTo>
                      <a:lnTo>
                        <a:pt x="757" y="15"/>
                      </a:lnTo>
                      <a:lnTo>
                        <a:pt x="756" y="15"/>
                      </a:lnTo>
                      <a:lnTo>
                        <a:pt x="756" y="15"/>
                      </a:lnTo>
                      <a:lnTo>
                        <a:pt x="756" y="13"/>
                      </a:lnTo>
                      <a:lnTo>
                        <a:pt x="755" y="13"/>
                      </a:lnTo>
                      <a:lnTo>
                        <a:pt x="755" y="13"/>
                      </a:lnTo>
                      <a:lnTo>
                        <a:pt x="755" y="12"/>
                      </a:lnTo>
                      <a:lnTo>
                        <a:pt x="757" y="12"/>
                      </a:lnTo>
                      <a:lnTo>
                        <a:pt x="758" y="15"/>
                      </a:lnTo>
                      <a:lnTo>
                        <a:pt x="760" y="15"/>
                      </a:lnTo>
                      <a:lnTo>
                        <a:pt x="762" y="17"/>
                      </a:lnTo>
                      <a:lnTo>
                        <a:pt x="765" y="17"/>
                      </a:lnTo>
                      <a:lnTo>
                        <a:pt x="765" y="17"/>
                      </a:lnTo>
                      <a:lnTo>
                        <a:pt x="764" y="16"/>
                      </a:lnTo>
                      <a:lnTo>
                        <a:pt x="764" y="16"/>
                      </a:lnTo>
                      <a:lnTo>
                        <a:pt x="762" y="15"/>
                      </a:lnTo>
                      <a:lnTo>
                        <a:pt x="762" y="15"/>
                      </a:lnTo>
                      <a:lnTo>
                        <a:pt x="761" y="15"/>
                      </a:lnTo>
                      <a:lnTo>
                        <a:pt x="760" y="13"/>
                      </a:lnTo>
                      <a:lnTo>
                        <a:pt x="758" y="11"/>
                      </a:lnTo>
                      <a:lnTo>
                        <a:pt x="761" y="11"/>
                      </a:lnTo>
                      <a:lnTo>
                        <a:pt x="761" y="9"/>
                      </a:lnTo>
                      <a:lnTo>
                        <a:pt x="762" y="9"/>
                      </a:lnTo>
                      <a:lnTo>
                        <a:pt x="765" y="9"/>
                      </a:lnTo>
                      <a:lnTo>
                        <a:pt x="768" y="9"/>
                      </a:lnTo>
                      <a:lnTo>
                        <a:pt x="769" y="9"/>
                      </a:lnTo>
                      <a:lnTo>
                        <a:pt x="770" y="9"/>
                      </a:lnTo>
                      <a:lnTo>
                        <a:pt x="768" y="8"/>
                      </a:lnTo>
                      <a:lnTo>
                        <a:pt x="764" y="8"/>
                      </a:lnTo>
                      <a:lnTo>
                        <a:pt x="764" y="7"/>
                      </a:lnTo>
                      <a:lnTo>
                        <a:pt x="766" y="7"/>
                      </a:lnTo>
                      <a:lnTo>
                        <a:pt x="768" y="4"/>
                      </a:lnTo>
                      <a:lnTo>
                        <a:pt x="770" y="4"/>
                      </a:lnTo>
                      <a:lnTo>
                        <a:pt x="773" y="4"/>
                      </a:lnTo>
                      <a:lnTo>
                        <a:pt x="775" y="4"/>
                      </a:lnTo>
                      <a:lnTo>
                        <a:pt x="777" y="4"/>
                      </a:lnTo>
                      <a:lnTo>
                        <a:pt x="777" y="4"/>
                      </a:lnTo>
                      <a:lnTo>
                        <a:pt x="777" y="5"/>
                      </a:lnTo>
                      <a:lnTo>
                        <a:pt x="777" y="5"/>
                      </a:lnTo>
                      <a:lnTo>
                        <a:pt x="777" y="4"/>
                      </a:lnTo>
                      <a:lnTo>
                        <a:pt x="778" y="4"/>
                      </a:lnTo>
                      <a:lnTo>
                        <a:pt x="778" y="4"/>
                      </a:lnTo>
                      <a:lnTo>
                        <a:pt x="777" y="3"/>
                      </a:lnTo>
                      <a:lnTo>
                        <a:pt x="777" y="3"/>
                      </a:lnTo>
                      <a:lnTo>
                        <a:pt x="777" y="1"/>
                      </a:lnTo>
                      <a:lnTo>
                        <a:pt x="777" y="1"/>
                      </a:lnTo>
                      <a:lnTo>
                        <a:pt x="777" y="0"/>
                      </a:lnTo>
                      <a:lnTo>
                        <a:pt x="786" y="3"/>
                      </a:lnTo>
                      <a:lnTo>
                        <a:pt x="786" y="0"/>
                      </a:lnTo>
                      <a:lnTo>
                        <a:pt x="787" y="0"/>
                      </a:lnTo>
                      <a:lnTo>
                        <a:pt x="789" y="0"/>
                      </a:lnTo>
                      <a:lnTo>
                        <a:pt x="790" y="0"/>
                      </a:lnTo>
                      <a:lnTo>
                        <a:pt x="791" y="0"/>
                      </a:lnTo>
                      <a:lnTo>
                        <a:pt x="792" y="0"/>
                      </a:lnTo>
                      <a:lnTo>
                        <a:pt x="794" y="0"/>
                      </a:lnTo>
                      <a:lnTo>
                        <a:pt x="795" y="0"/>
                      </a:lnTo>
                      <a:lnTo>
                        <a:pt x="795" y="1"/>
                      </a:lnTo>
                      <a:lnTo>
                        <a:pt x="813" y="1"/>
                      </a:lnTo>
                      <a:lnTo>
                        <a:pt x="813" y="1"/>
                      </a:lnTo>
                      <a:lnTo>
                        <a:pt x="815" y="0"/>
                      </a:lnTo>
                      <a:lnTo>
                        <a:pt x="817" y="0"/>
                      </a:lnTo>
                      <a:lnTo>
                        <a:pt x="820" y="0"/>
                      </a:lnTo>
                      <a:lnTo>
                        <a:pt x="823" y="1"/>
                      </a:lnTo>
                      <a:lnTo>
                        <a:pt x="825" y="1"/>
                      </a:lnTo>
                      <a:lnTo>
                        <a:pt x="828" y="1"/>
                      </a:lnTo>
                      <a:lnTo>
                        <a:pt x="829" y="1"/>
                      </a:lnTo>
                      <a:lnTo>
                        <a:pt x="830" y="0"/>
                      </a:lnTo>
                      <a:lnTo>
                        <a:pt x="833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41" name="Freeform 17"/>
                <p:cNvSpPr>
                  <a:spLocks noEditPoints="1"/>
                </p:cNvSpPr>
                <p:nvPr/>
              </p:nvSpPr>
              <p:spPr bwMode="auto">
                <a:xfrm>
                  <a:off x="4064000" y="1243467"/>
                  <a:ext cx="3241675" cy="158750"/>
                </a:xfrm>
                <a:custGeom>
                  <a:avLst/>
                  <a:gdLst>
                    <a:gd name="T0" fmla="*/ 947 w 2042"/>
                    <a:gd name="T1" fmla="*/ 91 h 100"/>
                    <a:gd name="T2" fmla="*/ 247 w 2042"/>
                    <a:gd name="T3" fmla="*/ 88 h 100"/>
                    <a:gd name="T4" fmla="*/ 1941 w 2042"/>
                    <a:gd name="T5" fmla="*/ 79 h 100"/>
                    <a:gd name="T6" fmla="*/ 402 w 2042"/>
                    <a:gd name="T7" fmla="*/ 76 h 100"/>
                    <a:gd name="T8" fmla="*/ 1974 w 2042"/>
                    <a:gd name="T9" fmla="*/ 75 h 100"/>
                    <a:gd name="T10" fmla="*/ 72 w 2042"/>
                    <a:gd name="T11" fmla="*/ 72 h 100"/>
                    <a:gd name="T12" fmla="*/ 196 w 2042"/>
                    <a:gd name="T13" fmla="*/ 82 h 100"/>
                    <a:gd name="T14" fmla="*/ 175 w 2042"/>
                    <a:gd name="T15" fmla="*/ 72 h 100"/>
                    <a:gd name="T16" fmla="*/ 182 w 2042"/>
                    <a:gd name="T17" fmla="*/ 63 h 100"/>
                    <a:gd name="T18" fmla="*/ 224 w 2042"/>
                    <a:gd name="T19" fmla="*/ 63 h 100"/>
                    <a:gd name="T20" fmla="*/ 241 w 2042"/>
                    <a:gd name="T21" fmla="*/ 91 h 100"/>
                    <a:gd name="T22" fmla="*/ 216 w 2042"/>
                    <a:gd name="T23" fmla="*/ 88 h 100"/>
                    <a:gd name="T24" fmla="*/ 200 w 2042"/>
                    <a:gd name="T25" fmla="*/ 71 h 100"/>
                    <a:gd name="T26" fmla="*/ 212 w 2042"/>
                    <a:gd name="T27" fmla="*/ 65 h 100"/>
                    <a:gd name="T28" fmla="*/ 1319 w 2042"/>
                    <a:gd name="T29" fmla="*/ 61 h 100"/>
                    <a:gd name="T30" fmla="*/ 1293 w 2042"/>
                    <a:gd name="T31" fmla="*/ 67 h 100"/>
                    <a:gd name="T32" fmla="*/ 378 w 2042"/>
                    <a:gd name="T33" fmla="*/ 53 h 100"/>
                    <a:gd name="T34" fmla="*/ 262 w 2042"/>
                    <a:gd name="T35" fmla="*/ 55 h 100"/>
                    <a:gd name="T36" fmla="*/ 200 w 2042"/>
                    <a:gd name="T37" fmla="*/ 46 h 100"/>
                    <a:gd name="T38" fmla="*/ 298 w 2042"/>
                    <a:gd name="T39" fmla="*/ 55 h 100"/>
                    <a:gd name="T40" fmla="*/ 1284 w 2042"/>
                    <a:gd name="T41" fmla="*/ 48 h 100"/>
                    <a:gd name="T42" fmla="*/ 59 w 2042"/>
                    <a:gd name="T43" fmla="*/ 67 h 100"/>
                    <a:gd name="T44" fmla="*/ 39 w 2042"/>
                    <a:gd name="T45" fmla="*/ 75 h 100"/>
                    <a:gd name="T46" fmla="*/ 22 w 2042"/>
                    <a:gd name="T47" fmla="*/ 80 h 100"/>
                    <a:gd name="T48" fmla="*/ 13 w 2042"/>
                    <a:gd name="T49" fmla="*/ 66 h 100"/>
                    <a:gd name="T50" fmla="*/ 57 w 2042"/>
                    <a:gd name="T51" fmla="*/ 46 h 100"/>
                    <a:gd name="T52" fmla="*/ 119 w 2042"/>
                    <a:gd name="T53" fmla="*/ 59 h 100"/>
                    <a:gd name="T54" fmla="*/ 120 w 2042"/>
                    <a:gd name="T55" fmla="*/ 42 h 100"/>
                    <a:gd name="T56" fmla="*/ 303 w 2042"/>
                    <a:gd name="T57" fmla="*/ 38 h 100"/>
                    <a:gd name="T58" fmla="*/ 99 w 2042"/>
                    <a:gd name="T59" fmla="*/ 34 h 100"/>
                    <a:gd name="T60" fmla="*/ 1217 w 2042"/>
                    <a:gd name="T61" fmla="*/ 41 h 100"/>
                    <a:gd name="T62" fmla="*/ 115 w 2042"/>
                    <a:gd name="T63" fmla="*/ 38 h 100"/>
                    <a:gd name="T64" fmla="*/ 239 w 2042"/>
                    <a:gd name="T65" fmla="*/ 33 h 100"/>
                    <a:gd name="T66" fmla="*/ 245 w 2042"/>
                    <a:gd name="T67" fmla="*/ 53 h 100"/>
                    <a:gd name="T68" fmla="*/ 234 w 2042"/>
                    <a:gd name="T69" fmla="*/ 29 h 100"/>
                    <a:gd name="T70" fmla="*/ 190 w 2042"/>
                    <a:gd name="T71" fmla="*/ 30 h 100"/>
                    <a:gd name="T72" fmla="*/ 213 w 2042"/>
                    <a:gd name="T73" fmla="*/ 49 h 100"/>
                    <a:gd name="T74" fmla="*/ 174 w 2042"/>
                    <a:gd name="T75" fmla="*/ 38 h 100"/>
                    <a:gd name="T76" fmla="*/ 162 w 2042"/>
                    <a:gd name="T77" fmla="*/ 25 h 100"/>
                    <a:gd name="T78" fmla="*/ 2020 w 2042"/>
                    <a:gd name="T79" fmla="*/ 21 h 100"/>
                    <a:gd name="T80" fmla="*/ 2037 w 2042"/>
                    <a:gd name="T81" fmla="*/ 41 h 100"/>
                    <a:gd name="T82" fmla="*/ 2005 w 2042"/>
                    <a:gd name="T83" fmla="*/ 41 h 100"/>
                    <a:gd name="T84" fmla="*/ 1945 w 2042"/>
                    <a:gd name="T85" fmla="*/ 25 h 100"/>
                    <a:gd name="T86" fmla="*/ 281 w 2042"/>
                    <a:gd name="T87" fmla="*/ 13 h 100"/>
                    <a:gd name="T88" fmla="*/ 1554 w 2042"/>
                    <a:gd name="T89" fmla="*/ 12 h 100"/>
                    <a:gd name="T90" fmla="*/ 1279 w 2042"/>
                    <a:gd name="T91" fmla="*/ 36 h 100"/>
                    <a:gd name="T92" fmla="*/ 1267 w 2042"/>
                    <a:gd name="T93" fmla="*/ 68 h 100"/>
                    <a:gd name="T94" fmla="*/ 1232 w 2042"/>
                    <a:gd name="T95" fmla="*/ 59 h 100"/>
                    <a:gd name="T96" fmla="*/ 1235 w 2042"/>
                    <a:gd name="T97" fmla="*/ 54 h 100"/>
                    <a:gd name="T98" fmla="*/ 1251 w 2042"/>
                    <a:gd name="T99" fmla="*/ 42 h 100"/>
                    <a:gd name="T100" fmla="*/ 1218 w 2042"/>
                    <a:gd name="T101" fmla="*/ 28 h 100"/>
                    <a:gd name="T102" fmla="*/ 1226 w 2042"/>
                    <a:gd name="T103" fmla="*/ 20 h 100"/>
                    <a:gd name="T104" fmla="*/ 1249 w 2042"/>
                    <a:gd name="T105" fmla="*/ 28 h 100"/>
                    <a:gd name="T106" fmla="*/ 224 w 2042"/>
                    <a:gd name="T107" fmla="*/ 17 h 100"/>
                    <a:gd name="T108" fmla="*/ 1620 w 2042"/>
                    <a:gd name="T109" fmla="*/ 12 h 100"/>
                    <a:gd name="T110" fmla="*/ 280 w 2042"/>
                    <a:gd name="T111" fmla="*/ 6 h 100"/>
                    <a:gd name="T112" fmla="*/ 1630 w 2042"/>
                    <a:gd name="T113" fmla="*/ 10 h 100"/>
                    <a:gd name="T114" fmla="*/ 1315 w 2042"/>
                    <a:gd name="T115" fmla="*/ 12 h 100"/>
                    <a:gd name="T116" fmla="*/ 1338 w 2042"/>
                    <a:gd name="T117" fmla="*/ 8 h 100"/>
                    <a:gd name="T118" fmla="*/ 1325 w 2042"/>
                    <a:gd name="T119" fmla="*/ 33 h 100"/>
                    <a:gd name="T120" fmla="*/ 1289 w 2042"/>
                    <a:gd name="T121" fmla="*/ 24 h 100"/>
                    <a:gd name="T122" fmla="*/ 1272 w 2042"/>
                    <a:gd name="T123" fmla="*/ 11 h 1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</a:cxnLst>
                  <a:rect l="0" t="0" r="r" b="b"/>
                  <a:pathLst>
                    <a:path w="2042" h="100">
                      <a:moveTo>
                        <a:pt x="394" y="97"/>
                      </a:moveTo>
                      <a:lnTo>
                        <a:pt x="396" y="97"/>
                      </a:lnTo>
                      <a:lnTo>
                        <a:pt x="398" y="97"/>
                      </a:lnTo>
                      <a:lnTo>
                        <a:pt x="396" y="99"/>
                      </a:lnTo>
                      <a:lnTo>
                        <a:pt x="395" y="100"/>
                      </a:lnTo>
                      <a:lnTo>
                        <a:pt x="395" y="99"/>
                      </a:lnTo>
                      <a:lnTo>
                        <a:pt x="394" y="99"/>
                      </a:lnTo>
                      <a:lnTo>
                        <a:pt x="394" y="97"/>
                      </a:lnTo>
                      <a:close/>
                      <a:moveTo>
                        <a:pt x="129" y="97"/>
                      </a:moveTo>
                      <a:lnTo>
                        <a:pt x="131" y="97"/>
                      </a:lnTo>
                      <a:lnTo>
                        <a:pt x="131" y="97"/>
                      </a:lnTo>
                      <a:lnTo>
                        <a:pt x="131" y="97"/>
                      </a:lnTo>
                      <a:lnTo>
                        <a:pt x="131" y="99"/>
                      </a:lnTo>
                      <a:lnTo>
                        <a:pt x="129" y="99"/>
                      </a:lnTo>
                      <a:lnTo>
                        <a:pt x="128" y="100"/>
                      </a:lnTo>
                      <a:lnTo>
                        <a:pt x="128" y="99"/>
                      </a:lnTo>
                      <a:lnTo>
                        <a:pt x="129" y="97"/>
                      </a:lnTo>
                      <a:close/>
                      <a:moveTo>
                        <a:pt x="180" y="89"/>
                      </a:moveTo>
                      <a:lnTo>
                        <a:pt x="180" y="91"/>
                      </a:lnTo>
                      <a:lnTo>
                        <a:pt x="180" y="92"/>
                      </a:lnTo>
                      <a:lnTo>
                        <a:pt x="182" y="95"/>
                      </a:lnTo>
                      <a:lnTo>
                        <a:pt x="180" y="95"/>
                      </a:lnTo>
                      <a:lnTo>
                        <a:pt x="180" y="95"/>
                      </a:lnTo>
                      <a:lnTo>
                        <a:pt x="179" y="95"/>
                      </a:lnTo>
                      <a:lnTo>
                        <a:pt x="179" y="95"/>
                      </a:lnTo>
                      <a:lnTo>
                        <a:pt x="178" y="93"/>
                      </a:lnTo>
                      <a:lnTo>
                        <a:pt x="178" y="91"/>
                      </a:lnTo>
                      <a:lnTo>
                        <a:pt x="178" y="91"/>
                      </a:lnTo>
                      <a:lnTo>
                        <a:pt x="180" y="89"/>
                      </a:lnTo>
                      <a:close/>
                      <a:moveTo>
                        <a:pt x="946" y="85"/>
                      </a:moveTo>
                      <a:lnTo>
                        <a:pt x="946" y="89"/>
                      </a:lnTo>
                      <a:lnTo>
                        <a:pt x="947" y="91"/>
                      </a:lnTo>
                      <a:lnTo>
                        <a:pt x="949" y="91"/>
                      </a:lnTo>
                      <a:lnTo>
                        <a:pt x="951" y="92"/>
                      </a:lnTo>
                      <a:lnTo>
                        <a:pt x="951" y="91"/>
                      </a:lnTo>
                      <a:lnTo>
                        <a:pt x="953" y="89"/>
                      </a:lnTo>
                      <a:lnTo>
                        <a:pt x="953" y="91"/>
                      </a:lnTo>
                      <a:lnTo>
                        <a:pt x="954" y="91"/>
                      </a:lnTo>
                      <a:lnTo>
                        <a:pt x="954" y="93"/>
                      </a:lnTo>
                      <a:lnTo>
                        <a:pt x="953" y="93"/>
                      </a:lnTo>
                      <a:lnTo>
                        <a:pt x="953" y="95"/>
                      </a:lnTo>
                      <a:lnTo>
                        <a:pt x="951" y="95"/>
                      </a:lnTo>
                      <a:lnTo>
                        <a:pt x="950" y="95"/>
                      </a:lnTo>
                      <a:lnTo>
                        <a:pt x="949" y="95"/>
                      </a:lnTo>
                      <a:lnTo>
                        <a:pt x="947" y="95"/>
                      </a:lnTo>
                      <a:lnTo>
                        <a:pt x="947" y="96"/>
                      </a:lnTo>
                      <a:lnTo>
                        <a:pt x="942" y="96"/>
                      </a:lnTo>
                      <a:lnTo>
                        <a:pt x="942" y="96"/>
                      </a:lnTo>
                      <a:lnTo>
                        <a:pt x="942" y="96"/>
                      </a:lnTo>
                      <a:lnTo>
                        <a:pt x="941" y="96"/>
                      </a:lnTo>
                      <a:lnTo>
                        <a:pt x="941" y="88"/>
                      </a:lnTo>
                      <a:lnTo>
                        <a:pt x="942" y="88"/>
                      </a:lnTo>
                      <a:lnTo>
                        <a:pt x="944" y="87"/>
                      </a:lnTo>
                      <a:lnTo>
                        <a:pt x="945" y="87"/>
                      </a:lnTo>
                      <a:lnTo>
                        <a:pt x="946" y="85"/>
                      </a:lnTo>
                      <a:close/>
                      <a:moveTo>
                        <a:pt x="251" y="82"/>
                      </a:moveTo>
                      <a:lnTo>
                        <a:pt x="251" y="82"/>
                      </a:lnTo>
                      <a:lnTo>
                        <a:pt x="251" y="82"/>
                      </a:lnTo>
                      <a:lnTo>
                        <a:pt x="252" y="82"/>
                      </a:lnTo>
                      <a:lnTo>
                        <a:pt x="251" y="85"/>
                      </a:lnTo>
                      <a:lnTo>
                        <a:pt x="248" y="85"/>
                      </a:lnTo>
                      <a:lnTo>
                        <a:pt x="247" y="87"/>
                      </a:lnTo>
                      <a:lnTo>
                        <a:pt x="247" y="87"/>
                      </a:lnTo>
                      <a:lnTo>
                        <a:pt x="247" y="88"/>
                      </a:lnTo>
                      <a:lnTo>
                        <a:pt x="245" y="88"/>
                      </a:lnTo>
                      <a:lnTo>
                        <a:pt x="245" y="88"/>
                      </a:lnTo>
                      <a:lnTo>
                        <a:pt x="245" y="85"/>
                      </a:lnTo>
                      <a:lnTo>
                        <a:pt x="247" y="85"/>
                      </a:lnTo>
                      <a:lnTo>
                        <a:pt x="248" y="84"/>
                      </a:lnTo>
                      <a:lnTo>
                        <a:pt x="251" y="83"/>
                      </a:lnTo>
                      <a:lnTo>
                        <a:pt x="251" y="82"/>
                      </a:lnTo>
                      <a:close/>
                      <a:moveTo>
                        <a:pt x="246" y="80"/>
                      </a:moveTo>
                      <a:lnTo>
                        <a:pt x="246" y="82"/>
                      </a:lnTo>
                      <a:lnTo>
                        <a:pt x="246" y="82"/>
                      </a:lnTo>
                      <a:lnTo>
                        <a:pt x="246" y="82"/>
                      </a:lnTo>
                      <a:lnTo>
                        <a:pt x="246" y="82"/>
                      </a:lnTo>
                      <a:lnTo>
                        <a:pt x="246" y="80"/>
                      </a:lnTo>
                      <a:close/>
                      <a:moveTo>
                        <a:pt x="242" y="80"/>
                      </a:moveTo>
                      <a:lnTo>
                        <a:pt x="242" y="80"/>
                      </a:lnTo>
                      <a:lnTo>
                        <a:pt x="242" y="82"/>
                      </a:lnTo>
                      <a:lnTo>
                        <a:pt x="243" y="82"/>
                      </a:lnTo>
                      <a:lnTo>
                        <a:pt x="243" y="83"/>
                      </a:lnTo>
                      <a:lnTo>
                        <a:pt x="243" y="83"/>
                      </a:lnTo>
                      <a:lnTo>
                        <a:pt x="242" y="83"/>
                      </a:lnTo>
                      <a:lnTo>
                        <a:pt x="242" y="83"/>
                      </a:lnTo>
                      <a:lnTo>
                        <a:pt x="242" y="80"/>
                      </a:lnTo>
                      <a:close/>
                      <a:moveTo>
                        <a:pt x="1941" y="79"/>
                      </a:moveTo>
                      <a:lnTo>
                        <a:pt x="1944" y="80"/>
                      </a:lnTo>
                      <a:lnTo>
                        <a:pt x="1944" y="80"/>
                      </a:lnTo>
                      <a:lnTo>
                        <a:pt x="1942" y="80"/>
                      </a:lnTo>
                      <a:lnTo>
                        <a:pt x="1942" y="82"/>
                      </a:lnTo>
                      <a:lnTo>
                        <a:pt x="1942" y="82"/>
                      </a:lnTo>
                      <a:lnTo>
                        <a:pt x="1941" y="82"/>
                      </a:lnTo>
                      <a:lnTo>
                        <a:pt x="1941" y="80"/>
                      </a:lnTo>
                      <a:lnTo>
                        <a:pt x="1941" y="80"/>
                      </a:lnTo>
                      <a:lnTo>
                        <a:pt x="1941" y="79"/>
                      </a:lnTo>
                      <a:close/>
                      <a:moveTo>
                        <a:pt x="262" y="79"/>
                      </a:moveTo>
                      <a:lnTo>
                        <a:pt x="262" y="82"/>
                      </a:lnTo>
                      <a:lnTo>
                        <a:pt x="260" y="82"/>
                      </a:lnTo>
                      <a:lnTo>
                        <a:pt x="260" y="80"/>
                      </a:lnTo>
                      <a:lnTo>
                        <a:pt x="260" y="80"/>
                      </a:lnTo>
                      <a:lnTo>
                        <a:pt x="260" y="80"/>
                      </a:lnTo>
                      <a:lnTo>
                        <a:pt x="260" y="80"/>
                      </a:lnTo>
                      <a:lnTo>
                        <a:pt x="260" y="80"/>
                      </a:lnTo>
                      <a:lnTo>
                        <a:pt x="262" y="80"/>
                      </a:lnTo>
                      <a:lnTo>
                        <a:pt x="262" y="79"/>
                      </a:lnTo>
                      <a:close/>
                      <a:moveTo>
                        <a:pt x="402" y="76"/>
                      </a:moveTo>
                      <a:lnTo>
                        <a:pt x="402" y="78"/>
                      </a:lnTo>
                      <a:lnTo>
                        <a:pt x="400" y="79"/>
                      </a:lnTo>
                      <a:lnTo>
                        <a:pt x="400" y="79"/>
                      </a:lnTo>
                      <a:lnTo>
                        <a:pt x="399" y="79"/>
                      </a:lnTo>
                      <a:lnTo>
                        <a:pt x="399" y="79"/>
                      </a:lnTo>
                      <a:lnTo>
                        <a:pt x="399" y="82"/>
                      </a:lnTo>
                      <a:lnTo>
                        <a:pt x="398" y="82"/>
                      </a:lnTo>
                      <a:lnTo>
                        <a:pt x="396" y="80"/>
                      </a:lnTo>
                      <a:lnTo>
                        <a:pt x="396" y="80"/>
                      </a:lnTo>
                      <a:lnTo>
                        <a:pt x="395" y="80"/>
                      </a:lnTo>
                      <a:lnTo>
                        <a:pt x="395" y="80"/>
                      </a:lnTo>
                      <a:lnTo>
                        <a:pt x="394" y="80"/>
                      </a:lnTo>
                      <a:lnTo>
                        <a:pt x="394" y="80"/>
                      </a:lnTo>
                      <a:lnTo>
                        <a:pt x="394" y="80"/>
                      </a:lnTo>
                      <a:lnTo>
                        <a:pt x="394" y="79"/>
                      </a:lnTo>
                      <a:lnTo>
                        <a:pt x="394" y="79"/>
                      </a:lnTo>
                      <a:lnTo>
                        <a:pt x="394" y="78"/>
                      </a:lnTo>
                      <a:lnTo>
                        <a:pt x="396" y="78"/>
                      </a:lnTo>
                      <a:lnTo>
                        <a:pt x="398" y="78"/>
                      </a:lnTo>
                      <a:lnTo>
                        <a:pt x="399" y="76"/>
                      </a:lnTo>
                      <a:lnTo>
                        <a:pt x="402" y="76"/>
                      </a:lnTo>
                      <a:close/>
                      <a:moveTo>
                        <a:pt x="57" y="75"/>
                      </a:moveTo>
                      <a:lnTo>
                        <a:pt x="57" y="76"/>
                      </a:lnTo>
                      <a:lnTo>
                        <a:pt x="59" y="78"/>
                      </a:lnTo>
                      <a:lnTo>
                        <a:pt x="57" y="78"/>
                      </a:lnTo>
                      <a:lnTo>
                        <a:pt x="57" y="82"/>
                      </a:lnTo>
                      <a:lnTo>
                        <a:pt x="55" y="82"/>
                      </a:lnTo>
                      <a:lnTo>
                        <a:pt x="55" y="85"/>
                      </a:lnTo>
                      <a:lnTo>
                        <a:pt x="53" y="87"/>
                      </a:lnTo>
                      <a:lnTo>
                        <a:pt x="53" y="89"/>
                      </a:lnTo>
                      <a:lnTo>
                        <a:pt x="46" y="88"/>
                      </a:lnTo>
                      <a:lnTo>
                        <a:pt x="46" y="85"/>
                      </a:lnTo>
                      <a:lnTo>
                        <a:pt x="48" y="84"/>
                      </a:lnTo>
                      <a:lnTo>
                        <a:pt x="49" y="82"/>
                      </a:lnTo>
                      <a:lnTo>
                        <a:pt x="51" y="80"/>
                      </a:lnTo>
                      <a:lnTo>
                        <a:pt x="53" y="79"/>
                      </a:lnTo>
                      <a:lnTo>
                        <a:pt x="53" y="76"/>
                      </a:lnTo>
                      <a:lnTo>
                        <a:pt x="55" y="76"/>
                      </a:lnTo>
                      <a:lnTo>
                        <a:pt x="56" y="75"/>
                      </a:lnTo>
                      <a:lnTo>
                        <a:pt x="57" y="75"/>
                      </a:lnTo>
                      <a:close/>
                      <a:moveTo>
                        <a:pt x="1974" y="74"/>
                      </a:moveTo>
                      <a:lnTo>
                        <a:pt x="1976" y="74"/>
                      </a:lnTo>
                      <a:lnTo>
                        <a:pt x="1976" y="76"/>
                      </a:lnTo>
                      <a:lnTo>
                        <a:pt x="1974" y="76"/>
                      </a:lnTo>
                      <a:lnTo>
                        <a:pt x="1974" y="78"/>
                      </a:lnTo>
                      <a:lnTo>
                        <a:pt x="1966" y="78"/>
                      </a:lnTo>
                      <a:lnTo>
                        <a:pt x="1966" y="76"/>
                      </a:lnTo>
                      <a:lnTo>
                        <a:pt x="1965" y="76"/>
                      </a:lnTo>
                      <a:lnTo>
                        <a:pt x="1965" y="75"/>
                      </a:lnTo>
                      <a:lnTo>
                        <a:pt x="1967" y="75"/>
                      </a:lnTo>
                      <a:lnTo>
                        <a:pt x="1970" y="74"/>
                      </a:lnTo>
                      <a:lnTo>
                        <a:pt x="1970" y="75"/>
                      </a:lnTo>
                      <a:lnTo>
                        <a:pt x="1974" y="75"/>
                      </a:lnTo>
                      <a:lnTo>
                        <a:pt x="1974" y="74"/>
                      </a:lnTo>
                      <a:close/>
                      <a:moveTo>
                        <a:pt x="938" y="71"/>
                      </a:moveTo>
                      <a:lnTo>
                        <a:pt x="940" y="71"/>
                      </a:lnTo>
                      <a:lnTo>
                        <a:pt x="940" y="74"/>
                      </a:lnTo>
                      <a:lnTo>
                        <a:pt x="941" y="74"/>
                      </a:lnTo>
                      <a:lnTo>
                        <a:pt x="942" y="80"/>
                      </a:lnTo>
                      <a:lnTo>
                        <a:pt x="941" y="80"/>
                      </a:lnTo>
                      <a:lnTo>
                        <a:pt x="941" y="79"/>
                      </a:lnTo>
                      <a:lnTo>
                        <a:pt x="941" y="79"/>
                      </a:lnTo>
                      <a:lnTo>
                        <a:pt x="941" y="78"/>
                      </a:lnTo>
                      <a:lnTo>
                        <a:pt x="940" y="78"/>
                      </a:lnTo>
                      <a:lnTo>
                        <a:pt x="938" y="75"/>
                      </a:lnTo>
                      <a:lnTo>
                        <a:pt x="938" y="72"/>
                      </a:lnTo>
                      <a:lnTo>
                        <a:pt x="937" y="72"/>
                      </a:lnTo>
                      <a:lnTo>
                        <a:pt x="938" y="71"/>
                      </a:lnTo>
                      <a:close/>
                      <a:moveTo>
                        <a:pt x="937" y="68"/>
                      </a:moveTo>
                      <a:lnTo>
                        <a:pt x="937" y="70"/>
                      </a:lnTo>
                      <a:lnTo>
                        <a:pt x="937" y="70"/>
                      </a:lnTo>
                      <a:lnTo>
                        <a:pt x="938" y="70"/>
                      </a:lnTo>
                      <a:lnTo>
                        <a:pt x="937" y="70"/>
                      </a:lnTo>
                      <a:lnTo>
                        <a:pt x="937" y="68"/>
                      </a:lnTo>
                      <a:close/>
                      <a:moveTo>
                        <a:pt x="73" y="68"/>
                      </a:moveTo>
                      <a:lnTo>
                        <a:pt x="74" y="70"/>
                      </a:lnTo>
                      <a:lnTo>
                        <a:pt x="76" y="71"/>
                      </a:lnTo>
                      <a:lnTo>
                        <a:pt x="76" y="72"/>
                      </a:lnTo>
                      <a:lnTo>
                        <a:pt x="74" y="72"/>
                      </a:lnTo>
                      <a:lnTo>
                        <a:pt x="74" y="72"/>
                      </a:lnTo>
                      <a:lnTo>
                        <a:pt x="74" y="72"/>
                      </a:lnTo>
                      <a:lnTo>
                        <a:pt x="74" y="72"/>
                      </a:lnTo>
                      <a:lnTo>
                        <a:pt x="73" y="72"/>
                      </a:lnTo>
                      <a:lnTo>
                        <a:pt x="73" y="72"/>
                      </a:lnTo>
                      <a:lnTo>
                        <a:pt x="72" y="72"/>
                      </a:lnTo>
                      <a:lnTo>
                        <a:pt x="72" y="71"/>
                      </a:lnTo>
                      <a:lnTo>
                        <a:pt x="73" y="71"/>
                      </a:lnTo>
                      <a:lnTo>
                        <a:pt x="73" y="70"/>
                      </a:lnTo>
                      <a:lnTo>
                        <a:pt x="73" y="70"/>
                      </a:lnTo>
                      <a:lnTo>
                        <a:pt x="73" y="70"/>
                      </a:lnTo>
                      <a:lnTo>
                        <a:pt x="73" y="70"/>
                      </a:lnTo>
                      <a:lnTo>
                        <a:pt x="73" y="68"/>
                      </a:lnTo>
                      <a:close/>
                      <a:moveTo>
                        <a:pt x="36" y="68"/>
                      </a:moveTo>
                      <a:lnTo>
                        <a:pt x="36" y="70"/>
                      </a:lnTo>
                      <a:lnTo>
                        <a:pt x="36" y="70"/>
                      </a:lnTo>
                      <a:lnTo>
                        <a:pt x="36" y="68"/>
                      </a:lnTo>
                      <a:lnTo>
                        <a:pt x="36" y="68"/>
                      </a:lnTo>
                      <a:close/>
                      <a:moveTo>
                        <a:pt x="190" y="68"/>
                      </a:moveTo>
                      <a:lnTo>
                        <a:pt x="190" y="68"/>
                      </a:lnTo>
                      <a:lnTo>
                        <a:pt x="191" y="68"/>
                      </a:lnTo>
                      <a:lnTo>
                        <a:pt x="192" y="70"/>
                      </a:lnTo>
                      <a:lnTo>
                        <a:pt x="192" y="71"/>
                      </a:lnTo>
                      <a:lnTo>
                        <a:pt x="191" y="72"/>
                      </a:lnTo>
                      <a:lnTo>
                        <a:pt x="190" y="74"/>
                      </a:lnTo>
                      <a:lnTo>
                        <a:pt x="192" y="74"/>
                      </a:lnTo>
                      <a:lnTo>
                        <a:pt x="192" y="74"/>
                      </a:lnTo>
                      <a:lnTo>
                        <a:pt x="196" y="74"/>
                      </a:lnTo>
                      <a:lnTo>
                        <a:pt x="196" y="75"/>
                      </a:lnTo>
                      <a:lnTo>
                        <a:pt x="196" y="76"/>
                      </a:lnTo>
                      <a:lnTo>
                        <a:pt x="196" y="78"/>
                      </a:lnTo>
                      <a:lnTo>
                        <a:pt x="195" y="79"/>
                      </a:lnTo>
                      <a:lnTo>
                        <a:pt x="196" y="79"/>
                      </a:lnTo>
                      <a:lnTo>
                        <a:pt x="196" y="80"/>
                      </a:lnTo>
                      <a:lnTo>
                        <a:pt x="196" y="82"/>
                      </a:lnTo>
                      <a:lnTo>
                        <a:pt x="196" y="82"/>
                      </a:lnTo>
                      <a:lnTo>
                        <a:pt x="196" y="82"/>
                      </a:lnTo>
                      <a:lnTo>
                        <a:pt x="196" y="82"/>
                      </a:lnTo>
                      <a:lnTo>
                        <a:pt x="195" y="82"/>
                      </a:lnTo>
                      <a:lnTo>
                        <a:pt x="195" y="82"/>
                      </a:lnTo>
                      <a:lnTo>
                        <a:pt x="195" y="82"/>
                      </a:lnTo>
                      <a:lnTo>
                        <a:pt x="193" y="82"/>
                      </a:lnTo>
                      <a:lnTo>
                        <a:pt x="193" y="83"/>
                      </a:lnTo>
                      <a:lnTo>
                        <a:pt x="192" y="83"/>
                      </a:lnTo>
                      <a:lnTo>
                        <a:pt x="191" y="84"/>
                      </a:lnTo>
                      <a:lnTo>
                        <a:pt x="190" y="85"/>
                      </a:lnTo>
                      <a:lnTo>
                        <a:pt x="188" y="85"/>
                      </a:lnTo>
                      <a:lnTo>
                        <a:pt x="180" y="87"/>
                      </a:lnTo>
                      <a:lnTo>
                        <a:pt x="180" y="84"/>
                      </a:lnTo>
                      <a:lnTo>
                        <a:pt x="182" y="84"/>
                      </a:lnTo>
                      <a:lnTo>
                        <a:pt x="183" y="84"/>
                      </a:lnTo>
                      <a:lnTo>
                        <a:pt x="184" y="83"/>
                      </a:lnTo>
                      <a:lnTo>
                        <a:pt x="184" y="82"/>
                      </a:lnTo>
                      <a:lnTo>
                        <a:pt x="187" y="80"/>
                      </a:lnTo>
                      <a:lnTo>
                        <a:pt x="187" y="79"/>
                      </a:lnTo>
                      <a:lnTo>
                        <a:pt x="183" y="79"/>
                      </a:lnTo>
                      <a:lnTo>
                        <a:pt x="183" y="80"/>
                      </a:lnTo>
                      <a:lnTo>
                        <a:pt x="179" y="80"/>
                      </a:lnTo>
                      <a:lnTo>
                        <a:pt x="180" y="79"/>
                      </a:lnTo>
                      <a:lnTo>
                        <a:pt x="182" y="78"/>
                      </a:lnTo>
                      <a:lnTo>
                        <a:pt x="184" y="76"/>
                      </a:lnTo>
                      <a:lnTo>
                        <a:pt x="187" y="75"/>
                      </a:lnTo>
                      <a:lnTo>
                        <a:pt x="187" y="75"/>
                      </a:lnTo>
                      <a:lnTo>
                        <a:pt x="182" y="75"/>
                      </a:lnTo>
                      <a:lnTo>
                        <a:pt x="182" y="76"/>
                      </a:lnTo>
                      <a:lnTo>
                        <a:pt x="180" y="76"/>
                      </a:lnTo>
                      <a:lnTo>
                        <a:pt x="178" y="76"/>
                      </a:lnTo>
                      <a:lnTo>
                        <a:pt x="176" y="75"/>
                      </a:lnTo>
                      <a:lnTo>
                        <a:pt x="176" y="74"/>
                      </a:lnTo>
                      <a:lnTo>
                        <a:pt x="175" y="72"/>
                      </a:lnTo>
                      <a:lnTo>
                        <a:pt x="178" y="71"/>
                      </a:lnTo>
                      <a:lnTo>
                        <a:pt x="179" y="70"/>
                      </a:lnTo>
                      <a:lnTo>
                        <a:pt x="179" y="70"/>
                      </a:lnTo>
                      <a:lnTo>
                        <a:pt x="183" y="70"/>
                      </a:lnTo>
                      <a:lnTo>
                        <a:pt x="183" y="68"/>
                      </a:lnTo>
                      <a:lnTo>
                        <a:pt x="190" y="68"/>
                      </a:lnTo>
                      <a:close/>
                      <a:moveTo>
                        <a:pt x="365" y="63"/>
                      </a:moveTo>
                      <a:lnTo>
                        <a:pt x="362" y="65"/>
                      </a:lnTo>
                      <a:lnTo>
                        <a:pt x="364" y="65"/>
                      </a:lnTo>
                      <a:lnTo>
                        <a:pt x="364" y="65"/>
                      </a:lnTo>
                      <a:lnTo>
                        <a:pt x="364" y="65"/>
                      </a:lnTo>
                      <a:lnTo>
                        <a:pt x="365" y="66"/>
                      </a:lnTo>
                      <a:lnTo>
                        <a:pt x="366" y="67"/>
                      </a:lnTo>
                      <a:lnTo>
                        <a:pt x="368" y="68"/>
                      </a:lnTo>
                      <a:lnTo>
                        <a:pt x="368" y="66"/>
                      </a:lnTo>
                      <a:lnTo>
                        <a:pt x="365" y="65"/>
                      </a:lnTo>
                      <a:lnTo>
                        <a:pt x="365" y="63"/>
                      </a:lnTo>
                      <a:close/>
                      <a:moveTo>
                        <a:pt x="302" y="63"/>
                      </a:moveTo>
                      <a:lnTo>
                        <a:pt x="302" y="66"/>
                      </a:lnTo>
                      <a:lnTo>
                        <a:pt x="303" y="67"/>
                      </a:lnTo>
                      <a:lnTo>
                        <a:pt x="303" y="68"/>
                      </a:lnTo>
                      <a:lnTo>
                        <a:pt x="301" y="68"/>
                      </a:lnTo>
                      <a:lnTo>
                        <a:pt x="299" y="68"/>
                      </a:lnTo>
                      <a:lnTo>
                        <a:pt x="299" y="68"/>
                      </a:lnTo>
                      <a:lnTo>
                        <a:pt x="299" y="68"/>
                      </a:lnTo>
                      <a:lnTo>
                        <a:pt x="298" y="66"/>
                      </a:lnTo>
                      <a:lnTo>
                        <a:pt x="297" y="65"/>
                      </a:lnTo>
                      <a:lnTo>
                        <a:pt x="297" y="65"/>
                      </a:lnTo>
                      <a:lnTo>
                        <a:pt x="297" y="63"/>
                      </a:lnTo>
                      <a:lnTo>
                        <a:pt x="302" y="63"/>
                      </a:lnTo>
                      <a:close/>
                      <a:moveTo>
                        <a:pt x="179" y="63"/>
                      </a:moveTo>
                      <a:lnTo>
                        <a:pt x="182" y="63"/>
                      </a:lnTo>
                      <a:lnTo>
                        <a:pt x="182" y="65"/>
                      </a:lnTo>
                      <a:lnTo>
                        <a:pt x="183" y="65"/>
                      </a:lnTo>
                      <a:lnTo>
                        <a:pt x="183" y="65"/>
                      </a:lnTo>
                      <a:lnTo>
                        <a:pt x="183" y="65"/>
                      </a:lnTo>
                      <a:lnTo>
                        <a:pt x="184" y="65"/>
                      </a:lnTo>
                      <a:lnTo>
                        <a:pt x="184" y="65"/>
                      </a:lnTo>
                      <a:lnTo>
                        <a:pt x="184" y="65"/>
                      </a:lnTo>
                      <a:lnTo>
                        <a:pt x="186" y="67"/>
                      </a:lnTo>
                      <a:lnTo>
                        <a:pt x="184" y="67"/>
                      </a:lnTo>
                      <a:lnTo>
                        <a:pt x="184" y="67"/>
                      </a:lnTo>
                      <a:lnTo>
                        <a:pt x="175" y="68"/>
                      </a:lnTo>
                      <a:lnTo>
                        <a:pt x="175" y="68"/>
                      </a:lnTo>
                      <a:lnTo>
                        <a:pt x="176" y="67"/>
                      </a:lnTo>
                      <a:lnTo>
                        <a:pt x="178" y="65"/>
                      </a:lnTo>
                      <a:lnTo>
                        <a:pt x="179" y="63"/>
                      </a:lnTo>
                      <a:close/>
                      <a:moveTo>
                        <a:pt x="217" y="62"/>
                      </a:moveTo>
                      <a:lnTo>
                        <a:pt x="218" y="65"/>
                      </a:lnTo>
                      <a:lnTo>
                        <a:pt x="220" y="66"/>
                      </a:lnTo>
                      <a:lnTo>
                        <a:pt x="220" y="67"/>
                      </a:lnTo>
                      <a:lnTo>
                        <a:pt x="220" y="67"/>
                      </a:lnTo>
                      <a:lnTo>
                        <a:pt x="220" y="67"/>
                      </a:lnTo>
                      <a:lnTo>
                        <a:pt x="218" y="67"/>
                      </a:lnTo>
                      <a:lnTo>
                        <a:pt x="218" y="68"/>
                      </a:lnTo>
                      <a:lnTo>
                        <a:pt x="220" y="70"/>
                      </a:lnTo>
                      <a:lnTo>
                        <a:pt x="220" y="70"/>
                      </a:lnTo>
                      <a:lnTo>
                        <a:pt x="222" y="70"/>
                      </a:lnTo>
                      <a:lnTo>
                        <a:pt x="225" y="68"/>
                      </a:lnTo>
                      <a:lnTo>
                        <a:pt x="224" y="67"/>
                      </a:lnTo>
                      <a:lnTo>
                        <a:pt x="222" y="66"/>
                      </a:lnTo>
                      <a:lnTo>
                        <a:pt x="224" y="66"/>
                      </a:lnTo>
                      <a:lnTo>
                        <a:pt x="224" y="63"/>
                      </a:lnTo>
                      <a:lnTo>
                        <a:pt x="224" y="63"/>
                      </a:lnTo>
                      <a:lnTo>
                        <a:pt x="224" y="63"/>
                      </a:lnTo>
                      <a:lnTo>
                        <a:pt x="225" y="63"/>
                      </a:lnTo>
                      <a:lnTo>
                        <a:pt x="227" y="65"/>
                      </a:lnTo>
                      <a:lnTo>
                        <a:pt x="229" y="66"/>
                      </a:lnTo>
                      <a:lnTo>
                        <a:pt x="227" y="68"/>
                      </a:lnTo>
                      <a:lnTo>
                        <a:pt x="231" y="68"/>
                      </a:lnTo>
                      <a:lnTo>
                        <a:pt x="231" y="68"/>
                      </a:lnTo>
                      <a:lnTo>
                        <a:pt x="233" y="70"/>
                      </a:lnTo>
                      <a:lnTo>
                        <a:pt x="233" y="70"/>
                      </a:lnTo>
                      <a:lnTo>
                        <a:pt x="233" y="70"/>
                      </a:lnTo>
                      <a:lnTo>
                        <a:pt x="234" y="70"/>
                      </a:lnTo>
                      <a:lnTo>
                        <a:pt x="234" y="70"/>
                      </a:lnTo>
                      <a:lnTo>
                        <a:pt x="234" y="71"/>
                      </a:lnTo>
                      <a:lnTo>
                        <a:pt x="234" y="71"/>
                      </a:lnTo>
                      <a:lnTo>
                        <a:pt x="234" y="75"/>
                      </a:lnTo>
                      <a:lnTo>
                        <a:pt x="235" y="75"/>
                      </a:lnTo>
                      <a:lnTo>
                        <a:pt x="235" y="78"/>
                      </a:lnTo>
                      <a:lnTo>
                        <a:pt x="235" y="78"/>
                      </a:lnTo>
                      <a:lnTo>
                        <a:pt x="235" y="79"/>
                      </a:lnTo>
                      <a:lnTo>
                        <a:pt x="235" y="80"/>
                      </a:lnTo>
                      <a:lnTo>
                        <a:pt x="235" y="82"/>
                      </a:lnTo>
                      <a:lnTo>
                        <a:pt x="235" y="83"/>
                      </a:lnTo>
                      <a:lnTo>
                        <a:pt x="235" y="83"/>
                      </a:lnTo>
                      <a:lnTo>
                        <a:pt x="238" y="83"/>
                      </a:lnTo>
                      <a:lnTo>
                        <a:pt x="238" y="84"/>
                      </a:lnTo>
                      <a:lnTo>
                        <a:pt x="239" y="84"/>
                      </a:lnTo>
                      <a:lnTo>
                        <a:pt x="239" y="85"/>
                      </a:lnTo>
                      <a:lnTo>
                        <a:pt x="238" y="85"/>
                      </a:lnTo>
                      <a:lnTo>
                        <a:pt x="238" y="89"/>
                      </a:lnTo>
                      <a:lnTo>
                        <a:pt x="238" y="89"/>
                      </a:lnTo>
                      <a:lnTo>
                        <a:pt x="239" y="91"/>
                      </a:lnTo>
                      <a:lnTo>
                        <a:pt x="241" y="91"/>
                      </a:lnTo>
                      <a:lnTo>
                        <a:pt x="241" y="92"/>
                      </a:lnTo>
                      <a:lnTo>
                        <a:pt x="241" y="92"/>
                      </a:lnTo>
                      <a:lnTo>
                        <a:pt x="241" y="93"/>
                      </a:lnTo>
                      <a:lnTo>
                        <a:pt x="238" y="93"/>
                      </a:lnTo>
                      <a:lnTo>
                        <a:pt x="238" y="93"/>
                      </a:lnTo>
                      <a:lnTo>
                        <a:pt x="239" y="95"/>
                      </a:lnTo>
                      <a:lnTo>
                        <a:pt x="239" y="95"/>
                      </a:lnTo>
                      <a:lnTo>
                        <a:pt x="239" y="96"/>
                      </a:lnTo>
                      <a:lnTo>
                        <a:pt x="238" y="97"/>
                      </a:lnTo>
                      <a:lnTo>
                        <a:pt x="235" y="97"/>
                      </a:lnTo>
                      <a:lnTo>
                        <a:pt x="233" y="97"/>
                      </a:lnTo>
                      <a:lnTo>
                        <a:pt x="231" y="97"/>
                      </a:lnTo>
                      <a:lnTo>
                        <a:pt x="230" y="97"/>
                      </a:lnTo>
                      <a:lnTo>
                        <a:pt x="229" y="97"/>
                      </a:lnTo>
                      <a:lnTo>
                        <a:pt x="227" y="97"/>
                      </a:lnTo>
                      <a:lnTo>
                        <a:pt x="225" y="97"/>
                      </a:lnTo>
                      <a:lnTo>
                        <a:pt x="225" y="97"/>
                      </a:lnTo>
                      <a:lnTo>
                        <a:pt x="221" y="97"/>
                      </a:lnTo>
                      <a:lnTo>
                        <a:pt x="220" y="97"/>
                      </a:lnTo>
                      <a:lnTo>
                        <a:pt x="220" y="97"/>
                      </a:lnTo>
                      <a:lnTo>
                        <a:pt x="220" y="97"/>
                      </a:lnTo>
                      <a:lnTo>
                        <a:pt x="217" y="99"/>
                      </a:lnTo>
                      <a:lnTo>
                        <a:pt x="213" y="97"/>
                      </a:lnTo>
                      <a:lnTo>
                        <a:pt x="209" y="97"/>
                      </a:lnTo>
                      <a:lnTo>
                        <a:pt x="209" y="96"/>
                      </a:lnTo>
                      <a:lnTo>
                        <a:pt x="209" y="95"/>
                      </a:lnTo>
                      <a:lnTo>
                        <a:pt x="209" y="93"/>
                      </a:lnTo>
                      <a:lnTo>
                        <a:pt x="209" y="92"/>
                      </a:lnTo>
                      <a:lnTo>
                        <a:pt x="212" y="91"/>
                      </a:lnTo>
                      <a:lnTo>
                        <a:pt x="213" y="91"/>
                      </a:lnTo>
                      <a:lnTo>
                        <a:pt x="213" y="88"/>
                      </a:lnTo>
                      <a:lnTo>
                        <a:pt x="216" y="88"/>
                      </a:lnTo>
                      <a:lnTo>
                        <a:pt x="216" y="85"/>
                      </a:lnTo>
                      <a:lnTo>
                        <a:pt x="214" y="87"/>
                      </a:lnTo>
                      <a:lnTo>
                        <a:pt x="212" y="88"/>
                      </a:lnTo>
                      <a:lnTo>
                        <a:pt x="205" y="87"/>
                      </a:lnTo>
                      <a:lnTo>
                        <a:pt x="205" y="88"/>
                      </a:lnTo>
                      <a:lnTo>
                        <a:pt x="201" y="88"/>
                      </a:lnTo>
                      <a:lnTo>
                        <a:pt x="200" y="91"/>
                      </a:lnTo>
                      <a:lnTo>
                        <a:pt x="193" y="92"/>
                      </a:lnTo>
                      <a:lnTo>
                        <a:pt x="193" y="91"/>
                      </a:lnTo>
                      <a:lnTo>
                        <a:pt x="192" y="91"/>
                      </a:lnTo>
                      <a:lnTo>
                        <a:pt x="192" y="87"/>
                      </a:lnTo>
                      <a:lnTo>
                        <a:pt x="195" y="87"/>
                      </a:lnTo>
                      <a:lnTo>
                        <a:pt x="196" y="85"/>
                      </a:lnTo>
                      <a:lnTo>
                        <a:pt x="193" y="85"/>
                      </a:lnTo>
                      <a:lnTo>
                        <a:pt x="195" y="83"/>
                      </a:lnTo>
                      <a:lnTo>
                        <a:pt x="200" y="83"/>
                      </a:lnTo>
                      <a:lnTo>
                        <a:pt x="200" y="83"/>
                      </a:lnTo>
                      <a:lnTo>
                        <a:pt x="201" y="84"/>
                      </a:lnTo>
                      <a:lnTo>
                        <a:pt x="204" y="84"/>
                      </a:lnTo>
                      <a:lnTo>
                        <a:pt x="204" y="84"/>
                      </a:lnTo>
                      <a:lnTo>
                        <a:pt x="204" y="84"/>
                      </a:lnTo>
                      <a:lnTo>
                        <a:pt x="204" y="83"/>
                      </a:lnTo>
                      <a:lnTo>
                        <a:pt x="204" y="82"/>
                      </a:lnTo>
                      <a:lnTo>
                        <a:pt x="203" y="80"/>
                      </a:lnTo>
                      <a:lnTo>
                        <a:pt x="203" y="79"/>
                      </a:lnTo>
                      <a:lnTo>
                        <a:pt x="200" y="79"/>
                      </a:lnTo>
                      <a:lnTo>
                        <a:pt x="200" y="78"/>
                      </a:lnTo>
                      <a:lnTo>
                        <a:pt x="200" y="76"/>
                      </a:lnTo>
                      <a:lnTo>
                        <a:pt x="199" y="75"/>
                      </a:lnTo>
                      <a:lnTo>
                        <a:pt x="199" y="75"/>
                      </a:lnTo>
                      <a:lnTo>
                        <a:pt x="200" y="74"/>
                      </a:lnTo>
                      <a:lnTo>
                        <a:pt x="200" y="71"/>
                      </a:lnTo>
                      <a:lnTo>
                        <a:pt x="197" y="71"/>
                      </a:lnTo>
                      <a:lnTo>
                        <a:pt x="199" y="68"/>
                      </a:lnTo>
                      <a:lnTo>
                        <a:pt x="200" y="68"/>
                      </a:lnTo>
                      <a:lnTo>
                        <a:pt x="203" y="68"/>
                      </a:lnTo>
                      <a:lnTo>
                        <a:pt x="204" y="68"/>
                      </a:lnTo>
                      <a:lnTo>
                        <a:pt x="204" y="68"/>
                      </a:lnTo>
                      <a:lnTo>
                        <a:pt x="204" y="71"/>
                      </a:lnTo>
                      <a:lnTo>
                        <a:pt x="207" y="74"/>
                      </a:lnTo>
                      <a:lnTo>
                        <a:pt x="209" y="76"/>
                      </a:lnTo>
                      <a:lnTo>
                        <a:pt x="212" y="78"/>
                      </a:lnTo>
                      <a:lnTo>
                        <a:pt x="212" y="82"/>
                      </a:lnTo>
                      <a:lnTo>
                        <a:pt x="213" y="83"/>
                      </a:lnTo>
                      <a:lnTo>
                        <a:pt x="214" y="83"/>
                      </a:lnTo>
                      <a:lnTo>
                        <a:pt x="214" y="82"/>
                      </a:lnTo>
                      <a:lnTo>
                        <a:pt x="216" y="82"/>
                      </a:lnTo>
                      <a:lnTo>
                        <a:pt x="216" y="79"/>
                      </a:lnTo>
                      <a:lnTo>
                        <a:pt x="214" y="79"/>
                      </a:lnTo>
                      <a:lnTo>
                        <a:pt x="214" y="76"/>
                      </a:lnTo>
                      <a:lnTo>
                        <a:pt x="214" y="74"/>
                      </a:lnTo>
                      <a:lnTo>
                        <a:pt x="213" y="74"/>
                      </a:lnTo>
                      <a:lnTo>
                        <a:pt x="210" y="71"/>
                      </a:lnTo>
                      <a:lnTo>
                        <a:pt x="210" y="71"/>
                      </a:lnTo>
                      <a:lnTo>
                        <a:pt x="210" y="70"/>
                      </a:lnTo>
                      <a:lnTo>
                        <a:pt x="217" y="68"/>
                      </a:lnTo>
                      <a:lnTo>
                        <a:pt x="218" y="67"/>
                      </a:lnTo>
                      <a:lnTo>
                        <a:pt x="216" y="67"/>
                      </a:lnTo>
                      <a:lnTo>
                        <a:pt x="213" y="67"/>
                      </a:lnTo>
                      <a:lnTo>
                        <a:pt x="212" y="66"/>
                      </a:lnTo>
                      <a:lnTo>
                        <a:pt x="210" y="66"/>
                      </a:lnTo>
                      <a:lnTo>
                        <a:pt x="210" y="66"/>
                      </a:lnTo>
                      <a:lnTo>
                        <a:pt x="210" y="65"/>
                      </a:lnTo>
                      <a:lnTo>
                        <a:pt x="212" y="65"/>
                      </a:lnTo>
                      <a:lnTo>
                        <a:pt x="212" y="65"/>
                      </a:lnTo>
                      <a:lnTo>
                        <a:pt x="212" y="63"/>
                      </a:lnTo>
                      <a:lnTo>
                        <a:pt x="214" y="62"/>
                      </a:lnTo>
                      <a:lnTo>
                        <a:pt x="217" y="62"/>
                      </a:lnTo>
                      <a:close/>
                      <a:moveTo>
                        <a:pt x="80" y="62"/>
                      </a:moveTo>
                      <a:lnTo>
                        <a:pt x="83" y="62"/>
                      </a:lnTo>
                      <a:lnTo>
                        <a:pt x="83" y="63"/>
                      </a:lnTo>
                      <a:lnTo>
                        <a:pt x="83" y="63"/>
                      </a:lnTo>
                      <a:lnTo>
                        <a:pt x="83" y="66"/>
                      </a:lnTo>
                      <a:lnTo>
                        <a:pt x="80" y="66"/>
                      </a:lnTo>
                      <a:lnTo>
                        <a:pt x="80" y="62"/>
                      </a:lnTo>
                      <a:close/>
                      <a:moveTo>
                        <a:pt x="1235" y="58"/>
                      </a:moveTo>
                      <a:lnTo>
                        <a:pt x="1237" y="58"/>
                      </a:lnTo>
                      <a:lnTo>
                        <a:pt x="1237" y="58"/>
                      </a:lnTo>
                      <a:lnTo>
                        <a:pt x="1237" y="58"/>
                      </a:lnTo>
                      <a:lnTo>
                        <a:pt x="1235" y="58"/>
                      </a:lnTo>
                      <a:lnTo>
                        <a:pt x="1235" y="58"/>
                      </a:lnTo>
                      <a:close/>
                      <a:moveTo>
                        <a:pt x="471" y="55"/>
                      </a:moveTo>
                      <a:lnTo>
                        <a:pt x="475" y="55"/>
                      </a:lnTo>
                      <a:lnTo>
                        <a:pt x="475" y="57"/>
                      </a:lnTo>
                      <a:lnTo>
                        <a:pt x="472" y="55"/>
                      </a:lnTo>
                      <a:lnTo>
                        <a:pt x="472" y="55"/>
                      </a:lnTo>
                      <a:lnTo>
                        <a:pt x="471" y="55"/>
                      </a:lnTo>
                      <a:close/>
                      <a:moveTo>
                        <a:pt x="1307" y="54"/>
                      </a:moveTo>
                      <a:lnTo>
                        <a:pt x="1311" y="54"/>
                      </a:lnTo>
                      <a:lnTo>
                        <a:pt x="1313" y="57"/>
                      </a:lnTo>
                      <a:lnTo>
                        <a:pt x="1315" y="58"/>
                      </a:lnTo>
                      <a:lnTo>
                        <a:pt x="1315" y="58"/>
                      </a:lnTo>
                      <a:lnTo>
                        <a:pt x="1317" y="58"/>
                      </a:lnTo>
                      <a:lnTo>
                        <a:pt x="1317" y="59"/>
                      </a:lnTo>
                      <a:lnTo>
                        <a:pt x="1319" y="59"/>
                      </a:lnTo>
                      <a:lnTo>
                        <a:pt x="1319" y="61"/>
                      </a:lnTo>
                      <a:lnTo>
                        <a:pt x="1321" y="61"/>
                      </a:lnTo>
                      <a:lnTo>
                        <a:pt x="1321" y="61"/>
                      </a:lnTo>
                      <a:lnTo>
                        <a:pt x="1322" y="61"/>
                      </a:lnTo>
                      <a:lnTo>
                        <a:pt x="1322" y="61"/>
                      </a:lnTo>
                      <a:lnTo>
                        <a:pt x="1323" y="61"/>
                      </a:lnTo>
                      <a:lnTo>
                        <a:pt x="1325" y="59"/>
                      </a:lnTo>
                      <a:lnTo>
                        <a:pt x="1326" y="61"/>
                      </a:lnTo>
                      <a:lnTo>
                        <a:pt x="1326" y="61"/>
                      </a:lnTo>
                      <a:lnTo>
                        <a:pt x="1326" y="62"/>
                      </a:lnTo>
                      <a:lnTo>
                        <a:pt x="1326" y="62"/>
                      </a:lnTo>
                      <a:lnTo>
                        <a:pt x="1326" y="63"/>
                      </a:lnTo>
                      <a:lnTo>
                        <a:pt x="1325" y="65"/>
                      </a:lnTo>
                      <a:lnTo>
                        <a:pt x="1325" y="65"/>
                      </a:lnTo>
                      <a:lnTo>
                        <a:pt x="1318" y="65"/>
                      </a:lnTo>
                      <a:lnTo>
                        <a:pt x="1318" y="66"/>
                      </a:lnTo>
                      <a:lnTo>
                        <a:pt x="1315" y="66"/>
                      </a:lnTo>
                      <a:lnTo>
                        <a:pt x="1315" y="67"/>
                      </a:lnTo>
                      <a:lnTo>
                        <a:pt x="1310" y="67"/>
                      </a:lnTo>
                      <a:lnTo>
                        <a:pt x="1310" y="67"/>
                      </a:lnTo>
                      <a:lnTo>
                        <a:pt x="1309" y="67"/>
                      </a:lnTo>
                      <a:lnTo>
                        <a:pt x="1309" y="68"/>
                      </a:lnTo>
                      <a:lnTo>
                        <a:pt x="1307" y="68"/>
                      </a:lnTo>
                      <a:lnTo>
                        <a:pt x="1307" y="67"/>
                      </a:lnTo>
                      <a:lnTo>
                        <a:pt x="1307" y="67"/>
                      </a:lnTo>
                      <a:lnTo>
                        <a:pt x="1306" y="67"/>
                      </a:lnTo>
                      <a:lnTo>
                        <a:pt x="1305" y="68"/>
                      </a:lnTo>
                      <a:lnTo>
                        <a:pt x="1305" y="65"/>
                      </a:lnTo>
                      <a:lnTo>
                        <a:pt x="1305" y="65"/>
                      </a:lnTo>
                      <a:lnTo>
                        <a:pt x="1302" y="65"/>
                      </a:lnTo>
                      <a:lnTo>
                        <a:pt x="1300" y="66"/>
                      </a:lnTo>
                      <a:lnTo>
                        <a:pt x="1297" y="67"/>
                      </a:lnTo>
                      <a:lnTo>
                        <a:pt x="1293" y="67"/>
                      </a:lnTo>
                      <a:lnTo>
                        <a:pt x="1294" y="65"/>
                      </a:lnTo>
                      <a:lnTo>
                        <a:pt x="1294" y="63"/>
                      </a:lnTo>
                      <a:lnTo>
                        <a:pt x="1296" y="62"/>
                      </a:lnTo>
                      <a:lnTo>
                        <a:pt x="1296" y="61"/>
                      </a:lnTo>
                      <a:lnTo>
                        <a:pt x="1294" y="61"/>
                      </a:lnTo>
                      <a:lnTo>
                        <a:pt x="1293" y="57"/>
                      </a:lnTo>
                      <a:lnTo>
                        <a:pt x="1296" y="55"/>
                      </a:lnTo>
                      <a:lnTo>
                        <a:pt x="1297" y="54"/>
                      </a:lnTo>
                      <a:lnTo>
                        <a:pt x="1298" y="54"/>
                      </a:lnTo>
                      <a:lnTo>
                        <a:pt x="1301" y="54"/>
                      </a:lnTo>
                      <a:lnTo>
                        <a:pt x="1304" y="55"/>
                      </a:lnTo>
                      <a:lnTo>
                        <a:pt x="1306" y="55"/>
                      </a:lnTo>
                      <a:lnTo>
                        <a:pt x="1307" y="54"/>
                      </a:lnTo>
                      <a:close/>
                      <a:moveTo>
                        <a:pt x="1256" y="54"/>
                      </a:moveTo>
                      <a:lnTo>
                        <a:pt x="1256" y="54"/>
                      </a:lnTo>
                      <a:lnTo>
                        <a:pt x="1256" y="54"/>
                      </a:lnTo>
                      <a:lnTo>
                        <a:pt x="1258" y="54"/>
                      </a:lnTo>
                      <a:lnTo>
                        <a:pt x="1258" y="54"/>
                      </a:lnTo>
                      <a:lnTo>
                        <a:pt x="1256" y="54"/>
                      </a:lnTo>
                      <a:lnTo>
                        <a:pt x="1256" y="54"/>
                      </a:lnTo>
                      <a:close/>
                      <a:moveTo>
                        <a:pt x="463" y="54"/>
                      </a:moveTo>
                      <a:lnTo>
                        <a:pt x="466" y="54"/>
                      </a:lnTo>
                      <a:lnTo>
                        <a:pt x="466" y="55"/>
                      </a:lnTo>
                      <a:lnTo>
                        <a:pt x="463" y="57"/>
                      </a:lnTo>
                      <a:lnTo>
                        <a:pt x="462" y="54"/>
                      </a:lnTo>
                      <a:lnTo>
                        <a:pt x="462" y="54"/>
                      </a:lnTo>
                      <a:lnTo>
                        <a:pt x="462" y="54"/>
                      </a:lnTo>
                      <a:lnTo>
                        <a:pt x="463" y="54"/>
                      </a:lnTo>
                      <a:close/>
                      <a:moveTo>
                        <a:pt x="383" y="51"/>
                      </a:moveTo>
                      <a:lnTo>
                        <a:pt x="383" y="53"/>
                      </a:lnTo>
                      <a:lnTo>
                        <a:pt x="378" y="53"/>
                      </a:lnTo>
                      <a:lnTo>
                        <a:pt x="378" y="53"/>
                      </a:lnTo>
                      <a:lnTo>
                        <a:pt x="378" y="53"/>
                      </a:lnTo>
                      <a:lnTo>
                        <a:pt x="378" y="53"/>
                      </a:lnTo>
                      <a:lnTo>
                        <a:pt x="378" y="54"/>
                      </a:lnTo>
                      <a:lnTo>
                        <a:pt x="378" y="54"/>
                      </a:lnTo>
                      <a:lnTo>
                        <a:pt x="381" y="54"/>
                      </a:lnTo>
                      <a:lnTo>
                        <a:pt x="383" y="54"/>
                      </a:lnTo>
                      <a:lnTo>
                        <a:pt x="386" y="54"/>
                      </a:lnTo>
                      <a:lnTo>
                        <a:pt x="386" y="54"/>
                      </a:lnTo>
                      <a:lnTo>
                        <a:pt x="385" y="53"/>
                      </a:lnTo>
                      <a:lnTo>
                        <a:pt x="385" y="51"/>
                      </a:lnTo>
                      <a:lnTo>
                        <a:pt x="383" y="51"/>
                      </a:lnTo>
                      <a:close/>
                      <a:moveTo>
                        <a:pt x="268" y="49"/>
                      </a:moveTo>
                      <a:lnTo>
                        <a:pt x="271" y="49"/>
                      </a:lnTo>
                      <a:lnTo>
                        <a:pt x="271" y="50"/>
                      </a:lnTo>
                      <a:lnTo>
                        <a:pt x="272" y="50"/>
                      </a:lnTo>
                      <a:lnTo>
                        <a:pt x="273" y="50"/>
                      </a:lnTo>
                      <a:lnTo>
                        <a:pt x="276" y="49"/>
                      </a:lnTo>
                      <a:lnTo>
                        <a:pt x="277" y="49"/>
                      </a:lnTo>
                      <a:lnTo>
                        <a:pt x="277" y="50"/>
                      </a:lnTo>
                      <a:lnTo>
                        <a:pt x="281" y="50"/>
                      </a:lnTo>
                      <a:lnTo>
                        <a:pt x="280" y="54"/>
                      </a:lnTo>
                      <a:lnTo>
                        <a:pt x="279" y="54"/>
                      </a:lnTo>
                      <a:lnTo>
                        <a:pt x="276" y="55"/>
                      </a:lnTo>
                      <a:lnTo>
                        <a:pt x="276" y="57"/>
                      </a:lnTo>
                      <a:lnTo>
                        <a:pt x="269" y="57"/>
                      </a:lnTo>
                      <a:lnTo>
                        <a:pt x="269" y="57"/>
                      </a:lnTo>
                      <a:lnTo>
                        <a:pt x="268" y="57"/>
                      </a:lnTo>
                      <a:lnTo>
                        <a:pt x="268" y="58"/>
                      </a:lnTo>
                      <a:lnTo>
                        <a:pt x="265" y="57"/>
                      </a:lnTo>
                      <a:lnTo>
                        <a:pt x="265" y="57"/>
                      </a:lnTo>
                      <a:lnTo>
                        <a:pt x="262" y="57"/>
                      </a:lnTo>
                      <a:lnTo>
                        <a:pt x="262" y="55"/>
                      </a:lnTo>
                      <a:lnTo>
                        <a:pt x="258" y="55"/>
                      </a:lnTo>
                      <a:lnTo>
                        <a:pt x="258" y="55"/>
                      </a:lnTo>
                      <a:lnTo>
                        <a:pt x="255" y="55"/>
                      </a:lnTo>
                      <a:lnTo>
                        <a:pt x="255" y="54"/>
                      </a:lnTo>
                      <a:lnTo>
                        <a:pt x="250" y="55"/>
                      </a:lnTo>
                      <a:lnTo>
                        <a:pt x="250" y="54"/>
                      </a:lnTo>
                      <a:lnTo>
                        <a:pt x="252" y="51"/>
                      </a:lnTo>
                      <a:lnTo>
                        <a:pt x="252" y="51"/>
                      </a:lnTo>
                      <a:lnTo>
                        <a:pt x="254" y="51"/>
                      </a:lnTo>
                      <a:lnTo>
                        <a:pt x="256" y="51"/>
                      </a:lnTo>
                      <a:lnTo>
                        <a:pt x="259" y="51"/>
                      </a:lnTo>
                      <a:lnTo>
                        <a:pt x="262" y="51"/>
                      </a:lnTo>
                      <a:lnTo>
                        <a:pt x="262" y="51"/>
                      </a:lnTo>
                      <a:lnTo>
                        <a:pt x="264" y="50"/>
                      </a:lnTo>
                      <a:lnTo>
                        <a:pt x="264" y="50"/>
                      </a:lnTo>
                      <a:lnTo>
                        <a:pt x="267" y="50"/>
                      </a:lnTo>
                      <a:lnTo>
                        <a:pt x="268" y="49"/>
                      </a:lnTo>
                      <a:close/>
                      <a:moveTo>
                        <a:pt x="201" y="46"/>
                      </a:moveTo>
                      <a:lnTo>
                        <a:pt x="201" y="46"/>
                      </a:lnTo>
                      <a:lnTo>
                        <a:pt x="203" y="48"/>
                      </a:lnTo>
                      <a:lnTo>
                        <a:pt x="203" y="48"/>
                      </a:lnTo>
                      <a:lnTo>
                        <a:pt x="205" y="48"/>
                      </a:lnTo>
                      <a:lnTo>
                        <a:pt x="205" y="49"/>
                      </a:lnTo>
                      <a:lnTo>
                        <a:pt x="205" y="49"/>
                      </a:lnTo>
                      <a:lnTo>
                        <a:pt x="207" y="51"/>
                      </a:lnTo>
                      <a:lnTo>
                        <a:pt x="204" y="51"/>
                      </a:lnTo>
                      <a:lnTo>
                        <a:pt x="203" y="51"/>
                      </a:lnTo>
                      <a:lnTo>
                        <a:pt x="200" y="53"/>
                      </a:lnTo>
                      <a:lnTo>
                        <a:pt x="199" y="49"/>
                      </a:lnTo>
                      <a:lnTo>
                        <a:pt x="197" y="49"/>
                      </a:lnTo>
                      <a:lnTo>
                        <a:pt x="199" y="48"/>
                      </a:lnTo>
                      <a:lnTo>
                        <a:pt x="200" y="46"/>
                      </a:lnTo>
                      <a:lnTo>
                        <a:pt x="201" y="46"/>
                      </a:lnTo>
                      <a:close/>
                      <a:moveTo>
                        <a:pt x="171" y="46"/>
                      </a:moveTo>
                      <a:lnTo>
                        <a:pt x="171" y="48"/>
                      </a:lnTo>
                      <a:lnTo>
                        <a:pt x="173" y="49"/>
                      </a:lnTo>
                      <a:lnTo>
                        <a:pt x="174" y="51"/>
                      </a:lnTo>
                      <a:lnTo>
                        <a:pt x="174" y="55"/>
                      </a:lnTo>
                      <a:lnTo>
                        <a:pt x="174" y="55"/>
                      </a:lnTo>
                      <a:lnTo>
                        <a:pt x="173" y="57"/>
                      </a:lnTo>
                      <a:lnTo>
                        <a:pt x="173" y="57"/>
                      </a:lnTo>
                      <a:lnTo>
                        <a:pt x="173" y="57"/>
                      </a:lnTo>
                      <a:lnTo>
                        <a:pt x="171" y="55"/>
                      </a:lnTo>
                      <a:lnTo>
                        <a:pt x="171" y="53"/>
                      </a:lnTo>
                      <a:lnTo>
                        <a:pt x="170" y="53"/>
                      </a:lnTo>
                      <a:lnTo>
                        <a:pt x="169" y="51"/>
                      </a:lnTo>
                      <a:lnTo>
                        <a:pt x="169" y="49"/>
                      </a:lnTo>
                      <a:lnTo>
                        <a:pt x="169" y="48"/>
                      </a:lnTo>
                      <a:lnTo>
                        <a:pt x="171" y="46"/>
                      </a:lnTo>
                      <a:close/>
                      <a:moveTo>
                        <a:pt x="299" y="46"/>
                      </a:moveTo>
                      <a:lnTo>
                        <a:pt x="302" y="46"/>
                      </a:lnTo>
                      <a:lnTo>
                        <a:pt x="302" y="48"/>
                      </a:lnTo>
                      <a:lnTo>
                        <a:pt x="303" y="48"/>
                      </a:lnTo>
                      <a:lnTo>
                        <a:pt x="303" y="48"/>
                      </a:lnTo>
                      <a:lnTo>
                        <a:pt x="305" y="49"/>
                      </a:lnTo>
                      <a:lnTo>
                        <a:pt x="305" y="49"/>
                      </a:lnTo>
                      <a:lnTo>
                        <a:pt x="305" y="51"/>
                      </a:lnTo>
                      <a:lnTo>
                        <a:pt x="305" y="51"/>
                      </a:lnTo>
                      <a:lnTo>
                        <a:pt x="303" y="55"/>
                      </a:lnTo>
                      <a:lnTo>
                        <a:pt x="302" y="55"/>
                      </a:lnTo>
                      <a:lnTo>
                        <a:pt x="299" y="55"/>
                      </a:lnTo>
                      <a:lnTo>
                        <a:pt x="299" y="57"/>
                      </a:lnTo>
                      <a:lnTo>
                        <a:pt x="297" y="57"/>
                      </a:lnTo>
                      <a:lnTo>
                        <a:pt x="298" y="55"/>
                      </a:lnTo>
                      <a:lnTo>
                        <a:pt x="298" y="54"/>
                      </a:lnTo>
                      <a:lnTo>
                        <a:pt x="297" y="53"/>
                      </a:lnTo>
                      <a:lnTo>
                        <a:pt x="297" y="51"/>
                      </a:lnTo>
                      <a:lnTo>
                        <a:pt x="296" y="51"/>
                      </a:lnTo>
                      <a:lnTo>
                        <a:pt x="297" y="50"/>
                      </a:lnTo>
                      <a:lnTo>
                        <a:pt x="298" y="49"/>
                      </a:lnTo>
                      <a:lnTo>
                        <a:pt x="299" y="48"/>
                      </a:lnTo>
                      <a:lnTo>
                        <a:pt x="299" y="46"/>
                      </a:lnTo>
                      <a:close/>
                      <a:moveTo>
                        <a:pt x="1293" y="44"/>
                      </a:moveTo>
                      <a:lnTo>
                        <a:pt x="1296" y="45"/>
                      </a:lnTo>
                      <a:lnTo>
                        <a:pt x="1300" y="45"/>
                      </a:lnTo>
                      <a:lnTo>
                        <a:pt x="1302" y="45"/>
                      </a:lnTo>
                      <a:lnTo>
                        <a:pt x="1302" y="46"/>
                      </a:lnTo>
                      <a:lnTo>
                        <a:pt x="1304" y="48"/>
                      </a:lnTo>
                      <a:lnTo>
                        <a:pt x="1304" y="49"/>
                      </a:lnTo>
                      <a:lnTo>
                        <a:pt x="1302" y="50"/>
                      </a:lnTo>
                      <a:lnTo>
                        <a:pt x="1302" y="53"/>
                      </a:lnTo>
                      <a:lnTo>
                        <a:pt x="1301" y="53"/>
                      </a:lnTo>
                      <a:lnTo>
                        <a:pt x="1301" y="54"/>
                      </a:lnTo>
                      <a:lnTo>
                        <a:pt x="1298" y="54"/>
                      </a:lnTo>
                      <a:lnTo>
                        <a:pt x="1298" y="53"/>
                      </a:lnTo>
                      <a:lnTo>
                        <a:pt x="1293" y="53"/>
                      </a:lnTo>
                      <a:lnTo>
                        <a:pt x="1293" y="53"/>
                      </a:lnTo>
                      <a:lnTo>
                        <a:pt x="1292" y="54"/>
                      </a:lnTo>
                      <a:lnTo>
                        <a:pt x="1292" y="54"/>
                      </a:lnTo>
                      <a:lnTo>
                        <a:pt x="1292" y="53"/>
                      </a:lnTo>
                      <a:lnTo>
                        <a:pt x="1290" y="53"/>
                      </a:lnTo>
                      <a:lnTo>
                        <a:pt x="1290" y="50"/>
                      </a:lnTo>
                      <a:lnTo>
                        <a:pt x="1289" y="49"/>
                      </a:lnTo>
                      <a:lnTo>
                        <a:pt x="1288" y="49"/>
                      </a:lnTo>
                      <a:lnTo>
                        <a:pt x="1285" y="48"/>
                      </a:lnTo>
                      <a:lnTo>
                        <a:pt x="1284" y="48"/>
                      </a:lnTo>
                      <a:lnTo>
                        <a:pt x="1285" y="48"/>
                      </a:lnTo>
                      <a:lnTo>
                        <a:pt x="1285" y="46"/>
                      </a:lnTo>
                      <a:lnTo>
                        <a:pt x="1288" y="46"/>
                      </a:lnTo>
                      <a:lnTo>
                        <a:pt x="1288" y="46"/>
                      </a:lnTo>
                      <a:lnTo>
                        <a:pt x="1289" y="46"/>
                      </a:lnTo>
                      <a:lnTo>
                        <a:pt x="1290" y="45"/>
                      </a:lnTo>
                      <a:lnTo>
                        <a:pt x="1290" y="44"/>
                      </a:lnTo>
                      <a:lnTo>
                        <a:pt x="1293" y="44"/>
                      </a:lnTo>
                      <a:close/>
                      <a:moveTo>
                        <a:pt x="66" y="44"/>
                      </a:moveTo>
                      <a:lnTo>
                        <a:pt x="68" y="45"/>
                      </a:lnTo>
                      <a:lnTo>
                        <a:pt x="68" y="45"/>
                      </a:lnTo>
                      <a:lnTo>
                        <a:pt x="69" y="46"/>
                      </a:lnTo>
                      <a:lnTo>
                        <a:pt x="74" y="51"/>
                      </a:lnTo>
                      <a:lnTo>
                        <a:pt x="72" y="57"/>
                      </a:lnTo>
                      <a:lnTo>
                        <a:pt x="70" y="57"/>
                      </a:lnTo>
                      <a:lnTo>
                        <a:pt x="70" y="57"/>
                      </a:lnTo>
                      <a:lnTo>
                        <a:pt x="70" y="59"/>
                      </a:lnTo>
                      <a:lnTo>
                        <a:pt x="70" y="59"/>
                      </a:lnTo>
                      <a:lnTo>
                        <a:pt x="70" y="59"/>
                      </a:lnTo>
                      <a:lnTo>
                        <a:pt x="72" y="61"/>
                      </a:lnTo>
                      <a:lnTo>
                        <a:pt x="63" y="58"/>
                      </a:lnTo>
                      <a:lnTo>
                        <a:pt x="64" y="62"/>
                      </a:lnTo>
                      <a:lnTo>
                        <a:pt x="64" y="62"/>
                      </a:lnTo>
                      <a:lnTo>
                        <a:pt x="63" y="63"/>
                      </a:lnTo>
                      <a:lnTo>
                        <a:pt x="63" y="65"/>
                      </a:lnTo>
                      <a:lnTo>
                        <a:pt x="64" y="65"/>
                      </a:lnTo>
                      <a:lnTo>
                        <a:pt x="64" y="65"/>
                      </a:lnTo>
                      <a:lnTo>
                        <a:pt x="63" y="65"/>
                      </a:lnTo>
                      <a:lnTo>
                        <a:pt x="63" y="66"/>
                      </a:lnTo>
                      <a:lnTo>
                        <a:pt x="61" y="67"/>
                      </a:lnTo>
                      <a:lnTo>
                        <a:pt x="60" y="67"/>
                      </a:lnTo>
                      <a:lnTo>
                        <a:pt x="59" y="67"/>
                      </a:lnTo>
                      <a:lnTo>
                        <a:pt x="56" y="68"/>
                      </a:lnTo>
                      <a:lnTo>
                        <a:pt x="56" y="70"/>
                      </a:lnTo>
                      <a:lnTo>
                        <a:pt x="55" y="71"/>
                      </a:lnTo>
                      <a:lnTo>
                        <a:pt x="53" y="72"/>
                      </a:lnTo>
                      <a:lnTo>
                        <a:pt x="52" y="71"/>
                      </a:lnTo>
                      <a:lnTo>
                        <a:pt x="51" y="70"/>
                      </a:lnTo>
                      <a:lnTo>
                        <a:pt x="49" y="70"/>
                      </a:lnTo>
                      <a:lnTo>
                        <a:pt x="49" y="68"/>
                      </a:lnTo>
                      <a:lnTo>
                        <a:pt x="49" y="67"/>
                      </a:lnTo>
                      <a:lnTo>
                        <a:pt x="52" y="65"/>
                      </a:lnTo>
                      <a:lnTo>
                        <a:pt x="52" y="61"/>
                      </a:lnTo>
                      <a:lnTo>
                        <a:pt x="49" y="62"/>
                      </a:lnTo>
                      <a:lnTo>
                        <a:pt x="48" y="63"/>
                      </a:lnTo>
                      <a:lnTo>
                        <a:pt x="48" y="65"/>
                      </a:lnTo>
                      <a:lnTo>
                        <a:pt x="46" y="66"/>
                      </a:lnTo>
                      <a:lnTo>
                        <a:pt x="46" y="65"/>
                      </a:lnTo>
                      <a:lnTo>
                        <a:pt x="44" y="65"/>
                      </a:lnTo>
                      <a:lnTo>
                        <a:pt x="44" y="65"/>
                      </a:lnTo>
                      <a:lnTo>
                        <a:pt x="44" y="66"/>
                      </a:lnTo>
                      <a:lnTo>
                        <a:pt x="44" y="66"/>
                      </a:lnTo>
                      <a:lnTo>
                        <a:pt x="43" y="66"/>
                      </a:lnTo>
                      <a:lnTo>
                        <a:pt x="43" y="67"/>
                      </a:lnTo>
                      <a:lnTo>
                        <a:pt x="44" y="68"/>
                      </a:lnTo>
                      <a:lnTo>
                        <a:pt x="44" y="70"/>
                      </a:lnTo>
                      <a:lnTo>
                        <a:pt x="44" y="71"/>
                      </a:lnTo>
                      <a:lnTo>
                        <a:pt x="43" y="71"/>
                      </a:lnTo>
                      <a:lnTo>
                        <a:pt x="42" y="72"/>
                      </a:lnTo>
                      <a:lnTo>
                        <a:pt x="42" y="72"/>
                      </a:lnTo>
                      <a:lnTo>
                        <a:pt x="42" y="72"/>
                      </a:lnTo>
                      <a:lnTo>
                        <a:pt x="40" y="74"/>
                      </a:lnTo>
                      <a:lnTo>
                        <a:pt x="40" y="75"/>
                      </a:lnTo>
                      <a:lnTo>
                        <a:pt x="39" y="75"/>
                      </a:lnTo>
                      <a:lnTo>
                        <a:pt x="39" y="75"/>
                      </a:lnTo>
                      <a:lnTo>
                        <a:pt x="39" y="74"/>
                      </a:lnTo>
                      <a:lnTo>
                        <a:pt x="38" y="74"/>
                      </a:lnTo>
                      <a:lnTo>
                        <a:pt x="38" y="71"/>
                      </a:lnTo>
                      <a:lnTo>
                        <a:pt x="38" y="71"/>
                      </a:lnTo>
                      <a:lnTo>
                        <a:pt x="38" y="71"/>
                      </a:lnTo>
                      <a:lnTo>
                        <a:pt x="36" y="72"/>
                      </a:lnTo>
                      <a:lnTo>
                        <a:pt x="36" y="72"/>
                      </a:lnTo>
                      <a:lnTo>
                        <a:pt x="36" y="74"/>
                      </a:lnTo>
                      <a:lnTo>
                        <a:pt x="36" y="75"/>
                      </a:lnTo>
                      <a:lnTo>
                        <a:pt x="36" y="76"/>
                      </a:lnTo>
                      <a:lnTo>
                        <a:pt x="36" y="76"/>
                      </a:lnTo>
                      <a:lnTo>
                        <a:pt x="35" y="79"/>
                      </a:lnTo>
                      <a:lnTo>
                        <a:pt x="30" y="82"/>
                      </a:lnTo>
                      <a:lnTo>
                        <a:pt x="30" y="82"/>
                      </a:lnTo>
                      <a:lnTo>
                        <a:pt x="30" y="82"/>
                      </a:lnTo>
                      <a:lnTo>
                        <a:pt x="30" y="79"/>
                      </a:lnTo>
                      <a:lnTo>
                        <a:pt x="29" y="79"/>
                      </a:lnTo>
                      <a:lnTo>
                        <a:pt x="26" y="74"/>
                      </a:lnTo>
                      <a:lnTo>
                        <a:pt x="25" y="74"/>
                      </a:lnTo>
                      <a:lnTo>
                        <a:pt x="26" y="76"/>
                      </a:lnTo>
                      <a:lnTo>
                        <a:pt x="26" y="78"/>
                      </a:lnTo>
                      <a:lnTo>
                        <a:pt x="26" y="80"/>
                      </a:lnTo>
                      <a:lnTo>
                        <a:pt x="26" y="80"/>
                      </a:lnTo>
                      <a:lnTo>
                        <a:pt x="26" y="80"/>
                      </a:lnTo>
                      <a:lnTo>
                        <a:pt x="25" y="79"/>
                      </a:lnTo>
                      <a:lnTo>
                        <a:pt x="25" y="79"/>
                      </a:lnTo>
                      <a:lnTo>
                        <a:pt x="25" y="79"/>
                      </a:lnTo>
                      <a:lnTo>
                        <a:pt x="25" y="78"/>
                      </a:lnTo>
                      <a:lnTo>
                        <a:pt x="23" y="78"/>
                      </a:lnTo>
                      <a:lnTo>
                        <a:pt x="23" y="80"/>
                      </a:lnTo>
                      <a:lnTo>
                        <a:pt x="22" y="80"/>
                      </a:lnTo>
                      <a:lnTo>
                        <a:pt x="22" y="80"/>
                      </a:lnTo>
                      <a:lnTo>
                        <a:pt x="18" y="82"/>
                      </a:lnTo>
                      <a:lnTo>
                        <a:pt x="18" y="79"/>
                      </a:lnTo>
                      <a:lnTo>
                        <a:pt x="14" y="79"/>
                      </a:lnTo>
                      <a:lnTo>
                        <a:pt x="14" y="80"/>
                      </a:lnTo>
                      <a:lnTo>
                        <a:pt x="11" y="82"/>
                      </a:lnTo>
                      <a:lnTo>
                        <a:pt x="11" y="82"/>
                      </a:lnTo>
                      <a:lnTo>
                        <a:pt x="9" y="82"/>
                      </a:lnTo>
                      <a:lnTo>
                        <a:pt x="8" y="82"/>
                      </a:lnTo>
                      <a:lnTo>
                        <a:pt x="8" y="80"/>
                      </a:lnTo>
                      <a:lnTo>
                        <a:pt x="8" y="79"/>
                      </a:lnTo>
                      <a:lnTo>
                        <a:pt x="6" y="79"/>
                      </a:lnTo>
                      <a:lnTo>
                        <a:pt x="6" y="76"/>
                      </a:lnTo>
                      <a:lnTo>
                        <a:pt x="5" y="76"/>
                      </a:lnTo>
                      <a:lnTo>
                        <a:pt x="4" y="74"/>
                      </a:lnTo>
                      <a:lnTo>
                        <a:pt x="1" y="74"/>
                      </a:lnTo>
                      <a:lnTo>
                        <a:pt x="1" y="74"/>
                      </a:lnTo>
                      <a:lnTo>
                        <a:pt x="0" y="74"/>
                      </a:lnTo>
                      <a:lnTo>
                        <a:pt x="0" y="74"/>
                      </a:lnTo>
                      <a:lnTo>
                        <a:pt x="0" y="72"/>
                      </a:lnTo>
                      <a:lnTo>
                        <a:pt x="2" y="71"/>
                      </a:lnTo>
                      <a:lnTo>
                        <a:pt x="2" y="71"/>
                      </a:lnTo>
                      <a:lnTo>
                        <a:pt x="5" y="71"/>
                      </a:lnTo>
                      <a:lnTo>
                        <a:pt x="5" y="70"/>
                      </a:lnTo>
                      <a:lnTo>
                        <a:pt x="6" y="70"/>
                      </a:lnTo>
                      <a:lnTo>
                        <a:pt x="6" y="68"/>
                      </a:lnTo>
                      <a:lnTo>
                        <a:pt x="9" y="68"/>
                      </a:lnTo>
                      <a:lnTo>
                        <a:pt x="9" y="68"/>
                      </a:lnTo>
                      <a:lnTo>
                        <a:pt x="13" y="68"/>
                      </a:lnTo>
                      <a:lnTo>
                        <a:pt x="14" y="68"/>
                      </a:lnTo>
                      <a:lnTo>
                        <a:pt x="13" y="67"/>
                      </a:lnTo>
                      <a:lnTo>
                        <a:pt x="13" y="66"/>
                      </a:lnTo>
                      <a:lnTo>
                        <a:pt x="14" y="65"/>
                      </a:lnTo>
                      <a:lnTo>
                        <a:pt x="14" y="65"/>
                      </a:lnTo>
                      <a:lnTo>
                        <a:pt x="15" y="63"/>
                      </a:lnTo>
                      <a:lnTo>
                        <a:pt x="18" y="63"/>
                      </a:lnTo>
                      <a:lnTo>
                        <a:pt x="18" y="62"/>
                      </a:lnTo>
                      <a:lnTo>
                        <a:pt x="19" y="62"/>
                      </a:lnTo>
                      <a:lnTo>
                        <a:pt x="19" y="61"/>
                      </a:lnTo>
                      <a:lnTo>
                        <a:pt x="22" y="61"/>
                      </a:lnTo>
                      <a:lnTo>
                        <a:pt x="22" y="61"/>
                      </a:lnTo>
                      <a:lnTo>
                        <a:pt x="23" y="61"/>
                      </a:lnTo>
                      <a:lnTo>
                        <a:pt x="25" y="59"/>
                      </a:lnTo>
                      <a:lnTo>
                        <a:pt x="27" y="58"/>
                      </a:lnTo>
                      <a:lnTo>
                        <a:pt x="29" y="57"/>
                      </a:lnTo>
                      <a:lnTo>
                        <a:pt x="30" y="57"/>
                      </a:lnTo>
                      <a:lnTo>
                        <a:pt x="30" y="55"/>
                      </a:lnTo>
                      <a:lnTo>
                        <a:pt x="31" y="55"/>
                      </a:lnTo>
                      <a:lnTo>
                        <a:pt x="35" y="51"/>
                      </a:lnTo>
                      <a:lnTo>
                        <a:pt x="38" y="51"/>
                      </a:lnTo>
                      <a:lnTo>
                        <a:pt x="38" y="50"/>
                      </a:lnTo>
                      <a:lnTo>
                        <a:pt x="39" y="50"/>
                      </a:lnTo>
                      <a:lnTo>
                        <a:pt x="42" y="50"/>
                      </a:lnTo>
                      <a:lnTo>
                        <a:pt x="46" y="49"/>
                      </a:lnTo>
                      <a:lnTo>
                        <a:pt x="48" y="49"/>
                      </a:lnTo>
                      <a:lnTo>
                        <a:pt x="51" y="49"/>
                      </a:lnTo>
                      <a:lnTo>
                        <a:pt x="52" y="50"/>
                      </a:lnTo>
                      <a:lnTo>
                        <a:pt x="52" y="51"/>
                      </a:lnTo>
                      <a:lnTo>
                        <a:pt x="57" y="51"/>
                      </a:lnTo>
                      <a:lnTo>
                        <a:pt x="59" y="50"/>
                      </a:lnTo>
                      <a:lnTo>
                        <a:pt x="60" y="49"/>
                      </a:lnTo>
                      <a:lnTo>
                        <a:pt x="60" y="48"/>
                      </a:lnTo>
                      <a:lnTo>
                        <a:pt x="57" y="48"/>
                      </a:lnTo>
                      <a:lnTo>
                        <a:pt x="57" y="46"/>
                      </a:lnTo>
                      <a:lnTo>
                        <a:pt x="60" y="46"/>
                      </a:lnTo>
                      <a:lnTo>
                        <a:pt x="61" y="45"/>
                      </a:lnTo>
                      <a:lnTo>
                        <a:pt x="63" y="45"/>
                      </a:lnTo>
                      <a:lnTo>
                        <a:pt x="64" y="44"/>
                      </a:lnTo>
                      <a:lnTo>
                        <a:pt x="66" y="44"/>
                      </a:lnTo>
                      <a:close/>
                      <a:moveTo>
                        <a:pt x="369" y="44"/>
                      </a:moveTo>
                      <a:lnTo>
                        <a:pt x="369" y="46"/>
                      </a:lnTo>
                      <a:lnTo>
                        <a:pt x="370" y="46"/>
                      </a:lnTo>
                      <a:lnTo>
                        <a:pt x="370" y="45"/>
                      </a:lnTo>
                      <a:lnTo>
                        <a:pt x="370" y="44"/>
                      </a:lnTo>
                      <a:lnTo>
                        <a:pt x="370" y="44"/>
                      </a:lnTo>
                      <a:lnTo>
                        <a:pt x="370" y="44"/>
                      </a:lnTo>
                      <a:lnTo>
                        <a:pt x="369" y="44"/>
                      </a:lnTo>
                      <a:close/>
                      <a:moveTo>
                        <a:pt x="121" y="41"/>
                      </a:moveTo>
                      <a:lnTo>
                        <a:pt x="123" y="42"/>
                      </a:lnTo>
                      <a:lnTo>
                        <a:pt x="124" y="42"/>
                      </a:lnTo>
                      <a:lnTo>
                        <a:pt x="124" y="44"/>
                      </a:lnTo>
                      <a:lnTo>
                        <a:pt x="128" y="44"/>
                      </a:lnTo>
                      <a:lnTo>
                        <a:pt x="128" y="45"/>
                      </a:lnTo>
                      <a:lnTo>
                        <a:pt x="127" y="48"/>
                      </a:lnTo>
                      <a:lnTo>
                        <a:pt x="125" y="49"/>
                      </a:lnTo>
                      <a:lnTo>
                        <a:pt x="125" y="49"/>
                      </a:lnTo>
                      <a:lnTo>
                        <a:pt x="121" y="49"/>
                      </a:lnTo>
                      <a:lnTo>
                        <a:pt x="119" y="50"/>
                      </a:lnTo>
                      <a:lnTo>
                        <a:pt x="120" y="50"/>
                      </a:lnTo>
                      <a:lnTo>
                        <a:pt x="120" y="50"/>
                      </a:lnTo>
                      <a:lnTo>
                        <a:pt x="120" y="51"/>
                      </a:lnTo>
                      <a:lnTo>
                        <a:pt x="121" y="51"/>
                      </a:lnTo>
                      <a:lnTo>
                        <a:pt x="123" y="53"/>
                      </a:lnTo>
                      <a:lnTo>
                        <a:pt x="123" y="54"/>
                      </a:lnTo>
                      <a:lnTo>
                        <a:pt x="123" y="57"/>
                      </a:lnTo>
                      <a:lnTo>
                        <a:pt x="119" y="59"/>
                      </a:lnTo>
                      <a:lnTo>
                        <a:pt x="119" y="59"/>
                      </a:lnTo>
                      <a:lnTo>
                        <a:pt x="118" y="59"/>
                      </a:lnTo>
                      <a:lnTo>
                        <a:pt x="116" y="59"/>
                      </a:lnTo>
                      <a:lnTo>
                        <a:pt x="115" y="59"/>
                      </a:lnTo>
                      <a:lnTo>
                        <a:pt x="114" y="61"/>
                      </a:lnTo>
                      <a:lnTo>
                        <a:pt x="112" y="62"/>
                      </a:lnTo>
                      <a:lnTo>
                        <a:pt x="106" y="63"/>
                      </a:lnTo>
                      <a:lnTo>
                        <a:pt x="106" y="63"/>
                      </a:lnTo>
                      <a:lnTo>
                        <a:pt x="104" y="63"/>
                      </a:lnTo>
                      <a:lnTo>
                        <a:pt x="104" y="62"/>
                      </a:lnTo>
                      <a:lnTo>
                        <a:pt x="101" y="62"/>
                      </a:lnTo>
                      <a:lnTo>
                        <a:pt x="101" y="61"/>
                      </a:lnTo>
                      <a:lnTo>
                        <a:pt x="99" y="59"/>
                      </a:lnTo>
                      <a:lnTo>
                        <a:pt x="98" y="59"/>
                      </a:lnTo>
                      <a:lnTo>
                        <a:pt x="97" y="59"/>
                      </a:lnTo>
                      <a:lnTo>
                        <a:pt x="95" y="55"/>
                      </a:lnTo>
                      <a:lnTo>
                        <a:pt x="95" y="53"/>
                      </a:lnTo>
                      <a:lnTo>
                        <a:pt x="97" y="49"/>
                      </a:lnTo>
                      <a:lnTo>
                        <a:pt x="99" y="49"/>
                      </a:lnTo>
                      <a:lnTo>
                        <a:pt x="102" y="48"/>
                      </a:lnTo>
                      <a:lnTo>
                        <a:pt x="104" y="48"/>
                      </a:lnTo>
                      <a:lnTo>
                        <a:pt x="106" y="48"/>
                      </a:lnTo>
                      <a:lnTo>
                        <a:pt x="106" y="46"/>
                      </a:lnTo>
                      <a:lnTo>
                        <a:pt x="107" y="46"/>
                      </a:lnTo>
                      <a:lnTo>
                        <a:pt x="107" y="45"/>
                      </a:lnTo>
                      <a:lnTo>
                        <a:pt x="112" y="45"/>
                      </a:lnTo>
                      <a:lnTo>
                        <a:pt x="112" y="44"/>
                      </a:lnTo>
                      <a:lnTo>
                        <a:pt x="114" y="44"/>
                      </a:lnTo>
                      <a:lnTo>
                        <a:pt x="114" y="44"/>
                      </a:lnTo>
                      <a:lnTo>
                        <a:pt x="118" y="44"/>
                      </a:lnTo>
                      <a:lnTo>
                        <a:pt x="119" y="42"/>
                      </a:lnTo>
                      <a:lnTo>
                        <a:pt x="120" y="42"/>
                      </a:lnTo>
                      <a:lnTo>
                        <a:pt x="120" y="42"/>
                      </a:lnTo>
                      <a:lnTo>
                        <a:pt x="121" y="41"/>
                      </a:lnTo>
                      <a:close/>
                      <a:moveTo>
                        <a:pt x="82" y="40"/>
                      </a:moveTo>
                      <a:lnTo>
                        <a:pt x="85" y="40"/>
                      </a:lnTo>
                      <a:lnTo>
                        <a:pt x="86" y="42"/>
                      </a:lnTo>
                      <a:lnTo>
                        <a:pt x="87" y="45"/>
                      </a:lnTo>
                      <a:lnTo>
                        <a:pt x="87" y="46"/>
                      </a:lnTo>
                      <a:lnTo>
                        <a:pt x="86" y="48"/>
                      </a:lnTo>
                      <a:lnTo>
                        <a:pt x="86" y="48"/>
                      </a:lnTo>
                      <a:lnTo>
                        <a:pt x="86" y="49"/>
                      </a:lnTo>
                      <a:lnTo>
                        <a:pt x="85" y="50"/>
                      </a:lnTo>
                      <a:lnTo>
                        <a:pt x="83" y="50"/>
                      </a:lnTo>
                      <a:lnTo>
                        <a:pt x="82" y="50"/>
                      </a:lnTo>
                      <a:lnTo>
                        <a:pt x="82" y="49"/>
                      </a:lnTo>
                      <a:lnTo>
                        <a:pt x="78" y="49"/>
                      </a:lnTo>
                      <a:lnTo>
                        <a:pt x="78" y="48"/>
                      </a:lnTo>
                      <a:lnTo>
                        <a:pt x="77" y="46"/>
                      </a:lnTo>
                      <a:lnTo>
                        <a:pt x="77" y="45"/>
                      </a:lnTo>
                      <a:lnTo>
                        <a:pt x="76" y="42"/>
                      </a:lnTo>
                      <a:lnTo>
                        <a:pt x="77" y="41"/>
                      </a:lnTo>
                      <a:lnTo>
                        <a:pt x="78" y="41"/>
                      </a:lnTo>
                      <a:lnTo>
                        <a:pt x="82" y="41"/>
                      </a:lnTo>
                      <a:lnTo>
                        <a:pt x="82" y="40"/>
                      </a:lnTo>
                      <a:close/>
                      <a:moveTo>
                        <a:pt x="1353" y="38"/>
                      </a:moveTo>
                      <a:lnTo>
                        <a:pt x="1353" y="40"/>
                      </a:lnTo>
                      <a:lnTo>
                        <a:pt x="1355" y="41"/>
                      </a:lnTo>
                      <a:lnTo>
                        <a:pt x="1356" y="42"/>
                      </a:lnTo>
                      <a:lnTo>
                        <a:pt x="1352" y="42"/>
                      </a:lnTo>
                      <a:lnTo>
                        <a:pt x="1351" y="40"/>
                      </a:lnTo>
                      <a:lnTo>
                        <a:pt x="1351" y="38"/>
                      </a:lnTo>
                      <a:lnTo>
                        <a:pt x="1353" y="38"/>
                      </a:lnTo>
                      <a:close/>
                      <a:moveTo>
                        <a:pt x="303" y="38"/>
                      </a:moveTo>
                      <a:lnTo>
                        <a:pt x="303" y="40"/>
                      </a:lnTo>
                      <a:lnTo>
                        <a:pt x="305" y="40"/>
                      </a:lnTo>
                      <a:lnTo>
                        <a:pt x="305" y="38"/>
                      </a:lnTo>
                      <a:lnTo>
                        <a:pt x="303" y="38"/>
                      </a:lnTo>
                      <a:close/>
                      <a:moveTo>
                        <a:pt x="104" y="33"/>
                      </a:moveTo>
                      <a:lnTo>
                        <a:pt x="107" y="34"/>
                      </a:lnTo>
                      <a:lnTo>
                        <a:pt x="107" y="34"/>
                      </a:lnTo>
                      <a:lnTo>
                        <a:pt x="111" y="34"/>
                      </a:lnTo>
                      <a:lnTo>
                        <a:pt x="112" y="36"/>
                      </a:lnTo>
                      <a:lnTo>
                        <a:pt x="112" y="38"/>
                      </a:lnTo>
                      <a:lnTo>
                        <a:pt x="112" y="38"/>
                      </a:lnTo>
                      <a:lnTo>
                        <a:pt x="111" y="38"/>
                      </a:lnTo>
                      <a:lnTo>
                        <a:pt x="110" y="40"/>
                      </a:lnTo>
                      <a:lnTo>
                        <a:pt x="110" y="40"/>
                      </a:lnTo>
                      <a:lnTo>
                        <a:pt x="110" y="42"/>
                      </a:lnTo>
                      <a:lnTo>
                        <a:pt x="104" y="41"/>
                      </a:lnTo>
                      <a:lnTo>
                        <a:pt x="104" y="38"/>
                      </a:lnTo>
                      <a:lnTo>
                        <a:pt x="99" y="38"/>
                      </a:lnTo>
                      <a:lnTo>
                        <a:pt x="99" y="40"/>
                      </a:lnTo>
                      <a:lnTo>
                        <a:pt x="99" y="40"/>
                      </a:lnTo>
                      <a:lnTo>
                        <a:pt x="98" y="38"/>
                      </a:lnTo>
                      <a:lnTo>
                        <a:pt x="97" y="38"/>
                      </a:lnTo>
                      <a:lnTo>
                        <a:pt x="97" y="38"/>
                      </a:lnTo>
                      <a:lnTo>
                        <a:pt x="97" y="40"/>
                      </a:lnTo>
                      <a:lnTo>
                        <a:pt x="93" y="40"/>
                      </a:lnTo>
                      <a:lnTo>
                        <a:pt x="93" y="40"/>
                      </a:lnTo>
                      <a:lnTo>
                        <a:pt x="91" y="38"/>
                      </a:lnTo>
                      <a:lnTo>
                        <a:pt x="93" y="37"/>
                      </a:lnTo>
                      <a:lnTo>
                        <a:pt x="94" y="36"/>
                      </a:lnTo>
                      <a:lnTo>
                        <a:pt x="95" y="34"/>
                      </a:lnTo>
                      <a:lnTo>
                        <a:pt x="97" y="34"/>
                      </a:lnTo>
                      <a:lnTo>
                        <a:pt x="99" y="34"/>
                      </a:lnTo>
                      <a:lnTo>
                        <a:pt x="101" y="34"/>
                      </a:lnTo>
                      <a:lnTo>
                        <a:pt x="102" y="33"/>
                      </a:lnTo>
                      <a:lnTo>
                        <a:pt x="104" y="33"/>
                      </a:lnTo>
                      <a:close/>
                      <a:moveTo>
                        <a:pt x="1370" y="33"/>
                      </a:moveTo>
                      <a:lnTo>
                        <a:pt x="1372" y="33"/>
                      </a:lnTo>
                      <a:lnTo>
                        <a:pt x="1374" y="34"/>
                      </a:lnTo>
                      <a:lnTo>
                        <a:pt x="1374" y="36"/>
                      </a:lnTo>
                      <a:lnTo>
                        <a:pt x="1378" y="36"/>
                      </a:lnTo>
                      <a:lnTo>
                        <a:pt x="1378" y="37"/>
                      </a:lnTo>
                      <a:lnTo>
                        <a:pt x="1374" y="37"/>
                      </a:lnTo>
                      <a:lnTo>
                        <a:pt x="1374" y="37"/>
                      </a:lnTo>
                      <a:lnTo>
                        <a:pt x="1373" y="37"/>
                      </a:lnTo>
                      <a:lnTo>
                        <a:pt x="1373" y="36"/>
                      </a:lnTo>
                      <a:lnTo>
                        <a:pt x="1370" y="36"/>
                      </a:lnTo>
                      <a:lnTo>
                        <a:pt x="1368" y="36"/>
                      </a:lnTo>
                      <a:lnTo>
                        <a:pt x="1365" y="37"/>
                      </a:lnTo>
                      <a:lnTo>
                        <a:pt x="1365" y="34"/>
                      </a:lnTo>
                      <a:lnTo>
                        <a:pt x="1365" y="34"/>
                      </a:lnTo>
                      <a:lnTo>
                        <a:pt x="1366" y="34"/>
                      </a:lnTo>
                      <a:lnTo>
                        <a:pt x="1366" y="34"/>
                      </a:lnTo>
                      <a:lnTo>
                        <a:pt x="1366" y="34"/>
                      </a:lnTo>
                      <a:lnTo>
                        <a:pt x="1368" y="33"/>
                      </a:lnTo>
                      <a:lnTo>
                        <a:pt x="1370" y="33"/>
                      </a:lnTo>
                      <a:close/>
                      <a:moveTo>
                        <a:pt x="1212" y="29"/>
                      </a:moveTo>
                      <a:lnTo>
                        <a:pt x="1213" y="29"/>
                      </a:lnTo>
                      <a:lnTo>
                        <a:pt x="1213" y="32"/>
                      </a:lnTo>
                      <a:lnTo>
                        <a:pt x="1213" y="34"/>
                      </a:lnTo>
                      <a:lnTo>
                        <a:pt x="1215" y="34"/>
                      </a:lnTo>
                      <a:lnTo>
                        <a:pt x="1216" y="37"/>
                      </a:lnTo>
                      <a:lnTo>
                        <a:pt x="1217" y="40"/>
                      </a:lnTo>
                      <a:lnTo>
                        <a:pt x="1218" y="41"/>
                      </a:lnTo>
                      <a:lnTo>
                        <a:pt x="1217" y="41"/>
                      </a:lnTo>
                      <a:lnTo>
                        <a:pt x="1217" y="41"/>
                      </a:lnTo>
                      <a:lnTo>
                        <a:pt x="1215" y="41"/>
                      </a:lnTo>
                      <a:lnTo>
                        <a:pt x="1215" y="38"/>
                      </a:lnTo>
                      <a:lnTo>
                        <a:pt x="1215" y="38"/>
                      </a:lnTo>
                      <a:lnTo>
                        <a:pt x="1213" y="38"/>
                      </a:lnTo>
                      <a:lnTo>
                        <a:pt x="1213" y="37"/>
                      </a:lnTo>
                      <a:lnTo>
                        <a:pt x="1212" y="36"/>
                      </a:lnTo>
                      <a:lnTo>
                        <a:pt x="1212" y="29"/>
                      </a:lnTo>
                      <a:close/>
                      <a:moveTo>
                        <a:pt x="125" y="29"/>
                      </a:moveTo>
                      <a:lnTo>
                        <a:pt x="128" y="30"/>
                      </a:lnTo>
                      <a:lnTo>
                        <a:pt x="129" y="32"/>
                      </a:lnTo>
                      <a:lnTo>
                        <a:pt x="132" y="32"/>
                      </a:lnTo>
                      <a:lnTo>
                        <a:pt x="133" y="33"/>
                      </a:lnTo>
                      <a:lnTo>
                        <a:pt x="133" y="34"/>
                      </a:lnTo>
                      <a:lnTo>
                        <a:pt x="133" y="37"/>
                      </a:lnTo>
                      <a:lnTo>
                        <a:pt x="132" y="37"/>
                      </a:lnTo>
                      <a:lnTo>
                        <a:pt x="132" y="38"/>
                      </a:lnTo>
                      <a:lnTo>
                        <a:pt x="132" y="38"/>
                      </a:lnTo>
                      <a:lnTo>
                        <a:pt x="132" y="40"/>
                      </a:lnTo>
                      <a:lnTo>
                        <a:pt x="127" y="40"/>
                      </a:lnTo>
                      <a:lnTo>
                        <a:pt x="127" y="40"/>
                      </a:lnTo>
                      <a:lnTo>
                        <a:pt x="125" y="40"/>
                      </a:lnTo>
                      <a:lnTo>
                        <a:pt x="125" y="41"/>
                      </a:lnTo>
                      <a:lnTo>
                        <a:pt x="125" y="41"/>
                      </a:lnTo>
                      <a:lnTo>
                        <a:pt x="124" y="40"/>
                      </a:lnTo>
                      <a:lnTo>
                        <a:pt x="124" y="40"/>
                      </a:lnTo>
                      <a:lnTo>
                        <a:pt x="119" y="40"/>
                      </a:lnTo>
                      <a:lnTo>
                        <a:pt x="119" y="40"/>
                      </a:lnTo>
                      <a:lnTo>
                        <a:pt x="116" y="40"/>
                      </a:lnTo>
                      <a:lnTo>
                        <a:pt x="116" y="38"/>
                      </a:lnTo>
                      <a:lnTo>
                        <a:pt x="115" y="38"/>
                      </a:lnTo>
                      <a:lnTo>
                        <a:pt x="115" y="38"/>
                      </a:lnTo>
                      <a:lnTo>
                        <a:pt x="114" y="38"/>
                      </a:lnTo>
                      <a:lnTo>
                        <a:pt x="114" y="37"/>
                      </a:lnTo>
                      <a:lnTo>
                        <a:pt x="114" y="37"/>
                      </a:lnTo>
                      <a:lnTo>
                        <a:pt x="115" y="36"/>
                      </a:lnTo>
                      <a:lnTo>
                        <a:pt x="114" y="36"/>
                      </a:lnTo>
                      <a:lnTo>
                        <a:pt x="115" y="34"/>
                      </a:lnTo>
                      <a:lnTo>
                        <a:pt x="115" y="34"/>
                      </a:lnTo>
                      <a:lnTo>
                        <a:pt x="116" y="33"/>
                      </a:lnTo>
                      <a:lnTo>
                        <a:pt x="118" y="33"/>
                      </a:lnTo>
                      <a:lnTo>
                        <a:pt x="119" y="32"/>
                      </a:lnTo>
                      <a:lnTo>
                        <a:pt x="121" y="30"/>
                      </a:lnTo>
                      <a:lnTo>
                        <a:pt x="121" y="30"/>
                      </a:lnTo>
                      <a:lnTo>
                        <a:pt x="123" y="30"/>
                      </a:lnTo>
                      <a:lnTo>
                        <a:pt x="124" y="30"/>
                      </a:lnTo>
                      <a:lnTo>
                        <a:pt x="125" y="29"/>
                      </a:lnTo>
                      <a:close/>
                      <a:moveTo>
                        <a:pt x="340" y="29"/>
                      </a:moveTo>
                      <a:lnTo>
                        <a:pt x="340" y="29"/>
                      </a:lnTo>
                      <a:lnTo>
                        <a:pt x="340" y="29"/>
                      </a:lnTo>
                      <a:lnTo>
                        <a:pt x="340" y="29"/>
                      </a:lnTo>
                      <a:lnTo>
                        <a:pt x="340" y="29"/>
                      </a:lnTo>
                      <a:lnTo>
                        <a:pt x="340" y="29"/>
                      </a:lnTo>
                      <a:lnTo>
                        <a:pt x="340" y="29"/>
                      </a:lnTo>
                      <a:lnTo>
                        <a:pt x="340" y="30"/>
                      </a:lnTo>
                      <a:lnTo>
                        <a:pt x="340" y="30"/>
                      </a:lnTo>
                      <a:lnTo>
                        <a:pt x="339" y="30"/>
                      </a:lnTo>
                      <a:lnTo>
                        <a:pt x="336" y="32"/>
                      </a:lnTo>
                      <a:lnTo>
                        <a:pt x="337" y="30"/>
                      </a:lnTo>
                      <a:lnTo>
                        <a:pt x="337" y="29"/>
                      </a:lnTo>
                      <a:lnTo>
                        <a:pt x="340" y="29"/>
                      </a:lnTo>
                      <a:close/>
                      <a:moveTo>
                        <a:pt x="234" y="29"/>
                      </a:moveTo>
                      <a:lnTo>
                        <a:pt x="235" y="30"/>
                      </a:lnTo>
                      <a:lnTo>
                        <a:pt x="239" y="33"/>
                      </a:lnTo>
                      <a:lnTo>
                        <a:pt x="242" y="34"/>
                      </a:lnTo>
                      <a:lnTo>
                        <a:pt x="245" y="34"/>
                      </a:lnTo>
                      <a:lnTo>
                        <a:pt x="247" y="34"/>
                      </a:lnTo>
                      <a:lnTo>
                        <a:pt x="250" y="36"/>
                      </a:lnTo>
                      <a:lnTo>
                        <a:pt x="250" y="38"/>
                      </a:lnTo>
                      <a:lnTo>
                        <a:pt x="254" y="37"/>
                      </a:lnTo>
                      <a:lnTo>
                        <a:pt x="255" y="38"/>
                      </a:lnTo>
                      <a:lnTo>
                        <a:pt x="256" y="38"/>
                      </a:lnTo>
                      <a:lnTo>
                        <a:pt x="258" y="40"/>
                      </a:lnTo>
                      <a:lnTo>
                        <a:pt x="259" y="41"/>
                      </a:lnTo>
                      <a:lnTo>
                        <a:pt x="259" y="42"/>
                      </a:lnTo>
                      <a:lnTo>
                        <a:pt x="259" y="42"/>
                      </a:lnTo>
                      <a:lnTo>
                        <a:pt x="258" y="44"/>
                      </a:lnTo>
                      <a:lnTo>
                        <a:pt x="259" y="44"/>
                      </a:lnTo>
                      <a:lnTo>
                        <a:pt x="259" y="44"/>
                      </a:lnTo>
                      <a:lnTo>
                        <a:pt x="260" y="45"/>
                      </a:lnTo>
                      <a:lnTo>
                        <a:pt x="260" y="46"/>
                      </a:lnTo>
                      <a:lnTo>
                        <a:pt x="260" y="46"/>
                      </a:lnTo>
                      <a:lnTo>
                        <a:pt x="260" y="49"/>
                      </a:lnTo>
                      <a:lnTo>
                        <a:pt x="260" y="49"/>
                      </a:lnTo>
                      <a:lnTo>
                        <a:pt x="260" y="49"/>
                      </a:lnTo>
                      <a:lnTo>
                        <a:pt x="258" y="49"/>
                      </a:lnTo>
                      <a:lnTo>
                        <a:pt x="255" y="48"/>
                      </a:lnTo>
                      <a:lnTo>
                        <a:pt x="254" y="49"/>
                      </a:lnTo>
                      <a:lnTo>
                        <a:pt x="254" y="49"/>
                      </a:lnTo>
                      <a:lnTo>
                        <a:pt x="252" y="49"/>
                      </a:lnTo>
                      <a:lnTo>
                        <a:pt x="252" y="50"/>
                      </a:lnTo>
                      <a:lnTo>
                        <a:pt x="248" y="50"/>
                      </a:lnTo>
                      <a:lnTo>
                        <a:pt x="248" y="51"/>
                      </a:lnTo>
                      <a:lnTo>
                        <a:pt x="247" y="51"/>
                      </a:lnTo>
                      <a:lnTo>
                        <a:pt x="246" y="53"/>
                      </a:lnTo>
                      <a:lnTo>
                        <a:pt x="245" y="53"/>
                      </a:lnTo>
                      <a:lnTo>
                        <a:pt x="245" y="53"/>
                      </a:lnTo>
                      <a:lnTo>
                        <a:pt x="243" y="51"/>
                      </a:lnTo>
                      <a:lnTo>
                        <a:pt x="243" y="51"/>
                      </a:lnTo>
                      <a:lnTo>
                        <a:pt x="245" y="51"/>
                      </a:lnTo>
                      <a:lnTo>
                        <a:pt x="245" y="50"/>
                      </a:lnTo>
                      <a:lnTo>
                        <a:pt x="242" y="50"/>
                      </a:lnTo>
                      <a:lnTo>
                        <a:pt x="238" y="45"/>
                      </a:lnTo>
                      <a:lnTo>
                        <a:pt x="237" y="45"/>
                      </a:lnTo>
                      <a:lnTo>
                        <a:pt x="237" y="44"/>
                      </a:lnTo>
                      <a:lnTo>
                        <a:pt x="238" y="44"/>
                      </a:lnTo>
                      <a:lnTo>
                        <a:pt x="238" y="44"/>
                      </a:lnTo>
                      <a:lnTo>
                        <a:pt x="241" y="44"/>
                      </a:lnTo>
                      <a:lnTo>
                        <a:pt x="241" y="42"/>
                      </a:lnTo>
                      <a:lnTo>
                        <a:pt x="239" y="41"/>
                      </a:lnTo>
                      <a:lnTo>
                        <a:pt x="238" y="41"/>
                      </a:lnTo>
                      <a:lnTo>
                        <a:pt x="237" y="41"/>
                      </a:lnTo>
                      <a:lnTo>
                        <a:pt x="235" y="41"/>
                      </a:lnTo>
                      <a:lnTo>
                        <a:pt x="234" y="41"/>
                      </a:lnTo>
                      <a:lnTo>
                        <a:pt x="234" y="41"/>
                      </a:lnTo>
                      <a:lnTo>
                        <a:pt x="233" y="41"/>
                      </a:lnTo>
                      <a:lnTo>
                        <a:pt x="233" y="40"/>
                      </a:lnTo>
                      <a:lnTo>
                        <a:pt x="230" y="40"/>
                      </a:lnTo>
                      <a:lnTo>
                        <a:pt x="230" y="37"/>
                      </a:lnTo>
                      <a:lnTo>
                        <a:pt x="231" y="37"/>
                      </a:lnTo>
                      <a:lnTo>
                        <a:pt x="230" y="37"/>
                      </a:lnTo>
                      <a:lnTo>
                        <a:pt x="230" y="37"/>
                      </a:lnTo>
                      <a:lnTo>
                        <a:pt x="230" y="37"/>
                      </a:lnTo>
                      <a:lnTo>
                        <a:pt x="230" y="37"/>
                      </a:lnTo>
                      <a:lnTo>
                        <a:pt x="231" y="30"/>
                      </a:lnTo>
                      <a:lnTo>
                        <a:pt x="231" y="29"/>
                      </a:lnTo>
                      <a:lnTo>
                        <a:pt x="233" y="29"/>
                      </a:lnTo>
                      <a:lnTo>
                        <a:pt x="234" y="29"/>
                      </a:lnTo>
                      <a:close/>
                      <a:moveTo>
                        <a:pt x="165" y="23"/>
                      </a:moveTo>
                      <a:lnTo>
                        <a:pt x="165" y="23"/>
                      </a:lnTo>
                      <a:lnTo>
                        <a:pt x="165" y="24"/>
                      </a:lnTo>
                      <a:lnTo>
                        <a:pt x="166" y="24"/>
                      </a:lnTo>
                      <a:lnTo>
                        <a:pt x="169" y="24"/>
                      </a:lnTo>
                      <a:lnTo>
                        <a:pt x="169" y="25"/>
                      </a:lnTo>
                      <a:lnTo>
                        <a:pt x="173" y="25"/>
                      </a:lnTo>
                      <a:lnTo>
                        <a:pt x="173" y="25"/>
                      </a:lnTo>
                      <a:lnTo>
                        <a:pt x="174" y="25"/>
                      </a:lnTo>
                      <a:lnTo>
                        <a:pt x="174" y="25"/>
                      </a:lnTo>
                      <a:lnTo>
                        <a:pt x="174" y="25"/>
                      </a:lnTo>
                      <a:lnTo>
                        <a:pt x="174" y="25"/>
                      </a:lnTo>
                      <a:lnTo>
                        <a:pt x="174" y="27"/>
                      </a:lnTo>
                      <a:lnTo>
                        <a:pt x="174" y="27"/>
                      </a:lnTo>
                      <a:lnTo>
                        <a:pt x="175" y="28"/>
                      </a:lnTo>
                      <a:lnTo>
                        <a:pt x="175" y="29"/>
                      </a:lnTo>
                      <a:lnTo>
                        <a:pt x="176" y="30"/>
                      </a:lnTo>
                      <a:lnTo>
                        <a:pt x="178" y="30"/>
                      </a:lnTo>
                      <a:lnTo>
                        <a:pt x="179" y="30"/>
                      </a:lnTo>
                      <a:lnTo>
                        <a:pt x="179" y="30"/>
                      </a:lnTo>
                      <a:lnTo>
                        <a:pt x="179" y="30"/>
                      </a:lnTo>
                      <a:lnTo>
                        <a:pt x="179" y="30"/>
                      </a:lnTo>
                      <a:lnTo>
                        <a:pt x="179" y="28"/>
                      </a:lnTo>
                      <a:lnTo>
                        <a:pt x="180" y="25"/>
                      </a:lnTo>
                      <a:lnTo>
                        <a:pt x="180" y="25"/>
                      </a:lnTo>
                      <a:lnTo>
                        <a:pt x="182" y="25"/>
                      </a:lnTo>
                      <a:lnTo>
                        <a:pt x="187" y="28"/>
                      </a:lnTo>
                      <a:lnTo>
                        <a:pt x="187" y="29"/>
                      </a:lnTo>
                      <a:lnTo>
                        <a:pt x="188" y="29"/>
                      </a:lnTo>
                      <a:lnTo>
                        <a:pt x="188" y="30"/>
                      </a:lnTo>
                      <a:lnTo>
                        <a:pt x="188" y="30"/>
                      </a:lnTo>
                      <a:lnTo>
                        <a:pt x="190" y="30"/>
                      </a:lnTo>
                      <a:lnTo>
                        <a:pt x="191" y="30"/>
                      </a:lnTo>
                      <a:lnTo>
                        <a:pt x="192" y="29"/>
                      </a:lnTo>
                      <a:lnTo>
                        <a:pt x="192" y="29"/>
                      </a:lnTo>
                      <a:lnTo>
                        <a:pt x="193" y="28"/>
                      </a:lnTo>
                      <a:lnTo>
                        <a:pt x="196" y="29"/>
                      </a:lnTo>
                      <a:lnTo>
                        <a:pt x="197" y="29"/>
                      </a:lnTo>
                      <a:lnTo>
                        <a:pt x="199" y="32"/>
                      </a:lnTo>
                      <a:lnTo>
                        <a:pt x="201" y="30"/>
                      </a:lnTo>
                      <a:lnTo>
                        <a:pt x="204" y="32"/>
                      </a:lnTo>
                      <a:lnTo>
                        <a:pt x="205" y="33"/>
                      </a:lnTo>
                      <a:lnTo>
                        <a:pt x="207" y="34"/>
                      </a:lnTo>
                      <a:lnTo>
                        <a:pt x="208" y="37"/>
                      </a:lnTo>
                      <a:lnTo>
                        <a:pt x="209" y="37"/>
                      </a:lnTo>
                      <a:lnTo>
                        <a:pt x="209" y="36"/>
                      </a:lnTo>
                      <a:lnTo>
                        <a:pt x="218" y="37"/>
                      </a:lnTo>
                      <a:lnTo>
                        <a:pt x="220" y="40"/>
                      </a:lnTo>
                      <a:lnTo>
                        <a:pt x="221" y="40"/>
                      </a:lnTo>
                      <a:lnTo>
                        <a:pt x="221" y="41"/>
                      </a:lnTo>
                      <a:lnTo>
                        <a:pt x="221" y="41"/>
                      </a:lnTo>
                      <a:lnTo>
                        <a:pt x="221" y="42"/>
                      </a:lnTo>
                      <a:lnTo>
                        <a:pt x="222" y="44"/>
                      </a:lnTo>
                      <a:lnTo>
                        <a:pt x="222" y="45"/>
                      </a:lnTo>
                      <a:lnTo>
                        <a:pt x="224" y="45"/>
                      </a:lnTo>
                      <a:lnTo>
                        <a:pt x="224" y="48"/>
                      </a:lnTo>
                      <a:lnTo>
                        <a:pt x="224" y="49"/>
                      </a:lnTo>
                      <a:lnTo>
                        <a:pt x="222" y="51"/>
                      </a:lnTo>
                      <a:lnTo>
                        <a:pt x="221" y="51"/>
                      </a:lnTo>
                      <a:lnTo>
                        <a:pt x="221" y="53"/>
                      </a:lnTo>
                      <a:lnTo>
                        <a:pt x="216" y="53"/>
                      </a:lnTo>
                      <a:lnTo>
                        <a:pt x="214" y="51"/>
                      </a:lnTo>
                      <a:lnTo>
                        <a:pt x="213" y="50"/>
                      </a:lnTo>
                      <a:lnTo>
                        <a:pt x="213" y="49"/>
                      </a:lnTo>
                      <a:lnTo>
                        <a:pt x="212" y="48"/>
                      </a:lnTo>
                      <a:lnTo>
                        <a:pt x="209" y="48"/>
                      </a:lnTo>
                      <a:lnTo>
                        <a:pt x="208" y="46"/>
                      </a:lnTo>
                      <a:lnTo>
                        <a:pt x="207" y="45"/>
                      </a:lnTo>
                      <a:lnTo>
                        <a:pt x="205" y="45"/>
                      </a:lnTo>
                      <a:lnTo>
                        <a:pt x="204" y="42"/>
                      </a:lnTo>
                      <a:lnTo>
                        <a:pt x="201" y="42"/>
                      </a:lnTo>
                      <a:lnTo>
                        <a:pt x="201" y="42"/>
                      </a:lnTo>
                      <a:lnTo>
                        <a:pt x="200" y="42"/>
                      </a:lnTo>
                      <a:lnTo>
                        <a:pt x="200" y="41"/>
                      </a:lnTo>
                      <a:lnTo>
                        <a:pt x="199" y="41"/>
                      </a:lnTo>
                      <a:lnTo>
                        <a:pt x="197" y="40"/>
                      </a:lnTo>
                      <a:lnTo>
                        <a:pt x="196" y="40"/>
                      </a:lnTo>
                      <a:lnTo>
                        <a:pt x="196" y="38"/>
                      </a:lnTo>
                      <a:lnTo>
                        <a:pt x="191" y="38"/>
                      </a:lnTo>
                      <a:lnTo>
                        <a:pt x="190" y="37"/>
                      </a:lnTo>
                      <a:lnTo>
                        <a:pt x="188" y="37"/>
                      </a:lnTo>
                      <a:lnTo>
                        <a:pt x="187" y="40"/>
                      </a:lnTo>
                      <a:lnTo>
                        <a:pt x="186" y="40"/>
                      </a:lnTo>
                      <a:lnTo>
                        <a:pt x="186" y="40"/>
                      </a:lnTo>
                      <a:lnTo>
                        <a:pt x="186" y="38"/>
                      </a:lnTo>
                      <a:lnTo>
                        <a:pt x="184" y="38"/>
                      </a:lnTo>
                      <a:lnTo>
                        <a:pt x="184" y="38"/>
                      </a:lnTo>
                      <a:lnTo>
                        <a:pt x="175" y="40"/>
                      </a:lnTo>
                      <a:lnTo>
                        <a:pt x="174" y="42"/>
                      </a:lnTo>
                      <a:lnTo>
                        <a:pt x="173" y="42"/>
                      </a:lnTo>
                      <a:lnTo>
                        <a:pt x="171" y="42"/>
                      </a:lnTo>
                      <a:lnTo>
                        <a:pt x="170" y="42"/>
                      </a:lnTo>
                      <a:lnTo>
                        <a:pt x="169" y="40"/>
                      </a:lnTo>
                      <a:lnTo>
                        <a:pt x="174" y="40"/>
                      </a:lnTo>
                      <a:lnTo>
                        <a:pt x="174" y="38"/>
                      </a:lnTo>
                      <a:lnTo>
                        <a:pt x="174" y="38"/>
                      </a:lnTo>
                      <a:lnTo>
                        <a:pt x="174" y="38"/>
                      </a:lnTo>
                      <a:lnTo>
                        <a:pt x="171" y="38"/>
                      </a:lnTo>
                      <a:lnTo>
                        <a:pt x="171" y="37"/>
                      </a:lnTo>
                      <a:lnTo>
                        <a:pt x="174" y="36"/>
                      </a:lnTo>
                      <a:lnTo>
                        <a:pt x="174" y="36"/>
                      </a:lnTo>
                      <a:lnTo>
                        <a:pt x="173" y="36"/>
                      </a:lnTo>
                      <a:lnTo>
                        <a:pt x="173" y="34"/>
                      </a:lnTo>
                      <a:lnTo>
                        <a:pt x="171" y="34"/>
                      </a:lnTo>
                      <a:lnTo>
                        <a:pt x="171" y="36"/>
                      </a:lnTo>
                      <a:lnTo>
                        <a:pt x="169" y="36"/>
                      </a:lnTo>
                      <a:lnTo>
                        <a:pt x="169" y="32"/>
                      </a:lnTo>
                      <a:lnTo>
                        <a:pt x="169" y="32"/>
                      </a:lnTo>
                      <a:lnTo>
                        <a:pt x="169" y="32"/>
                      </a:lnTo>
                      <a:lnTo>
                        <a:pt x="167" y="32"/>
                      </a:lnTo>
                      <a:lnTo>
                        <a:pt x="167" y="32"/>
                      </a:lnTo>
                      <a:lnTo>
                        <a:pt x="167" y="32"/>
                      </a:lnTo>
                      <a:lnTo>
                        <a:pt x="166" y="32"/>
                      </a:lnTo>
                      <a:lnTo>
                        <a:pt x="166" y="33"/>
                      </a:lnTo>
                      <a:lnTo>
                        <a:pt x="166" y="33"/>
                      </a:lnTo>
                      <a:lnTo>
                        <a:pt x="165" y="33"/>
                      </a:lnTo>
                      <a:lnTo>
                        <a:pt x="165" y="29"/>
                      </a:lnTo>
                      <a:lnTo>
                        <a:pt x="165" y="29"/>
                      </a:lnTo>
                      <a:lnTo>
                        <a:pt x="163" y="30"/>
                      </a:lnTo>
                      <a:lnTo>
                        <a:pt x="162" y="30"/>
                      </a:lnTo>
                      <a:lnTo>
                        <a:pt x="161" y="30"/>
                      </a:lnTo>
                      <a:lnTo>
                        <a:pt x="161" y="30"/>
                      </a:lnTo>
                      <a:lnTo>
                        <a:pt x="161" y="29"/>
                      </a:lnTo>
                      <a:lnTo>
                        <a:pt x="159" y="27"/>
                      </a:lnTo>
                      <a:lnTo>
                        <a:pt x="161" y="25"/>
                      </a:lnTo>
                      <a:lnTo>
                        <a:pt x="161" y="25"/>
                      </a:lnTo>
                      <a:lnTo>
                        <a:pt x="161" y="25"/>
                      </a:lnTo>
                      <a:lnTo>
                        <a:pt x="162" y="25"/>
                      </a:lnTo>
                      <a:lnTo>
                        <a:pt x="163" y="23"/>
                      </a:lnTo>
                      <a:lnTo>
                        <a:pt x="165" y="23"/>
                      </a:lnTo>
                      <a:close/>
                      <a:moveTo>
                        <a:pt x="440" y="21"/>
                      </a:moveTo>
                      <a:lnTo>
                        <a:pt x="443" y="21"/>
                      </a:lnTo>
                      <a:lnTo>
                        <a:pt x="445" y="23"/>
                      </a:lnTo>
                      <a:lnTo>
                        <a:pt x="446" y="23"/>
                      </a:lnTo>
                      <a:lnTo>
                        <a:pt x="449" y="23"/>
                      </a:lnTo>
                      <a:lnTo>
                        <a:pt x="450" y="23"/>
                      </a:lnTo>
                      <a:lnTo>
                        <a:pt x="450" y="24"/>
                      </a:lnTo>
                      <a:lnTo>
                        <a:pt x="449" y="24"/>
                      </a:lnTo>
                      <a:lnTo>
                        <a:pt x="449" y="25"/>
                      </a:lnTo>
                      <a:lnTo>
                        <a:pt x="449" y="28"/>
                      </a:lnTo>
                      <a:lnTo>
                        <a:pt x="449" y="29"/>
                      </a:lnTo>
                      <a:lnTo>
                        <a:pt x="446" y="28"/>
                      </a:lnTo>
                      <a:lnTo>
                        <a:pt x="446" y="28"/>
                      </a:lnTo>
                      <a:lnTo>
                        <a:pt x="443" y="28"/>
                      </a:lnTo>
                      <a:lnTo>
                        <a:pt x="443" y="27"/>
                      </a:lnTo>
                      <a:lnTo>
                        <a:pt x="442" y="27"/>
                      </a:lnTo>
                      <a:lnTo>
                        <a:pt x="442" y="27"/>
                      </a:lnTo>
                      <a:lnTo>
                        <a:pt x="440" y="27"/>
                      </a:lnTo>
                      <a:lnTo>
                        <a:pt x="440" y="25"/>
                      </a:lnTo>
                      <a:lnTo>
                        <a:pt x="438" y="25"/>
                      </a:lnTo>
                      <a:lnTo>
                        <a:pt x="438" y="25"/>
                      </a:lnTo>
                      <a:lnTo>
                        <a:pt x="438" y="24"/>
                      </a:lnTo>
                      <a:lnTo>
                        <a:pt x="440" y="24"/>
                      </a:lnTo>
                      <a:lnTo>
                        <a:pt x="440" y="23"/>
                      </a:lnTo>
                      <a:lnTo>
                        <a:pt x="440" y="23"/>
                      </a:lnTo>
                      <a:lnTo>
                        <a:pt x="440" y="21"/>
                      </a:lnTo>
                      <a:close/>
                      <a:moveTo>
                        <a:pt x="2017" y="20"/>
                      </a:moveTo>
                      <a:lnTo>
                        <a:pt x="2018" y="20"/>
                      </a:lnTo>
                      <a:lnTo>
                        <a:pt x="2020" y="21"/>
                      </a:lnTo>
                      <a:lnTo>
                        <a:pt x="2020" y="21"/>
                      </a:lnTo>
                      <a:lnTo>
                        <a:pt x="2021" y="23"/>
                      </a:lnTo>
                      <a:lnTo>
                        <a:pt x="2021" y="24"/>
                      </a:lnTo>
                      <a:lnTo>
                        <a:pt x="2020" y="25"/>
                      </a:lnTo>
                      <a:lnTo>
                        <a:pt x="2020" y="27"/>
                      </a:lnTo>
                      <a:lnTo>
                        <a:pt x="2021" y="28"/>
                      </a:lnTo>
                      <a:lnTo>
                        <a:pt x="2024" y="25"/>
                      </a:lnTo>
                      <a:lnTo>
                        <a:pt x="2024" y="25"/>
                      </a:lnTo>
                      <a:lnTo>
                        <a:pt x="2024" y="25"/>
                      </a:lnTo>
                      <a:lnTo>
                        <a:pt x="2025" y="25"/>
                      </a:lnTo>
                      <a:lnTo>
                        <a:pt x="2025" y="25"/>
                      </a:lnTo>
                      <a:lnTo>
                        <a:pt x="2025" y="27"/>
                      </a:lnTo>
                      <a:lnTo>
                        <a:pt x="2027" y="25"/>
                      </a:lnTo>
                      <a:lnTo>
                        <a:pt x="2027" y="28"/>
                      </a:lnTo>
                      <a:lnTo>
                        <a:pt x="2029" y="28"/>
                      </a:lnTo>
                      <a:lnTo>
                        <a:pt x="2029" y="29"/>
                      </a:lnTo>
                      <a:lnTo>
                        <a:pt x="2031" y="29"/>
                      </a:lnTo>
                      <a:lnTo>
                        <a:pt x="2031" y="29"/>
                      </a:lnTo>
                      <a:lnTo>
                        <a:pt x="2034" y="30"/>
                      </a:lnTo>
                      <a:lnTo>
                        <a:pt x="2034" y="30"/>
                      </a:lnTo>
                      <a:lnTo>
                        <a:pt x="2037" y="30"/>
                      </a:lnTo>
                      <a:lnTo>
                        <a:pt x="2042" y="34"/>
                      </a:lnTo>
                      <a:lnTo>
                        <a:pt x="2042" y="36"/>
                      </a:lnTo>
                      <a:lnTo>
                        <a:pt x="2042" y="36"/>
                      </a:lnTo>
                      <a:lnTo>
                        <a:pt x="2042" y="37"/>
                      </a:lnTo>
                      <a:lnTo>
                        <a:pt x="2042" y="40"/>
                      </a:lnTo>
                      <a:lnTo>
                        <a:pt x="2042" y="40"/>
                      </a:lnTo>
                      <a:lnTo>
                        <a:pt x="2041" y="40"/>
                      </a:lnTo>
                      <a:lnTo>
                        <a:pt x="2039" y="41"/>
                      </a:lnTo>
                      <a:lnTo>
                        <a:pt x="2038" y="40"/>
                      </a:lnTo>
                      <a:lnTo>
                        <a:pt x="2037" y="40"/>
                      </a:lnTo>
                      <a:lnTo>
                        <a:pt x="2037" y="40"/>
                      </a:lnTo>
                      <a:lnTo>
                        <a:pt x="2037" y="41"/>
                      </a:lnTo>
                      <a:lnTo>
                        <a:pt x="2035" y="41"/>
                      </a:lnTo>
                      <a:lnTo>
                        <a:pt x="2034" y="42"/>
                      </a:lnTo>
                      <a:lnTo>
                        <a:pt x="2027" y="44"/>
                      </a:lnTo>
                      <a:lnTo>
                        <a:pt x="2027" y="45"/>
                      </a:lnTo>
                      <a:lnTo>
                        <a:pt x="2026" y="45"/>
                      </a:lnTo>
                      <a:lnTo>
                        <a:pt x="2026" y="45"/>
                      </a:lnTo>
                      <a:lnTo>
                        <a:pt x="2024" y="45"/>
                      </a:lnTo>
                      <a:lnTo>
                        <a:pt x="2024" y="44"/>
                      </a:lnTo>
                      <a:lnTo>
                        <a:pt x="2024" y="44"/>
                      </a:lnTo>
                      <a:lnTo>
                        <a:pt x="2022" y="44"/>
                      </a:lnTo>
                      <a:lnTo>
                        <a:pt x="2022" y="45"/>
                      </a:lnTo>
                      <a:lnTo>
                        <a:pt x="2021" y="44"/>
                      </a:lnTo>
                      <a:lnTo>
                        <a:pt x="2021" y="44"/>
                      </a:lnTo>
                      <a:lnTo>
                        <a:pt x="2016" y="44"/>
                      </a:lnTo>
                      <a:lnTo>
                        <a:pt x="2016" y="42"/>
                      </a:lnTo>
                      <a:lnTo>
                        <a:pt x="2014" y="42"/>
                      </a:lnTo>
                      <a:lnTo>
                        <a:pt x="2014" y="42"/>
                      </a:lnTo>
                      <a:lnTo>
                        <a:pt x="2013" y="42"/>
                      </a:lnTo>
                      <a:lnTo>
                        <a:pt x="2013" y="42"/>
                      </a:lnTo>
                      <a:lnTo>
                        <a:pt x="2009" y="46"/>
                      </a:lnTo>
                      <a:lnTo>
                        <a:pt x="2009" y="46"/>
                      </a:lnTo>
                      <a:lnTo>
                        <a:pt x="2005" y="48"/>
                      </a:lnTo>
                      <a:lnTo>
                        <a:pt x="2005" y="49"/>
                      </a:lnTo>
                      <a:lnTo>
                        <a:pt x="2004" y="49"/>
                      </a:lnTo>
                      <a:lnTo>
                        <a:pt x="2004" y="49"/>
                      </a:lnTo>
                      <a:lnTo>
                        <a:pt x="2003" y="49"/>
                      </a:lnTo>
                      <a:lnTo>
                        <a:pt x="2003" y="49"/>
                      </a:lnTo>
                      <a:lnTo>
                        <a:pt x="1999" y="49"/>
                      </a:lnTo>
                      <a:lnTo>
                        <a:pt x="1999" y="48"/>
                      </a:lnTo>
                      <a:lnTo>
                        <a:pt x="2000" y="46"/>
                      </a:lnTo>
                      <a:lnTo>
                        <a:pt x="2004" y="42"/>
                      </a:lnTo>
                      <a:lnTo>
                        <a:pt x="2005" y="41"/>
                      </a:lnTo>
                      <a:lnTo>
                        <a:pt x="2008" y="36"/>
                      </a:lnTo>
                      <a:lnTo>
                        <a:pt x="2010" y="36"/>
                      </a:lnTo>
                      <a:lnTo>
                        <a:pt x="2009" y="33"/>
                      </a:lnTo>
                      <a:lnTo>
                        <a:pt x="2010" y="33"/>
                      </a:lnTo>
                      <a:lnTo>
                        <a:pt x="2010" y="30"/>
                      </a:lnTo>
                      <a:lnTo>
                        <a:pt x="2013" y="29"/>
                      </a:lnTo>
                      <a:lnTo>
                        <a:pt x="2013" y="27"/>
                      </a:lnTo>
                      <a:lnTo>
                        <a:pt x="2013" y="27"/>
                      </a:lnTo>
                      <a:lnTo>
                        <a:pt x="2013" y="25"/>
                      </a:lnTo>
                      <a:lnTo>
                        <a:pt x="2014" y="25"/>
                      </a:lnTo>
                      <a:lnTo>
                        <a:pt x="2014" y="24"/>
                      </a:lnTo>
                      <a:lnTo>
                        <a:pt x="2014" y="23"/>
                      </a:lnTo>
                      <a:lnTo>
                        <a:pt x="2013" y="21"/>
                      </a:lnTo>
                      <a:lnTo>
                        <a:pt x="2016" y="21"/>
                      </a:lnTo>
                      <a:lnTo>
                        <a:pt x="2016" y="23"/>
                      </a:lnTo>
                      <a:lnTo>
                        <a:pt x="2016" y="23"/>
                      </a:lnTo>
                      <a:lnTo>
                        <a:pt x="2017" y="23"/>
                      </a:lnTo>
                      <a:lnTo>
                        <a:pt x="2017" y="23"/>
                      </a:lnTo>
                      <a:lnTo>
                        <a:pt x="2017" y="23"/>
                      </a:lnTo>
                      <a:lnTo>
                        <a:pt x="2017" y="20"/>
                      </a:lnTo>
                      <a:close/>
                      <a:moveTo>
                        <a:pt x="1935" y="15"/>
                      </a:moveTo>
                      <a:lnTo>
                        <a:pt x="1936" y="15"/>
                      </a:lnTo>
                      <a:lnTo>
                        <a:pt x="1937" y="15"/>
                      </a:lnTo>
                      <a:lnTo>
                        <a:pt x="1938" y="15"/>
                      </a:lnTo>
                      <a:lnTo>
                        <a:pt x="1938" y="16"/>
                      </a:lnTo>
                      <a:lnTo>
                        <a:pt x="1941" y="17"/>
                      </a:lnTo>
                      <a:lnTo>
                        <a:pt x="1944" y="17"/>
                      </a:lnTo>
                      <a:lnTo>
                        <a:pt x="1946" y="19"/>
                      </a:lnTo>
                      <a:lnTo>
                        <a:pt x="1948" y="21"/>
                      </a:lnTo>
                      <a:lnTo>
                        <a:pt x="1948" y="24"/>
                      </a:lnTo>
                      <a:lnTo>
                        <a:pt x="1945" y="24"/>
                      </a:lnTo>
                      <a:lnTo>
                        <a:pt x="1945" y="25"/>
                      </a:lnTo>
                      <a:lnTo>
                        <a:pt x="1936" y="25"/>
                      </a:lnTo>
                      <a:lnTo>
                        <a:pt x="1936" y="25"/>
                      </a:lnTo>
                      <a:lnTo>
                        <a:pt x="1935" y="25"/>
                      </a:lnTo>
                      <a:lnTo>
                        <a:pt x="1933" y="27"/>
                      </a:lnTo>
                      <a:lnTo>
                        <a:pt x="1929" y="25"/>
                      </a:lnTo>
                      <a:lnTo>
                        <a:pt x="1929" y="24"/>
                      </a:lnTo>
                      <a:lnTo>
                        <a:pt x="1931" y="24"/>
                      </a:lnTo>
                      <a:lnTo>
                        <a:pt x="1931" y="24"/>
                      </a:lnTo>
                      <a:lnTo>
                        <a:pt x="1929" y="23"/>
                      </a:lnTo>
                      <a:lnTo>
                        <a:pt x="1928" y="19"/>
                      </a:lnTo>
                      <a:lnTo>
                        <a:pt x="1929" y="19"/>
                      </a:lnTo>
                      <a:lnTo>
                        <a:pt x="1931" y="17"/>
                      </a:lnTo>
                      <a:lnTo>
                        <a:pt x="1931" y="16"/>
                      </a:lnTo>
                      <a:lnTo>
                        <a:pt x="1931" y="16"/>
                      </a:lnTo>
                      <a:lnTo>
                        <a:pt x="1931" y="15"/>
                      </a:lnTo>
                      <a:lnTo>
                        <a:pt x="1932" y="15"/>
                      </a:lnTo>
                      <a:lnTo>
                        <a:pt x="1935" y="15"/>
                      </a:lnTo>
                      <a:close/>
                      <a:moveTo>
                        <a:pt x="1567" y="13"/>
                      </a:moveTo>
                      <a:lnTo>
                        <a:pt x="1569" y="13"/>
                      </a:lnTo>
                      <a:lnTo>
                        <a:pt x="1569" y="16"/>
                      </a:lnTo>
                      <a:lnTo>
                        <a:pt x="1571" y="17"/>
                      </a:lnTo>
                      <a:lnTo>
                        <a:pt x="1571" y="19"/>
                      </a:lnTo>
                      <a:lnTo>
                        <a:pt x="1561" y="19"/>
                      </a:lnTo>
                      <a:lnTo>
                        <a:pt x="1561" y="19"/>
                      </a:lnTo>
                      <a:lnTo>
                        <a:pt x="1563" y="19"/>
                      </a:lnTo>
                      <a:lnTo>
                        <a:pt x="1564" y="17"/>
                      </a:lnTo>
                      <a:lnTo>
                        <a:pt x="1565" y="16"/>
                      </a:lnTo>
                      <a:lnTo>
                        <a:pt x="1567" y="15"/>
                      </a:lnTo>
                      <a:lnTo>
                        <a:pt x="1567" y="13"/>
                      </a:lnTo>
                      <a:close/>
                      <a:moveTo>
                        <a:pt x="280" y="13"/>
                      </a:moveTo>
                      <a:lnTo>
                        <a:pt x="281" y="13"/>
                      </a:lnTo>
                      <a:lnTo>
                        <a:pt x="281" y="13"/>
                      </a:lnTo>
                      <a:lnTo>
                        <a:pt x="281" y="13"/>
                      </a:lnTo>
                      <a:lnTo>
                        <a:pt x="281" y="13"/>
                      </a:lnTo>
                      <a:lnTo>
                        <a:pt x="281" y="13"/>
                      </a:lnTo>
                      <a:lnTo>
                        <a:pt x="280" y="13"/>
                      </a:lnTo>
                      <a:close/>
                      <a:moveTo>
                        <a:pt x="1641" y="12"/>
                      </a:moveTo>
                      <a:lnTo>
                        <a:pt x="1641" y="13"/>
                      </a:lnTo>
                      <a:lnTo>
                        <a:pt x="1641" y="15"/>
                      </a:lnTo>
                      <a:lnTo>
                        <a:pt x="1643" y="16"/>
                      </a:lnTo>
                      <a:lnTo>
                        <a:pt x="1643" y="17"/>
                      </a:lnTo>
                      <a:lnTo>
                        <a:pt x="1643" y="19"/>
                      </a:lnTo>
                      <a:lnTo>
                        <a:pt x="1643" y="19"/>
                      </a:lnTo>
                      <a:lnTo>
                        <a:pt x="1643" y="19"/>
                      </a:lnTo>
                      <a:lnTo>
                        <a:pt x="1640" y="19"/>
                      </a:lnTo>
                      <a:lnTo>
                        <a:pt x="1637" y="19"/>
                      </a:lnTo>
                      <a:lnTo>
                        <a:pt x="1636" y="17"/>
                      </a:lnTo>
                      <a:lnTo>
                        <a:pt x="1633" y="16"/>
                      </a:lnTo>
                      <a:lnTo>
                        <a:pt x="1635" y="15"/>
                      </a:lnTo>
                      <a:lnTo>
                        <a:pt x="1636" y="13"/>
                      </a:lnTo>
                      <a:lnTo>
                        <a:pt x="1637" y="13"/>
                      </a:lnTo>
                      <a:lnTo>
                        <a:pt x="1639" y="13"/>
                      </a:lnTo>
                      <a:lnTo>
                        <a:pt x="1641" y="12"/>
                      </a:lnTo>
                      <a:close/>
                      <a:moveTo>
                        <a:pt x="1560" y="11"/>
                      </a:moveTo>
                      <a:lnTo>
                        <a:pt x="1561" y="15"/>
                      </a:lnTo>
                      <a:lnTo>
                        <a:pt x="1560" y="15"/>
                      </a:lnTo>
                      <a:lnTo>
                        <a:pt x="1560" y="15"/>
                      </a:lnTo>
                      <a:lnTo>
                        <a:pt x="1556" y="15"/>
                      </a:lnTo>
                      <a:lnTo>
                        <a:pt x="1556" y="15"/>
                      </a:lnTo>
                      <a:lnTo>
                        <a:pt x="1555" y="15"/>
                      </a:lnTo>
                      <a:lnTo>
                        <a:pt x="1555" y="13"/>
                      </a:lnTo>
                      <a:lnTo>
                        <a:pt x="1555" y="13"/>
                      </a:lnTo>
                      <a:lnTo>
                        <a:pt x="1554" y="13"/>
                      </a:lnTo>
                      <a:lnTo>
                        <a:pt x="1554" y="12"/>
                      </a:lnTo>
                      <a:lnTo>
                        <a:pt x="1560" y="11"/>
                      </a:lnTo>
                      <a:close/>
                      <a:moveTo>
                        <a:pt x="1255" y="11"/>
                      </a:moveTo>
                      <a:lnTo>
                        <a:pt x="1256" y="11"/>
                      </a:lnTo>
                      <a:lnTo>
                        <a:pt x="1258" y="16"/>
                      </a:lnTo>
                      <a:lnTo>
                        <a:pt x="1260" y="16"/>
                      </a:lnTo>
                      <a:lnTo>
                        <a:pt x="1260" y="15"/>
                      </a:lnTo>
                      <a:lnTo>
                        <a:pt x="1262" y="15"/>
                      </a:lnTo>
                      <a:lnTo>
                        <a:pt x="1263" y="13"/>
                      </a:lnTo>
                      <a:lnTo>
                        <a:pt x="1264" y="13"/>
                      </a:lnTo>
                      <a:lnTo>
                        <a:pt x="1264" y="15"/>
                      </a:lnTo>
                      <a:lnTo>
                        <a:pt x="1264" y="16"/>
                      </a:lnTo>
                      <a:lnTo>
                        <a:pt x="1266" y="17"/>
                      </a:lnTo>
                      <a:lnTo>
                        <a:pt x="1267" y="17"/>
                      </a:lnTo>
                      <a:lnTo>
                        <a:pt x="1268" y="20"/>
                      </a:lnTo>
                      <a:lnTo>
                        <a:pt x="1270" y="20"/>
                      </a:lnTo>
                      <a:lnTo>
                        <a:pt x="1270" y="20"/>
                      </a:lnTo>
                      <a:lnTo>
                        <a:pt x="1271" y="21"/>
                      </a:lnTo>
                      <a:lnTo>
                        <a:pt x="1271" y="24"/>
                      </a:lnTo>
                      <a:lnTo>
                        <a:pt x="1271" y="24"/>
                      </a:lnTo>
                      <a:lnTo>
                        <a:pt x="1271" y="25"/>
                      </a:lnTo>
                      <a:lnTo>
                        <a:pt x="1271" y="27"/>
                      </a:lnTo>
                      <a:lnTo>
                        <a:pt x="1271" y="28"/>
                      </a:lnTo>
                      <a:lnTo>
                        <a:pt x="1272" y="28"/>
                      </a:lnTo>
                      <a:lnTo>
                        <a:pt x="1272" y="28"/>
                      </a:lnTo>
                      <a:lnTo>
                        <a:pt x="1273" y="27"/>
                      </a:lnTo>
                      <a:lnTo>
                        <a:pt x="1273" y="25"/>
                      </a:lnTo>
                      <a:lnTo>
                        <a:pt x="1275" y="27"/>
                      </a:lnTo>
                      <a:lnTo>
                        <a:pt x="1277" y="32"/>
                      </a:lnTo>
                      <a:lnTo>
                        <a:pt x="1277" y="32"/>
                      </a:lnTo>
                      <a:lnTo>
                        <a:pt x="1277" y="34"/>
                      </a:lnTo>
                      <a:lnTo>
                        <a:pt x="1279" y="34"/>
                      </a:lnTo>
                      <a:lnTo>
                        <a:pt x="1279" y="36"/>
                      </a:lnTo>
                      <a:lnTo>
                        <a:pt x="1281" y="37"/>
                      </a:lnTo>
                      <a:lnTo>
                        <a:pt x="1284" y="37"/>
                      </a:lnTo>
                      <a:lnTo>
                        <a:pt x="1284" y="37"/>
                      </a:lnTo>
                      <a:lnTo>
                        <a:pt x="1285" y="37"/>
                      </a:lnTo>
                      <a:lnTo>
                        <a:pt x="1285" y="38"/>
                      </a:lnTo>
                      <a:lnTo>
                        <a:pt x="1289" y="38"/>
                      </a:lnTo>
                      <a:lnTo>
                        <a:pt x="1290" y="38"/>
                      </a:lnTo>
                      <a:lnTo>
                        <a:pt x="1292" y="40"/>
                      </a:lnTo>
                      <a:lnTo>
                        <a:pt x="1292" y="42"/>
                      </a:lnTo>
                      <a:lnTo>
                        <a:pt x="1290" y="42"/>
                      </a:lnTo>
                      <a:lnTo>
                        <a:pt x="1288" y="42"/>
                      </a:lnTo>
                      <a:lnTo>
                        <a:pt x="1285" y="42"/>
                      </a:lnTo>
                      <a:lnTo>
                        <a:pt x="1283" y="44"/>
                      </a:lnTo>
                      <a:lnTo>
                        <a:pt x="1281" y="45"/>
                      </a:lnTo>
                      <a:lnTo>
                        <a:pt x="1279" y="46"/>
                      </a:lnTo>
                      <a:lnTo>
                        <a:pt x="1277" y="50"/>
                      </a:lnTo>
                      <a:lnTo>
                        <a:pt x="1279" y="50"/>
                      </a:lnTo>
                      <a:lnTo>
                        <a:pt x="1279" y="53"/>
                      </a:lnTo>
                      <a:lnTo>
                        <a:pt x="1279" y="53"/>
                      </a:lnTo>
                      <a:lnTo>
                        <a:pt x="1279" y="55"/>
                      </a:lnTo>
                      <a:lnTo>
                        <a:pt x="1279" y="55"/>
                      </a:lnTo>
                      <a:lnTo>
                        <a:pt x="1279" y="57"/>
                      </a:lnTo>
                      <a:lnTo>
                        <a:pt x="1276" y="57"/>
                      </a:lnTo>
                      <a:lnTo>
                        <a:pt x="1276" y="58"/>
                      </a:lnTo>
                      <a:lnTo>
                        <a:pt x="1276" y="61"/>
                      </a:lnTo>
                      <a:lnTo>
                        <a:pt x="1275" y="62"/>
                      </a:lnTo>
                      <a:lnTo>
                        <a:pt x="1273" y="63"/>
                      </a:lnTo>
                      <a:lnTo>
                        <a:pt x="1271" y="63"/>
                      </a:lnTo>
                      <a:lnTo>
                        <a:pt x="1270" y="63"/>
                      </a:lnTo>
                      <a:lnTo>
                        <a:pt x="1270" y="66"/>
                      </a:lnTo>
                      <a:lnTo>
                        <a:pt x="1268" y="67"/>
                      </a:lnTo>
                      <a:lnTo>
                        <a:pt x="1267" y="68"/>
                      </a:lnTo>
                      <a:lnTo>
                        <a:pt x="1266" y="68"/>
                      </a:lnTo>
                      <a:lnTo>
                        <a:pt x="1266" y="70"/>
                      </a:lnTo>
                      <a:lnTo>
                        <a:pt x="1260" y="70"/>
                      </a:lnTo>
                      <a:lnTo>
                        <a:pt x="1260" y="70"/>
                      </a:lnTo>
                      <a:lnTo>
                        <a:pt x="1258" y="71"/>
                      </a:lnTo>
                      <a:lnTo>
                        <a:pt x="1258" y="72"/>
                      </a:lnTo>
                      <a:lnTo>
                        <a:pt x="1259" y="74"/>
                      </a:lnTo>
                      <a:lnTo>
                        <a:pt x="1259" y="76"/>
                      </a:lnTo>
                      <a:lnTo>
                        <a:pt x="1256" y="76"/>
                      </a:lnTo>
                      <a:lnTo>
                        <a:pt x="1256" y="78"/>
                      </a:lnTo>
                      <a:lnTo>
                        <a:pt x="1255" y="76"/>
                      </a:lnTo>
                      <a:lnTo>
                        <a:pt x="1254" y="79"/>
                      </a:lnTo>
                      <a:lnTo>
                        <a:pt x="1254" y="79"/>
                      </a:lnTo>
                      <a:lnTo>
                        <a:pt x="1254" y="78"/>
                      </a:lnTo>
                      <a:lnTo>
                        <a:pt x="1253" y="76"/>
                      </a:lnTo>
                      <a:lnTo>
                        <a:pt x="1251" y="74"/>
                      </a:lnTo>
                      <a:lnTo>
                        <a:pt x="1250" y="71"/>
                      </a:lnTo>
                      <a:lnTo>
                        <a:pt x="1249" y="71"/>
                      </a:lnTo>
                      <a:lnTo>
                        <a:pt x="1246" y="72"/>
                      </a:lnTo>
                      <a:lnTo>
                        <a:pt x="1245" y="71"/>
                      </a:lnTo>
                      <a:lnTo>
                        <a:pt x="1245" y="71"/>
                      </a:lnTo>
                      <a:lnTo>
                        <a:pt x="1245" y="71"/>
                      </a:lnTo>
                      <a:lnTo>
                        <a:pt x="1242" y="70"/>
                      </a:lnTo>
                      <a:lnTo>
                        <a:pt x="1242" y="68"/>
                      </a:lnTo>
                      <a:lnTo>
                        <a:pt x="1233" y="67"/>
                      </a:lnTo>
                      <a:lnTo>
                        <a:pt x="1233" y="67"/>
                      </a:lnTo>
                      <a:lnTo>
                        <a:pt x="1232" y="67"/>
                      </a:lnTo>
                      <a:lnTo>
                        <a:pt x="1232" y="65"/>
                      </a:lnTo>
                      <a:lnTo>
                        <a:pt x="1232" y="62"/>
                      </a:lnTo>
                      <a:lnTo>
                        <a:pt x="1230" y="61"/>
                      </a:lnTo>
                      <a:lnTo>
                        <a:pt x="1232" y="59"/>
                      </a:lnTo>
                      <a:lnTo>
                        <a:pt x="1232" y="59"/>
                      </a:lnTo>
                      <a:lnTo>
                        <a:pt x="1232" y="59"/>
                      </a:lnTo>
                      <a:lnTo>
                        <a:pt x="1233" y="59"/>
                      </a:lnTo>
                      <a:lnTo>
                        <a:pt x="1234" y="59"/>
                      </a:lnTo>
                      <a:lnTo>
                        <a:pt x="1235" y="61"/>
                      </a:lnTo>
                      <a:lnTo>
                        <a:pt x="1235" y="62"/>
                      </a:lnTo>
                      <a:lnTo>
                        <a:pt x="1235" y="62"/>
                      </a:lnTo>
                      <a:lnTo>
                        <a:pt x="1235" y="61"/>
                      </a:lnTo>
                      <a:lnTo>
                        <a:pt x="1237" y="61"/>
                      </a:lnTo>
                      <a:lnTo>
                        <a:pt x="1237" y="61"/>
                      </a:lnTo>
                      <a:lnTo>
                        <a:pt x="1238" y="61"/>
                      </a:lnTo>
                      <a:lnTo>
                        <a:pt x="1238" y="61"/>
                      </a:lnTo>
                      <a:lnTo>
                        <a:pt x="1238" y="61"/>
                      </a:lnTo>
                      <a:lnTo>
                        <a:pt x="1242" y="62"/>
                      </a:lnTo>
                      <a:lnTo>
                        <a:pt x="1243" y="61"/>
                      </a:lnTo>
                      <a:lnTo>
                        <a:pt x="1243" y="61"/>
                      </a:lnTo>
                      <a:lnTo>
                        <a:pt x="1242" y="59"/>
                      </a:lnTo>
                      <a:lnTo>
                        <a:pt x="1241" y="58"/>
                      </a:lnTo>
                      <a:lnTo>
                        <a:pt x="1241" y="57"/>
                      </a:lnTo>
                      <a:lnTo>
                        <a:pt x="1241" y="55"/>
                      </a:lnTo>
                      <a:lnTo>
                        <a:pt x="1242" y="55"/>
                      </a:lnTo>
                      <a:lnTo>
                        <a:pt x="1243" y="55"/>
                      </a:lnTo>
                      <a:lnTo>
                        <a:pt x="1243" y="54"/>
                      </a:lnTo>
                      <a:lnTo>
                        <a:pt x="1247" y="54"/>
                      </a:lnTo>
                      <a:lnTo>
                        <a:pt x="1249" y="54"/>
                      </a:lnTo>
                      <a:lnTo>
                        <a:pt x="1249" y="53"/>
                      </a:lnTo>
                      <a:lnTo>
                        <a:pt x="1242" y="53"/>
                      </a:lnTo>
                      <a:lnTo>
                        <a:pt x="1241" y="53"/>
                      </a:lnTo>
                      <a:lnTo>
                        <a:pt x="1239" y="54"/>
                      </a:lnTo>
                      <a:lnTo>
                        <a:pt x="1237" y="54"/>
                      </a:lnTo>
                      <a:lnTo>
                        <a:pt x="1235" y="54"/>
                      </a:lnTo>
                      <a:lnTo>
                        <a:pt x="1235" y="54"/>
                      </a:lnTo>
                      <a:lnTo>
                        <a:pt x="1235" y="54"/>
                      </a:lnTo>
                      <a:lnTo>
                        <a:pt x="1234" y="54"/>
                      </a:lnTo>
                      <a:lnTo>
                        <a:pt x="1234" y="53"/>
                      </a:lnTo>
                      <a:lnTo>
                        <a:pt x="1232" y="54"/>
                      </a:lnTo>
                      <a:lnTo>
                        <a:pt x="1232" y="55"/>
                      </a:lnTo>
                      <a:lnTo>
                        <a:pt x="1229" y="55"/>
                      </a:lnTo>
                      <a:lnTo>
                        <a:pt x="1229" y="48"/>
                      </a:lnTo>
                      <a:lnTo>
                        <a:pt x="1230" y="48"/>
                      </a:lnTo>
                      <a:lnTo>
                        <a:pt x="1232" y="48"/>
                      </a:lnTo>
                      <a:lnTo>
                        <a:pt x="1232" y="49"/>
                      </a:lnTo>
                      <a:lnTo>
                        <a:pt x="1232" y="46"/>
                      </a:lnTo>
                      <a:lnTo>
                        <a:pt x="1235" y="48"/>
                      </a:lnTo>
                      <a:lnTo>
                        <a:pt x="1235" y="49"/>
                      </a:lnTo>
                      <a:lnTo>
                        <a:pt x="1239" y="49"/>
                      </a:lnTo>
                      <a:lnTo>
                        <a:pt x="1239" y="48"/>
                      </a:lnTo>
                      <a:lnTo>
                        <a:pt x="1241" y="48"/>
                      </a:lnTo>
                      <a:lnTo>
                        <a:pt x="1241" y="48"/>
                      </a:lnTo>
                      <a:lnTo>
                        <a:pt x="1241" y="48"/>
                      </a:lnTo>
                      <a:lnTo>
                        <a:pt x="1241" y="48"/>
                      </a:lnTo>
                      <a:lnTo>
                        <a:pt x="1242" y="48"/>
                      </a:lnTo>
                      <a:lnTo>
                        <a:pt x="1242" y="48"/>
                      </a:lnTo>
                      <a:lnTo>
                        <a:pt x="1243" y="46"/>
                      </a:lnTo>
                      <a:lnTo>
                        <a:pt x="1249" y="48"/>
                      </a:lnTo>
                      <a:lnTo>
                        <a:pt x="1259" y="46"/>
                      </a:lnTo>
                      <a:lnTo>
                        <a:pt x="1260" y="45"/>
                      </a:lnTo>
                      <a:lnTo>
                        <a:pt x="1262" y="45"/>
                      </a:lnTo>
                      <a:lnTo>
                        <a:pt x="1262" y="44"/>
                      </a:lnTo>
                      <a:lnTo>
                        <a:pt x="1256" y="44"/>
                      </a:lnTo>
                      <a:lnTo>
                        <a:pt x="1256" y="45"/>
                      </a:lnTo>
                      <a:lnTo>
                        <a:pt x="1253" y="44"/>
                      </a:lnTo>
                      <a:lnTo>
                        <a:pt x="1253" y="44"/>
                      </a:lnTo>
                      <a:lnTo>
                        <a:pt x="1251" y="44"/>
                      </a:lnTo>
                      <a:lnTo>
                        <a:pt x="1251" y="42"/>
                      </a:lnTo>
                      <a:lnTo>
                        <a:pt x="1251" y="41"/>
                      </a:lnTo>
                      <a:lnTo>
                        <a:pt x="1250" y="41"/>
                      </a:lnTo>
                      <a:lnTo>
                        <a:pt x="1249" y="41"/>
                      </a:lnTo>
                      <a:lnTo>
                        <a:pt x="1249" y="41"/>
                      </a:lnTo>
                      <a:lnTo>
                        <a:pt x="1243" y="41"/>
                      </a:lnTo>
                      <a:lnTo>
                        <a:pt x="1243" y="38"/>
                      </a:lnTo>
                      <a:lnTo>
                        <a:pt x="1243" y="36"/>
                      </a:lnTo>
                      <a:lnTo>
                        <a:pt x="1242" y="36"/>
                      </a:lnTo>
                      <a:lnTo>
                        <a:pt x="1241" y="37"/>
                      </a:lnTo>
                      <a:lnTo>
                        <a:pt x="1239" y="37"/>
                      </a:lnTo>
                      <a:lnTo>
                        <a:pt x="1239" y="36"/>
                      </a:lnTo>
                      <a:lnTo>
                        <a:pt x="1237" y="37"/>
                      </a:lnTo>
                      <a:lnTo>
                        <a:pt x="1237" y="41"/>
                      </a:lnTo>
                      <a:lnTo>
                        <a:pt x="1230" y="41"/>
                      </a:lnTo>
                      <a:lnTo>
                        <a:pt x="1230" y="44"/>
                      </a:lnTo>
                      <a:lnTo>
                        <a:pt x="1229" y="44"/>
                      </a:lnTo>
                      <a:lnTo>
                        <a:pt x="1229" y="44"/>
                      </a:lnTo>
                      <a:lnTo>
                        <a:pt x="1229" y="44"/>
                      </a:lnTo>
                      <a:lnTo>
                        <a:pt x="1228" y="44"/>
                      </a:lnTo>
                      <a:lnTo>
                        <a:pt x="1225" y="44"/>
                      </a:lnTo>
                      <a:lnTo>
                        <a:pt x="1222" y="44"/>
                      </a:lnTo>
                      <a:lnTo>
                        <a:pt x="1222" y="38"/>
                      </a:lnTo>
                      <a:lnTo>
                        <a:pt x="1222" y="38"/>
                      </a:lnTo>
                      <a:lnTo>
                        <a:pt x="1222" y="37"/>
                      </a:lnTo>
                      <a:lnTo>
                        <a:pt x="1221" y="37"/>
                      </a:lnTo>
                      <a:lnTo>
                        <a:pt x="1222" y="34"/>
                      </a:lnTo>
                      <a:lnTo>
                        <a:pt x="1220" y="33"/>
                      </a:lnTo>
                      <a:lnTo>
                        <a:pt x="1218" y="32"/>
                      </a:lnTo>
                      <a:lnTo>
                        <a:pt x="1216" y="32"/>
                      </a:lnTo>
                      <a:lnTo>
                        <a:pt x="1217" y="30"/>
                      </a:lnTo>
                      <a:lnTo>
                        <a:pt x="1217" y="28"/>
                      </a:lnTo>
                      <a:lnTo>
                        <a:pt x="1218" y="28"/>
                      </a:lnTo>
                      <a:lnTo>
                        <a:pt x="1218" y="28"/>
                      </a:lnTo>
                      <a:lnTo>
                        <a:pt x="1220" y="28"/>
                      </a:lnTo>
                      <a:lnTo>
                        <a:pt x="1220" y="27"/>
                      </a:lnTo>
                      <a:lnTo>
                        <a:pt x="1218" y="25"/>
                      </a:lnTo>
                      <a:lnTo>
                        <a:pt x="1218" y="24"/>
                      </a:lnTo>
                      <a:lnTo>
                        <a:pt x="1218" y="23"/>
                      </a:lnTo>
                      <a:lnTo>
                        <a:pt x="1217" y="23"/>
                      </a:lnTo>
                      <a:lnTo>
                        <a:pt x="1217" y="24"/>
                      </a:lnTo>
                      <a:lnTo>
                        <a:pt x="1216" y="24"/>
                      </a:lnTo>
                      <a:lnTo>
                        <a:pt x="1215" y="24"/>
                      </a:lnTo>
                      <a:lnTo>
                        <a:pt x="1216" y="20"/>
                      </a:lnTo>
                      <a:lnTo>
                        <a:pt x="1216" y="16"/>
                      </a:lnTo>
                      <a:lnTo>
                        <a:pt x="1217" y="16"/>
                      </a:lnTo>
                      <a:lnTo>
                        <a:pt x="1218" y="17"/>
                      </a:lnTo>
                      <a:lnTo>
                        <a:pt x="1218" y="17"/>
                      </a:lnTo>
                      <a:lnTo>
                        <a:pt x="1220" y="17"/>
                      </a:lnTo>
                      <a:lnTo>
                        <a:pt x="1220" y="17"/>
                      </a:lnTo>
                      <a:lnTo>
                        <a:pt x="1221" y="16"/>
                      </a:lnTo>
                      <a:lnTo>
                        <a:pt x="1222" y="16"/>
                      </a:lnTo>
                      <a:lnTo>
                        <a:pt x="1222" y="15"/>
                      </a:lnTo>
                      <a:lnTo>
                        <a:pt x="1226" y="16"/>
                      </a:lnTo>
                      <a:lnTo>
                        <a:pt x="1226" y="16"/>
                      </a:lnTo>
                      <a:lnTo>
                        <a:pt x="1228" y="16"/>
                      </a:lnTo>
                      <a:lnTo>
                        <a:pt x="1228" y="15"/>
                      </a:lnTo>
                      <a:lnTo>
                        <a:pt x="1229" y="15"/>
                      </a:lnTo>
                      <a:lnTo>
                        <a:pt x="1229" y="16"/>
                      </a:lnTo>
                      <a:lnTo>
                        <a:pt x="1232" y="16"/>
                      </a:lnTo>
                      <a:lnTo>
                        <a:pt x="1232" y="19"/>
                      </a:lnTo>
                      <a:lnTo>
                        <a:pt x="1230" y="19"/>
                      </a:lnTo>
                      <a:lnTo>
                        <a:pt x="1228" y="19"/>
                      </a:lnTo>
                      <a:lnTo>
                        <a:pt x="1226" y="20"/>
                      </a:lnTo>
                      <a:lnTo>
                        <a:pt x="1226" y="20"/>
                      </a:lnTo>
                      <a:lnTo>
                        <a:pt x="1228" y="20"/>
                      </a:lnTo>
                      <a:lnTo>
                        <a:pt x="1229" y="21"/>
                      </a:lnTo>
                      <a:lnTo>
                        <a:pt x="1229" y="23"/>
                      </a:lnTo>
                      <a:lnTo>
                        <a:pt x="1232" y="23"/>
                      </a:lnTo>
                      <a:lnTo>
                        <a:pt x="1232" y="24"/>
                      </a:lnTo>
                      <a:lnTo>
                        <a:pt x="1232" y="24"/>
                      </a:lnTo>
                      <a:lnTo>
                        <a:pt x="1232" y="24"/>
                      </a:lnTo>
                      <a:lnTo>
                        <a:pt x="1232" y="25"/>
                      </a:lnTo>
                      <a:lnTo>
                        <a:pt x="1234" y="25"/>
                      </a:lnTo>
                      <a:lnTo>
                        <a:pt x="1233" y="21"/>
                      </a:lnTo>
                      <a:lnTo>
                        <a:pt x="1234" y="19"/>
                      </a:lnTo>
                      <a:lnTo>
                        <a:pt x="1235" y="17"/>
                      </a:lnTo>
                      <a:lnTo>
                        <a:pt x="1237" y="17"/>
                      </a:lnTo>
                      <a:lnTo>
                        <a:pt x="1239" y="17"/>
                      </a:lnTo>
                      <a:lnTo>
                        <a:pt x="1241" y="19"/>
                      </a:lnTo>
                      <a:lnTo>
                        <a:pt x="1241" y="20"/>
                      </a:lnTo>
                      <a:lnTo>
                        <a:pt x="1242" y="21"/>
                      </a:lnTo>
                      <a:lnTo>
                        <a:pt x="1242" y="23"/>
                      </a:lnTo>
                      <a:lnTo>
                        <a:pt x="1242" y="24"/>
                      </a:lnTo>
                      <a:lnTo>
                        <a:pt x="1246" y="28"/>
                      </a:lnTo>
                      <a:lnTo>
                        <a:pt x="1246" y="29"/>
                      </a:lnTo>
                      <a:lnTo>
                        <a:pt x="1247" y="29"/>
                      </a:lnTo>
                      <a:lnTo>
                        <a:pt x="1247" y="30"/>
                      </a:lnTo>
                      <a:lnTo>
                        <a:pt x="1249" y="30"/>
                      </a:lnTo>
                      <a:lnTo>
                        <a:pt x="1249" y="33"/>
                      </a:lnTo>
                      <a:lnTo>
                        <a:pt x="1250" y="33"/>
                      </a:lnTo>
                      <a:lnTo>
                        <a:pt x="1250" y="34"/>
                      </a:lnTo>
                      <a:lnTo>
                        <a:pt x="1251" y="34"/>
                      </a:lnTo>
                      <a:lnTo>
                        <a:pt x="1251" y="33"/>
                      </a:lnTo>
                      <a:lnTo>
                        <a:pt x="1250" y="33"/>
                      </a:lnTo>
                      <a:lnTo>
                        <a:pt x="1250" y="29"/>
                      </a:lnTo>
                      <a:lnTo>
                        <a:pt x="1249" y="28"/>
                      </a:lnTo>
                      <a:lnTo>
                        <a:pt x="1249" y="27"/>
                      </a:lnTo>
                      <a:lnTo>
                        <a:pt x="1247" y="27"/>
                      </a:lnTo>
                      <a:lnTo>
                        <a:pt x="1246" y="19"/>
                      </a:lnTo>
                      <a:lnTo>
                        <a:pt x="1249" y="17"/>
                      </a:lnTo>
                      <a:lnTo>
                        <a:pt x="1251" y="16"/>
                      </a:lnTo>
                      <a:lnTo>
                        <a:pt x="1251" y="15"/>
                      </a:lnTo>
                      <a:lnTo>
                        <a:pt x="1253" y="13"/>
                      </a:lnTo>
                      <a:lnTo>
                        <a:pt x="1254" y="13"/>
                      </a:lnTo>
                      <a:lnTo>
                        <a:pt x="1254" y="12"/>
                      </a:lnTo>
                      <a:lnTo>
                        <a:pt x="1255" y="11"/>
                      </a:lnTo>
                      <a:close/>
                      <a:moveTo>
                        <a:pt x="1590" y="8"/>
                      </a:moveTo>
                      <a:lnTo>
                        <a:pt x="1592" y="10"/>
                      </a:lnTo>
                      <a:lnTo>
                        <a:pt x="1592" y="10"/>
                      </a:lnTo>
                      <a:lnTo>
                        <a:pt x="1592" y="10"/>
                      </a:lnTo>
                      <a:lnTo>
                        <a:pt x="1590" y="10"/>
                      </a:lnTo>
                      <a:lnTo>
                        <a:pt x="1590" y="8"/>
                      </a:lnTo>
                      <a:close/>
                      <a:moveTo>
                        <a:pt x="1599" y="7"/>
                      </a:moveTo>
                      <a:lnTo>
                        <a:pt x="1602" y="7"/>
                      </a:lnTo>
                      <a:lnTo>
                        <a:pt x="1602" y="8"/>
                      </a:lnTo>
                      <a:lnTo>
                        <a:pt x="1602" y="10"/>
                      </a:lnTo>
                      <a:lnTo>
                        <a:pt x="1599" y="10"/>
                      </a:lnTo>
                      <a:lnTo>
                        <a:pt x="1599" y="7"/>
                      </a:lnTo>
                      <a:close/>
                      <a:moveTo>
                        <a:pt x="218" y="7"/>
                      </a:moveTo>
                      <a:lnTo>
                        <a:pt x="222" y="7"/>
                      </a:lnTo>
                      <a:lnTo>
                        <a:pt x="222" y="10"/>
                      </a:lnTo>
                      <a:lnTo>
                        <a:pt x="222" y="11"/>
                      </a:lnTo>
                      <a:lnTo>
                        <a:pt x="224" y="12"/>
                      </a:lnTo>
                      <a:lnTo>
                        <a:pt x="225" y="13"/>
                      </a:lnTo>
                      <a:lnTo>
                        <a:pt x="226" y="15"/>
                      </a:lnTo>
                      <a:lnTo>
                        <a:pt x="226" y="17"/>
                      </a:lnTo>
                      <a:lnTo>
                        <a:pt x="224" y="17"/>
                      </a:lnTo>
                      <a:lnTo>
                        <a:pt x="224" y="17"/>
                      </a:lnTo>
                      <a:lnTo>
                        <a:pt x="224" y="16"/>
                      </a:lnTo>
                      <a:lnTo>
                        <a:pt x="224" y="15"/>
                      </a:lnTo>
                      <a:lnTo>
                        <a:pt x="222" y="15"/>
                      </a:lnTo>
                      <a:lnTo>
                        <a:pt x="222" y="15"/>
                      </a:lnTo>
                      <a:lnTo>
                        <a:pt x="222" y="15"/>
                      </a:lnTo>
                      <a:lnTo>
                        <a:pt x="221" y="15"/>
                      </a:lnTo>
                      <a:lnTo>
                        <a:pt x="220" y="15"/>
                      </a:lnTo>
                      <a:lnTo>
                        <a:pt x="220" y="13"/>
                      </a:lnTo>
                      <a:lnTo>
                        <a:pt x="220" y="12"/>
                      </a:lnTo>
                      <a:lnTo>
                        <a:pt x="220" y="11"/>
                      </a:lnTo>
                      <a:lnTo>
                        <a:pt x="218" y="11"/>
                      </a:lnTo>
                      <a:lnTo>
                        <a:pt x="218" y="7"/>
                      </a:lnTo>
                      <a:close/>
                      <a:moveTo>
                        <a:pt x="933" y="7"/>
                      </a:moveTo>
                      <a:lnTo>
                        <a:pt x="936" y="7"/>
                      </a:lnTo>
                      <a:lnTo>
                        <a:pt x="936" y="8"/>
                      </a:lnTo>
                      <a:lnTo>
                        <a:pt x="937" y="8"/>
                      </a:lnTo>
                      <a:lnTo>
                        <a:pt x="937" y="8"/>
                      </a:lnTo>
                      <a:lnTo>
                        <a:pt x="936" y="8"/>
                      </a:lnTo>
                      <a:lnTo>
                        <a:pt x="936" y="10"/>
                      </a:lnTo>
                      <a:lnTo>
                        <a:pt x="933" y="10"/>
                      </a:lnTo>
                      <a:lnTo>
                        <a:pt x="933" y="8"/>
                      </a:lnTo>
                      <a:lnTo>
                        <a:pt x="933" y="7"/>
                      </a:lnTo>
                      <a:close/>
                      <a:moveTo>
                        <a:pt x="1618" y="6"/>
                      </a:moveTo>
                      <a:lnTo>
                        <a:pt x="1622" y="6"/>
                      </a:lnTo>
                      <a:lnTo>
                        <a:pt x="1622" y="7"/>
                      </a:lnTo>
                      <a:lnTo>
                        <a:pt x="1623" y="7"/>
                      </a:lnTo>
                      <a:lnTo>
                        <a:pt x="1623" y="8"/>
                      </a:lnTo>
                      <a:lnTo>
                        <a:pt x="1619" y="11"/>
                      </a:lnTo>
                      <a:lnTo>
                        <a:pt x="1620" y="11"/>
                      </a:lnTo>
                      <a:lnTo>
                        <a:pt x="1622" y="12"/>
                      </a:lnTo>
                      <a:lnTo>
                        <a:pt x="1622" y="12"/>
                      </a:lnTo>
                      <a:lnTo>
                        <a:pt x="1620" y="12"/>
                      </a:lnTo>
                      <a:lnTo>
                        <a:pt x="1620" y="13"/>
                      </a:lnTo>
                      <a:lnTo>
                        <a:pt x="1618" y="13"/>
                      </a:lnTo>
                      <a:lnTo>
                        <a:pt x="1618" y="12"/>
                      </a:lnTo>
                      <a:lnTo>
                        <a:pt x="1616" y="12"/>
                      </a:lnTo>
                      <a:lnTo>
                        <a:pt x="1615" y="12"/>
                      </a:lnTo>
                      <a:lnTo>
                        <a:pt x="1613" y="12"/>
                      </a:lnTo>
                      <a:lnTo>
                        <a:pt x="1611" y="12"/>
                      </a:lnTo>
                      <a:lnTo>
                        <a:pt x="1611" y="11"/>
                      </a:lnTo>
                      <a:lnTo>
                        <a:pt x="1611" y="8"/>
                      </a:lnTo>
                      <a:lnTo>
                        <a:pt x="1613" y="8"/>
                      </a:lnTo>
                      <a:lnTo>
                        <a:pt x="1613" y="8"/>
                      </a:lnTo>
                      <a:lnTo>
                        <a:pt x="1615" y="8"/>
                      </a:lnTo>
                      <a:lnTo>
                        <a:pt x="1616" y="7"/>
                      </a:lnTo>
                      <a:lnTo>
                        <a:pt x="1616" y="7"/>
                      </a:lnTo>
                      <a:lnTo>
                        <a:pt x="1616" y="7"/>
                      </a:lnTo>
                      <a:lnTo>
                        <a:pt x="1616" y="7"/>
                      </a:lnTo>
                      <a:lnTo>
                        <a:pt x="1618" y="7"/>
                      </a:lnTo>
                      <a:lnTo>
                        <a:pt x="1618" y="7"/>
                      </a:lnTo>
                      <a:lnTo>
                        <a:pt x="1618" y="6"/>
                      </a:lnTo>
                      <a:close/>
                      <a:moveTo>
                        <a:pt x="279" y="6"/>
                      </a:moveTo>
                      <a:lnTo>
                        <a:pt x="279" y="7"/>
                      </a:lnTo>
                      <a:lnTo>
                        <a:pt x="279" y="7"/>
                      </a:lnTo>
                      <a:lnTo>
                        <a:pt x="277" y="8"/>
                      </a:lnTo>
                      <a:lnTo>
                        <a:pt x="279" y="8"/>
                      </a:lnTo>
                      <a:lnTo>
                        <a:pt x="279" y="8"/>
                      </a:lnTo>
                      <a:lnTo>
                        <a:pt x="280" y="8"/>
                      </a:lnTo>
                      <a:lnTo>
                        <a:pt x="280" y="7"/>
                      </a:lnTo>
                      <a:lnTo>
                        <a:pt x="281" y="7"/>
                      </a:lnTo>
                      <a:lnTo>
                        <a:pt x="281" y="7"/>
                      </a:lnTo>
                      <a:lnTo>
                        <a:pt x="280" y="7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79" y="6"/>
                      </a:lnTo>
                      <a:close/>
                      <a:moveTo>
                        <a:pt x="1584" y="4"/>
                      </a:moveTo>
                      <a:lnTo>
                        <a:pt x="1586" y="7"/>
                      </a:lnTo>
                      <a:lnTo>
                        <a:pt x="1589" y="7"/>
                      </a:lnTo>
                      <a:lnTo>
                        <a:pt x="1588" y="11"/>
                      </a:lnTo>
                      <a:lnTo>
                        <a:pt x="1586" y="11"/>
                      </a:lnTo>
                      <a:lnTo>
                        <a:pt x="1584" y="11"/>
                      </a:lnTo>
                      <a:lnTo>
                        <a:pt x="1581" y="10"/>
                      </a:lnTo>
                      <a:lnTo>
                        <a:pt x="1580" y="10"/>
                      </a:lnTo>
                      <a:lnTo>
                        <a:pt x="1577" y="8"/>
                      </a:lnTo>
                      <a:lnTo>
                        <a:pt x="1576" y="7"/>
                      </a:lnTo>
                      <a:lnTo>
                        <a:pt x="1577" y="7"/>
                      </a:lnTo>
                      <a:lnTo>
                        <a:pt x="1580" y="7"/>
                      </a:lnTo>
                      <a:lnTo>
                        <a:pt x="1580" y="6"/>
                      </a:lnTo>
                      <a:lnTo>
                        <a:pt x="1581" y="6"/>
                      </a:lnTo>
                      <a:lnTo>
                        <a:pt x="1582" y="4"/>
                      </a:lnTo>
                      <a:lnTo>
                        <a:pt x="1584" y="4"/>
                      </a:lnTo>
                      <a:close/>
                      <a:moveTo>
                        <a:pt x="1311" y="4"/>
                      </a:moveTo>
                      <a:lnTo>
                        <a:pt x="1313" y="4"/>
                      </a:lnTo>
                      <a:lnTo>
                        <a:pt x="1313" y="6"/>
                      </a:lnTo>
                      <a:lnTo>
                        <a:pt x="1313" y="6"/>
                      </a:lnTo>
                      <a:lnTo>
                        <a:pt x="1313" y="6"/>
                      </a:lnTo>
                      <a:lnTo>
                        <a:pt x="1313" y="7"/>
                      </a:lnTo>
                      <a:lnTo>
                        <a:pt x="1311" y="7"/>
                      </a:lnTo>
                      <a:lnTo>
                        <a:pt x="1311" y="4"/>
                      </a:lnTo>
                      <a:close/>
                      <a:moveTo>
                        <a:pt x="1626" y="2"/>
                      </a:moveTo>
                      <a:lnTo>
                        <a:pt x="1627" y="3"/>
                      </a:lnTo>
                      <a:lnTo>
                        <a:pt x="1636" y="4"/>
                      </a:lnTo>
                      <a:lnTo>
                        <a:pt x="1636" y="7"/>
                      </a:lnTo>
                      <a:lnTo>
                        <a:pt x="1633" y="7"/>
                      </a:lnTo>
                      <a:lnTo>
                        <a:pt x="1631" y="8"/>
                      </a:lnTo>
                      <a:lnTo>
                        <a:pt x="1630" y="10"/>
                      </a:lnTo>
                      <a:lnTo>
                        <a:pt x="1628" y="12"/>
                      </a:lnTo>
                      <a:lnTo>
                        <a:pt x="1627" y="11"/>
                      </a:lnTo>
                      <a:lnTo>
                        <a:pt x="1626" y="11"/>
                      </a:lnTo>
                      <a:lnTo>
                        <a:pt x="1624" y="11"/>
                      </a:lnTo>
                      <a:lnTo>
                        <a:pt x="1624" y="7"/>
                      </a:lnTo>
                      <a:lnTo>
                        <a:pt x="1623" y="3"/>
                      </a:lnTo>
                      <a:lnTo>
                        <a:pt x="1626" y="2"/>
                      </a:lnTo>
                      <a:close/>
                      <a:moveTo>
                        <a:pt x="1590" y="2"/>
                      </a:moveTo>
                      <a:lnTo>
                        <a:pt x="1592" y="2"/>
                      </a:lnTo>
                      <a:lnTo>
                        <a:pt x="1593" y="2"/>
                      </a:lnTo>
                      <a:lnTo>
                        <a:pt x="1592" y="4"/>
                      </a:lnTo>
                      <a:lnTo>
                        <a:pt x="1590" y="4"/>
                      </a:lnTo>
                      <a:lnTo>
                        <a:pt x="1589" y="2"/>
                      </a:lnTo>
                      <a:lnTo>
                        <a:pt x="1590" y="2"/>
                      </a:lnTo>
                      <a:close/>
                      <a:moveTo>
                        <a:pt x="1290" y="0"/>
                      </a:moveTo>
                      <a:lnTo>
                        <a:pt x="1292" y="2"/>
                      </a:lnTo>
                      <a:lnTo>
                        <a:pt x="1292" y="3"/>
                      </a:lnTo>
                      <a:lnTo>
                        <a:pt x="1294" y="4"/>
                      </a:lnTo>
                      <a:lnTo>
                        <a:pt x="1294" y="3"/>
                      </a:lnTo>
                      <a:lnTo>
                        <a:pt x="1297" y="3"/>
                      </a:lnTo>
                      <a:lnTo>
                        <a:pt x="1297" y="4"/>
                      </a:lnTo>
                      <a:lnTo>
                        <a:pt x="1298" y="6"/>
                      </a:lnTo>
                      <a:lnTo>
                        <a:pt x="1298" y="7"/>
                      </a:lnTo>
                      <a:lnTo>
                        <a:pt x="1302" y="7"/>
                      </a:lnTo>
                      <a:lnTo>
                        <a:pt x="1304" y="8"/>
                      </a:lnTo>
                      <a:lnTo>
                        <a:pt x="1305" y="10"/>
                      </a:lnTo>
                      <a:lnTo>
                        <a:pt x="1307" y="8"/>
                      </a:lnTo>
                      <a:lnTo>
                        <a:pt x="1309" y="8"/>
                      </a:lnTo>
                      <a:lnTo>
                        <a:pt x="1310" y="11"/>
                      </a:lnTo>
                      <a:lnTo>
                        <a:pt x="1313" y="11"/>
                      </a:lnTo>
                      <a:lnTo>
                        <a:pt x="1313" y="12"/>
                      </a:lnTo>
                      <a:lnTo>
                        <a:pt x="1315" y="12"/>
                      </a:lnTo>
                      <a:lnTo>
                        <a:pt x="1315" y="12"/>
                      </a:lnTo>
                      <a:lnTo>
                        <a:pt x="1317" y="12"/>
                      </a:lnTo>
                      <a:lnTo>
                        <a:pt x="1317" y="13"/>
                      </a:lnTo>
                      <a:lnTo>
                        <a:pt x="1318" y="13"/>
                      </a:lnTo>
                      <a:lnTo>
                        <a:pt x="1318" y="13"/>
                      </a:lnTo>
                      <a:lnTo>
                        <a:pt x="1318" y="13"/>
                      </a:lnTo>
                      <a:lnTo>
                        <a:pt x="1321" y="12"/>
                      </a:lnTo>
                      <a:lnTo>
                        <a:pt x="1322" y="10"/>
                      </a:lnTo>
                      <a:lnTo>
                        <a:pt x="1322" y="8"/>
                      </a:lnTo>
                      <a:lnTo>
                        <a:pt x="1322" y="8"/>
                      </a:lnTo>
                      <a:lnTo>
                        <a:pt x="1322" y="8"/>
                      </a:lnTo>
                      <a:lnTo>
                        <a:pt x="1323" y="8"/>
                      </a:lnTo>
                      <a:lnTo>
                        <a:pt x="1323" y="11"/>
                      </a:lnTo>
                      <a:lnTo>
                        <a:pt x="1323" y="11"/>
                      </a:lnTo>
                      <a:lnTo>
                        <a:pt x="1323" y="11"/>
                      </a:lnTo>
                      <a:lnTo>
                        <a:pt x="1325" y="11"/>
                      </a:lnTo>
                      <a:lnTo>
                        <a:pt x="1326" y="4"/>
                      </a:lnTo>
                      <a:lnTo>
                        <a:pt x="1326" y="4"/>
                      </a:lnTo>
                      <a:lnTo>
                        <a:pt x="1327" y="7"/>
                      </a:lnTo>
                      <a:lnTo>
                        <a:pt x="1328" y="8"/>
                      </a:lnTo>
                      <a:lnTo>
                        <a:pt x="1328" y="10"/>
                      </a:lnTo>
                      <a:lnTo>
                        <a:pt x="1328" y="11"/>
                      </a:lnTo>
                      <a:lnTo>
                        <a:pt x="1327" y="12"/>
                      </a:lnTo>
                      <a:lnTo>
                        <a:pt x="1327" y="13"/>
                      </a:lnTo>
                      <a:lnTo>
                        <a:pt x="1331" y="12"/>
                      </a:lnTo>
                      <a:lnTo>
                        <a:pt x="1332" y="11"/>
                      </a:lnTo>
                      <a:lnTo>
                        <a:pt x="1332" y="11"/>
                      </a:lnTo>
                      <a:lnTo>
                        <a:pt x="1334" y="10"/>
                      </a:lnTo>
                      <a:lnTo>
                        <a:pt x="1335" y="8"/>
                      </a:lnTo>
                      <a:lnTo>
                        <a:pt x="1336" y="8"/>
                      </a:lnTo>
                      <a:lnTo>
                        <a:pt x="1338" y="7"/>
                      </a:lnTo>
                      <a:lnTo>
                        <a:pt x="1338" y="8"/>
                      </a:lnTo>
                      <a:lnTo>
                        <a:pt x="1336" y="10"/>
                      </a:lnTo>
                      <a:lnTo>
                        <a:pt x="1336" y="12"/>
                      </a:lnTo>
                      <a:lnTo>
                        <a:pt x="1340" y="11"/>
                      </a:lnTo>
                      <a:lnTo>
                        <a:pt x="1340" y="8"/>
                      </a:lnTo>
                      <a:lnTo>
                        <a:pt x="1344" y="8"/>
                      </a:lnTo>
                      <a:lnTo>
                        <a:pt x="1343" y="11"/>
                      </a:lnTo>
                      <a:lnTo>
                        <a:pt x="1351" y="12"/>
                      </a:lnTo>
                      <a:lnTo>
                        <a:pt x="1351" y="13"/>
                      </a:lnTo>
                      <a:lnTo>
                        <a:pt x="1352" y="13"/>
                      </a:lnTo>
                      <a:lnTo>
                        <a:pt x="1352" y="13"/>
                      </a:lnTo>
                      <a:lnTo>
                        <a:pt x="1352" y="12"/>
                      </a:lnTo>
                      <a:lnTo>
                        <a:pt x="1356" y="12"/>
                      </a:lnTo>
                      <a:lnTo>
                        <a:pt x="1356" y="13"/>
                      </a:lnTo>
                      <a:lnTo>
                        <a:pt x="1355" y="15"/>
                      </a:lnTo>
                      <a:lnTo>
                        <a:pt x="1353" y="15"/>
                      </a:lnTo>
                      <a:lnTo>
                        <a:pt x="1353" y="17"/>
                      </a:lnTo>
                      <a:lnTo>
                        <a:pt x="1351" y="20"/>
                      </a:lnTo>
                      <a:lnTo>
                        <a:pt x="1349" y="21"/>
                      </a:lnTo>
                      <a:lnTo>
                        <a:pt x="1345" y="21"/>
                      </a:lnTo>
                      <a:lnTo>
                        <a:pt x="1345" y="24"/>
                      </a:lnTo>
                      <a:lnTo>
                        <a:pt x="1347" y="24"/>
                      </a:lnTo>
                      <a:lnTo>
                        <a:pt x="1345" y="25"/>
                      </a:lnTo>
                      <a:lnTo>
                        <a:pt x="1343" y="27"/>
                      </a:lnTo>
                      <a:lnTo>
                        <a:pt x="1339" y="27"/>
                      </a:lnTo>
                      <a:lnTo>
                        <a:pt x="1335" y="28"/>
                      </a:lnTo>
                      <a:lnTo>
                        <a:pt x="1336" y="32"/>
                      </a:lnTo>
                      <a:lnTo>
                        <a:pt x="1335" y="32"/>
                      </a:lnTo>
                      <a:lnTo>
                        <a:pt x="1332" y="33"/>
                      </a:lnTo>
                      <a:lnTo>
                        <a:pt x="1330" y="33"/>
                      </a:lnTo>
                      <a:lnTo>
                        <a:pt x="1327" y="33"/>
                      </a:lnTo>
                      <a:lnTo>
                        <a:pt x="1327" y="33"/>
                      </a:lnTo>
                      <a:lnTo>
                        <a:pt x="1325" y="33"/>
                      </a:lnTo>
                      <a:lnTo>
                        <a:pt x="1322" y="33"/>
                      </a:lnTo>
                      <a:lnTo>
                        <a:pt x="1319" y="33"/>
                      </a:lnTo>
                      <a:lnTo>
                        <a:pt x="1317" y="33"/>
                      </a:lnTo>
                      <a:lnTo>
                        <a:pt x="1315" y="33"/>
                      </a:lnTo>
                      <a:lnTo>
                        <a:pt x="1315" y="32"/>
                      </a:lnTo>
                      <a:lnTo>
                        <a:pt x="1313" y="32"/>
                      </a:lnTo>
                      <a:lnTo>
                        <a:pt x="1313" y="32"/>
                      </a:lnTo>
                      <a:lnTo>
                        <a:pt x="1307" y="32"/>
                      </a:lnTo>
                      <a:lnTo>
                        <a:pt x="1307" y="30"/>
                      </a:lnTo>
                      <a:lnTo>
                        <a:pt x="1306" y="30"/>
                      </a:lnTo>
                      <a:lnTo>
                        <a:pt x="1305" y="29"/>
                      </a:lnTo>
                      <a:lnTo>
                        <a:pt x="1298" y="29"/>
                      </a:lnTo>
                      <a:lnTo>
                        <a:pt x="1298" y="29"/>
                      </a:lnTo>
                      <a:lnTo>
                        <a:pt x="1297" y="29"/>
                      </a:lnTo>
                      <a:lnTo>
                        <a:pt x="1297" y="28"/>
                      </a:lnTo>
                      <a:lnTo>
                        <a:pt x="1292" y="29"/>
                      </a:lnTo>
                      <a:lnTo>
                        <a:pt x="1292" y="28"/>
                      </a:lnTo>
                      <a:lnTo>
                        <a:pt x="1290" y="28"/>
                      </a:lnTo>
                      <a:lnTo>
                        <a:pt x="1289" y="28"/>
                      </a:lnTo>
                      <a:lnTo>
                        <a:pt x="1289" y="29"/>
                      </a:lnTo>
                      <a:lnTo>
                        <a:pt x="1289" y="29"/>
                      </a:lnTo>
                      <a:lnTo>
                        <a:pt x="1289" y="29"/>
                      </a:lnTo>
                      <a:lnTo>
                        <a:pt x="1289" y="28"/>
                      </a:lnTo>
                      <a:lnTo>
                        <a:pt x="1289" y="28"/>
                      </a:lnTo>
                      <a:lnTo>
                        <a:pt x="1285" y="28"/>
                      </a:lnTo>
                      <a:lnTo>
                        <a:pt x="1285" y="27"/>
                      </a:lnTo>
                      <a:lnTo>
                        <a:pt x="1284" y="27"/>
                      </a:lnTo>
                      <a:lnTo>
                        <a:pt x="1284" y="24"/>
                      </a:lnTo>
                      <a:lnTo>
                        <a:pt x="1284" y="24"/>
                      </a:lnTo>
                      <a:lnTo>
                        <a:pt x="1285" y="23"/>
                      </a:lnTo>
                      <a:lnTo>
                        <a:pt x="1287" y="24"/>
                      </a:lnTo>
                      <a:lnTo>
                        <a:pt x="1289" y="24"/>
                      </a:lnTo>
                      <a:lnTo>
                        <a:pt x="1292" y="25"/>
                      </a:lnTo>
                      <a:lnTo>
                        <a:pt x="1290" y="23"/>
                      </a:lnTo>
                      <a:lnTo>
                        <a:pt x="1297" y="23"/>
                      </a:lnTo>
                      <a:lnTo>
                        <a:pt x="1297" y="23"/>
                      </a:lnTo>
                      <a:lnTo>
                        <a:pt x="1300" y="23"/>
                      </a:lnTo>
                      <a:lnTo>
                        <a:pt x="1300" y="21"/>
                      </a:lnTo>
                      <a:lnTo>
                        <a:pt x="1301" y="21"/>
                      </a:lnTo>
                      <a:lnTo>
                        <a:pt x="1301" y="21"/>
                      </a:lnTo>
                      <a:lnTo>
                        <a:pt x="1301" y="20"/>
                      </a:lnTo>
                      <a:lnTo>
                        <a:pt x="1298" y="20"/>
                      </a:lnTo>
                      <a:lnTo>
                        <a:pt x="1294" y="20"/>
                      </a:lnTo>
                      <a:lnTo>
                        <a:pt x="1289" y="20"/>
                      </a:lnTo>
                      <a:lnTo>
                        <a:pt x="1288" y="20"/>
                      </a:lnTo>
                      <a:lnTo>
                        <a:pt x="1285" y="21"/>
                      </a:lnTo>
                      <a:lnTo>
                        <a:pt x="1283" y="21"/>
                      </a:lnTo>
                      <a:lnTo>
                        <a:pt x="1281" y="21"/>
                      </a:lnTo>
                      <a:lnTo>
                        <a:pt x="1281" y="21"/>
                      </a:lnTo>
                      <a:lnTo>
                        <a:pt x="1279" y="21"/>
                      </a:lnTo>
                      <a:lnTo>
                        <a:pt x="1279" y="20"/>
                      </a:lnTo>
                      <a:lnTo>
                        <a:pt x="1279" y="20"/>
                      </a:lnTo>
                      <a:lnTo>
                        <a:pt x="1277" y="20"/>
                      </a:lnTo>
                      <a:lnTo>
                        <a:pt x="1276" y="16"/>
                      </a:lnTo>
                      <a:lnTo>
                        <a:pt x="1281" y="16"/>
                      </a:lnTo>
                      <a:lnTo>
                        <a:pt x="1281" y="12"/>
                      </a:lnTo>
                      <a:lnTo>
                        <a:pt x="1277" y="12"/>
                      </a:lnTo>
                      <a:lnTo>
                        <a:pt x="1277" y="12"/>
                      </a:lnTo>
                      <a:lnTo>
                        <a:pt x="1276" y="12"/>
                      </a:lnTo>
                      <a:lnTo>
                        <a:pt x="1276" y="11"/>
                      </a:lnTo>
                      <a:lnTo>
                        <a:pt x="1276" y="11"/>
                      </a:lnTo>
                      <a:lnTo>
                        <a:pt x="1275" y="11"/>
                      </a:lnTo>
                      <a:lnTo>
                        <a:pt x="1275" y="12"/>
                      </a:lnTo>
                      <a:lnTo>
                        <a:pt x="1272" y="11"/>
                      </a:lnTo>
                      <a:lnTo>
                        <a:pt x="1272" y="10"/>
                      </a:lnTo>
                      <a:lnTo>
                        <a:pt x="1272" y="8"/>
                      </a:lnTo>
                      <a:lnTo>
                        <a:pt x="1281" y="10"/>
                      </a:lnTo>
                      <a:lnTo>
                        <a:pt x="1281" y="12"/>
                      </a:lnTo>
                      <a:lnTo>
                        <a:pt x="1285" y="12"/>
                      </a:lnTo>
                      <a:lnTo>
                        <a:pt x="1285" y="7"/>
                      </a:lnTo>
                      <a:lnTo>
                        <a:pt x="1289" y="7"/>
                      </a:lnTo>
                      <a:lnTo>
                        <a:pt x="1290" y="6"/>
                      </a:lnTo>
                      <a:lnTo>
                        <a:pt x="1289" y="6"/>
                      </a:lnTo>
                      <a:lnTo>
                        <a:pt x="1289" y="4"/>
                      </a:lnTo>
                      <a:lnTo>
                        <a:pt x="1289" y="4"/>
                      </a:lnTo>
                      <a:lnTo>
                        <a:pt x="1288" y="4"/>
                      </a:lnTo>
                      <a:lnTo>
                        <a:pt x="1288" y="2"/>
                      </a:lnTo>
                      <a:lnTo>
                        <a:pt x="1289" y="2"/>
                      </a:lnTo>
                      <a:lnTo>
                        <a:pt x="1290" y="0"/>
                      </a:lnTo>
                      <a:close/>
                      <a:moveTo>
                        <a:pt x="1586" y="0"/>
                      </a:moveTo>
                      <a:lnTo>
                        <a:pt x="1588" y="0"/>
                      </a:lnTo>
                      <a:lnTo>
                        <a:pt x="1588" y="0"/>
                      </a:lnTo>
                      <a:lnTo>
                        <a:pt x="1588" y="0"/>
                      </a:lnTo>
                      <a:lnTo>
                        <a:pt x="1588" y="2"/>
                      </a:lnTo>
                      <a:lnTo>
                        <a:pt x="1586" y="2"/>
                      </a:lnTo>
                      <a:lnTo>
                        <a:pt x="1586" y="0"/>
                      </a:lnTo>
                      <a:lnTo>
                        <a:pt x="1586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42" name="Freeform 18"/>
                <p:cNvSpPr>
                  <a:spLocks noEditPoints="1"/>
                </p:cNvSpPr>
                <p:nvPr/>
              </p:nvSpPr>
              <p:spPr bwMode="auto">
                <a:xfrm>
                  <a:off x="4464050" y="1165679"/>
                  <a:ext cx="2781300" cy="201613"/>
                </a:xfrm>
                <a:custGeom>
                  <a:avLst/>
                  <a:gdLst>
                    <a:gd name="T0" fmla="*/ 1299 w 1752"/>
                    <a:gd name="T1" fmla="*/ 59 h 127"/>
                    <a:gd name="T2" fmla="*/ 1300 w 1752"/>
                    <a:gd name="T3" fmla="*/ 52 h 127"/>
                    <a:gd name="T4" fmla="*/ 1270 w 1752"/>
                    <a:gd name="T5" fmla="*/ 51 h 127"/>
                    <a:gd name="T6" fmla="*/ 1257 w 1752"/>
                    <a:gd name="T7" fmla="*/ 48 h 127"/>
                    <a:gd name="T8" fmla="*/ 1400 w 1752"/>
                    <a:gd name="T9" fmla="*/ 59 h 127"/>
                    <a:gd name="T10" fmla="*/ 1722 w 1752"/>
                    <a:gd name="T11" fmla="*/ 47 h 127"/>
                    <a:gd name="T12" fmla="*/ 1747 w 1752"/>
                    <a:gd name="T13" fmla="*/ 65 h 127"/>
                    <a:gd name="T14" fmla="*/ 1722 w 1752"/>
                    <a:gd name="T15" fmla="*/ 81 h 127"/>
                    <a:gd name="T16" fmla="*/ 1711 w 1752"/>
                    <a:gd name="T17" fmla="*/ 65 h 127"/>
                    <a:gd name="T18" fmla="*/ 1700 w 1752"/>
                    <a:gd name="T19" fmla="*/ 53 h 127"/>
                    <a:gd name="T20" fmla="*/ 1672 w 1752"/>
                    <a:gd name="T21" fmla="*/ 44 h 127"/>
                    <a:gd name="T22" fmla="*/ 1361 w 1752"/>
                    <a:gd name="T23" fmla="*/ 39 h 127"/>
                    <a:gd name="T24" fmla="*/ 1430 w 1752"/>
                    <a:gd name="T25" fmla="*/ 42 h 127"/>
                    <a:gd name="T26" fmla="*/ 1374 w 1752"/>
                    <a:gd name="T27" fmla="*/ 38 h 127"/>
                    <a:gd name="T28" fmla="*/ 1358 w 1752"/>
                    <a:gd name="T29" fmla="*/ 31 h 127"/>
                    <a:gd name="T30" fmla="*/ 1374 w 1752"/>
                    <a:gd name="T31" fmla="*/ 32 h 127"/>
                    <a:gd name="T32" fmla="*/ 688 w 1752"/>
                    <a:gd name="T33" fmla="*/ 23 h 127"/>
                    <a:gd name="T34" fmla="*/ 1353 w 1752"/>
                    <a:gd name="T35" fmla="*/ 25 h 127"/>
                    <a:gd name="T36" fmla="*/ 404 w 1752"/>
                    <a:gd name="T37" fmla="*/ 30 h 127"/>
                    <a:gd name="T38" fmla="*/ 233 w 1752"/>
                    <a:gd name="T39" fmla="*/ 2 h 127"/>
                    <a:gd name="T40" fmla="*/ 240 w 1752"/>
                    <a:gd name="T41" fmla="*/ 17 h 127"/>
                    <a:gd name="T42" fmla="*/ 292 w 1752"/>
                    <a:gd name="T43" fmla="*/ 7 h 127"/>
                    <a:gd name="T44" fmla="*/ 281 w 1752"/>
                    <a:gd name="T45" fmla="*/ 30 h 127"/>
                    <a:gd name="T46" fmla="*/ 263 w 1752"/>
                    <a:gd name="T47" fmla="*/ 42 h 127"/>
                    <a:gd name="T48" fmla="*/ 235 w 1752"/>
                    <a:gd name="T49" fmla="*/ 52 h 127"/>
                    <a:gd name="T50" fmla="*/ 211 w 1752"/>
                    <a:gd name="T51" fmla="*/ 66 h 127"/>
                    <a:gd name="T52" fmla="*/ 177 w 1752"/>
                    <a:gd name="T53" fmla="*/ 65 h 127"/>
                    <a:gd name="T54" fmla="*/ 171 w 1752"/>
                    <a:gd name="T55" fmla="*/ 77 h 127"/>
                    <a:gd name="T56" fmla="*/ 177 w 1752"/>
                    <a:gd name="T57" fmla="*/ 78 h 127"/>
                    <a:gd name="T58" fmla="*/ 176 w 1752"/>
                    <a:gd name="T59" fmla="*/ 95 h 127"/>
                    <a:gd name="T60" fmla="*/ 161 w 1752"/>
                    <a:gd name="T61" fmla="*/ 114 h 127"/>
                    <a:gd name="T62" fmla="*/ 134 w 1752"/>
                    <a:gd name="T63" fmla="*/ 117 h 127"/>
                    <a:gd name="T64" fmla="*/ 106 w 1752"/>
                    <a:gd name="T65" fmla="*/ 114 h 127"/>
                    <a:gd name="T66" fmla="*/ 76 w 1752"/>
                    <a:gd name="T67" fmla="*/ 121 h 127"/>
                    <a:gd name="T68" fmla="*/ 61 w 1752"/>
                    <a:gd name="T69" fmla="*/ 112 h 127"/>
                    <a:gd name="T70" fmla="*/ 102 w 1752"/>
                    <a:gd name="T71" fmla="*/ 106 h 127"/>
                    <a:gd name="T72" fmla="*/ 99 w 1752"/>
                    <a:gd name="T73" fmla="*/ 94 h 127"/>
                    <a:gd name="T74" fmla="*/ 76 w 1752"/>
                    <a:gd name="T75" fmla="*/ 94 h 127"/>
                    <a:gd name="T76" fmla="*/ 118 w 1752"/>
                    <a:gd name="T77" fmla="*/ 81 h 127"/>
                    <a:gd name="T78" fmla="*/ 100 w 1752"/>
                    <a:gd name="T79" fmla="*/ 66 h 127"/>
                    <a:gd name="T80" fmla="*/ 75 w 1752"/>
                    <a:gd name="T81" fmla="*/ 79 h 127"/>
                    <a:gd name="T82" fmla="*/ 54 w 1752"/>
                    <a:gd name="T83" fmla="*/ 90 h 127"/>
                    <a:gd name="T84" fmla="*/ 30 w 1752"/>
                    <a:gd name="T85" fmla="*/ 78 h 127"/>
                    <a:gd name="T86" fmla="*/ 11 w 1752"/>
                    <a:gd name="T87" fmla="*/ 66 h 127"/>
                    <a:gd name="T88" fmla="*/ 6 w 1752"/>
                    <a:gd name="T89" fmla="*/ 57 h 127"/>
                    <a:gd name="T90" fmla="*/ 12 w 1752"/>
                    <a:gd name="T91" fmla="*/ 45 h 127"/>
                    <a:gd name="T92" fmla="*/ 11 w 1752"/>
                    <a:gd name="T93" fmla="*/ 35 h 127"/>
                    <a:gd name="T94" fmla="*/ 47 w 1752"/>
                    <a:gd name="T95" fmla="*/ 52 h 127"/>
                    <a:gd name="T96" fmla="*/ 87 w 1752"/>
                    <a:gd name="T97" fmla="*/ 61 h 127"/>
                    <a:gd name="T98" fmla="*/ 134 w 1752"/>
                    <a:gd name="T99" fmla="*/ 65 h 127"/>
                    <a:gd name="T100" fmla="*/ 142 w 1752"/>
                    <a:gd name="T101" fmla="*/ 51 h 127"/>
                    <a:gd name="T102" fmla="*/ 165 w 1752"/>
                    <a:gd name="T103" fmla="*/ 38 h 127"/>
                    <a:gd name="T104" fmla="*/ 110 w 1752"/>
                    <a:gd name="T105" fmla="*/ 45 h 127"/>
                    <a:gd name="T106" fmla="*/ 75 w 1752"/>
                    <a:gd name="T107" fmla="*/ 44 h 127"/>
                    <a:gd name="T108" fmla="*/ 63 w 1752"/>
                    <a:gd name="T109" fmla="*/ 39 h 127"/>
                    <a:gd name="T110" fmla="*/ 46 w 1752"/>
                    <a:gd name="T111" fmla="*/ 35 h 127"/>
                    <a:gd name="T112" fmla="*/ 61 w 1752"/>
                    <a:gd name="T113" fmla="*/ 28 h 127"/>
                    <a:gd name="T114" fmla="*/ 99 w 1752"/>
                    <a:gd name="T115" fmla="*/ 30 h 127"/>
                    <a:gd name="T116" fmla="*/ 92 w 1752"/>
                    <a:gd name="T117" fmla="*/ 17 h 127"/>
                    <a:gd name="T118" fmla="*/ 126 w 1752"/>
                    <a:gd name="T119" fmla="*/ 17 h 127"/>
                    <a:gd name="T120" fmla="*/ 152 w 1752"/>
                    <a:gd name="T121" fmla="*/ 11 h 127"/>
                    <a:gd name="T122" fmla="*/ 172 w 1752"/>
                    <a:gd name="T123" fmla="*/ 7 h 1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</a:cxnLst>
                  <a:rect l="0" t="0" r="r" b="b"/>
                  <a:pathLst>
                    <a:path w="1752" h="127">
                      <a:moveTo>
                        <a:pt x="1371" y="48"/>
                      </a:moveTo>
                      <a:lnTo>
                        <a:pt x="1372" y="48"/>
                      </a:lnTo>
                      <a:lnTo>
                        <a:pt x="1372" y="48"/>
                      </a:lnTo>
                      <a:lnTo>
                        <a:pt x="1372" y="48"/>
                      </a:lnTo>
                      <a:lnTo>
                        <a:pt x="1372" y="48"/>
                      </a:lnTo>
                      <a:lnTo>
                        <a:pt x="1371" y="48"/>
                      </a:lnTo>
                      <a:close/>
                      <a:moveTo>
                        <a:pt x="1303" y="48"/>
                      </a:moveTo>
                      <a:lnTo>
                        <a:pt x="1306" y="48"/>
                      </a:lnTo>
                      <a:lnTo>
                        <a:pt x="1306" y="49"/>
                      </a:lnTo>
                      <a:lnTo>
                        <a:pt x="1311" y="48"/>
                      </a:lnTo>
                      <a:lnTo>
                        <a:pt x="1311" y="49"/>
                      </a:lnTo>
                      <a:lnTo>
                        <a:pt x="1309" y="51"/>
                      </a:lnTo>
                      <a:lnTo>
                        <a:pt x="1309" y="52"/>
                      </a:lnTo>
                      <a:lnTo>
                        <a:pt x="1312" y="51"/>
                      </a:lnTo>
                      <a:lnTo>
                        <a:pt x="1313" y="51"/>
                      </a:lnTo>
                      <a:lnTo>
                        <a:pt x="1315" y="49"/>
                      </a:lnTo>
                      <a:lnTo>
                        <a:pt x="1316" y="51"/>
                      </a:lnTo>
                      <a:lnTo>
                        <a:pt x="1316" y="52"/>
                      </a:lnTo>
                      <a:lnTo>
                        <a:pt x="1316" y="53"/>
                      </a:lnTo>
                      <a:lnTo>
                        <a:pt x="1315" y="55"/>
                      </a:lnTo>
                      <a:lnTo>
                        <a:pt x="1315" y="55"/>
                      </a:lnTo>
                      <a:lnTo>
                        <a:pt x="1313" y="56"/>
                      </a:lnTo>
                      <a:lnTo>
                        <a:pt x="1311" y="56"/>
                      </a:lnTo>
                      <a:lnTo>
                        <a:pt x="1308" y="56"/>
                      </a:lnTo>
                      <a:lnTo>
                        <a:pt x="1307" y="56"/>
                      </a:lnTo>
                      <a:lnTo>
                        <a:pt x="1306" y="56"/>
                      </a:lnTo>
                      <a:lnTo>
                        <a:pt x="1304" y="56"/>
                      </a:lnTo>
                      <a:lnTo>
                        <a:pt x="1304" y="56"/>
                      </a:lnTo>
                      <a:lnTo>
                        <a:pt x="1306" y="57"/>
                      </a:lnTo>
                      <a:lnTo>
                        <a:pt x="1306" y="57"/>
                      </a:lnTo>
                      <a:lnTo>
                        <a:pt x="1306" y="59"/>
                      </a:lnTo>
                      <a:lnTo>
                        <a:pt x="1304" y="59"/>
                      </a:lnTo>
                      <a:lnTo>
                        <a:pt x="1299" y="59"/>
                      </a:lnTo>
                      <a:lnTo>
                        <a:pt x="1294" y="59"/>
                      </a:lnTo>
                      <a:lnTo>
                        <a:pt x="1294" y="61"/>
                      </a:lnTo>
                      <a:lnTo>
                        <a:pt x="1290" y="61"/>
                      </a:lnTo>
                      <a:lnTo>
                        <a:pt x="1290" y="62"/>
                      </a:lnTo>
                      <a:lnTo>
                        <a:pt x="1290" y="62"/>
                      </a:lnTo>
                      <a:lnTo>
                        <a:pt x="1289" y="62"/>
                      </a:lnTo>
                      <a:lnTo>
                        <a:pt x="1287" y="61"/>
                      </a:lnTo>
                      <a:lnTo>
                        <a:pt x="1287" y="61"/>
                      </a:lnTo>
                      <a:lnTo>
                        <a:pt x="1287" y="62"/>
                      </a:lnTo>
                      <a:lnTo>
                        <a:pt x="1285" y="64"/>
                      </a:lnTo>
                      <a:lnTo>
                        <a:pt x="1285" y="61"/>
                      </a:lnTo>
                      <a:lnTo>
                        <a:pt x="1283" y="61"/>
                      </a:lnTo>
                      <a:lnTo>
                        <a:pt x="1283" y="61"/>
                      </a:lnTo>
                      <a:lnTo>
                        <a:pt x="1278" y="61"/>
                      </a:lnTo>
                      <a:lnTo>
                        <a:pt x="1278" y="60"/>
                      </a:lnTo>
                      <a:lnTo>
                        <a:pt x="1278" y="60"/>
                      </a:lnTo>
                      <a:lnTo>
                        <a:pt x="1278" y="59"/>
                      </a:lnTo>
                      <a:lnTo>
                        <a:pt x="1279" y="57"/>
                      </a:lnTo>
                      <a:lnTo>
                        <a:pt x="1281" y="56"/>
                      </a:lnTo>
                      <a:lnTo>
                        <a:pt x="1279" y="56"/>
                      </a:lnTo>
                      <a:lnTo>
                        <a:pt x="1278" y="56"/>
                      </a:lnTo>
                      <a:lnTo>
                        <a:pt x="1277" y="55"/>
                      </a:lnTo>
                      <a:lnTo>
                        <a:pt x="1275" y="55"/>
                      </a:lnTo>
                      <a:lnTo>
                        <a:pt x="1275" y="53"/>
                      </a:lnTo>
                      <a:lnTo>
                        <a:pt x="1283" y="53"/>
                      </a:lnTo>
                      <a:lnTo>
                        <a:pt x="1283" y="53"/>
                      </a:lnTo>
                      <a:lnTo>
                        <a:pt x="1286" y="53"/>
                      </a:lnTo>
                      <a:lnTo>
                        <a:pt x="1287" y="55"/>
                      </a:lnTo>
                      <a:lnTo>
                        <a:pt x="1290" y="55"/>
                      </a:lnTo>
                      <a:lnTo>
                        <a:pt x="1292" y="55"/>
                      </a:lnTo>
                      <a:lnTo>
                        <a:pt x="1295" y="55"/>
                      </a:lnTo>
                      <a:lnTo>
                        <a:pt x="1298" y="53"/>
                      </a:lnTo>
                      <a:lnTo>
                        <a:pt x="1300" y="52"/>
                      </a:lnTo>
                      <a:lnTo>
                        <a:pt x="1304" y="51"/>
                      </a:lnTo>
                      <a:lnTo>
                        <a:pt x="1304" y="49"/>
                      </a:lnTo>
                      <a:lnTo>
                        <a:pt x="1303" y="49"/>
                      </a:lnTo>
                      <a:lnTo>
                        <a:pt x="1303" y="49"/>
                      </a:lnTo>
                      <a:lnTo>
                        <a:pt x="1302" y="48"/>
                      </a:lnTo>
                      <a:lnTo>
                        <a:pt x="1303" y="48"/>
                      </a:lnTo>
                      <a:lnTo>
                        <a:pt x="1303" y="48"/>
                      </a:lnTo>
                      <a:close/>
                      <a:moveTo>
                        <a:pt x="1260" y="45"/>
                      </a:moveTo>
                      <a:lnTo>
                        <a:pt x="1264" y="47"/>
                      </a:lnTo>
                      <a:lnTo>
                        <a:pt x="1271" y="45"/>
                      </a:lnTo>
                      <a:lnTo>
                        <a:pt x="1271" y="47"/>
                      </a:lnTo>
                      <a:lnTo>
                        <a:pt x="1282" y="45"/>
                      </a:lnTo>
                      <a:lnTo>
                        <a:pt x="1282" y="47"/>
                      </a:lnTo>
                      <a:lnTo>
                        <a:pt x="1283" y="47"/>
                      </a:lnTo>
                      <a:lnTo>
                        <a:pt x="1283" y="47"/>
                      </a:lnTo>
                      <a:lnTo>
                        <a:pt x="1287" y="47"/>
                      </a:lnTo>
                      <a:lnTo>
                        <a:pt x="1289" y="48"/>
                      </a:lnTo>
                      <a:lnTo>
                        <a:pt x="1290" y="48"/>
                      </a:lnTo>
                      <a:lnTo>
                        <a:pt x="1291" y="49"/>
                      </a:lnTo>
                      <a:lnTo>
                        <a:pt x="1292" y="51"/>
                      </a:lnTo>
                      <a:lnTo>
                        <a:pt x="1295" y="51"/>
                      </a:lnTo>
                      <a:lnTo>
                        <a:pt x="1295" y="52"/>
                      </a:lnTo>
                      <a:lnTo>
                        <a:pt x="1290" y="52"/>
                      </a:lnTo>
                      <a:lnTo>
                        <a:pt x="1290" y="52"/>
                      </a:lnTo>
                      <a:lnTo>
                        <a:pt x="1290" y="52"/>
                      </a:lnTo>
                      <a:lnTo>
                        <a:pt x="1290" y="52"/>
                      </a:lnTo>
                      <a:lnTo>
                        <a:pt x="1282" y="51"/>
                      </a:lnTo>
                      <a:lnTo>
                        <a:pt x="1282" y="51"/>
                      </a:lnTo>
                      <a:lnTo>
                        <a:pt x="1281" y="51"/>
                      </a:lnTo>
                      <a:lnTo>
                        <a:pt x="1279" y="51"/>
                      </a:lnTo>
                      <a:lnTo>
                        <a:pt x="1277" y="52"/>
                      </a:lnTo>
                      <a:lnTo>
                        <a:pt x="1277" y="52"/>
                      </a:lnTo>
                      <a:lnTo>
                        <a:pt x="1270" y="51"/>
                      </a:lnTo>
                      <a:lnTo>
                        <a:pt x="1269" y="53"/>
                      </a:lnTo>
                      <a:lnTo>
                        <a:pt x="1269" y="56"/>
                      </a:lnTo>
                      <a:lnTo>
                        <a:pt x="1264" y="56"/>
                      </a:lnTo>
                      <a:lnTo>
                        <a:pt x="1264" y="57"/>
                      </a:lnTo>
                      <a:lnTo>
                        <a:pt x="1261" y="57"/>
                      </a:lnTo>
                      <a:lnTo>
                        <a:pt x="1261" y="56"/>
                      </a:lnTo>
                      <a:lnTo>
                        <a:pt x="1260" y="55"/>
                      </a:lnTo>
                      <a:lnTo>
                        <a:pt x="1258" y="55"/>
                      </a:lnTo>
                      <a:lnTo>
                        <a:pt x="1257" y="55"/>
                      </a:lnTo>
                      <a:lnTo>
                        <a:pt x="1257" y="55"/>
                      </a:lnTo>
                      <a:lnTo>
                        <a:pt x="1253" y="56"/>
                      </a:lnTo>
                      <a:lnTo>
                        <a:pt x="1252" y="56"/>
                      </a:lnTo>
                      <a:lnTo>
                        <a:pt x="1251" y="57"/>
                      </a:lnTo>
                      <a:lnTo>
                        <a:pt x="1249" y="57"/>
                      </a:lnTo>
                      <a:lnTo>
                        <a:pt x="1248" y="59"/>
                      </a:lnTo>
                      <a:lnTo>
                        <a:pt x="1248" y="57"/>
                      </a:lnTo>
                      <a:lnTo>
                        <a:pt x="1245" y="57"/>
                      </a:lnTo>
                      <a:lnTo>
                        <a:pt x="1245" y="56"/>
                      </a:lnTo>
                      <a:lnTo>
                        <a:pt x="1244" y="56"/>
                      </a:lnTo>
                      <a:lnTo>
                        <a:pt x="1244" y="56"/>
                      </a:lnTo>
                      <a:lnTo>
                        <a:pt x="1236" y="56"/>
                      </a:lnTo>
                      <a:lnTo>
                        <a:pt x="1236" y="53"/>
                      </a:lnTo>
                      <a:lnTo>
                        <a:pt x="1237" y="53"/>
                      </a:lnTo>
                      <a:lnTo>
                        <a:pt x="1237" y="52"/>
                      </a:lnTo>
                      <a:lnTo>
                        <a:pt x="1240" y="52"/>
                      </a:lnTo>
                      <a:lnTo>
                        <a:pt x="1241" y="51"/>
                      </a:lnTo>
                      <a:lnTo>
                        <a:pt x="1243" y="51"/>
                      </a:lnTo>
                      <a:lnTo>
                        <a:pt x="1243" y="49"/>
                      </a:lnTo>
                      <a:lnTo>
                        <a:pt x="1247" y="51"/>
                      </a:lnTo>
                      <a:lnTo>
                        <a:pt x="1247" y="49"/>
                      </a:lnTo>
                      <a:lnTo>
                        <a:pt x="1249" y="49"/>
                      </a:lnTo>
                      <a:lnTo>
                        <a:pt x="1249" y="48"/>
                      </a:lnTo>
                      <a:lnTo>
                        <a:pt x="1257" y="48"/>
                      </a:lnTo>
                      <a:lnTo>
                        <a:pt x="1258" y="47"/>
                      </a:lnTo>
                      <a:lnTo>
                        <a:pt x="1260" y="47"/>
                      </a:lnTo>
                      <a:lnTo>
                        <a:pt x="1260" y="45"/>
                      </a:lnTo>
                      <a:close/>
                      <a:moveTo>
                        <a:pt x="173" y="45"/>
                      </a:moveTo>
                      <a:lnTo>
                        <a:pt x="173" y="47"/>
                      </a:lnTo>
                      <a:lnTo>
                        <a:pt x="173" y="47"/>
                      </a:lnTo>
                      <a:lnTo>
                        <a:pt x="174" y="47"/>
                      </a:lnTo>
                      <a:lnTo>
                        <a:pt x="173" y="47"/>
                      </a:lnTo>
                      <a:lnTo>
                        <a:pt x="173" y="45"/>
                      </a:lnTo>
                      <a:lnTo>
                        <a:pt x="173" y="45"/>
                      </a:lnTo>
                      <a:close/>
                      <a:moveTo>
                        <a:pt x="1406" y="42"/>
                      </a:moveTo>
                      <a:lnTo>
                        <a:pt x="1406" y="43"/>
                      </a:lnTo>
                      <a:lnTo>
                        <a:pt x="1406" y="45"/>
                      </a:lnTo>
                      <a:lnTo>
                        <a:pt x="1409" y="44"/>
                      </a:lnTo>
                      <a:lnTo>
                        <a:pt x="1409" y="45"/>
                      </a:lnTo>
                      <a:lnTo>
                        <a:pt x="1412" y="47"/>
                      </a:lnTo>
                      <a:lnTo>
                        <a:pt x="1412" y="48"/>
                      </a:lnTo>
                      <a:lnTo>
                        <a:pt x="1413" y="48"/>
                      </a:lnTo>
                      <a:lnTo>
                        <a:pt x="1413" y="51"/>
                      </a:lnTo>
                      <a:lnTo>
                        <a:pt x="1409" y="51"/>
                      </a:lnTo>
                      <a:lnTo>
                        <a:pt x="1409" y="51"/>
                      </a:lnTo>
                      <a:lnTo>
                        <a:pt x="1408" y="51"/>
                      </a:lnTo>
                      <a:lnTo>
                        <a:pt x="1408" y="52"/>
                      </a:lnTo>
                      <a:lnTo>
                        <a:pt x="1406" y="52"/>
                      </a:lnTo>
                      <a:lnTo>
                        <a:pt x="1404" y="52"/>
                      </a:lnTo>
                      <a:lnTo>
                        <a:pt x="1402" y="51"/>
                      </a:lnTo>
                      <a:lnTo>
                        <a:pt x="1402" y="53"/>
                      </a:lnTo>
                      <a:lnTo>
                        <a:pt x="1404" y="55"/>
                      </a:lnTo>
                      <a:lnTo>
                        <a:pt x="1404" y="56"/>
                      </a:lnTo>
                      <a:lnTo>
                        <a:pt x="1404" y="59"/>
                      </a:lnTo>
                      <a:lnTo>
                        <a:pt x="1402" y="59"/>
                      </a:lnTo>
                      <a:lnTo>
                        <a:pt x="1400" y="59"/>
                      </a:lnTo>
                      <a:lnTo>
                        <a:pt x="1400" y="59"/>
                      </a:lnTo>
                      <a:lnTo>
                        <a:pt x="1400" y="59"/>
                      </a:lnTo>
                      <a:lnTo>
                        <a:pt x="1398" y="59"/>
                      </a:lnTo>
                      <a:lnTo>
                        <a:pt x="1398" y="59"/>
                      </a:lnTo>
                      <a:lnTo>
                        <a:pt x="1398" y="59"/>
                      </a:lnTo>
                      <a:lnTo>
                        <a:pt x="1398" y="57"/>
                      </a:lnTo>
                      <a:lnTo>
                        <a:pt x="1392" y="59"/>
                      </a:lnTo>
                      <a:lnTo>
                        <a:pt x="1391" y="57"/>
                      </a:lnTo>
                      <a:lnTo>
                        <a:pt x="1391" y="57"/>
                      </a:lnTo>
                      <a:lnTo>
                        <a:pt x="1391" y="56"/>
                      </a:lnTo>
                      <a:lnTo>
                        <a:pt x="1389" y="56"/>
                      </a:lnTo>
                      <a:lnTo>
                        <a:pt x="1389" y="52"/>
                      </a:lnTo>
                      <a:lnTo>
                        <a:pt x="1391" y="52"/>
                      </a:lnTo>
                      <a:lnTo>
                        <a:pt x="1391" y="49"/>
                      </a:lnTo>
                      <a:lnTo>
                        <a:pt x="1395" y="47"/>
                      </a:lnTo>
                      <a:lnTo>
                        <a:pt x="1395" y="45"/>
                      </a:lnTo>
                      <a:lnTo>
                        <a:pt x="1395" y="44"/>
                      </a:lnTo>
                      <a:lnTo>
                        <a:pt x="1396" y="44"/>
                      </a:lnTo>
                      <a:lnTo>
                        <a:pt x="1396" y="43"/>
                      </a:lnTo>
                      <a:lnTo>
                        <a:pt x="1398" y="43"/>
                      </a:lnTo>
                      <a:lnTo>
                        <a:pt x="1398" y="43"/>
                      </a:lnTo>
                      <a:lnTo>
                        <a:pt x="1398" y="43"/>
                      </a:lnTo>
                      <a:lnTo>
                        <a:pt x="1400" y="43"/>
                      </a:lnTo>
                      <a:lnTo>
                        <a:pt x="1401" y="43"/>
                      </a:lnTo>
                      <a:lnTo>
                        <a:pt x="1404" y="43"/>
                      </a:lnTo>
                      <a:lnTo>
                        <a:pt x="1406" y="42"/>
                      </a:lnTo>
                      <a:close/>
                      <a:moveTo>
                        <a:pt x="1717" y="42"/>
                      </a:moveTo>
                      <a:lnTo>
                        <a:pt x="1717" y="42"/>
                      </a:lnTo>
                      <a:lnTo>
                        <a:pt x="1718" y="42"/>
                      </a:lnTo>
                      <a:lnTo>
                        <a:pt x="1718" y="43"/>
                      </a:lnTo>
                      <a:lnTo>
                        <a:pt x="1719" y="43"/>
                      </a:lnTo>
                      <a:lnTo>
                        <a:pt x="1719" y="44"/>
                      </a:lnTo>
                      <a:lnTo>
                        <a:pt x="1722" y="45"/>
                      </a:lnTo>
                      <a:lnTo>
                        <a:pt x="1722" y="47"/>
                      </a:lnTo>
                      <a:lnTo>
                        <a:pt x="1723" y="47"/>
                      </a:lnTo>
                      <a:lnTo>
                        <a:pt x="1723" y="48"/>
                      </a:lnTo>
                      <a:lnTo>
                        <a:pt x="1726" y="48"/>
                      </a:lnTo>
                      <a:lnTo>
                        <a:pt x="1726" y="49"/>
                      </a:lnTo>
                      <a:lnTo>
                        <a:pt x="1726" y="49"/>
                      </a:lnTo>
                      <a:lnTo>
                        <a:pt x="1728" y="52"/>
                      </a:lnTo>
                      <a:lnTo>
                        <a:pt x="1730" y="52"/>
                      </a:lnTo>
                      <a:lnTo>
                        <a:pt x="1731" y="53"/>
                      </a:lnTo>
                      <a:lnTo>
                        <a:pt x="1735" y="55"/>
                      </a:lnTo>
                      <a:lnTo>
                        <a:pt x="1734" y="61"/>
                      </a:lnTo>
                      <a:lnTo>
                        <a:pt x="1732" y="62"/>
                      </a:lnTo>
                      <a:lnTo>
                        <a:pt x="1731" y="62"/>
                      </a:lnTo>
                      <a:lnTo>
                        <a:pt x="1731" y="62"/>
                      </a:lnTo>
                      <a:lnTo>
                        <a:pt x="1730" y="64"/>
                      </a:lnTo>
                      <a:lnTo>
                        <a:pt x="1728" y="64"/>
                      </a:lnTo>
                      <a:lnTo>
                        <a:pt x="1728" y="64"/>
                      </a:lnTo>
                      <a:lnTo>
                        <a:pt x="1727" y="64"/>
                      </a:lnTo>
                      <a:lnTo>
                        <a:pt x="1726" y="64"/>
                      </a:lnTo>
                      <a:lnTo>
                        <a:pt x="1734" y="64"/>
                      </a:lnTo>
                      <a:lnTo>
                        <a:pt x="1734" y="64"/>
                      </a:lnTo>
                      <a:lnTo>
                        <a:pt x="1735" y="62"/>
                      </a:lnTo>
                      <a:lnTo>
                        <a:pt x="1735" y="62"/>
                      </a:lnTo>
                      <a:lnTo>
                        <a:pt x="1738" y="62"/>
                      </a:lnTo>
                      <a:lnTo>
                        <a:pt x="1739" y="64"/>
                      </a:lnTo>
                      <a:lnTo>
                        <a:pt x="1741" y="64"/>
                      </a:lnTo>
                      <a:lnTo>
                        <a:pt x="1741" y="66"/>
                      </a:lnTo>
                      <a:lnTo>
                        <a:pt x="1741" y="68"/>
                      </a:lnTo>
                      <a:lnTo>
                        <a:pt x="1741" y="70"/>
                      </a:lnTo>
                      <a:lnTo>
                        <a:pt x="1739" y="70"/>
                      </a:lnTo>
                      <a:lnTo>
                        <a:pt x="1739" y="72"/>
                      </a:lnTo>
                      <a:lnTo>
                        <a:pt x="1744" y="72"/>
                      </a:lnTo>
                      <a:lnTo>
                        <a:pt x="1747" y="65"/>
                      </a:lnTo>
                      <a:lnTo>
                        <a:pt x="1747" y="65"/>
                      </a:lnTo>
                      <a:lnTo>
                        <a:pt x="1747" y="65"/>
                      </a:lnTo>
                      <a:lnTo>
                        <a:pt x="1748" y="66"/>
                      </a:lnTo>
                      <a:lnTo>
                        <a:pt x="1748" y="66"/>
                      </a:lnTo>
                      <a:lnTo>
                        <a:pt x="1748" y="68"/>
                      </a:lnTo>
                      <a:lnTo>
                        <a:pt x="1749" y="69"/>
                      </a:lnTo>
                      <a:lnTo>
                        <a:pt x="1751" y="70"/>
                      </a:lnTo>
                      <a:lnTo>
                        <a:pt x="1752" y="72"/>
                      </a:lnTo>
                      <a:lnTo>
                        <a:pt x="1752" y="74"/>
                      </a:lnTo>
                      <a:lnTo>
                        <a:pt x="1751" y="74"/>
                      </a:lnTo>
                      <a:lnTo>
                        <a:pt x="1751" y="76"/>
                      </a:lnTo>
                      <a:lnTo>
                        <a:pt x="1749" y="76"/>
                      </a:lnTo>
                      <a:lnTo>
                        <a:pt x="1747" y="76"/>
                      </a:lnTo>
                      <a:lnTo>
                        <a:pt x="1747" y="77"/>
                      </a:lnTo>
                      <a:lnTo>
                        <a:pt x="1747" y="77"/>
                      </a:lnTo>
                      <a:lnTo>
                        <a:pt x="1748" y="78"/>
                      </a:lnTo>
                      <a:lnTo>
                        <a:pt x="1747" y="78"/>
                      </a:lnTo>
                      <a:lnTo>
                        <a:pt x="1745" y="79"/>
                      </a:lnTo>
                      <a:lnTo>
                        <a:pt x="1743" y="81"/>
                      </a:lnTo>
                      <a:lnTo>
                        <a:pt x="1741" y="81"/>
                      </a:lnTo>
                      <a:lnTo>
                        <a:pt x="1739" y="82"/>
                      </a:lnTo>
                      <a:lnTo>
                        <a:pt x="1738" y="83"/>
                      </a:lnTo>
                      <a:lnTo>
                        <a:pt x="1736" y="82"/>
                      </a:lnTo>
                      <a:lnTo>
                        <a:pt x="1735" y="82"/>
                      </a:lnTo>
                      <a:lnTo>
                        <a:pt x="1734" y="81"/>
                      </a:lnTo>
                      <a:lnTo>
                        <a:pt x="1732" y="81"/>
                      </a:lnTo>
                      <a:lnTo>
                        <a:pt x="1732" y="81"/>
                      </a:lnTo>
                      <a:lnTo>
                        <a:pt x="1732" y="81"/>
                      </a:lnTo>
                      <a:lnTo>
                        <a:pt x="1732" y="81"/>
                      </a:lnTo>
                      <a:lnTo>
                        <a:pt x="1732" y="82"/>
                      </a:lnTo>
                      <a:lnTo>
                        <a:pt x="1732" y="82"/>
                      </a:lnTo>
                      <a:lnTo>
                        <a:pt x="1723" y="81"/>
                      </a:lnTo>
                      <a:lnTo>
                        <a:pt x="1723" y="81"/>
                      </a:lnTo>
                      <a:lnTo>
                        <a:pt x="1722" y="81"/>
                      </a:lnTo>
                      <a:lnTo>
                        <a:pt x="1722" y="79"/>
                      </a:lnTo>
                      <a:lnTo>
                        <a:pt x="1717" y="79"/>
                      </a:lnTo>
                      <a:lnTo>
                        <a:pt x="1715" y="79"/>
                      </a:lnTo>
                      <a:lnTo>
                        <a:pt x="1715" y="79"/>
                      </a:lnTo>
                      <a:lnTo>
                        <a:pt x="1715" y="79"/>
                      </a:lnTo>
                      <a:lnTo>
                        <a:pt x="1714" y="78"/>
                      </a:lnTo>
                      <a:lnTo>
                        <a:pt x="1707" y="78"/>
                      </a:lnTo>
                      <a:lnTo>
                        <a:pt x="1707" y="79"/>
                      </a:lnTo>
                      <a:lnTo>
                        <a:pt x="1706" y="78"/>
                      </a:lnTo>
                      <a:lnTo>
                        <a:pt x="1706" y="78"/>
                      </a:lnTo>
                      <a:lnTo>
                        <a:pt x="1705" y="78"/>
                      </a:lnTo>
                      <a:lnTo>
                        <a:pt x="1706" y="77"/>
                      </a:lnTo>
                      <a:lnTo>
                        <a:pt x="1706" y="76"/>
                      </a:lnTo>
                      <a:lnTo>
                        <a:pt x="1702" y="76"/>
                      </a:lnTo>
                      <a:lnTo>
                        <a:pt x="1702" y="77"/>
                      </a:lnTo>
                      <a:lnTo>
                        <a:pt x="1702" y="77"/>
                      </a:lnTo>
                      <a:lnTo>
                        <a:pt x="1701" y="76"/>
                      </a:lnTo>
                      <a:lnTo>
                        <a:pt x="1701" y="76"/>
                      </a:lnTo>
                      <a:lnTo>
                        <a:pt x="1700" y="76"/>
                      </a:lnTo>
                      <a:lnTo>
                        <a:pt x="1698" y="77"/>
                      </a:lnTo>
                      <a:lnTo>
                        <a:pt x="1697" y="77"/>
                      </a:lnTo>
                      <a:lnTo>
                        <a:pt x="1697" y="74"/>
                      </a:lnTo>
                      <a:lnTo>
                        <a:pt x="1698" y="74"/>
                      </a:lnTo>
                      <a:lnTo>
                        <a:pt x="1698" y="74"/>
                      </a:lnTo>
                      <a:lnTo>
                        <a:pt x="1700" y="74"/>
                      </a:lnTo>
                      <a:lnTo>
                        <a:pt x="1700" y="73"/>
                      </a:lnTo>
                      <a:lnTo>
                        <a:pt x="1701" y="72"/>
                      </a:lnTo>
                      <a:lnTo>
                        <a:pt x="1703" y="72"/>
                      </a:lnTo>
                      <a:lnTo>
                        <a:pt x="1705" y="72"/>
                      </a:lnTo>
                      <a:lnTo>
                        <a:pt x="1706" y="72"/>
                      </a:lnTo>
                      <a:lnTo>
                        <a:pt x="1706" y="69"/>
                      </a:lnTo>
                      <a:lnTo>
                        <a:pt x="1706" y="69"/>
                      </a:lnTo>
                      <a:lnTo>
                        <a:pt x="1711" y="65"/>
                      </a:lnTo>
                      <a:lnTo>
                        <a:pt x="1711" y="65"/>
                      </a:lnTo>
                      <a:lnTo>
                        <a:pt x="1715" y="65"/>
                      </a:lnTo>
                      <a:lnTo>
                        <a:pt x="1715" y="65"/>
                      </a:lnTo>
                      <a:lnTo>
                        <a:pt x="1718" y="64"/>
                      </a:lnTo>
                      <a:lnTo>
                        <a:pt x="1718" y="64"/>
                      </a:lnTo>
                      <a:lnTo>
                        <a:pt x="1722" y="64"/>
                      </a:lnTo>
                      <a:lnTo>
                        <a:pt x="1722" y="62"/>
                      </a:lnTo>
                      <a:lnTo>
                        <a:pt x="1714" y="61"/>
                      </a:lnTo>
                      <a:lnTo>
                        <a:pt x="1714" y="62"/>
                      </a:lnTo>
                      <a:lnTo>
                        <a:pt x="1710" y="62"/>
                      </a:lnTo>
                      <a:lnTo>
                        <a:pt x="1710" y="64"/>
                      </a:lnTo>
                      <a:lnTo>
                        <a:pt x="1709" y="64"/>
                      </a:lnTo>
                      <a:lnTo>
                        <a:pt x="1707" y="65"/>
                      </a:lnTo>
                      <a:lnTo>
                        <a:pt x="1707" y="65"/>
                      </a:lnTo>
                      <a:lnTo>
                        <a:pt x="1705" y="65"/>
                      </a:lnTo>
                      <a:lnTo>
                        <a:pt x="1702" y="64"/>
                      </a:lnTo>
                      <a:lnTo>
                        <a:pt x="1700" y="64"/>
                      </a:lnTo>
                      <a:lnTo>
                        <a:pt x="1697" y="62"/>
                      </a:lnTo>
                      <a:lnTo>
                        <a:pt x="1696" y="62"/>
                      </a:lnTo>
                      <a:lnTo>
                        <a:pt x="1694" y="60"/>
                      </a:lnTo>
                      <a:lnTo>
                        <a:pt x="1688" y="60"/>
                      </a:lnTo>
                      <a:lnTo>
                        <a:pt x="1688" y="60"/>
                      </a:lnTo>
                      <a:lnTo>
                        <a:pt x="1689" y="60"/>
                      </a:lnTo>
                      <a:lnTo>
                        <a:pt x="1689" y="59"/>
                      </a:lnTo>
                      <a:lnTo>
                        <a:pt x="1690" y="59"/>
                      </a:lnTo>
                      <a:lnTo>
                        <a:pt x="1692" y="57"/>
                      </a:lnTo>
                      <a:lnTo>
                        <a:pt x="1694" y="57"/>
                      </a:lnTo>
                      <a:lnTo>
                        <a:pt x="1694" y="56"/>
                      </a:lnTo>
                      <a:lnTo>
                        <a:pt x="1700" y="56"/>
                      </a:lnTo>
                      <a:lnTo>
                        <a:pt x="1700" y="56"/>
                      </a:lnTo>
                      <a:lnTo>
                        <a:pt x="1701" y="56"/>
                      </a:lnTo>
                      <a:lnTo>
                        <a:pt x="1701" y="53"/>
                      </a:lnTo>
                      <a:lnTo>
                        <a:pt x="1700" y="53"/>
                      </a:lnTo>
                      <a:lnTo>
                        <a:pt x="1700" y="52"/>
                      </a:lnTo>
                      <a:lnTo>
                        <a:pt x="1701" y="51"/>
                      </a:lnTo>
                      <a:lnTo>
                        <a:pt x="1701" y="51"/>
                      </a:lnTo>
                      <a:lnTo>
                        <a:pt x="1702" y="49"/>
                      </a:lnTo>
                      <a:lnTo>
                        <a:pt x="1703" y="49"/>
                      </a:lnTo>
                      <a:lnTo>
                        <a:pt x="1703" y="47"/>
                      </a:lnTo>
                      <a:lnTo>
                        <a:pt x="1703" y="47"/>
                      </a:lnTo>
                      <a:lnTo>
                        <a:pt x="1703" y="48"/>
                      </a:lnTo>
                      <a:lnTo>
                        <a:pt x="1705" y="48"/>
                      </a:lnTo>
                      <a:lnTo>
                        <a:pt x="1707" y="47"/>
                      </a:lnTo>
                      <a:lnTo>
                        <a:pt x="1710" y="45"/>
                      </a:lnTo>
                      <a:lnTo>
                        <a:pt x="1714" y="44"/>
                      </a:lnTo>
                      <a:lnTo>
                        <a:pt x="1714" y="42"/>
                      </a:lnTo>
                      <a:lnTo>
                        <a:pt x="1717" y="42"/>
                      </a:lnTo>
                      <a:close/>
                      <a:moveTo>
                        <a:pt x="178" y="40"/>
                      </a:moveTo>
                      <a:lnTo>
                        <a:pt x="178" y="42"/>
                      </a:lnTo>
                      <a:lnTo>
                        <a:pt x="178" y="42"/>
                      </a:lnTo>
                      <a:lnTo>
                        <a:pt x="180" y="42"/>
                      </a:lnTo>
                      <a:lnTo>
                        <a:pt x="180" y="42"/>
                      </a:lnTo>
                      <a:lnTo>
                        <a:pt x="178" y="40"/>
                      </a:lnTo>
                      <a:lnTo>
                        <a:pt x="178" y="40"/>
                      </a:lnTo>
                      <a:close/>
                      <a:moveTo>
                        <a:pt x="1671" y="39"/>
                      </a:moveTo>
                      <a:lnTo>
                        <a:pt x="1673" y="40"/>
                      </a:lnTo>
                      <a:lnTo>
                        <a:pt x="1673" y="40"/>
                      </a:lnTo>
                      <a:lnTo>
                        <a:pt x="1677" y="40"/>
                      </a:lnTo>
                      <a:lnTo>
                        <a:pt x="1679" y="42"/>
                      </a:lnTo>
                      <a:lnTo>
                        <a:pt x="1679" y="42"/>
                      </a:lnTo>
                      <a:lnTo>
                        <a:pt x="1677" y="42"/>
                      </a:lnTo>
                      <a:lnTo>
                        <a:pt x="1676" y="43"/>
                      </a:lnTo>
                      <a:lnTo>
                        <a:pt x="1676" y="43"/>
                      </a:lnTo>
                      <a:lnTo>
                        <a:pt x="1675" y="43"/>
                      </a:lnTo>
                      <a:lnTo>
                        <a:pt x="1675" y="44"/>
                      </a:lnTo>
                      <a:lnTo>
                        <a:pt x="1672" y="44"/>
                      </a:lnTo>
                      <a:lnTo>
                        <a:pt x="1669" y="44"/>
                      </a:lnTo>
                      <a:lnTo>
                        <a:pt x="1668" y="44"/>
                      </a:lnTo>
                      <a:lnTo>
                        <a:pt x="1668" y="43"/>
                      </a:lnTo>
                      <a:lnTo>
                        <a:pt x="1667" y="42"/>
                      </a:lnTo>
                      <a:lnTo>
                        <a:pt x="1669" y="40"/>
                      </a:lnTo>
                      <a:lnTo>
                        <a:pt x="1671" y="39"/>
                      </a:lnTo>
                      <a:close/>
                      <a:moveTo>
                        <a:pt x="188" y="39"/>
                      </a:moveTo>
                      <a:lnTo>
                        <a:pt x="188" y="40"/>
                      </a:lnTo>
                      <a:lnTo>
                        <a:pt x="185" y="40"/>
                      </a:lnTo>
                      <a:lnTo>
                        <a:pt x="185" y="40"/>
                      </a:lnTo>
                      <a:lnTo>
                        <a:pt x="189" y="40"/>
                      </a:lnTo>
                      <a:lnTo>
                        <a:pt x="190" y="40"/>
                      </a:lnTo>
                      <a:lnTo>
                        <a:pt x="190" y="40"/>
                      </a:lnTo>
                      <a:lnTo>
                        <a:pt x="190" y="40"/>
                      </a:lnTo>
                      <a:lnTo>
                        <a:pt x="190" y="39"/>
                      </a:lnTo>
                      <a:lnTo>
                        <a:pt x="188" y="39"/>
                      </a:lnTo>
                      <a:close/>
                      <a:moveTo>
                        <a:pt x="1361" y="39"/>
                      </a:moveTo>
                      <a:lnTo>
                        <a:pt x="1362" y="40"/>
                      </a:lnTo>
                      <a:lnTo>
                        <a:pt x="1362" y="40"/>
                      </a:lnTo>
                      <a:lnTo>
                        <a:pt x="1366" y="40"/>
                      </a:lnTo>
                      <a:lnTo>
                        <a:pt x="1367" y="43"/>
                      </a:lnTo>
                      <a:lnTo>
                        <a:pt x="1366" y="44"/>
                      </a:lnTo>
                      <a:lnTo>
                        <a:pt x="1364" y="44"/>
                      </a:lnTo>
                      <a:lnTo>
                        <a:pt x="1363" y="43"/>
                      </a:lnTo>
                      <a:lnTo>
                        <a:pt x="1362" y="42"/>
                      </a:lnTo>
                      <a:lnTo>
                        <a:pt x="1361" y="42"/>
                      </a:lnTo>
                      <a:lnTo>
                        <a:pt x="1359" y="43"/>
                      </a:lnTo>
                      <a:lnTo>
                        <a:pt x="1358" y="43"/>
                      </a:lnTo>
                      <a:lnTo>
                        <a:pt x="1357" y="43"/>
                      </a:lnTo>
                      <a:lnTo>
                        <a:pt x="1357" y="40"/>
                      </a:lnTo>
                      <a:lnTo>
                        <a:pt x="1361" y="40"/>
                      </a:lnTo>
                      <a:lnTo>
                        <a:pt x="1361" y="39"/>
                      </a:lnTo>
                      <a:lnTo>
                        <a:pt x="1361" y="39"/>
                      </a:lnTo>
                      <a:close/>
                      <a:moveTo>
                        <a:pt x="1438" y="38"/>
                      </a:moveTo>
                      <a:lnTo>
                        <a:pt x="1438" y="38"/>
                      </a:lnTo>
                      <a:lnTo>
                        <a:pt x="1440" y="38"/>
                      </a:lnTo>
                      <a:lnTo>
                        <a:pt x="1440" y="39"/>
                      </a:lnTo>
                      <a:lnTo>
                        <a:pt x="1444" y="39"/>
                      </a:lnTo>
                      <a:lnTo>
                        <a:pt x="1444" y="42"/>
                      </a:lnTo>
                      <a:lnTo>
                        <a:pt x="1440" y="42"/>
                      </a:lnTo>
                      <a:lnTo>
                        <a:pt x="1438" y="45"/>
                      </a:lnTo>
                      <a:lnTo>
                        <a:pt x="1434" y="45"/>
                      </a:lnTo>
                      <a:lnTo>
                        <a:pt x="1434" y="47"/>
                      </a:lnTo>
                      <a:lnTo>
                        <a:pt x="1433" y="47"/>
                      </a:lnTo>
                      <a:lnTo>
                        <a:pt x="1431" y="49"/>
                      </a:lnTo>
                      <a:lnTo>
                        <a:pt x="1430" y="49"/>
                      </a:lnTo>
                      <a:lnTo>
                        <a:pt x="1430" y="49"/>
                      </a:lnTo>
                      <a:lnTo>
                        <a:pt x="1430" y="51"/>
                      </a:lnTo>
                      <a:lnTo>
                        <a:pt x="1429" y="51"/>
                      </a:lnTo>
                      <a:lnTo>
                        <a:pt x="1427" y="51"/>
                      </a:lnTo>
                      <a:lnTo>
                        <a:pt x="1427" y="51"/>
                      </a:lnTo>
                      <a:lnTo>
                        <a:pt x="1426" y="51"/>
                      </a:lnTo>
                      <a:lnTo>
                        <a:pt x="1426" y="49"/>
                      </a:lnTo>
                      <a:lnTo>
                        <a:pt x="1425" y="49"/>
                      </a:lnTo>
                      <a:lnTo>
                        <a:pt x="1425" y="49"/>
                      </a:lnTo>
                      <a:lnTo>
                        <a:pt x="1425" y="48"/>
                      </a:lnTo>
                      <a:lnTo>
                        <a:pt x="1422" y="47"/>
                      </a:lnTo>
                      <a:lnTo>
                        <a:pt x="1422" y="44"/>
                      </a:lnTo>
                      <a:lnTo>
                        <a:pt x="1425" y="44"/>
                      </a:lnTo>
                      <a:lnTo>
                        <a:pt x="1425" y="44"/>
                      </a:lnTo>
                      <a:lnTo>
                        <a:pt x="1423" y="43"/>
                      </a:lnTo>
                      <a:lnTo>
                        <a:pt x="1423" y="43"/>
                      </a:lnTo>
                      <a:lnTo>
                        <a:pt x="1423" y="42"/>
                      </a:lnTo>
                      <a:lnTo>
                        <a:pt x="1429" y="42"/>
                      </a:lnTo>
                      <a:lnTo>
                        <a:pt x="1429" y="42"/>
                      </a:lnTo>
                      <a:lnTo>
                        <a:pt x="1430" y="42"/>
                      </a:lnTo>
                      <a:lnTo>
                        <a:pt x="1431" y="40"/>
                      </a:lnTo>
                      <a:lnTo>
                        <a:pt x="1433" y="40"/>
                      </a:lnTo>
                      <a:lnTo>
                        <a:pt x="1434" y="38"/>
                      </a:lnTo>
                      <a:lnTo>
                        <a:pt x="1438" y="38"/>
                      </a:lnTo>
                      <a:close/>
                      <a:moveTo>
                        <a:pt x="1349" y="38"/>
                      </a:moveTo>
                      <a:lnTo>
                        <a:pt x="1350" y="38"/>
                      </a:lnTo>
                      <a:lnTo>
                        <a:pt x="1351" y="38"/>
                      </a:lnTo>
                      <a:lnTo>
                        <a:pt x="1351" y="39"/>
                      </a:lnTo>
                      <a:lnTo>
                        <a:pt x="1354" y="39"/>
                      </a:lnTo>
                      <a:lnTo>
                        <a:pt x="1354" y="39"/>
                      </a:lnTo>
                      <a:lnTo>
                        <a:pt x="1355" y="39"/>
                      </a:lnTo>
                      <a:lnTo>
                        <a:pt x="1355" y="40"/>
                      </a:lnTo>
                      <a:lnTo>
                        <a:pt x="1353" y="40"/>
                      </a:lnTo>
                      <a:lnTo>
                        <a:pt x="1351" y="40"/>
                      </a:lnTo>
                      <a:lnTo>
                        <a:pt x="1350" y="42"/>
                      </a:lnTo>
                      <a:lnTo>
                        <a:pt x="1349" y="39"/>
                      </a:lnTo>
                      <a:lnTo>
                        <a:pt x="1346" y="39"/>
                      </a:lnTo>
                      <a:lnTo>
                        <a:pt x="1346" y="40"/>
                      </a:lnTo>
                      <a:lnTo>
                        <a:pt x="1346" y="40"/>
                      </a:lnTo>
                      <a:lnTo>
                        <a:pt x="1345" y="40"/>
                      </a:lnTo>
                      <a:lnTo>
                        <a:pt x="1345" y="39"/>
                      </a:lnTo>
                      <a:lnTo>
                        <a:pt x="1347" y="38"/>
                      </a:lnTo>
                      <a:lnTo>
                        <a:pt x="1347" y="38"/>
                      </a:lnTo>
                      <a:lnTo>
                        <a:pt x="1349" y="38"/>
                      </a:lnTo>
                      <a:close/>
                      <a:moveTo>
                        <a:pt x="1378" y="34"/>
                      </a:moveTo>
                      <a:lnTo>
                        <a:pt x="1378" y="38"/>
                      </a:lnTo>
                      <a:lnTo>
                        <a:pt x="1378" y="38"/>
                      </a:lnTo>
                      <a:lnTo>
                        <a:pt x="1376" y="39"/>
                      </a:lnTo>
                      <a:lnTo>
                        <a:pt x="1375" y="39"/>
                      </a:lnTo>
                      <a:lnTo>
                        <a:pt x="1375" y="39"/>
                      </a:lnTo>
                      <a:lnTo>
                        <a:pt x="1375" y="38"/>
                      </a:lnTo>
                      <a:lnTo>
                        <a:pt x="1374" y="38"/>
                      </a:lnTo>
                      <a:lnTo>
                        <a:pt x="1374" y="38"/>
                      </a:lnTo>
                      <a:lnTo>
                        <a:pt x="1372" y="36"/>
                      </a:lnTo>
                      <a:lnTo>
                        <a:pt x="1375" y="36"/>
                      </a:lnTo>
                      <a:lnTo>
                        <a:pt x="1376" y="35"/>
                      </a:lnTo>
                      <a:lnTo>
                        <a:pt x="1378" y="34"/>
                      </a:lnTo>
                      <a:close/>
                      <a:moveTo>
                        <a:pt x="1358" y="31"/>
                      </a:moveTo>
                      <a:lnTo>
                        <a:pt x="1359" y="34"/>
                      </a:lnTo>
                      <a:lnTo>
                        <a:pt x="1362" y="34"/>
                      </a:lnTo>
                      <a:lnTo>
                        <a:pt x="1363" y="36"/>
                      </a:lnTo>
                      <a:lnTo>
                        <a:pt x="1367" y="36"/>
                      </a:lnTo>
                      <a:lnTo>
                        <a:pt x="1367" y="38"/>
                      </a:lnTo>
                      <a:lnTo>
                        <a:pt x="1368" y="38"/>
                      </a:lnTo>
                      <a:lnTo>
                        <a:pt x="1368" y="38"/>
                      </a:lnTo>
                      <a:lnTo>
                        <a:pt x="1371" y="39"/>
                      </a:lnTo>
                      <a:lnTo>
                        <a:pt x="1371" y="39"/>
                      </a:lnTo>
                      <a:lnTo>
                        <a:pt x="1370" y="39"/>
                      </a:lnTo>
                      <a:lnTo>
                        <a:pt x="1370" y="40"/>
                      </a:lnTo>
                      <a:lnTo>
                        <a:pt x="1367" y="40"/>
                      </a:lnTo>
                      <a:lnTo>
                        <a:pt x="1366" y="39"/>
                      </a:lnTo>
                      <a:lnTo>
                        <a:pt x="1364" y="39"/>
                      </a:lnTo>
                      <a:lnTo>
                        <a:pt x="1362" y="38"/>
                      </a:lnTo>
                      <a:lnTo>
                        <a:pt x="1362" y="38"/>
                      </a:lnTo>
                      <a:lnTo>
                        <a:pt x="1362" y="38"/>
                      </a:lnTo>
                      <a:lnTo>
                        <a:pt x="1361" y="38"/>
                      </a:lnTo>
                      <a:lnTo>
                        <a:pt x="1361" y="39"/>
                      </a:lnTo>
                      <a:lnTo>
                        <a:pt x="1359" y="38"/>
                      </a:lnTo>
                      <a:lnTo>
                        <a:pt x="1358" y="35"/>
                      </a:lnTo>
                      <a:lnTo>
                        <a:pt x="1355" y="36"/>
                      </a:lnTo>
                      <a:lnTo>
                        <a:pt x="1355" y="35"/>
                      </a:lnTo>
                      <a:lnTo>
                        <a:pt x="1355" y="35"/>
                      </a:lnTo>
                      <a:lnTo>
                        <a:pt x="1354" y="32"/>
                      </a:lnTo>
                      <a:lnTo>
                        <a:pt x="1355" y="32"/>
                      </a:lnTo>
                      <a:lnTo>
                        <a:pt x="1357" y="32"/>
                      </a:lnTo>
                      <a:lnTo>
                        <a:pt x="1358" y="31"/>
                      </a:lnTo>
                      <a:close/>
                      <a:moveTo>
                        <a:pt x="1362" y="31"/>
                      </a:moveTo>
                      <a:lnTo>
                        <a:pt x="1366" y="31"/>
                      </a:lnTo>
                      <a:lnTo>
                        <a:pt x="1370" y="32"/>
                      </a:lnTo>
                      <a:lnTo>
                        <a:pt x="1372" y="34"/>
                      </a:lnTo>
                      <a:lnTo>
                        <a:pt x="1372" y="35"/>
                      </a:lnTo>
                      <a:lnTo>
                        <a:pt x="1370" y="36"/>
                      </a:lnTo>
                      <a:lnTo>
                        <a:pt x="1368" y="36"/>
                      </a:lnTo>
                      <a:lnTo>
                        <a:pt x="1366" y="35"/>
                      </a:lnTo>
                      <a:lnTo>
                        <a:pt x="1364" y="34"/>
                      </a:lnTo>
                      <a:lnTo>
                        <a:pt x="1363" y="34"/>
                      </a:lnTo>
                      <a:lnTo>
                        <a:pt x="1363" y="32"/>
                      </a:lnTo>
                      <a:lnTo>
                        <a:pt x="1362" y="32"/>
                      </a:lnTo>
                      <a:lnTo>
                        <a:pt x="1362" y="32"/>
                      </a:lnTo>
                      <a:lnTo>
                        <a:pt x="1362" y="31"/>
                      </a:lnTo>
                      <a:close/>
                      <a:moveTo>
                        <a:pt x="1347" y="31"/>
                      </a:moveTo>
                      <a:lnTo>
                        <a:pt x="1347" y="31"/>
                      </a:lnTo>
                      <a:lnTo>
                        <a:pt x="1350" y="31"/>
                      </a:lnTo>
                      <a:lnTo>
                        <a:pt x="1351" y="31"/>
                      </a:lnTo>
                      <a:lnTo>
                        <a:pt x="1354" y="32"/>
                      </a:lnTo>
                      <a:lnTo>
                        <a:pt x="1354" y="32"/>
                      </a:lnTo>
                      <a:lnTo>
                        <a:pt x="1354" y="34"/>
                      </a:lnTo>
                      <a:lnTo>
                        <a:pt x="1353" y="34"/>
                      </a:lnTo>
                      <a:lnTo>
                        <a:pt x="1353" y="34"/>
                      </a:lnTo>
                      <a:lnTo>
                        <a:pt x="1350" y="34"/>
                      </a:lnTo>
                      <a:lnTo>
                        <a:pt x="1349" y="34"/>
                      </a:lnTo>
                      <a:lnTo>
                        <a:pt x="1347" y="32"/>
                      </a:lnTo>
                      <a:lnTo>
                        <a:pt x="1347" y="31"/>
                      </a:lnTo>
                      <a:close/>
                      <a:moveTo>
                        <a:pt x="1374" y="30"/>
                      </a:moveTo>
                      <a:lnTo>
                        <a:pt x="1376" y="30"/>
                      </a:lnTo>
                      <a:lnTo>
                        <a:pt x="1376" y="32"/>
                      </a:lnTo>
                      <a:lnTo>
                        <a:pt x="1375" y="32"/>
                      </a:lnTo>
                      <a:lnTo>
                        <a:pt x="1375" y="32"/>
                      </a:lnTo>
                      <a:lnTo>
                        <a:pt x="1374" y="32"/>
                      </a:lnTo>
                      <a:lnTo>
                        <a:pt x="1374" y="30"/>
                      </a:lnTo>
                      <a:close/>
                      <a:moveTo>
                        <a:pt x="269" y="28"/>
                      </a:moveTo>
                      <a:lnTo>
                        <a:pt x="267" y="30"/>
                      </a:lnTo>
                      <a:lnTo>
                        <a:pt x="267" y="30"/>
                      </a:lnTo>
                      <a:lnTo>
                        <a:pt x="267" y="30"/>
                      </a:lnTo>
                      <a:lnTo>
                        <a:pt x="267" y="30"/>
                      </a:lnTo>
                      <a:lnTo>
                        <a:pt x="270" y="30"/>
                      </a:lnTo>
                      <a:lnTo>
                        <a:pt x="270" y="30"/>
                      </a:lnTo>
                      <a:lnTo>
                        <a:pt x="269" y="28"/>
                      </a:lnTo>
                      <a:close/>
                      <a:moveTo>
                        <a:pt x="105" y="27"/>
                      </a:moveTo>
                      <a:lnTo>
                        <a:pt x="105" y="28"/>
                      </a:lnTo>
                      <a:lnTo>
                        <a:pt x="106" y="28"/>
                      </a:lnTo>
                      <a:lnTo>
                        <a:pt x="106" y="27"/>
                      </a:lnTo>
                      <a:lnTo>
                        <a:pt x="106" y="27"/>
                      </a:lnTo>
                      <a:lnTo>
                        <a:pt x="106" y="27"/>
                      </a:lnTo>
                      <a:lnTo>
                        <a:pt x="105" y="27"/>
                      </a:lnTo>
                      <a:close/>
                      <a:moveTo>
                        <a:pt x="1367" y="26"/>
                      </a:moveTo>
                      <a:lnTo>
                        <a:pt x="1368" y="26"/>
                      </a:lnTo>
                      <a:lnTo>
                        <a:pt x="1368" y="26"/>
                      </a:lnTo>
                      <a:lnTo>
                        <a:pt x="1368" y="27"/>
                      </a:lnTo>
                      <a:lnTo>
                        <a:pt x="1367" y="28"/>
                      </a:lnTo>
                      <a:lnTo>
                        <a:pt x="1366" y="28"/>
                      </a:lnTo>
                      <a:lnTo>
                        <a:pt x="1366" y="27"/>
                      </a:lnTo>
                      <a:lnTo>
                        <a:pt x="1366" y="27"/>
                      </a:lnTo>
                      <a:lnTo>
                        <a:pt x="1367" y="26"/>
                      </a:lnTo>
                      <a:close/>
                      <a:moveTo>
                        <a:pt x="688" y="23"/>
                      </a:moveTo>
                      <a:lnTo>
                        <a:pt x="689" y="23"/>
                      </a:lnTo>
                      <a:lnTo>
                        <a:pt x="689" y="25"/>
                      </a:lnTo>
                      <a:lnTo>
                        <a:pt x="689" y="25"/>
                      </a:lnTo>
                      <a:lnTo>
                        <a:pt x="689" y="25"/>
                      </a:lnTo>
                      <a:lnTo>
                        <a:pt x="689" y="26"/>
                      </a:lnTo>
                      <a:lnTo>
                        <a:pt x="688" y="26"/>
                      </a:lnTo>
                      <a:lnTo>
                        <a:pt x="688" y="23"/>
                      </a:lnTo>
                      <a:close/>
                      <a:moveTo>
                        <a:pt x="1376" y="23"/>
                      </a:moveTo>
                      <a:lnTo>
                        <a:pt x="1379" y="23"/>
                      </a:lnTo>
                      <a:lnTo>
                        <a:pt x="1379" y="23"/>
                      </a:lnTo>
                      <a:lnTo>
                        <a:pt x="1379" y="23"/>
                      </a:lnTo>
                      <a:lnTo>
                        <a:pt x="1379" y="25"/>
                      </a:lnTo>
                      <a:lnTo>
                        <a:pt x="1376" y="25"/>
                      </a:lnTo>
                      <a:lnTo>
                        <a:pt x="1376" y="25"/>
                      </a:lnTo>
                      <a:lnTo>
                        <a:pt x="1376" y="25"/>
                      </a:lnTo>
                      <a:lnTo>
                        <a:pt x="1376" y="23"/>
                      </a:lnTo>
                      <a:close/>
                      <a:moveTo>
                        <a:pt x="680" y="23"/>
                      </a:moveTo>
                      <a:lnTo>
                        <a:pt x="681" y="23"/>
                      </a:lnTo>
                      <a:lnTo>
                        <a:pt x="681" y="23"/>
                      </a:lnTo>
                      <a:lnTo>
                        <a:pt x="681" y="23"/>
                      </a:lnTo>
                      <a:lnTo>
                        <a:pt x="681" y="27"/>
                      </a:lnTo>
                      <a:lnTo>
                        <a:pt x="680" y="27"/>
                      </a:lnTo>
                      <a:lnTo>
                        <a:pt x="680" y="26"/>
                      </a:lnTo>
                      <a:lnTo>
                        <a:pt x="680" y="25"/>
                      </a:lnTo>
                      <a:lnTo>
                        <a:pt x="680" y="23"/>
                      </a:lnTo>
                      <a:close/>
                      <a:moveTo>
                        <a:pt x="1359" y="21"/>
                      </a:moveTo>
                      <a:lnTo>
                        <a:pt x="1362" y="22"/>
                      </a:lnTo>
                      <a:lnTo>
                        <a:pt x="1363" y="22"/>
                      </a:lnTo>
                      <a:lnTo>
                        <a:pt x="1366" y="22"/>
                      </a:lnTo>
                      <a:lnTo>
                        <a:pt x="1366" y="23"/>
                      </a:lnTo>
                      <a:lnTo>
                        <a:pt x="1362" y="25"/>
                      </a:lnTo>
                      <a:lnTo>
                        <a:pt x="1362" y="26"/>
                      </a:lnTo>
                      <a:lnTo>
                        <a:pt x="1354" y="27"/>
                      </a:lnTo>
                      <a:lnTo>
                        <a:pt x="1354" y="26"/>
                      </a:lnTo>
                      <a:lnTo>
                        <a:pt x="1354" y="26"/>
                      </a:lnTo>
                      <a:lnTo>
                        <a:pt x="1353" y="26"/>
                      </a:lnTo>
                      <a:lnTo>
                        <a:pt x="1353" y="26"/>
                      </a:lnTo>
                      <a:lnTo>
                        <a:pt x="1353" y="25"/>
                      </a:lnTo>
                      <a:lnTo>
                        <a:pt x="1353" y="25"/>
                      </a:lnTo>
                      <a:lnTo>
                        <a:pt x="1353" y="25"/>
                      </a:lnTo>
                      <a:lnTo>
                        <a:pt x="1358" y="25"/>
                      </a:lnTo>
                      <a:lnTo>
                        <a:pt x="1358" y="23"/>
                      </a:lnTo>
                      <a:lnTo>
                        <a:pt x="1359" y="23"/>
                      </a:lnTo>
                      <a:lnTo>
                        <a:pt x="1359" y="22"/>
                      </a:lnTo>
                      <a:lnTo>
                        <a:pt x="1359" y="22"/>
                      </a:lnTo>
                      <a:lnTo>
                        <a:pt x="1359" y="21"/>
                      </a:lnTo>
                      <a:close/>
                      <a:moveTo>
                        <a:pt x="1370" y="17"/>
                      </a:moveTo>
                      <a:lnTo>
                        <a:pt x="1372" y="18"/>
                      </a:lnTo>
                      <a:lnTo>
                        <a:pt x="1374" y="19"/>
                      </a:lnTo>
                      <a:lnTo>
                        <a:pt x="1374" y="21"/>
                      </a:lnTo>
                      <a:lnTo>
                        <a:pt x="1370" y="22"/>
                      </a:lnTo>
                      <a:lnTo>
                        <a:pt x="1370" y="21"/>
                      </a:lnTo>
                      <a:lnTo>
                        <a:pt x="1368" y="19"/>
                      </a:lnTo>
                      <a:lnTo>
                        <a:pt x="1368" y="18"/>
                      </a:lnTo>
                      <a:lnTo>
                        <a:pt x="1370" y="18"/>
                      </a:lnTo>
                      <a:lnTo>
                        <a:pt x="1370" y="17"/>
                      </a:lnTo>
                      <a:close/>
                      <a:moveTo>
                        <a:pt x="381" y="17"/>
                      </a:moveTo>
                      <a:lnTo>
                        <a:pt x="381" y="17"/>
                      </a:lnTo>
                      <a:lnTo>
                        <a:pt x="384" y="18"/>
                      </a:lnTo>
                      <a:lnTo>
                        <a:pt x="387" y="19"/>
                      </a:lnTo>
                      <a:lnTo>
                        <a:pt x="389" y="21"/>
                      </a:lnTo>
                      <a:lnTo>
                        <a:pt x="390" y="21"/>
                      </a:lnTo>
                      <a:lnTo>
                        <a:pt x="392" y="23"/>
                      </a:lnTo>
                      <a:lnTo>
                        <a:pt x="396" y="23"/>
                      </a:lnTo>
                      <a:lnTo>
                        <a:pt x="396" y="23"/>
                      </a:lnTo>
                      <a:lnTo>
                        <a:pt x="397" y="23"/>
                      </a:lnTo>
                      <a:lnTo>
                        <a:pt x="397" y="25"/>
                      </a:lnTo>
                      <a:lnTo>
                        <a:pt x="398" y="25"/>
                      </a:lnTo>
                      <a:lnTo>
                        <a:pt x="401" y="26"/>
                      </a:lnTo>
                      <a:lnTo>
                        <a:pt x="402" y="26"/>
                      </a:lnTo>
                      <a:lnTo>
                        <a:pt x="402" y="27"/>
                      </a:lnTo>
                      <a:lnTo>
                        <a:pt x="404" y="27"/>
                      </a:lnTo>
                      <a:lnTo>
                        <a:pt x="404" y="30"/>
                      </a:lnTo>
                      <a:lnTo>
                        <a:pt x="398" y="28"/>
                      </a:lnTo>
                      <a:lnTo>
                        <a:pt x="394" y="27"/>
                      </a:lnTo>
                      <a:lnTo>
                        <a:pt x="389" y="26"/>
                      </a:lnTo>
                      <a:lnTo>
                        <a:pt x="385" y="23"/>
                      </a:lnTo>
                      <a:lnTo>
                        <a:pt x="383" y="21"/>
                      </a:lnTo>
                      <a:lnTo>
                        <a:pt x="381" y="21"/>
                      </a:lnTo>
                      <a:lnTo>
                        <a:pt x="381" y="17"/>
                      </a:lnTo>
                      <a:close/>
                      <a:moveTo>
                        <a:pt x="1383" y="11"/>
                      </a:moveTo>
                      <a:lnTo>
                        <a:pt x="1383" y="13"/>
                      </a:lnTo>
                      <a:lnTo>
                        <a:pt x="1383" y="13"/>
                      </a:lnTo>
                      <a:lnTo>
                        <a:pt x="1384" y="13"/>
                      </a:lnTo>
                      <a:lnTo>
                        <a:pt x="1384" y="14"/>
                      </a:lnTo>
                      <a:lnTo>
                        <a:pt x="1383" y="14"/>
                      </a:lnTo>
                      <a:lnTo>
                        <a:pt x="1383" y="14"/>
                      </a:lnTo>
                      <a:lnTo>
                        <a:pt x="1383" y="14"/>
                      </a:lnTo>
                      <a:lnTo>
                        <a:pt x="1383" y="14"/>
                      </a:lnTo>
                      <a:lnTo>
                        <a:pt x="1378" y="14"/>
                      </a:lnTo>
                      <a:lnTo>
                        <a:pt x="1378" y="13"/>
                      </a:lnTo>
                      <a:lnTo>
                        <a:pt x="1380" y="11"/>
                      </a:lnTo>
                      <a:lnTo>
                        <a:pt x="1381" y="11"/>
                      </a:lnTo>
                      <a:lnTo>
                        <a:pt x="1381" y="13"/>
                      </a:lnTo>
                      <a:lnTo>
                        <a:pt x="1381" y="13"/>
                      </a:lnTo>
                      <a:lnTo>
                        <a:pt x="1381" y="11"/>
                      </a:lnTo>
                      <a:lnTo>
                        <a:pt x="1383" y="11"/>
                      </a:lnTo>
                      <a:close/>
                      <a:moveTo>
                        <a:pt x="223" y="0"/>
                      </a:moveTo>
                      <a:lnTo>
                        <a:pt x="224" y="1"/>
                      </a:lnTo>
                      <a:lnTo>
                        <a:pt x="227" y="1"/>
                      </a:lnTo>
                      <a:lnTo>
                        <a:pt x="228" y="1"/>
                      </a:lnTo>
                      <a:lnTo>
                        <a:pt x="229" y="2"/>
                      </a:lnTo>
                      <a:lnTo>
                        <a:pt x="231" y="2"/>
                      </a:lnTo>
                      <a:lnTo>
                        <a:pt x="232" y="1"/>
                      </a:lnTo>
                      <a:lnTo>
                        <a:pt x="233" y="1"/>
                      </a:lnTo>
                      <a:lnTo>
                        <a:pt x="233" y="2"/>
                      </a:lnTo>
                      <a:lnTo>
                        <a:pt x="240" y="4"/>
                      </a:lnTo>
                      <a:lnTo>
                        <a:pt x="240" y="2"/>
                      </a:lnTo>
                      <a:lnTo>
                        <a:pt x="243" y="2"/>
                      </a:lnTo>
                      <a:lnTo>
                        <a:pt x="245" y="2"/>
                      </a:lnTo>
                      <a:lnTo>
                        <a:pt x="248" y="2"/>
                      </a:lnTo>
                      <a:lnTo>
                        <a:pt x="250" y="2"/>
                      </a:lnTo>
                      <a:lnTo>
                        <a:pt x="250" y="2"/>
                      </a:lnTo>
                      <a:lnTo>
                        <a:pt x="254" y="1"/>
                      </a:lnTo>
                      <a:lnTo>
                        <a:pt x="256" y="2"/>
                      </a:lnTo>
                      <a:lnTo>
                        <a:pt x="261" y="4"/>
                      </a:lnTo>
                      <a:lnTo>
                        <a:pt x="260" y="6"/>
                      </a:lnTo>
                      <a:lnTo>
                        <a:pt x="260" y="6"/>
                      </a:lnTo>
                      <a:lnTo>
                        <a:pt x="258" y="7"/>
                      </a:lnTo>
                      <a:lnTo>
                        <a:pt x="256" y="9"/>
                      </a:lnTo>
                      <a:lnTo>
                        <a:pt x="256" y="10"/>
                      </a:lnTo>
                      <a:lnTo>
                        <a:pt x="254" y="10"/>
                      </a:lnTo>
                      <a:lnTo>
                        <a:pt x="254" y="10"/>
                      </a:lnTo>
                      <a:lnTo>
                        <a:pt x="252" y="10"/>
                      </a:lnTo>
                      <a:lnTo>
                        <a:pt x="252" y="10"/>
                      </a:lnTo>
                      <a:lnTo>
                        <a:pt x="250" y="10"/>
                      </a:lnTo>
                      <a:lnTo>
                        <a:pt x="250" y="11"/>
                      </a:lnTo>
                      <a:lnTo>
                        <a:pt x="245" y="11"/>
                      </a:lnTo>
                      <a:lnTo>
                        <a:pt x="245" y="11"/>
                      </a:lnTo>
                      <a:lnTo>
                        <a:pt x="243" y="13"/>
                      </a:lnTo>
                      <a:lnTo>
                        <a:pt x="241" y="14"/>
                      </a:lnTo>
                      <a:lnTo>
                        <a:pt x="240" y="15"/>
                      </a:lnTo>
                      <a:lnTo>
                        <a:pt x="239" y="15"/>
                      </a:lnTo>
                      <a:lnTo>
                        <a:pt x="239" y="15"/>
                      </a:lnTo>
                      <a:lnTo>
                        <a:pt x="239" y="15"/>
                      </a:lnTo>
                      <a:lnTo>
                        <a:pt x="239" y="15"/>
                      </a:lnTo>
                      <a:lnTo>
                        <a:pt x="240" y="15"/>
                      </a:lnTo>
                      <a:lnTo>
                        <a:pt x="240" y="17"/>
                      </a:lnTo>
                      <a:lnTo>
                        <a:pt x="240" y="17"/>
                      </a:lnTo>
                      <a:lnTo>
                        <a:pt x="241" y="17"/>
                      </a:lnTo>
                      <a:lnTo>
                        <a:pt x="241" y="15"/>
                      </a:lnTo>
                      <a:lnTo>
                        <a:pt x="243" y="15"/>
                      </a:lnTo>
                      <a:lnTo>
                        <a:pt x="243" y="15"/>
                      </a:lnTo>
                      <a:lnTo>
                        <a:pt x="243" y="14"/>
                      </a:lnTo>
                      <a:lnTo>
                        <a:pt x="246" y="14"/>
                      </a:lnTo>
                      <a:lnTo>
                        <a:pt x="246" y="14"/>
                      </a:lnTo>
                      <a:lnTo>
                        <a:pt x="250" y="13"/>
                      </a:lnTo>
                      <a:lnTo>
                        <a:pt x="250" y="13"/>
                      </a:lnTo>
                      <a:lnTo>
                        <a:pt x="250" y="13"/>
                      </a:lnTo>
                      <a:lnTo>
                        <a:pt x="252" y="14"/>
                      </a:lnTo>
                      <a:lnTo>
                        <a:pt x="253" y="13"/>
                      </a:lnTo>
                      <a:lnTo>
                        <a:pt x="253" y="11"/>
                      </a:lnTo>
                      <a:lnTo>
                        <a:pt x="256" y="11"/>
                      </a:lnTo>
                      <a:lnTo>
                        <a:pt x="256" y="10"/>
                      </a:lnTo>
                      <a:lnTo>
                        <a:pt x="257" y="10"/>
                      </a:lnTo>
                      <a:lnTo>
                        <a:pt x="257" y="10"/>
                      </a:lnTo>
                      <a:lnTo>
                        <a:pt x="261" y="10"/>
                      </a:lnTo>
                      <a:lnTo>
                        <a:pt x="266" y="4"/>
                      </a:lnTo>
                      <a:lnTo>
                        <a:pt x="270" y="5"/>
                      </a:lnTo>
                      <a:lnTo>
                        <a:pt x="270" y="4"/>
                      </a:lnTo>
                      <a:lnTo>
                        <a:pt x="273" y="4"/>
                      </a:lnTo>
                      <a:lnTo>
                        <a:pt x="273" y="4"/>
                      </a:lnTo>
                      <a:lnTo>
                        <a:pt x="273" y="5"/>
                      </a:lnTo>
                      <a:lnTo>
                        <a:pt x="279" y="5"/>
                      </a:lnTo>
                      <a:lnTo>
                        <a:pt x="279" y="5"/>
                      </a:lnTo>
                      <a:lnTo>
                        <a:pt x="282" y="5"/>
                      </a:lnTo>
                      <a:lnTo>
                        <a:pt x="282" y="6"/>
                      </a:lnTo>
                      <a:lnTo>
                        <a:pt x="283" y="6"/>
                      </a:lnTo>
                      <a:lnTo>
                        <a:pt x="283" y="6"/>
                      </a:lnTo>
                      <a:lnTo>
                        <a:pt x="287" y="6"/>
                      </a:lnTo>
                      <a:lnTo>
                        <a:pt x="287" y="7"/>
                      </a:lnTo>
                      <a:lnTo>
                        <a:pt x="292" y="7"/>
                      </a:lnTo>
                      <a:lnTo>
                        <a:pt x="292" y="9"/>
                      </a:lnTo>
                      <a:lnTo>
                        <a:pt x="294" y="9"/>
                      </a:lnTo>
                      <a:lnTo>
                        <a:pt x="296" y="10"/>
                      </a:lnTo>
                      <a:lnTo>
                        <a:pt x="296" y="11"/>
                      </a:lnTo>
                      <a:lnTo>
                        <a:pt x="300" y="11"/>
                      </a:lnTo>
                      <a:lnTo>
                        <a:pt x="300" y="11"/>
                      </a:lnTo>
                      <a:lnTo>
                        <a:pt x="304" y="11"/>
                      </a:lnTo>
                      <a:lnTo>
                        <a:pt x="305" y="13"/>
                      </a:lnTo>
                      <a:lnTo>
                        <a:pt x="308" y="14"/>
                      </a:lnTo>
                      <a:lnTo>
                        <a:pt x="308" y="14"/>
                      </a:lnTo>
                      <a:lnTo>
                        <a:pt x="309" y="14"/>
                      </a:lnTo>
                      <a:lnTo>
                        <a:pt x="311" y="14"/>
                      </a:lnTo>
                      <a:lnTo>
                        <a:pt x="312" y="14"/>
                      </a:lnTo>
                      <a:lnTo>
                        <a:pt x="313" y="14"/>
                      </a:lnTo>
                      <a:lnTo>
                        <a:pt x="313" y="17"/>
                      </a:lnTo>
                      <a:lnTo>
                        <a:pt x="312" y="18"/>
                      </a:lnTo>
                      <a:lnTo>
                        <a:pt x="311" y="19"/>
                      </a:lnTo>
                      <a:lnTo>
                        <a:pt x="309" y="19"/>
                      </a:lnTo>
                      <a:lnTo>
                        <a:pt x="308" y="19"/>
                      </a:lnTo>
                      <a:lnTo>
                        <a:pt x="308" y="21"/>
                      </a:lnTo>
                      <a:lnTo>
                        <a:pt x="303" y="21"/>
                      </a:lnTo>
                      <a:lnTo>
                        <a:pt x="301" y="23"/>
                      </a:lnTo>
                      <a:lnTo>
                        <a:pt x="298" y="23"/>
                      </a:lnTo>
                      <a:lnTo>
                        <a:pt x="298" y="25"/>
                      </a:lnTo>
                      <a:lnTo>
                        <a:pt x="292" y="25"/>
                      </a:lnTo>
                      <a:lnTo>
                        <a:pt x="288" y="28"/>
                      </a:lnTo>
                      <a:lnTo>
                        <a:pt x="286" y="28"/>
                      </a:lnTo>
                      <a:lnTo>
                        <a:pt x="286" y="30"/>
                      </a:lnTo>
                      <a:lnTo>
                        <a:pt x="283" y="30"/>
                      </a:lnTo>
                      <a:lnTo>
                        <a:pt x="282" y="30"/>
                      </a:lnTo>
                      <a:lnTo>
                        <a:pt x="282" y="30"/>
                      </a:lnTo>
                      <a:lnTo>
                        <a:pt x="281" y="30"/>
                      </a:lnTo>
                      <a:lnTo>
                        <a:pt x="281" y="30"/>
                      </a:lnTo>
                      <a:lnTo>
                        <a:pt x="278" y="28"/>
                      </a:lnTo>
                      <a:lnTo>
                        <a:pt x="278" y="30"/>
                      </a:lnTo>
                      <a:lnTo>
                        <a:pt x="278" y="30"/>
                      </a:lnTo>
                      <a:lnTo>
                        <a:pt x="279" y="31"/>
                      </a:lnTo>
                      <a:lnTo>
                        <a:pt x="278" y="31"/>
                      </a:lnTo>
                      <a:lnTo>
                        <a:pt x="277" y="31"/>
                      </a:lnTo>
                      <a:lnTo>
                        <a:pt x="274" y="32"/>
                      </a:lnTo>
                      <a:lnTo>
                        <a:pt x="273" y="32"/>
                      </a:lnTo>
                      <a:lnTo>
                        <a:pt x="273" y="32"/>
                      </a:lnTo>
                      <a:lnTo>
                        <a:pt x="267" y="32"/>
                      </a:lnTo>
                      <a:lnTo>
                        <a:pt x="267" y="34"/>
                      </a:lnTo>
                      <a:lnTo>
                        <a:pt x="266" y="34"/>
                      </a:lnTo>
                      <a:lnTo>
                        <a:pt x="266" y="35"/>
                      </a:lnTo>
                      <a:lnTo>
                        <a:pt x="269" y="35"/>
                      </a:lnTo>
                      <a:lnTo>
                        <a:pt x="270" y="35"/>
                      </a:lnTo>
                      <a:lnTo>
                        <a:pt x="271" y="34"/>
                      </a:lnTo>
                      <a:lnTo>
                        <a:pt x="273" y="35"/>
                      </a:lnTo>
                      <a:lnTo>
                        <a:pt x="274" y="35"/>
                      </a:lnTo>
                      <a:lnTo>
                        <a:pt x="275" y="34"/>
                      </a:lnTo>
                      <a:lnTo>
                        <a:pt x="275" y="34"/>
                      </a:lnTo>
                      <a:lnTo>
                        <a:pt x="287" y="30"/>
                      </a:lnTo>
                      <a:lnTo>
                        <a:pt x="287" y="31"/>
                      </a:lnTo>
                      <a:lnTo>
                        <a:pt x="288" y="31"/>
                      </a:lnTo>
                      <a:lnTo>
                        <a:pt x="288" y="32"/>
                      </a:lnTo>
                      <a:lnTo>
                        <a:pt x="279" y="38"/>
                      </a:lnTo>
                      <a:lnTo>
                        <a:pt x="273" y="39"/>
                      </a:lnTo>
                      <a:lnTo>
                        <a:pt x="273" y="39"/>
                      </a:lnTo>
                      <a:lnTo>
                        <a:pt x="269" y="39"/>
                      </a:lnTo>
                      <a:lnTo>
                        <a:pt x="269" y="40"/>
                      </a:lnTo>
                      <a:lnTo>
                        <a:pt x="267" y="40"/>
                      </a:lnTo>
                      <a:lnTo>
                        <a:pt x="267" y="40"/>
                      </a:lnTo>
                      <a:lnTo>
                        <a:pt x="266" y="42"/>
                      </a:lnTo>
                      <a:lnTo>
                        <a:pt x="263" y="42"/>
                      </a:lnTo>
                      <a:lnTo>
                        <a:pt x="261" y="42"/>
                      </a:lnTo>
                      <a:lnTo>
                        <a:pt x="260" y="42"/>
                      </a:lnTo>
                      <a:lnTo>
                        <a:pt x="257" y="42"/>
                      </a:lnTo>
                      <a:lnTo>
                        <a:pt x="257" y="42"/>
                      </a:lnTo>
                      <a:lnTo>
                        <a:pt x="256" y="42"/>
                      </a:lnTo>
                      <a:lnTo>
                        <a:pt x="256" y="42"/>
                      </a:lnTo>
                      <a:lnTo>
                        <a:pt x="256" y="43"/>
                      </a:lnTo>
                      <a:lnTo>
                        <a:pt x="253" y="44"/>
                      </a:lnTo>
                      <a:lnTo>
                        <a:pt x="250" y="45"/>
                      </a:lnTo>
                      <a:lnTo>
                        <a:pt x="250" y="47"/>
                      </a:lnTo>
                      <a:lnTo>
                        <a:pt x="248" y="47"/>
                      </a:lnTo>
                      <a:lnTo>
                        <a:pt x="248" y="47"/>
                      </a:lnTo>
                      <a:lnTo>
                        <a:pt x="245" y="48"/>
                      </a:lnTo>
                      <a:lnTo>
                        <a:pt x="244" y="48"/>
                      </a:lnTo>
                      <a:lnTo>
                        <a:pt x="243" y="49"/>
                      </a:lnTo>
                      <a:lnTo>
                        <a:pt x="241" y="51"/>
                      </a:lnTo>
                      <a:lnTo>
                        <a:pt x="240" y="51"/>
                      </a:lnTo>
                      <a:lnTo>
                        <a:pt x="240" y="51"/>
                      </a:lnTo>
                      <a:lnTo>
                        <a:pt x="240" y="51"/>
                      </a:lnTo>
                      <a:lnTo>
                        <a:pt x="240" y="52"/>
                      </a:lnTo>
                      <a:lnTo>
                        <a:pt x="237" y="52"/>
                      </a:lnTo>
                      <a:lnTo>
                        <a:pt x="237" y="51"/>
                      </a:lnTo>
                      <a:lnTo>
                        <a:pt x="237" y="51"/>
                      </a:lnTo>
                      <a:lnTo>
                        <a:pt x="237" y="49"/>
                      </a:lnTo>
                      <a:lnTo>
                        <a:pt x="236" y="49"/>
                      </a:lnTo>
                      <a:lnTo>
                        <a:pt x="236" y="49"/>
                      </a:lnTo>
                      <a:lnTo>
                        <a:pt x="236" y="49"/>
                      </a:lnTo>
                      <a:lnTo>
                        <a:pt x="236" y="48"/>
                      </a:lnTo>
                      <a:lnTo>
                        <a:pt x="235" y="49"/>
                      </a:lnTo>
                      <a:lnTo>
                        <a:pt x="233" y="51"/>
                      </a:lnTo>
                      <a:lnTo>
                        <a:pt x="233" y="51"/>
                      </a:lnTo>
                      <a:lnTo>
                        <a:pt x="233" y="51"/>
                      </a:lnTo>
                      <a:lnTo>
                        <a:pt x="235" y="52"/>
                      </a:lnTo>
                      <a:lnTo>
                        <a:pt x="233" y="53"/>
                      </a:lnTo>
                      <a:lnTo>
                        <a:pt x="233" y="53"/>
                      </a:lnTo>
                      <a:lnTo>
                        <a:pt x="233" y="53"/>
                      </a:lnTo>
                      <a:lnTo>
                        <a:pt x="231" y="53"/>
                      </a:lnTo>
                      <a:lnTo>
                        <a:pt x="229" y="56"/>
                      </a:lnTo>
                      <a:lnTo>
                        <a:pt x="228" y="56"/>
                      </a:lnTo>
                      <a:lnTo>
                        <a:pt x="227" y="57"/>
                      </a:lnTo>
                      <a:lnTo>
                        <a:pt x="227" y="56"/>
                      </a:lnTo>
                      <a:lnTo>
                        <a:pt x="224" y="56"/>
                      </a:lnTo>
                      <a:lnTo>
                        <a:pt x="224" y="56"/>
                      </a:lnTo>
                      <a:lnTo>
                        <a:pt x="223" y="56"/>
                      </a:lnTo>
                      <a:lnTo>
                        <a:pt x="223" y="55"/>
                      </a:lnTo>
                      <a:lnTo>
                        <a:pt x="220" y="55"/>
                      </a:lnTo>
                      <a:lnTo>
                        <a:pt x="219" y="56"/>
                      </a:lnTo>
                      <a:lnTo>
                        <a:pt x="218" y="56"/>
                      </a:lnTo>
                      <a:lnTo>
                        <a:pt x="218" y="57"/>
                      </a:lnTo>
                      <a:lnTo>
                        <a:pt x="223" y="57"/>
                      </a:lnTo>
                      <a:lnTo>
                        <a:pt x="223" y="59"/>
                      </a:lnTo>
                      <a:lnTo>
                        <a:pt x="223" y="59"/>
                      </a:lnTo>
                      <a:lnTo>
                        <a:pt x="223" y="59"/>
                      </a:lnTo>
                      <a:lnTo>
                        <a:pt x="224" y="60"/>
                      </a:lnTo>
                      <a:lnTo>
                        <a:pt x="216" y="60"/>
                      </a:lnTo>
                      <a:lnTo>
                        <a:pt x="215" y="62"/>
                      </a:lnTo>
                      <a:lnTo>
                        <a:pt x="214" y="62"/>
                      </a:lnTo>
                      <a:lnTo>
                        <a:pt x="211" y="62"/>
                      </a:lnTo>
                      <a:lnTo>
                        <a:pt x="210" y="62"/>
                      </a:lnTo>
                      <a:lnTo>
                        <a:pt x="210" y="62"/>
                      </a:lnTo>
                      <a:lnTo>
                        <a:pt x="210" y="62"/>
                      </a:lnTo>
                      <a:lnTo>
                        <a:pt x="211" y="64"/>
                      </a:lnTo>
                      <a:lnTo>
                        <a:pt x="211" y="64"/>
                      </a:lnTo>
                      <a:lnTo>
                        <a:pt x="212" y="66"/>
                      </a:lnTo>
                      <a:lnTo>
                        <a:pt x="211" y="66"/>
                      </a:lnTo>
                      <a:lnTo>
                        <a:pt x="211" y="66"/>
                      </a:lnTo>
                      <a:lnTo>
                        <a:pt x="207" y="68"/>
                      </a:lnTo>
                      <a:lnTo>
                        <a:pt x="207" y="66"/>
                      </a:lnTo>
                      <a:lnTo>
                        <a:pt x="206" y="66"/>
                      </a:lnTo>
                      <a:lnTo>
                        <a:pt x="206" y="66"/>
                      </a:lnTo>
                      <a:lnTo>
                        <a:pt x="206" y="68"/>
                      </a:lnTo>
                      <a:lnTo>
                        <a:pt x="203" y="68"/>
                      </a:lnTo>
                      <a:lnTo>
                        <a:pt x="203" y="68"/>
                      </a:lnTo>
                      <a:lnTo>
                        <a:pt x="199" y="68"/>
                      </a:lnTo>
                      <a:lnTo>
                        <a:pt x="198" y="66"/>
                      </a:lnTo>
                      <a:lnTo>
                        <a:pt x="198" y="66"/>
                      </a:lnTo>
                      <a:lnTo>
                        <a:pt x="197" y="65"/>
                      </a:lnTo>
                      <a:lnTo>
                        <a:pt x="197" y="66"/>
                      </a:lnTo>
                      <a:lnTo>
                        <a:pt x="195" y="68"/>
                      </a:lnTo>
                      <a:lnTo>
                        <a:pt x="194" y="69"/>
                      </a:lnTo>
                      <a:lnTo>
                        <a:pt x="191" y="68"/>
                      </a:lnTo>
                      <a:lnTo>
                        <a:pt x="190" y="68"/>
                      </a:lnTo>
                      <a:lnTo>
                        <a:pt x="189" y="66"/>
                      </a:lnTo>
                      <a:lnTo>
                        <a:pt x="186" y="66"/>
                      </a:lnTo>
                      <a:lnTo>
                        <a:pt x="186" y="66"/>
                      </a:lnTo>
                      <a:lnTo>
                        <a:pt x="188" y="68"/>
                      </a:lnTo>
                      <a:lnTo>
                        <a:pt x="188" y="68"/>
                      </a:lnTo>
                      <a:lnTo>
                        <a:pt x="188" y="68"/>
                      </a:lnTo>
                      <a:lnTo>
                        <a:pt x="186" y="69"/>
                      </a:lnTo>
                      <a:lnTo>
                        <a:pt x="186" y="69"/>
                      </a:lnTo>
                      <a:lnTo>
                        <a:pt x="186" y="69"/>
                      </a:lnTo>
                      <a:lnTo>
                        <a:pt x="186" y="68"/>
                      </a:lnTo>
                      <a:lnTo>
                        <a:pt x="184" y="68"/>
                      </a:lnTo>
                      <a:lnTo>
                        <a:pt x="181" y="66"/>
                      </a:lnTo>
                      <a:lnTo>
                        <a:pt x="180" y="64"/>
                      </a:lnTo>
                      <a:lnTo>
                        <a:pt x="178" y="65"/>
                      </a:lnTo>
                      <a:lnTo>
                        <a:pt x="177" y="64"/>
                      </a:lnTo>
                      <a:lnTo>
                        <a:pt x="177" y="65"/>
                      </a:lnTo>
                      <a:lnTo>
                        <a:pt x="177" y="65"/>
                      </a:lnTo>
                      <a:lnTo>
                        <a:pt x="176" y="66"/>
                      </a:lnTo>
                      <a:lnTo>
                        <a:pt x="169" y="65"/>
                      </a:lnTo>
                      <a:lnTo>
                        <a:pt x="171" y="66"/>
                      </a:lnTo>
                      <a:lnTo>
                        <a:pt x="169" y="68"/>
                      </a:lnTo>
                      <a:lnTo>
                        <a:pt x="171" y="68"/>
                      </a:lnTo>
                      <a:lnTo>
                        <a:pt x="176" y="68"/>
                      </a:lnTo>
                      <a:lnTo>
                        <a:pt x="181" y="69"/>
                      </a:lnTo>
                      <a:lnTo>
                        <a:pt x="186" y="70"/>
                      </a:lnTo>
                      <a:lnTo>
                        <a:pt x="186" y="72"/>
                      </a:lnTo>
                      <a:lnTo>
                        <a:pt x="184" y="72"/>
                      </a:lnTo>
                      <a:lnTo>
                        <a:pt x="184" y="73"/>
                      </a:lnTo>
                      <a:lnTo>
                        <a:pt x="184" y="73"/>
                      </a:lnTo>
                      <a:lnTo>
                        <a:pt x="184" y="72"/>
                      </a:lnTo>
                      <a:lnTo>
                        <a:pt x="181" y="72"/>
                      </a:lnTo>
                      <a:lnTo>
                        <a:pt x="181" y="72"/>
                      </a:lnTo>
                      <a:lnTo>
                        <a:pt x="177" y="72"/>
                      </a:lnTo>
                      <a:lnTo>
                        <a:pt x="177" y="70"/>
                      </a:lnTo>
                      <a:lnTo>
                        <a:pt x="171" y="70"/>
                      </a:lnTo>
                      <a:lnTo>
                        <a:pt x="171" y="70"/>
                      </a:lnTo>
                      <a:lnTo>
                        <a:pt x="173" y="72"/>
                      </a:lnTo>
                      <a:lnTo>
                        <a:pt x="177" y="72"/>
                      </a:lnTo>
                      <a:lnTo>
                        <a:pt x="180" y="73"/>
                      </a:lnTo>
                      <a:lnTo>
                        <a:pt x="181" y="76"/>
                      </a:lnTo>
                      <a:lnTo>
                        <a:pt x="180" y="76"/>
                      </a:lnTo>
                      <a:lnTo>
                        <a:pt x="177" y="76"/>
                      </a:lnTo>
                      <a:lnTo>
                        <a:pt x="176" y="76"/>
                      </a:lnTo>
                      <a:lnTo>
                        <a:pt x="176" y="76"/>
                      </a:lnTo>
                      <a:lnTo>
                        <a:pt x="176" y="76"/>
                      </a:lnTo>
                      <a:lnTo>
                        <a:pt x="174" y="76"/>
                      </a:lnTo>
                      <a:lnTo>
                        <a:pt x="173" y="76"/>
                      </a:lnTo>
                      <a:lnTo>
                        <a:pt x="172" y="77"/>
                      </a:lnTo>
                      <a:lnTo>
                        <a:pt x="171" y="77"/>
                      </a:lnTo>
                      <a:lnTo>
                        <a:pt x="171" y="77"/>
                      </a:lnTo>
                      <a:lnTo>
                        <a:pt x="171" y="77"/>
                      </a:lnTo>
                      <a:lnTo>
                        <a:pt x="169" y="77"/>
                      </a:lnTo>
                      <a:lnTo>
                        <a:pt x="169" y="76"/>
                      </a:lnTo>
                      <a:lnTo>
                        <a:pt x="165" y="76"/>
                      </a:lnTo>
                      <a:lnTo>
                        <a:pt x="165" y="74"/>
                      </a:lnTo>
                      <a:lnTo>
                        <a:pt x="163" y="74"/>
                      </a:lnTo>
                      <a:lnTo>
                        <a:pt x="163" y="74"/>
                      </a:lnTo>
                      <a:lnTo>
                        <a:pt x="160" y="73"/>
                      </a:lnTo>
                      <a:lnTo>
                        <a:pt x="159" y="74"/>
                      </a:lnTo>
                      <a:lnTo>
                        <a:pt x="157" y="74"/>
                      </a:lnTo>
                      <a:lnTo>
                        <a:pt x="157" y="74"/>
                      </a:lnTo>
                      <a:lnTo>
                        <a:pt x="157" y="74"/>
                      </a:lnTo>
                      <a:lnTo>
                        <a:pt x="161" y="74"/>
                      </a:lnTo>
                      <a:lnTo>
                        <a:pt x="164" y="76"/>
                      </a:lnTo>
                      <a:lnTo>
                        <a:pt x="167" y="77"/>
                      </a:lnTo>
                      <a:lnTo>
                        <a:pt x="167" y="78"/>
                      </a:lnTo>
                      <a:lnTo>
                        <a:pt x="167" y="78"/>
                      </a:lnTo>
                      <a:lnTo>
                        <a:pt x="165" y="78"/>
                      </a:lnTo>
                      <a:lnTo>
                        <a:pt x="164" y="79"/>
                      </a:lnTo>
                      <a:lnTo>
                        <a:pt x="163" y="79"/>
                      </a:lnTo>
                      <a:lnTo>
                        <a:pt x="163" y="81"/>
                      </a:lnTo>
                      <a:lnTo>
                        <a:pt x="161" y="82"/>
                      </a:lnTo>
                      <a:lnTo>
                        <a:pt x="163" y="82"/>
                      </a:lnTo>
                      <a:lnTo>
                        <a:pt x="163" y="82"/>
                      </a:lnTo>
                      <a:lnTo>
                        <a:pt x="167" y="81"/>
                      </a:lnTo>
                      <a:lnTo>
                        <a:pt x="167" y="81"/>
                      </a:lnTo>
                      <a:lnTo>
                        <a:pt x="169" y="81"/>
                      </a:lnTo>
                      <a:lnTo>
                        <a:pt x="169" y="79"/>
                      </a:lnTo>
                      <a:lnTo>
                        <a:pt x="172" y="79"/>
                      </a:lnTo>
                      <a:lnTo>
                        <a:pt x="172" y="79"/>
                      </a:lnTo>
                      <a:lnTo>
                        <a:pt x="173" y="79"/>
                      </a:lnTo>
                      <a:lnTo>
                        <a:pt x="173" y="78"/>
                      </a:lnTo>
                      <a:lnTo>
                        <a:pt x="177" y="78"/>
                      </a:lnTo>
                      <a:lnTo>
                        <a:pt x="177" y="78"/>
                      </a:lnTo>
                      <a:lnTo>
                        <a:pt x="178" y="78"/>
                      </a:lnTo>
                      <a:lnTo>
                        <a:pt x="178" y="77"/>
                      </a:lnTo>
                      <a:lnTo>
                        <a:pt x="182" y="78"/>
                      </a:lnTo>
                      <a:lnTo>
                        <a:pt x="182" y="78"/>
                      </a:lnTo>
                      <a:lnTo>
                        <a:pt x="186" y="78"/>
                      </a:lnTo>
                      <a:lnTo>
                        <a:pt x="186" y="81"/>
                      </a:lnTo>
                      <a:lnTo>
                        <a:pt x="193" y="79"/>
                      </a:lnTo>
                      <a:lnTo>
                        <a:pt x="194" y="81"/>
                      </a:lnTo>
                      <a:lnTo>
                        <a:pt x="194" y="82"/>
                      </a:lnTo>
                      <a:lnTo>
                        <a:pt x="194" y="83"/>
                      </a:lnTo>
                      <a:lnTo>
                        <a:pt x="193" y="85"/>
                      </a:lnTo>
                      <a:lnTo>
                        <a:pt x="193" y="85"/>
                      </a:lnTo>
                      <a:lnTo>
                        <a:pt x="191" y="86"/>
                      </a:lnTo>
                      <a:lnTo>
                        <a:pt x="191" y="86"/>
                      </a:lnTo>
                      <a:lnTo>
                        <a:pt x="184" y="86"/>
                      </a:lnTo>
                      <a:lnTo>
                        <a:pt x="184" y="87"/>
                      </a:lnTo>
                      <a:lnTo>
                        <a:pt x="185" y="87"/>
                      </a:lnTo>
                      <a:lnTo>
                        <a:pt x="186" y="89"/>
                      </a:lnTo>
                      <a:lnTo>
                        <a:pt x="186" y="90"/>
                      </a:lnTo>
                      <a:lnTo>
                        <a:pt x="184" y="90"/>
                      </a:lnTo>
                      <a:lnTo>
                        <a:pt x="184" y="91"/>
                      </a:lnTo>
                      <a:lnTo>
                        <a:pt x="184" y="91"/>
                      </a:lnTo>
                      <a:lnTo>
                        <a:pt x="182" y="90"/>
                      </a:lnTo>
                      <a:lnTo>
                        <a:pt x="182" y="90"/>
                      </a:lnTo>
                      <a:lnTo>
                        <a:pt x="176" y="91"/>
                      </a:lnTo>
                      <a:lnTo>
                        <a:pt x="176" y="91"/>
                      </a:lnTo>
                      <a:lnTo>
                        <a:pt x="177" y="91"/>
                      </a:lnTo>
                      <a:lnTo>
                        <a:pt x="177" y="93"/>
                      </a:lnTo>
                      <a:lnTo>
                        <a:pt x="181" y="93"/>
                      </a:lnTo>
                      <a:lnTo>
                        <a:pt x="180" y="94"/>
                      </a:lnTo>
                      <a:lnTo>
                        <a:pt x="178" y="95"/>
                      </a:lnTo>
                      <a:lnTo>
                        <a:pt x="176" y="95"/>
                      </a:lnTo>
                      <a:lnTo>
                        <a:pt x="174" y="95"/>
                      </a:lnTo>
                      <a:lnTo>
                        <a:pt x="173" y="97"/>
                      </a:lnTo>
                      <a:lnTo>
                        <a:pt x="171" y="97"/>
                      </a:lnTo>
                      <a:lnTo>
                        <a:pt x="167" y="97"/>
                      </a:lnTo>
                      <a:lnTo>
                        <a:pt x="164" y="95"/>
                      </a:lnTo>
                      <a:lnTo>
                        <a:pt x="161" y="95"/>
                      </a:lnTo>
                      <a:lnTo>
                        <a:pt x="160" y="97"/>
                      </a:lnTo>
                      <a:lnTo>
                        <a:pt x="160" y="97"/>
                      </a:lnTo>
                      <a:lnTo>
                        <a:pt x="160" y="98"/>
                      </a:lnTo>
                      <a:lnTo>
                        <a:pt x="161" y="98"/>
                      </a:lnTo>
                      <a:lnTo>
                        <a:pt x="161" y="103"/>
                      </a:lnTo>
                      <a:lnTo>
                        <a:pt x="160" y="103"/>
                      </a:lnTo>
                      <a:lnTo>
                        <a:pt x="160" y="103"/>
                      </a:lnTo>
                      <a:lnTo>
                        <a:pt x="152" y="104"/>
                      </a:lnTo>
                      <a:lnTo>
                        <a:pt x="152" y="104"/>
                      </a:lnTo>
                      <a:lnTo>
                        <a:pt x="148" y="104"/>
                      </a:lnTo>
                      <a:lnTo>
                        <a:pt x="148" y="104"/>
                      </a:lnTo>
                      <a:lnTo>
                        <a:pt x="146" y="104"/>
                      </a:lnTo>
                      <a:lnTo>
                        <a:pt x="144" y="104"/>
                      </a:lnTo>
                      <a:lnTo>
                        <a:pt x="143" y="104"/>
                      </a:lnTo>
                      <a:lnTo>
                        <a:pt x="142" y="106"/>
                      </a:lnTo>
                      <a:lnTo>
                        <a:pt x="143" y="106"/>
                      </a:lnTo>
                      <a:lnTo>
                        <a:pt x="146" y="106"/>
                      </a:lnTo>
                      <a:lnTo>
                        <a:pt x="150" y="107"/>
                      </a:lnTo>
                      <a:lnTo>
                        <a:pt x="151" y="107"/>
                      </a:lnTo>
                      <a:lnTo>
                        <a:pt x="152" y="110"/>
                      </a:lnTo>
                      <a:lnTo>
                        <a:pt x="154" y="111"/>
                      </a:lnTo>
                      <a:lnTo>
                        <a:pt x="155" y="112"/>
                      </a:lnTo>
                      <a:lnTo>
                        <a:pt x="157" y="112"/>
                      </a:lnTo>
                      <a:lnTo>
                        <a:pt x="157" y="112"/>
                      </a:lnTo>
                      <a:lnTo>
                        <a:pt x="160" y="112"/>
                      </a:lnTo>
                      <a:lnTo>
                        <a:pt x="160" y="112"/>
                      </a:lnTo>
                      <a:lnTo>
                        <a:pt x="161" y="114"/>
                      </a:lnTo>
                      <a:lnTo>
                        <a:pt x="161" y="114"/>
                      </a:lnTo>
                      <a:lnTo>
                        <a:pt x="161" y="114"/>
                      </a:lnTo>
                      <a:lnTo>
                        <a:pt x="161" y="114"/>
                      </a:lnTo>
                      <a:lnTo>
                        <a:pt x="161" y="115"/>
                      </a:lnTo>
                      <a:lnTo>
                        <a:pt x="160" y="115"/>
                      </a:lnTo>
                      <a:lnTo>
                        <a:pt x="160" y="116"/>
                      </a:lnTo>
                      <a:lnTo>
                        <a:pt x="159" y="116"/>
                      </a:lnTo>
                      <a:lnTo>
                        <a:pt x="159" y="116"/>
                      </a:lnTo>
                      <a:lnTo>
                        <a:pt x="159" y="116"/>
                      </a:lnTo>
                      <a:lnTo>
                        <a:pt x="157" y="116"/>
                      </a:lnTo>
                      <a:lnTo>
                        <a:pt x="157" y="117"/>
                      </a:lnTo>
                      <a:lnTo>
                        <a:pt x="156" y="117"/>
                      </a:lnTo>
                      <a:lnTo>
                        <a:pt x="156" y="119"/>
                      </a:lnTo>
                      <a:lnTo>
                        <a:pt x="154" y="119"/>
                      </a:lnTo>
                      <a:lnTo>
                        <a:pt x="154" y="119"/>
                      </a:lnTo>
                      <a:lnTo>
                        <a:pt x="154" y="120"/>
                      </a:lnTo>
                      <a:lnTo>
                        <a:pt x="152" y="120"/>
                      </a:lnTo>
                      <a:lnTo>
                        <a:pt x="150" y="120"/>
                      </a:lnTo>
                      <a:lnTo>
                        <a:pt x="148" y="117"/>
                      </a:lnTo>
                      <a:lnTo>
                        <a:pt x="147" y="120"/>
                      </a:lnTo>
                      <a:lnTo>
                        <a:pt x="147" y="120"/>
                      </a:lnTo>
                      <a:lnTo>
                        <a:pt x="146" y="120"/>
                      </a:lnTo>
                      <a:lnTo>
                        <a:pt x="144" y="123"/>
                      </a:lnTo>
                      <a:lnTo>
                        <a:pt x="142" y="123"/>
                      </a:lnTo>
                      <a:lnTo>
                        <a:pt x="139" y="127"/>
                      </a:lnTo>
                      <a:lnTo>
                        <a:pt x="139" y="127"/>
                      </a:lnTo>
                      <a:lnTo>
                        <a:pt x="138" y="127"/>
                      </a:lnTo>
                      <a:lnTo>
                        <a:pt x="137" y="127"/>
                      </a:lnTo>
                      <a:lnTo>
                        <a:pt x="135" y="127"/>
                      </a:lnTo>
                      <a:lnTo>
                        <a:pt x="134" y="121"/>
                      </a:lnTo>
                      <a:lnTo>
                        <a:pt x="135" y="121"/>
                      </a:lnTo>
                      <a:lnTo>
                        <a:pt x="135" y="119"/>
                      </a:lnTo>
                      <a:lnTo>
                        <a:pt x="134" y="117"/>
                      </a:lnTo>
                      <a:lnTo>
                        <a:pt x="133" y="117"/>
                      </a:lnTo>
                      <a:lnTo>
                        <a:pt x="131" y="117"/>
                      </a:lnTo>
                      <a:lnTo>
                        <a:pt x="131" y="117"/>
                      </a:lnTo>
                      <a:lnTo>
                        <a:pt x="130" y="119"/>
                      </a:lnTo>
                      <a:lnTo>
                        <a:pt x="129" y="119"/>
                      </a:lnTo>
                      <a:lnTo>
                        <a:pt x="127" y="117"/>
                      </a:lnTo>
                      <a:lnTo>
                        <a:pt x="126" y="117"/>
                      </a:lnTo>
                      <a:lnTo>
                        <a:pt x="126" y="117"/>
                      </a:lnTo>
                      <a:lnTo>
                        <a:pt x="126" y="116"/>
                      </a:lnTo>
                      <a:lnTo>
                        <a:pt x="126" y="115"/>
                      </a:lnTo>
                      <a:lnTo>
                        <a:pt x="126" y="115"/>
                      </a:lnTo>
                      <a:lnTo>
                        <a:pt x="125" y="115"/>
                      </a:lnTo>
                      <a:lnTo>
                        <a:pt x="123" y="112"/>
                      </a:lnTo>
                      <a:lnTo>
                        <a:pt x="123" y="112"/>
                      </a:lnTo>
                      <a:lnTo>
                        <a:pt x="123" y="114"/>
                      </a:lnTo>
                      <a:lnTo>
                        <a:pt x="125" y="115"/>
                      </a:lnTo>
                      <a:lnTo>
                        <a:pt x="125" y="116"/>
                      </a:lnTo>
                      <a:lnTo>
                        <a:pt x="125" y="117"/>
                      </a:lnTo>
                      <a:lnTo>
                        <a:pt x="123" y="119"/>
                      </a:lnTo>
                      <a:lnTo>
                        <a:pt x="118" y="120"/>
                      </a:lnTo>
                      <a:lnTo>
                        <a:pt x="118" y="119"/>
                      </a:lnTo>
                      <a:lnTo>
                        <a:pt x="116" y="119"/>
                      </a:lnTo>
                      <a:lnTo>
                        <a:pt x="116" y="119"/>
                      </a:lnTo>
                      <a:lnTo>
                        <a:pt x="116" y="119"/>
                      </a:lnTo>
                      <a:lnTo>
                        <a:pt x="116" y="119"/>
                      </a:lnTo>
                      <a:lnTo>
                        <a:pt x="106" y="120"/>
                      </a:lnTo>
                      <a:lnTo>
                        <a:pt x="106" y="117"/>
                      </a:lnTo>
                      <a:lnTo>
                        <a:pt x="106" y="117"/>
                      </a:lnTo>
                      <a:lnTo>
                        <a:pt x="108" y="115"/>
                      </a:lnTo>
                      <a:lnTo>
                        <a:pt x="106" y="115"/>
                      </a:lnTo>
                      <a:lnTo>
                        <a:pt x="106" y="114"/>
                      </a:lnTo>
                      <a:lnTo>
                        <a:pt x="106" y="114"/>
                      </a:lnTo>
                      <a:lnTo>
                        <a:pt x="106" y="114"/>
                      </a:lnTo>
                      <a:lnTo>
                        <a:pt x="106" y="115"/>
                      </a:lnTo>
                      <a:lnTo>
                        <a:pt x="104" y="116"/>
                      </a:lnTo>
                      <a:lnTo>
                        <a:pt x="104" y="117"/>
                      </a:lnTo>
                      <a:lnTo>
                        <a:pt x="101" y="117"/>
                      </a:lnTo>
                      <a:lnTo>
                        <a:pt x="100" y="117"/>
                      </a:lnTo>
                      <a:lnTo>
                        <a:pt x="100" y="117"/>
                      </a:lnTo>
                      <a:lnTo>
                        <a:pt x="97" y="117"/>
                      </a:lnTo>
                      <a:lnTo>
                        <a:pt x="97" y="117"/>
                      </a:lnTo>
                      <a:lnTo>
                        <a:pt x="99" y="117"/>
                      </a:lnTo>
                      <a:lnTo>
                        <a:pt x="100" y="119"/>
                      </a:lnTo>
                      <a:lnTo>
                        <a:pt x="100" y="120"/>
                      </a:lnTo>
                      <a:lnTo>
                        <a:pt x="101" y="121"/>
                      </a:lnTo>
                      <a:lnTo>
                        <a:pt x="100" y="121"/>
                      </a:lnTo>
                      <a:lnTo>
                        <a:pt x="100" y="121"/>
                      </a:lnTo>
                      <a:lnTo>
                        <a:pt x="97" y="121"/>
                      </a:lnTo>
                      <a:lnTo>
                        <a:pt x="97" y="123"/>
                      </a:lnTo>
                      <a:lnTo>
                        <a:pt x="96" y="123"/>
                      </a:lnTo>
                      <a:lnTo>
                        <a:pt x="96" y="125"/>
                      </a:lnTo>
                      <a:lnTo>
                        <a:pt x="95" y="125"/>
                      </a:lnTo>
                      <a:lnTo>
                        <a:pt x="95" y="124"/>
                      </a:lnTo>
                      <a:lnTo>
                        <a:pt x="89" y="123"/>
                      </a:lnTo>
                      <a:lnTo>
                        <a:pt x="88" y="123"/>
                      </a:lnTo>
                      <a:lnTo>
                        <a:pt x="87" y="124"/>
                      </a:lnTo>
                      <a:lnTo>
                        <a:pt x="87" y="123"/>
                      </a:lnTo>
                      <a:lnTo>
                        <a:pt x="84" y="123"/>
                      </a:lnTo>
                      <a:lnTo>
                        <a:pt x="82" y="121"/>
                      </a:lnTo>
                      <a:lnTo>
                        <a:pt x="82" y="119"/>
                      </a:lnTo>
                      <a:lnTo>
                        <a:pt x="80" y="119"/>
                      </a:lnTo>
                      <a:lnTo>
                        <a:pt x="80" y="120"/>
                      </a:lnTo>
                      <a:lnTo>
                        <a:pt x="80" y="120"/>
                      </a:lnTo>
                      <a:lnTo>
                        <a:pt x="80" y="123"/>
                      </a:lnTo>
                      <a:lnTo>
                        <a:pt x="78" y="123"/>
                      </a:lnTo>
                      <a:lnTo>
                        <a:pt x="76" y="121"/>
                      </a:lnTo>
                      <a:lnTo>
                        <a:pt x="76" y="120"/>
                      </a:lnTo>
                      <a:lnTo>
                        <a:pt x="76" y="120"/>
                      </a:lnTo>
                      <a:lnTo>
                        <a:pt x="75" y="117"/>
                      </a:lnTo>
                      <a:lnTo>
                        <a:pt x="74" y="117"/>
                      </a:lnTo>
                      <a:lnTo>
                        <a:pt x="74" y="119"/>
                      </a:lnTo>
                      <a:lnTo>
                        <a:pt x="72" y="120"/>
                      </a:lnTo>
                      <a:lnTo>
                        <a:pt x="71" y="121"/>
                      </a:lnTo>
                      <a:lnTo>
                        <a:pt x="72" y="121"/>
                      </a:lnTo>
                      <a:lnTo>
                        <a:pt x="72" y="123"/>
                      </a:lnTo>
                      <a:lnTo>
                        <a:pt x="72" y="123"/>
                      </a:lnTo>
                      <a:lnTo>
                        <a:pt x="71" y="123"/>
                      </a:lnTo>
                      <a:lnTo>
                        <a:pt x="70" y="124"/>
                      </a:lnTo>
                      <a:lnTo>
                        <a:pt x="68" y="124"/>
                      </a:lnTo>
                      <a:lnTo>
                        <a:pt x="67" y="124"/>
                      </a:lnTo>
                      <a:lnTo>
                        <a:pt x="65" y="123"/>
                      </a:lnTo>
                      <a:lnTo>
                        <a:pt x="65" y="120"/>
                      </a:lnTo>
                      <a:lnTo>
                        <a:pt x="63" y="120"/>
                      </a:lnTo>
                      <a:lnTo>
                        <a:pt x="63" y="120"/>
                      </a:lnTo>
                      <a:lnTo>
                        <a:pt x="63" y="121"/>
                      </a:lnTo>
                      <a:lnTo>
                        <a:pt x="62" y="120"/>
                      </a:lnTo>
                      <a:lnTo>
                        <a:pt x="62" y="120"/>
                      </a:lnTo>
                      <a:lnTo>
                        <a:pt x="61" y="120"/>
                      </a:lnTo>
                      <a:lnTo>
                        <a:pt x="61" y="121"/>
                      </a:lnTo>
                      <a:lnTo>
                        <a:pt x="61" y="121"/>
                      </a:lnTo>
                      <a:lnTo>
                        <a:pt x="61" y="123"/>
                      </a:lnTo>
                      <a:lnTo>
                        <a:pt x="58" y="123"/>
                      </a:lnTo>
                      <a:lnTo>
                        <a:pt x="57" y="120"/>
                      </a:lnTo>
                      <a:lnTo>
                        <a:pt x="55" y="119"/>
                      </a:lnTo>
                      <a:lnTo>
                        <a:pt x="54" y="116"/>
                      </a:lnTo>
                      <a:lnTo>
                        <a:pt x="57" y="115"/>
                      </a:lnTo>
                      <a:lnTo>
                        <a:pt x="57" y="115"/>
                      </a:lnTo>
                      <a:lnTo>
                        <a:pt x="58" y="115"/>
                      </a:lnTo>
                      <a:lnTo>
                        <a:pt x="61" y="112"/>
                      </a:lnTo>
                      <a:lnTo>
                        <a:pt x="62" y="112"/>
                      </a:lnTo>
                      <a:lnTo>
                        <a:pt x="62" y="111"/>
                      </a:lnTo>
                      <a:lnTo>
                        <a:pt x="65" y="111"/>
                      </a:lnTo>
                      <a:lnTo>
                        <a:pt x="65" y="110"/>
                      </a:lnTo>
                      <a:lnTo>
                        <a:pt x="66" y="110"/>
                      </a:lnTo>
                      <a:lnTo>
                        <a:pt x="66" y="110"/>
                      </a:lnTo>
                      <a:lnTo>
                        <a:pt x="72" y="110"/>
                      </a:lnTo>
                      <a:lnTo>
                        <a:pt x="72" y="108"/>
                      </a:lnTo>
                      <a:lnTo>
                        <a:pt x="78" y="108"/>
                      </a:lnTo>
                      <a:lnTo>
                        <a:pt x="78" y="104"/>
                      </a:lnTo>
                      <a:lnTo>
                        <a:pt x="75" y="103"/>
                      </a:lnTo>
                      <a:lnTo>
                        <a:pt x="74" y="103"/>
                      </a:lnTo>
                      <a:lnTo>
                        <a:pt x="72" y="102"/>
                      </a:lnTo>
                      <a:lnTo>
                        <a:pt x="71" y="100"/>
                      </a:lnTo>
                      <a:lnTo>
                        <a:pt x="71" y="99"/>
                      </a:lnTo>
                      <a:lnTo>
                        <a:pt x="71" y="98"/>
                      </a:lnTo>
                      <a:lnTo>
                        <a:pt x="71" y="98"/>
                      </a:lnTo>
                      <a:lnTo>
                        <a:pt x="70" y="98"/>
                      </a:lnTo>
                      <a:lnTo>
                        <a:pt x="80" y="97"/>
                      </a:lnTo>
                      <a:lnTo>
                        <a:pt x="80" y="97"/>
                      </a:lnTo>
                      <a:lnTo>
                        <a:pt x="84" y="95"/>
                      </a:lnTo>
                      <a:lnTo>
                        <a:pt x="84" y="97"/>
                      </a:lnTo>
                      <a:lnTo>
                        <a:pt x="87" y="97"/>
                      </a:lnTo>
                      <a:lnTo>
                        <a:pt x="89" y="98"/>
                      </a:lnTo>
                      <a:lnTo>
                        <a:pt x="92" y="100"/>
                      </a:lnTo>
                      <a:lnTo>
                        <a:pt x="96" y="100"/>
                      </a:lnTo>
                      <a:lnTo>
                        <a:pt x="96" y="102"/>
                      </a:lnTo>
                      <a:lnTo>
                        <a:pt x="97" y="103"/>
                      </a:lnTo>
                      <a:lnTo>
                        <a:pt x="99" y="106"/>
                      </a:lnTo>
                      <a:lnTo>
                        <a:pt x="100" y="104"/>
                      </a:lnTo>
                      <a:lnTo>
                        <a:pt x="100" y="104"/>
                      </a:lnTo>
                      <a:lnTo>
                        <a:pt x="101" y="104"/>
                      </a:lnTo>
                      <a:lnTo>
                        <a:pt x="102" y="106"/>
                      </a:lnTo>
                      <a:lnTo>
                        <a:pt x="104" y="106"/>
                      </a:lnTo>
                      <a:lnTo>
                        <a:pt x="104" y="104"/>
                      </a:lnTo>
                      <a:lnTo>
                        <a:pt x="108" y="104"/>
                      </a:lnTo>
                      <a:lnTo>
                        <a:pt x="108" y="106"/>
                      </a:lnTo>
                      <a:lnTo>
                        <a:pt x="109" y="106"/>
                      </a:lnTo>
                      <a:lnTo>
                        <a:pt x="109" y="106"/>
                      </a:lnTo>
                      <a:lnTo>
                        <a:pt x="110" y="107"/>
                      </a:lnTo>
                      <a:lnTo>
                        <a:pt x="110" y="104"/>
                      </a:lnTo>
                      <a:lnTo>
                        <a:pt x="112" y="104"/>
                      </a:lnTo>
                      <a:lnTo>
                        <a:pt x="112" y="104"/>
                      </a:lnTo>
                      <a:lnTo>
                        <a:pt x="114" y="104"/>
                      </a:lnTo>
                      <a:lnTo>
                        <a:pt x="114" y="103"/>
                      </a:lnTo>
                      <a:lnTo>
                        <a:pt x="114" y="103"/>
                      </a:lnTo>
                      <a:lnTo>
                        <a:pt x="114" y="100"/>
                      </a:lnTo>
                      <a:lnTo>
                        <a:pt x="116" y="99"/>
                      </a:lnTo>
                      <a:lnTo>
                        <a:pt x="117" y="99"/>
                      </a:lnTo>
                      <a:lnTo>
                        <a:pt x="116" y="99"/>
                      </a:lnTo>
                      <a:lnTo>
                        <a:pt x="113" y="100"/>
                      </a:lnTo>
                      <a:lnTo>
                        <a:pt x="112" y="100"/>
                      </a:lnTo>
                      <a:lnTo>
                        <a:pt x="108" y="100"/>
                      </a:lnTo>
                      <a:lnTo>
                        <a:pt x="108" y="99"/>
                      </a:lnTo>
                      <a:lnTo>
                        <a:pt x="108" y="98"/>
                      </a:lnTo>
                      <a:lnTo>
                        <a:pt x="106" y="98"/>
                      </a:lnTo>
                      <a:lnTo>
                        <a:pt x="105" y="98"/>
                      </a:lnTo>
                      <a:lnTo>
                        <a:pt x="105" y="98"/>
                      </a:lnTo>
                      <a:lnTo>
                        <a:pt x="105" y="99"/>
                      </a:lnTo>
                      <a:lnTo>
                        <a:pt x="104" y="100"/>
                      </a:lnTo>
                      <a:lnTo>
                        <a:pt x="102" y="99"/>
                      </a:lnTo>
                      <a:lnTo>
                        <a:pt x="102" y="98"/>
                      </a:lnTo>
                      <a:lnTo>
                        <a:pt x="101" y="97"/>
                      </a:lnTo>
                      <a:lnTo>
                        <a:pt x="101" y="95"/>
                      </a:lnTo>
                      <a:lnTo>
                        <a:pt x="99" y="95"/>
                      </a:lnTo>
                      <a:lnTo>
                        <a:pt x="99" y="94"/>
                      </a:lnTo>
                      <a:lnTo>
                        <a:pt x="99" y="94"/>
                      </a:lnTo>
                      <a:lnTo>
                        <a:pt x="99" y="94"/>
                      </a:lnTo>
                      <a:lnTo>
                        <a:pt x="100" y="93"/>
                      </a:lnTo>
                      <a:lnTo>
                        <a:pt x="100" y="93"/>
                      </a:lnTo>
                      <a:lnTo>
                        <a:pt x="101" y="91"/>
                      </a:lnTo>
                      <a:lnTo>
                        <a:pt x="102" y="91"/>
                      </a:lnTo>
                      <a:lnTo>
                        <a:pt x="102" y="90"/>
                      </a:lnTo>
                      <a:lnTo>
                        <a:pt x="101" y="90"/>
                      </a:lnTo>
                      <a:lnTo>
                        <a:pt x="101" y="89"/>
                      </a:lnTo>
                      <a:lnTo>
                        <a:pt x="102" y="89"/>
                      </a:lnTo>
                      <a:lnTo>
                        <a:pt x="102" y="86"/>
                      </a:lnTo>
                      <a:lnTo>
                        <a:pt x="101" y="86"/>
                      </a:lnTo>
                      <a:lnTo>
                        <a:pt x="101" y="86"/>
                      </a:lnTo>
                      <a:lnTo>
                        <a:pt x="101" y="86"/>
                      </a:lnTo>
                      <a:lnTo>
                        <a:pt x="100" y="86"/>
                      </a:lnTo>
                      <a:lnTo>
                        <a:pt x="99" y="89"/>
                      </a:lnTo>
                      <a:lnTo>
                        <a:pt x="97" y="90"/>
                      </a:lnTo>
                      <a:lnTo>
                        <a:pt x="96" y="91"/>
                      </a:lnTo>
                      <a:lnTo>
                        <a:pt x="96" y="91"/>
                      </a:lnTo>
                      <a:lnTo>
                        <a:pt x="96" y="91"/>
                      </a:lnTo>
                      <a:lnTo>
                        <a:pt x="87" y="93"/>
                      </a:lnTo>
                      <a:lnTo>
                        <a:pt x="85" y="91"/>
                      </a:lnTo>
                      <a:lnTo>
                        <a:pt x="87" y="91"/>
                      </a:lnTo>
                      <a:lnTo>
                        <a:pt x="87" y="90"/>
                      </a:lnTo>
                      <a:lnTo>
                        <a:pt x="87" y="90"/>
                      </a:lnTo>
                      <a:lnTo>
                        <a:pt x="85" y="90"/>
                      </a:lnTo>
                      <a:lnTo>
                        <a:pt x="85" y="91"/>
                      </a:lnTo>
                      <a:lnTo>
                        <a:pt x="83" y="91"/>
                      </a:lnTo>
                      <a:lnTo>
                        <a:pt x="82" y="93"/>
                      </a:lnTo>
                      <a:lnTo>
                        <a:pt x="80" y="93"/>
                      </a:lnTo>
                      <a:lnTo>
                        <a:pt x="79" y="93"/>
                      </a:lnTo>
                      <a:lnTo>
                        <a:pt x="78" y="94"/>
                      </a:lnTo>
                      <a:lnTo>
                        <a:pt x="76" y="94"/>
                      </a:lnTo>
                      <a:lnTo>
                        <a:pt x="75" y="94"/>
                      </a:lnTo>
                      <a:lnTo>
                        <a:pt x="74" y="94"/>
                      </a:lnTo>
                      <a:lnTo>
                        <a:pt x="74" y="94"/>
                      </a:lnTo>
                      <a:lnTo>
                        <a:pt x="72" y="94"/>
                      </a:lnTo>
                      <a:lnTo>
                        <a:pt x="72" y="89"/>
                      </a:lnTo>
                      <a:lnTo>
                        <a:pt x="72" y="89"/>
                      </a:lnTo>
                      <a:lnTo>
                        <a:pt x="72" y="87"/>
                      </a:lnTo>
                      <a:lnTo>
                        <a:pt x="74" y="87"/>
                      </a:lnTo>
                      <a:lnTo>
                        <a:pt x="75" y="83"/>
                      </a:lnTo>
                      <a:lnTo>
                        <a:pt x="80" y="85"/>
                      </a:lnTo>
                      <a:lnTo>
                        <a:pt x="80" y="83"/>
                      </a:lnTo>
                      <a:lnTo>
                        <a:pt x="82" y="83"/>
                      </a:lnTo>
                      <a:lnTo>
                        <a:pt x="82" y="82"/>
                      </a:lnTo>
                      <a:lnTo>
                        <a:pt x="84" y="82"/>
                      </a:lnTo>
                      <a:lnTo>
                        <a:pt x="84" y="82"/>
                      </a:lnTo>
                      <a:lnTo>
                        <a:pt x="87" y="81"/>
                      </a:lnTo>
                      <a:lnTo>
                        <a:pt x="87" y="81"/>
                      </a:lnTo>
                      <a:lnTo>
                        <a:pt x="89" y="81"/>
                      </a:lnTo>
                      <a:lnTo>
                        <a:pt x="89" y="79"/>
                      </a:lnTo>
                      <a:lnTo>
                        <a:pt x="91" y="79"/>
                      </a:lnTo>
                      <a:lnTo>
                        <a:pt x="91" y="79"/>
                      </a:lnTo>
                      <a:lnTo>
                        <a:pt x="93" y="79"/>
                      </a:lnTo>
                      <a:lnTo>
                        <a:pt x="93" y="78"/>
                      </a:lnTo>
                      <a:lnTo>
                        <a:pt x="96" y="79"/>
                      </a:lnTo>
                      <a:lnTo>
                        <a:pt x="96" y="81"/>
                      </a:lnTo>
                      <a:lnTo>
                        <a:pt x="97" y="81"/>
                      </a:lnTo>
                      <a:lnTo>
                        <a:pt x="100" y="81"/>
                      </a:lnTo>
                      <a:lnTo>
                        <a:pt x="102" y="79"/>
                      </a:lnTo>
                      <a:lnTo>
                        <a:pt x="104" y="79"/>
                      </a:lnTo>
                      <a:lnTo>
                        <a:pt x="109" y="79"/>
                      </a:lnTo>
                      <a:lnTo>
                        <a:pt x="109" y="81"/>
                      </a:lnTo>
                      <a:lnTo>
                        <a:pt x="118" y="81"/>
                      </a:lnTo>
                      <a:lnTo>
                        <a:pt x="118" y="81"/>
                      </a:lnTo>
                      <a:lnTo>
                        <a:pt x="119" y="81"/>
                      </a:lnTo>
                      <a:lnTo>
                        <a:pt x="121" y="82"/>
                      </a:lnTo>
                      <a:lnTo>
                        <a:pt x="121" y="81"/>
                      </a:lnTo>
                      <a:lnTo>
                        <a:pt x="121" y="81"/>
                      </a:lnTo>
                      <a:lnTo>
                        <a:pt x="121" y="79"/>
                      </a:lnTo>
                      <a:lnTo>
                        <a:pt x="121" y="78"/>
                      </a:lnTo>
                      <a:lnTo>
                        <a:pt x="121" y="78"/>
                      </a:lnTo>
                      <a:lnTo>
                        <a:pt x="121" y="78"/>
                      </a:lnTo>
                      <a:lnTo>
                        <a:pt x="119" y="78"/>
                      </a:lnTo>
                      <a:lnTo>
                        <a:pt x="114" y="78"/>
                      </a:lnTo>
                      <a:lnTo>
                        <a:pt x="108" y="78"/>
                      </a:lnTo>
                      <a:lnTo>
                        <a:pt x="101" y="77"/>
                      </a:lnTo>
                      <a:lnTo>
                        <a:pt x="101" y="76"/>
                      </a:lnTo>
                      <a:lnTo>
                        <a:pt x="101" y="76"/>
                      </a:lnTo>
                      <a:lnTo>
                        <a:pt x="101" y="76"/>
                      </a:lnTo>
                      <a:lnTo>
                        <a:pt x="101" y="76"/>
                      </a:lnTo>
                      <a:lnTo>
                        <a:pt x="102" y="76"/>
                      </a:lnTo>
                      <a:lnTo>
                        <a:pt x="102" y="76"/>
                      </a:lnTo>
                      <a:lnTo>
                        <a:pt x="104" y="74"/>
                      </a:lnTo>
                      <a:lnTo>
                        <a:pt x="106" y="74"/>
                      </a:lnTo>
                      <a:lnTo>
                        <a:pt x="109" y="74"/>
                      </a:lnTo>
                      <a:lnTo>
                        <a:pt x="110" y="74"/>
                      </a:lnTo>
                      <a:lnTo>
                        <a:pt x="110" y="74"/>
                      </a:lnTo>
                      <a:lnTo>
                        <a:pt x="109" y="73"/>
                      </a:lnTo>
                      <a:lnTo>
                        <a:pt x="108" y="70"/>
                      </a:lnTo>
                      <a:lnTo>
                        <a:pt x="106" y="70"/>
                      </a:lnTo>
                      <a:lnTo>
                        <a:pt x="105" y="73"/>
                      </a:lnTo>
                      <a:lnTo>
                        <a:pt x="102" y="72"/>
                      </a:lnTo>
                      <a:lnTo>
                        <a:pt x="102" y="70"/>
                      </a:lnTo>
                      <a:lnTo>
                        <a:pt x="101" y="70"/>
                      </a:lnTo>
                      <a:lnTo>
                        <a:pt x="101" y="69"/>
                      </a:lnTo>
                      <a:lnTo>
                        <a:pt x="101" y="69"/>
                      </a:lnTo>
                      <a:lnTo>
                        <a:pt x="100" y="66"/>
                      </a:lnTo>
                      <a:lnTo>
                        <a:pt x="100" y="65"/>
                      </a:lnTo>
                      <a:lnTo>
                        <a:pt x="99" y="65"/>
                      </a:lnTo>
                      <a:lnTo>
                        <a:pt x="96" y="64"/>
                      </a:lnTo>
                      <a:lnTo>
                        <a:pt x="96" y="65"/>
                      </a:lnTo>
                      <a:lnTo>
                        <a:pt x="97" y="65"/>
                      </a:lnTo>
                      <a:lnTo>
                        <a:pt x="99" y="66"/>
                      </a:lnTo>
                      <a:lnTo>
                        <a:pt x="99" y="68"/>
                      </a:lnTo>
                      <a:lnTo>
                        <a:pt x="99" y="69"/>
                      </a:lnTo>
                      <a:lnTo>
                        <a:pt x="100" y="69"/>
                      </a:lnTo>
                      <a:lnTo>
                        <a:pt x="101" y="73"/>
                      </a:lnTo>
                      <a:lnTo>
                        <a:pt x="100" y="73"/>
                      </a:lnTo>
                      <a:lnTo>
                        <a:pt x="100" y="74"/>
                      </a:lnTo>
                      <a:lnTo>
                        <a:pt x="99" y="74"/>
                      </a:lnTo>
                      <a:lnTo>
                        <a:pt x="97" y="74"/>
                      </a:lnTo>
                      <a:lnTo>
                        <a:pt x="96" y="76"/>
                      </a:lnTo>
                      <a:lnTo>
                        <a:pt x="96" y="77"/>
                      </a:lnTo>
                      <a:lnTo>
                        <a:pt x="93" y="77"/>
                      </a:lnTo>
                      <a:lnTo>
                        <a:pt x="93" y="77"/>
                      </a:lnTo>
                      <a:lnTo>
                        <a:pt x="91" y="77"/>
                      </a:lnTo>
                      <a:lnTo>
                        <a:pt x="91" y="78"/>
                      </a:lnTo>
                      <a:lnTo>
                        <a:pt x="89" y="78"/>
                      </a:lnTo>
                      <a:lnTo>
                        <a:pt x="89" y="77"/>
                      </a:lnTo>
                      <a:lnTo>
                        <a:pt x="83" y="78"/>
                      </a:lnTo>
                      <a:lnTo>
                        <a:pt x="83" y="78"/>
                      </a:lnTo>
                      <a:lnTo>
                        <a:pt x="82" y="78"/>
                      </a:lnTo>
                      <a:lnTo>
                        <a:pt x="82" y="79"/>
                      </a:lnTo>
                      <a:lnTo>
                        <a:pt x="79" y="77"/>
                      </a:lnTo>
                      <a:lnTo>
                        <a:pt x="79" y="78"/>
                      </a:lnTo>
                      <a:lnTo>
                        <a:pt x="79" y="78"/>
                      </a:lnTo>
                      <a:lnTo>
                        <a:pt x="78" y="79"/>
                      </a:lnTo>
                      <a:lnTo>
                        <a:pt x="76" y="79"/>
                      </a:lnTo>
                      <a:lnTo>
                        <a:pt x="76" y="79"/>
                      </a:lnTo>
                      <a:lnTo>
                        <a:pt x="75" y="79"/>
                      </a:lnTo>
                      <a:lnTo>
                        <a:pt x="75" y="82"/>
                      </a:lnTo>
                      <a:lnTo>
                        <a:pt x="74" y="82"/>
                      </a:lnTo>
                      <a:lnTo>
                        <a:pt x="72" y="82"/>
                      </a:lnTo>
                      <a:lnTo>
                        <a:pt x="71" y="82"/>
                      </a:lnTo>
                      <a:lnTo>
                        <a:pt x="71" y="82"/>
                      </a:lnTo>
                      <a:lnTo>
                        <a:pt x="70" y="82"/>
                      </a:lnTo>
                      <a:lnTo>
                        <a:pt x="71" y="79"/>
                      </a:lnTo>
                      <a:lnTo>
                        <a:pt x="71" y="78"/>
                      </a:lnTo>
                      <a:lnTo>
                        <a:pt x="70" y="78"/>
                      </a:lnTo>
                      <a:lnTo>
                        <a:pt x="70" y="78"/>
                      </a:lnTo>
                      <a:lnTo>
                        <a:pt x="70" y="79"/>
                      </a:lnTo>
                      <a:lnTo>
                        <a:pt x="70" y="79"/>
                      </a:lnTo>
                      <a:lnTo>
                        <a:pt x="70" y="79"/>
                      </a:lnTo>
                      <a:lnTo>
                        <a:pt x="70" y="81"/>
                      </a:lnTo>
                      <a:lnTo>
                        <a:pt x="68" y="81"/>
                      </a:lnTo>
                      <a:lnTo>
                        <a:pt x="68" y="82"/>
                      </a:lnTo>
                      <a:lnTo>
                        <a:pt x="67" y="82"/>
                      </a:lnTo>
                      <a:lnTo>
                        <a:pt x="67" y="83"/>
                      </a:lnTo>
                      <a:lnTo>
                        <a:pt x="68" y="83"/>
                      </a:lnTo>
                      <a:lnTo>
                        <a:pt x="68" y="83"/>
                      </a:lnTo>
                      <a:lnTo>
                        <a:pt x="68" y="85"/>
                      </a:lnTo>
                      <a:lnTo>
                        <a:pt x="67" y="86"/>
                      </a:lnTo>
                      <a:lnTo>
                        <a:pt x="65" y="86"/>
                      </a:lnTo>
                      <a:lnTo>
                        <a:pt x="62" y="86"/>
                      </a:lnTo>
                      <a:lnTo>
                        <a:pt x="61" y="86"/>
                      </a:lnTo>
                      <a:lnTo>
                        <a:pt x="59" y="87"/>
                      </a:lnTo>
                      <a:lnTo>
                        <a:pt x="59" y="89"/>
                      </a:lnTo>
                      <a:lnTo>
                        <a:pt x="58" y="90"/>
                      </a:lnTo>
                      <a:lnTo>
                        <a:pt x="58" y="90"/>
                      </a:lnTo>
                      <a:lnTo>
                        <a:pt x="58" y="93"/>
                      </a:lnTo>
                      <a:lnTo>
                        <a:pt x="55" y="93"/>
                      </a:lnTo>
                      <a:lnTo>
                        <a:pt x="55" y="91"/>
                      </a:lnTo>
                      <a:lnTo>
                        <a:pt x="54" y="90"/>
                      </a:lnTo>
                      <a:lnTo>
                        <a:pt x="54" y="91"/>
                      </a:lnTo>
                      <a:lnTo>
                        <a:pt x="55" y="91"/>
                      </a:lnTo>
                      <a:lnTo>
                        <a:pt x="55" y="94"/>
                      </a:lnTo>
                      <a:lnTo>
                        <a:pt x="54" y="93"/>
                      </a:lnTo>
                      <a:lnTo>
                        <a:pt x="53" y="93"/>
                      </a:lnTo>
                      <a:lnTo>
                        <a:pt x="51" y="93"/>
                      </a:lnTo>
                      <a:lnTo>
                        <a:pt x="50" y="93"/>
                      </a:lnTo>
                      <a:lnTo>
                        <a:pt x="49" y="90"/>
                      </a:lnTo>
                      <a:lnTo>
                        <a:pt x="47" y="90"/>
                      </a:lnTo>
                      <a:lnTo>
                        <a:pt x="46" y="90"/>
                      </a:lnTo>
                      <a:lnTo>
                        <a:pt x="46" y="93"/>
                      </a:lnTo>
                      <a:lnTo>
                        <a:pt x="44" y="93"/>
                      </a:lnTo>
                      <a:lnTo>
                        <a:pt x="44" y="94"/>
                      </a:lnTo>
                      <a:lnTo>
                        <a:pt x="42" y="94"/>
                      </a:lnTo>
                      <a:lnTo>
                        <a:pt x="42" y="94"/>
                      </a:lnTo>
                      <a:lnTo>
                        <a:pt x="33" y="94"/>
                      </a:lnTo>
                      <a:lnTo>
                        <a:pt x="32" y="91"/>
                      </a:lnTo>
                      <a:lnTo>
                        <a:pt x="33" y="90"/>
                      </a:lnTo>
                      <a:lnTo>
                        <a:pt x="36" y="90"/>
                      </a:lnTo>
                      <a:lnTo>
                        <a:pt x="36" y="89"/>
                      </a:lnTo>
                      <a:lnTo>
                        <a:pt x="33" y="89"/>
                      </a:lnTo>
                      <a:lnTo>
                        <a:pt x="33" y="87"/>
                      </a:lnTo>
                      <a:lnTo>
                        <a:pt x="32" y="87"/>
                      </a:lnTo>
                      <a:lnTo>
                        <a:pt x="32" y="86"/>
                      </a:lnTo>
                      <a:lnTo>
                        <a:pt x="32" y="85"/>
                      </a:lnTo>
                      <a:lnTo>
                        <a:pt x="29" y="85"/>
                      </a:lnTo>
                      <a:lnTo>
                        <a:pt x="29" y="83"/>
                      </a:lnTo>
                      <a:lnTo>
                        <a:pt x="29" y="82"/>
                      </a:lnTo>
                      <a:lnTo>
                        <a:pt x="28" y="81"/>
                      </a:lnTo>
                      <a:lnTo>
                        <a:pt x="28" y="79"/>
                      </a:lnTo>
                      <a:lnTo>
                        <a:pt x="28" y="79"/>
                      </a:lnTo>
                      <a:lnTo>
                        <a:pt x="30" y="79"/>
                      </a:lnTo>
                      <a:lnTo>
                        <a:pt x="30" y="78"/>
                      </a:lnTo>
                      <a:lnTo>
                        <a:pt x="32" y="78"/>
                      </a:lnTo>
                      <a:lnTo>
                        <a:pt x="32" y="78"/>
                      </a:lnTo>
                      <a:lnTo>
                        <a:pt x="34" y="78"/>
                      </a:lnTo>
                      <a:lnTo>
                        <a:pt x="34" y="77"/>
                      </a:lnTo>
                      <a:lnTo>
                        <a:pt x="36" y="77"/>
                      </a:lnTo>
                      <a:lnTo>
                        <a:pt x="36" y="77"/>
                      </a:lnTo>
                      <a:lnTo>
                        <a:pt x="41" y="77"/>
                      </a:lnTo>
                      <a:lnTo>
                        <a:pt x="41" y="74"/>
                      </a:lnTo>
                      <a:lnTo>
                        <a:pt x="33" y="74"/>
                      </a:lnTo>
                      <a:lnTo>
                        <a:pt x="30" y="77"/>
                      </a:lnTo>
                      <a:lnTo>
                        <a:pt x="29" y="77"/>
                      </a:lnTo>
                      <a:lnTo>
                        <a:pt x="29" y="77"/>
                      </a:lnTo>
                      <a:lnTo>
                        <a:pt x="28" y="77"/>
                      </a:lnTo>
                      <a:lnTo>
                        <a:pt x="25" y="77"/>
                      </a:lnTo>
                      <a:lnTo>
                        <a:pt x="24" y="77"/>
                      </a:lnTo>
                      <a:lnTo>
                        <a:pt x="23" y="77"/>
                      </a:lnTo>
                      <a:lnTo>
                        <a:pt x="17" y="77"/>
                      </a:lnTo>
                      <a:lnTo>
                        <a:pt x="17" y="76"/>
                      </a:lnTo>
                      <a:lnTo>
                        <a:pt x="17" y="76"/>
                      </a:lnTo>
                      <a:lnTo>
                        <a:pt x="16" y="74"/>
                      </a:lnTo>
                      <a:lnTo>
                        <a:pt x="20" y="73"/>
                      </a:lnTo>
                      <a:lnTo>
                        <a:pt x="24" y="73"/>
                      </a:lnTo>
                      <a:lnTo>
                        <a:pt x="27" y="73"/>
                      </a:lnTo>
                      <a:lnTo>
                        <a:pt x="27" y="73"/>
                      </a:lnTo>
                      <a:lnTo>
                        <a:pt x="28" y="73"/>
                      </a:lnTo>
                      <a:lnTo>
                        <a:pt x="28" y="72"/>
                      </a:lnTo>
                      <a:lnTo>
                        <a:pt x="21" y="72"/>
                      </a:lnTo>
                      <a:lnTo>
                        <a:pt x="19" y="72"/>
                      </a:lnTo>
                      <a:lnTo>
                        <a:pt x="15" y="70"/>
                      </a:lnTo>
                      <a:lnTo>
                        <a:pt x="15" y="69"/>
                      </a:lnTo>
                      <a:lnTo>
                        <a:pt x="13" y="69"/>
                      </a:lnTo>
                      <a:lnTo>
                        <a:pt x="12" y="68"/>
                      </a:lnTo>
                      <a:lnTo>
                        <a:pt x="11" y="66"/>
                      </a:lnTo>
                      <a:lnTo>
                        <a:pt x="10" y="66"/>
                      </a:lnTo>
                      <a:lnTo>
                        <a:pt x="10" y="66"/>
                      </a:lnTo>
                      <a:lnTo>
                        <a:pt x="10" y="65"/>
                      </a:lnTo>
                      <a:lnTo>
                        <a:pt x="10" y="65"/>
                      </a:lnTo>
                      <a:lnTo>
                        <a:pt x="10" y="62"/>
                      </a:lnTo>
                      <a:lnTo>
                        <a:pt x="8" y="62"/>
                      </a:lnTo>
                      <a:lnTo>
                        <a:pt x="10" y="60"/>
                      </a:lnTo>
                      <a:lnTo>
                        <a:pt x="12" y="60"/>
                      </a:lnTo>
                      <a:lnTo>
                        <a:pt x="15" y="60"/>
                      </a:lnTo>
                      <a:lnTo>
                        <a:pt x="16" y="61"/>
                      </a:lnTo>
                      <a:lnTo>
                        <a:pt x="16" y="61"/>
                      </a:lnTo>
                      <a:lnTo>
                        <a:pt x="27" y="62"/>
                      </a:lnTo>
                      <a:lnTo>
                        <a:pt x="27" y="61"/>
                      </a:lnTo>
                      <a:lnTo>
                        <a:pt x="25" y="60"/>
                      </a:lnTo>
                      <a:lnTo>
                        <a:pt x="24" y="59"/>
                      </a:lnTo>
                      <a:lnTo>
                        <a:pt x="23" y="60"/>
                      </a:lnTo>
                      <a:lnTo>
                        <a:pt x="21" y="60"/>
                      </a:lnTo>
                      <a:lnTo>
                        <a:pt x="19" y="60"/>
                      </a:lnTo>
                      <a:lnTo>
                        <a:pt x="19" y="56"/>
                      </a:lnTo>
                      <a:lnTo>
                        <a:pt x="17" y="56"/>
                      </a:lnTo>
                      <a:lnTo>
                        <a:pt x="17" y="57"/>
                      </a:lnTo>
                      <a:lnTo>
                        <a:pt x="17" y="57"/>
                      </a:lnTo>
                      <a:lnTo>
                        <a:pt x="16" y="59"/>
                      </a:lnTo>
                      <a:lnTo>
                        <a:pt x="16" y="59"/>
                      </a:lnTo>
                      <a:lnTo>
                        <a:pt x="13" y="59"/>
                      </a:lnTo>
                      <a:lnTo>
                        <a:pt x="13" y="59"/>
                      </a:lnTo>
                      <a:lnTo>
                        <a:pt x="13" y="59"/>
                      </a:lnTo>
                      <a:lnTo>
                        <a:pt x="12" y="59"/>
                      </a:lnTo>
                      <a:lnTo>
                        <a:pt x="11" y="59"/>
                      </a:lnTo>
                      <a:lnTo>
                        <a:pt x="11" y="59"/>
                      </a:lnTo>
                      <a:lnTo>
                        <a:pt x="11" y="59"/>
                      </a:lnTo>
                      <a:lnTo>
                        <a:pt x="6" y="57"/>
                      </a:lnTo>
                      <a:lnTo>
                        <a:pt x="6" y="57"/>
                      </a:lnTo>
                      <a:lnTo>
                        <a:pt x="4" y="57"/>
                      </a:lnTo>
                      <a:lnTo>
                        <a:pt x="4" y="56"/>
                      </a:lnTo>
                      <a:lnTo>
                        <a:pt x="7" y="56"/>
                      </a:lnTo>
                      <a:lnTo>
                        <a:pt x="8" y="55"/>
                      </a:lnTo>
                      <a:lnTo>
                        <a:pt x="10" y="56"/>
                      </a:lnTo>
                      <a:lnTo>
                        <a:pt x="10" y="55"/>
                      </a:lnTo>
                      <a:lnTo>
                        <a:pt x="11" y="55"/>
                      </a:lnTo>
                      <a:lnTo>
                        <a:pt x="11" y="55"/>
                      </a:lnTo>
                      <a:lnTo>
                        <a:pt x="10" y="53"/>
                      </a:lnTo>
                      <a:lnTo>
                        <a:pt x="8" y="52"/>
                      </a:lnTo>
                      <a:lnTo>
                        <a:pt x="8" y="52"/>
                      </a:lnTo>
                      <a:lnTo>
                        <a:pt x="8" y="52"/>
                      </a:lnTo>
                      <a:lnTo>
                        <a:pt x="8" y="52"/>
                      </a:lnTo>
                      <a:lnTo>
                        <a:pt x="10" y="52"/>
                      </a:lnTo>
                      <a:lnTo>
                        <a:pt x="11" y="51"/>
                      </a:lnTo>
                      <a:lnTo>
                        <a:pt x="15" y="51"/>
                      </a:lnTo>
                      <a:lnTo>
                        <a:pt x="19" y="49"/>
                      </a:lnTo>
                      <a:lnTo>
                        <a:pt x="23" y="49"/>
                      </a:lnTo>
                      <a:lnTo>
                        <a:pt x="24" y="49"/>
                      </a:lnTo>
                      <a:lnTo>
                        <a:pt x="23" y="48"/>
                      </a:lnTo>
                      <a:lnTo>
                        <a:pt x="23" y="48"/>
                      </a:lnTo>
                      <a:lnTo>
                        <a:pt x="23" y="47"/>
                      </a:lnTo>
                      <a:lnTo>
                        <a:pt x="21" y="47"/>
                      </a:lnTo>
                      <a:lnTo>
                        <a:pt x="21" y="44"/>
                      </a:lnTo>
                      <a:lnTo>
                        <a:pt x="21" y="44"/>
                      </a:lnTo>
                      <a:lnTo>
                        <a:pt x="21" y="43"/>
                      </a:lnTo>
                      <a:lnTo>
                        <a:pt x="20" y="44"/>
                      </a:lnTo>
                      <a:lnTo>
                        <a:pt x="20" y="44"/>
                      </a:lnTo>
                      <a:lnTo>
                        <a:pt x="20" y="44"/>
                      </a:lnTo>
                      <a:lnTo>
                        <a:pt x="20" y="45"/>
                      </a:lnTo>
                      <a:lnTo>
                        <a:pt x="20" y="45"/>
                      </a:lnTo>
                      <a:lnTo>
                        <a:pt x="20" y="45"/>
                      </a:lnTo>
                      <a:lnTo>
                        <a:pt x="12" y="45"/>
                      </a:lnTo>
                      <a:lnTo>
                        <a:pt x="12" y="45"/>
                      </a:lnTo>
                      <a:lnTo>
                        <a:pt x="11" y="44"/>
                      </a:lnTo>
                      <a:lnTo>
                        <a:pt x="10" y="43"/>
                      </a:lnTo>
                      <a:lnTo>
                        <a:pt x="10" y="43"/>
                      </a:lnTo>
                      <a:lnTo>
                        <a:pt x="10" y="44"/>
                      </a:lnTo>
                      <a:lnTo>
                        <a:pt x="8" y="44"/>
                      </a:lnTo>
                      <a:lnTo>
                        <a:pt x="7" y="45"/>
                      </a:lnTo>
                      <a:lnTo>
                        <a:pt x="7" y="45"/>
                      </a:lnTo>
                      <a:lnTo>
                        <a:pt x="4" y="45"/>
                      </a:lnTo>
                      <a:lnTo>
                        <a:pt x="4" y="44"/>
                      </a:lnTo>
                      <a:lnTo>
                        <a:pt x="0" y="44"/>
                      </a:lnTo>
                      <a:lnTo>
                        <a:pt x="0" y="43"/>
                      </a:lnTo>
                      <a:lnTo>
                        <a:pt x="0" y="40"/>
                      </a:lnTo>
                      <a:lnTo>
                        <a:pt x="2" y="40"/>
                      </a:lnTo>
                      <a:lnTo>
                        <a:pt x="3" y="39"/>
                      </a:lnTo>
                      <a:lnTo>
                        <a:pt x="4" y="40"/>
                      </a:lnTo>
                      <a:lnTo>
                        <a:pt x="6" y="40"/>
                      </a:lnTo>
                      <a:lnTo>
                        <a:pt x="7" y="40"/>
                      </a:lnTo>
                      <a:lnTo>
                        <a:pt x="8" y="40"/>
                      </a:lnTo>
                      <a:lnTo>
                        <a:pt x="11" y="40"/>
                      </a:lnTo>
                      <a:lnTo>
                        <a:pt x="11" y="42"/>
                      </a:lnTo>
                      <a:lnTo>
                        <a:pt x="12" y="42"/>
                      </a:lnTo>
                      <a:lnTo>
                        <a:pt x="12" y="42"/>
                      </a:lnTo>
                      <a:lnTo>
                        <a:pt x="16" y="42"/>
                      </a:lnTo>
                      <a:lnTo>
                        <a:pt x="15" y="40"/>
                      </a:lnTo>
                      <a:lnTo>
                        <a:pt x="15" y="40"/>
                      </a:lnTo>
                      <a:lnTo>
                        <a:pt x="15" y="39"/>
                      </a:lnTo>
                      <a:lnTo>
                        <a:pt x="15" y="39"/>
                      </a:lnTo>
                      <a:lnTo>
                        <a:pt x="16" y="38"/>
                      </a:lnTo>
                      <a:lnTo>
                        <a:pt x="15" y="36"/>
                      </a:lnTo>
                      <a:lnTo>
                        <a:pt x="13" y="36"/>
                      </a:lnTo>
                      <a:lnTo>
                        <a:pt x="12" y="35"/>
                      </a:lnTo>
                      <a:lnTo>
                        <a:pt x="11" y="35"/>
                      </a:lnTo>
                      <a:lnTo>
                        <a:pt x="11" y="35"/>
                      </a:lnTo>
                      <a:lnTo>
                        <a:pt x="10" y="36"/>
                      </a:lnTo>
                      <a:lnTo>
                        <a:pt x="8" y="35"/>
                      </a:lnTo>
                      <a:lnTo>
                        <a:pt x="7" y="35"/>
                      </a:lnTo>
                      <a:lnTo>
                        <a:pt x="0" y="35"/>
                      </a:lnTo>
                      <a:lnTo>
                        <a:pt x="0" y="35"/>
                      </a:lnTo>
                      <a:lnTo>
                        <a:pt x="0" y="35"/>
                      </a:lnTo>
                      <a:lnTo>
                        <a:pt x="0" y="35"/>
                      </a:lnTo>
                      <a:lnTo>
                        <a:pt x="0" y="35"/>
                      </a:lnTo>
                      <a:lnTo>
                        <a:pt x="0" y="35"/>
                      </a:lnTo>
                      <a:lnTo>
                        <a:pt x="0" y="32"/>
                      </a:lnTo>
                      <a:lnTo>
                        <a:pt x="6" y="32"/>
                      </a:lnTo>
                      <a:lnTo>
                        <a:pt x="6" y="32"/>
                      </a:lnTo>
                      <a:lnTo>
                        <a:pt x="15" y="32"/>
                      </a:lnTo>
                      <a:lnTo>
                        <a:pt x="15" y="34"/>
                      </a:lnTo>
                      <a:lnTo>
                        <a:pt x="19" y="34"/>
                      </a:lnTo>
                      <a:lnTo>
                        <a:pt x="20" y="35"/>
                      </a:lnTo>
                      <a:lnTo>
                        <a:pt x="21" y="35"/>
                      </a:lnTo>
                      <a:lnTo>
                        <a:pt x="21" y="35"/>
                      </a:lnTo>
                      <a:lnTo>
                        <a:pt x="27" y="35"/>
                      </a:lnTo>
                      <a:lnTo>
                        <a:pt x="27" y="36"/>
                      </a:lnTo>
                      <a:lnTo>
                        <a:pt x="33" y="36"/>
                      </a:lnTo>
                      <a:lnTo>
                        <a:pt x="33" y="36"/>
                      </a:lnTo>
                      <a:lnTo>
                        <a:pt x="37" y="38"/>
                      </a:lnTo>
                      <a:lnTo>
                        <a:pt x="38" y="40"/>
                      </a:lnTo>
                      <a:lnTo>
                        <a:pt x="41" y="43"/>
                      </a:lnTo>
                      <a:lnTo>
                        <a:pt x="42" y="47"/>
                      </a:lnTo>
                      <a:lnTo>
                        <a:pt x="41" y="47"/>
                      </a:lnTo>
                      <a:lnTo>
                        <a:pt x="41" y="49"/>
                      </a:lnTo>
                      <a:lnTo>
                        <a:pt x="44" y="49"/>
                      </a:lnTo>
                      <a:lnTo>
                        <a:pt x="44" y="51"/>
                      </a:lnTo>
                      <a:lnTo>
                        <a:pt x="47" y="51"/>
                      </a:lnTo>
                      <a:lnTo>
                        <a:pt x="47" y="52"/>
                      </a:lnTo>
                      <a:lnTo>
                        <a:pt x="49" y="52"/>
                      </a:lnTo>
                      <a:lnTo>
                        <a:pt x="49" y="52"/>
                      </a:lnTo>
                      <a:lnTo>
                        <a:pt x="50" y="52"/>
                      </a:lnTo>
                      <a:lnTo>
                        <a:pt x="53" y="52"/>
                      </a:lnTo>
                      <a:lnTo>
                        <a:pt x="55" y="52"/>
                      </a:lnTo>
                      <a:lnTo>
                        <a:pt x="59" y="52"/>
                      </a:lnTo>
                      <a:lnTo>
                        <a:pt x="65" y="52"/>
                      </a:lnTo>
                      <a:lnTo>
                        <a:pt x="70" y="52"/>
                      </a:lnTo>
                      <a:lnTo>
                        <a:pt x="71" y="51"/>
                      </a:lnTo>
                      <a:lnTo>
                        <a:pt x="72" y="49"/>
                      </a:lnTo>
                      <a:lnTo>
                        <a:pt x="72" y="51"/>
                      </a:lnTo>
                      <a:lnTo>
                        <a:pt x="74" y="51"/>
                      </a:lnTo>
                      <a:lnTo>
                        <a:pt x="74" y="53"/>
                      </a:lnTo>
                      <a:lnTo>
                        <a:pt x="78" y="53"/>
                      </a:lnTo>
                      <a:lnTo>
                        <a:pt x="79" y="51"/>
                      </a:lnTo>
                      <a:lnTo>
                        <a:pt x="80" y="51"/>
                      </a:lnTo>
                      <a:lnTo>
                        <a:pt x="80" y="52"/>
                      </a:lnTo>
                      <a:lnTo>
                        <a:pt x="80" y="53"/>
                      </a:lnTo>
                      <a:lnTo>
                        <a:pt x="80" y="53"/>
                      </a:lnTo>
                      <a:lnTo>
                        <a:pt x="80" y="55"/>
                      </a:lnTo>
                      <a:lnTo>
                        <a:pt x="82" y="55"/>
                      </a:lnTo>
                      <a:lnTo>
                        <a:pt x="82" y="55"/>
                      </a:lnTo>
                      <a:lnTo>
                        <a:pt x="83" y="57"/>
                      </a:lnTo>
                      <a:lnTo>
                        <a:pt x="84" y="59"/>
                      </a:lnTo>
                      <a:lnTo>
                        <a:pt x="83" y="60"/>
                      </a:lnTo>
                      <a:lnTo>
                        <a:pt x="83" y="61"/>
                      </a:lnTo>
                      <a:lnTo>
                        <a:pt x="82" y="62"/>
                      </a:lnTo>
                      <a:lnTo>
                        <a:pt x="84" y="64"/>
                      </a:lnTo>
                      <a:lnTo>
                        <a:pt x="84" y="61"/>
                      </a:lnTo>
                      <a:lnTo>
                        <a:pt x="85" y="61"/>
                      </a:lnTo>
                      <a:lnTo>
                        <a:pt x="85" y="60"/>
                      </a:lnTo>
                      <a:lnTo>
                        <a:pt x="87" y="60"/>
                      </a:lnTo>
                      <a:lnTo>
                        <a:pt x="87" y="61"/>
                      </a:lnTo>
                      <a:lnTo>
                        <a:pt x="88" y="60"/>
                      </a:lnTo>
                      <a:lnTo>
                        <a:pt x="89" y="59"/>
                      </a:lnTo>
                      <a:lnTo>
                        <a:pt x="89" y="57"/>
                      </a:lnTo>
                      <a:lnTo>
                        <a:pt x="91" y="57"/>
                      </a:lnTo>
                      <a:lnTo>
                        <a:pt x="91" y="56"/>
                      </a:lnTo>
                      <a:lnTo>
                        <a:pt x="89" y="56"/>
                      </a:lnTo>
                      <a:lnTo>
                        <a:pt x="89" y="55"/>
                      </a:lnTo>
                      <a:lnTo>
                        <a:pt x="89" y="53"/>
                      </a:lnTo>
                      <a:lnTo>
                        <a:pt x="89" y="53"/>
                      </a:lnTo>
                      <a:lnTo>
                        <a:pt x="89" y="52"/>
                      </a:lnTo>
                      <a:lnTo>
                        <a:pt x="91" y="52"/>
                      </a:lnTo>
                      <a:lnTo>
                        <a:pt x="93" y="51"/>
                      </a:lnTo>
                      <a:lnTo>
                        <a:pt x="97" y="51"/>
                      </a:lnTo>
                      <a:lnTo>
                        <a:pt x="102" y="51"/>
                      </a:lnTo>
                      <a:lnTo>
                        <a:pt x="105" y="51"/>
                      </a:lnTo>
                      <a:lnTo>
                        <a:pt x="106" y="51"/>
                      </a:lnTo>
                      <a:lnTo>
                        <a:pt x="116" y="51"/>
                      </a:lnTo>
                      <a:lnTo>
                        <a:pt x="116" y="51"/>
                      </a:lnTo>
                      <a:lnTo>
                        <a:pt x="117" y="51"/>
                      </a:lnTo>
                      <a:lnTo>
                        <a:pt x="117" y="52"/>
                      </a:lnTo>
                      <a:lnTo>
                        <a:pt x="118" y="52"/>
                      </a:lnTo>
                      <a:lnTo>
                        <a:pt x="121" y="56"/>
                      </a:lnTo>
                      <a:lnTo>
                        <a:pt x="123" y="56"/>
                      </a:lnTo>
                      <a:lnTo>
                        <a:pt x="123" y="59"/>
                      </a:lnTo>
                      <a:lnTo>
                        <a:pt x="123" y="61"/>
                      </a:lnTo>
                      <a:lnTo>
                        <a:pt x="125" y="62"/>
                      </a:lnTo>
                      <a:lnTo>
                        <a:pt x="126" y="64"/>
                      </a:lnTo>
                      <a:lnTo>
                        <a:pt x="126" y="64"/>
                      </a:lnTo>
                      <a:lnTo>
                        <a:pt x="129" y="64"/>
                      </a:lnTo>
                      <a:lnTo>
                        <a:pt x="130" y="65"/>
                      </a:lnTo>
                      <a:lnTo>
                        <a:pt x="130" y="65"/>
                      </a:lnTo>
                      <a:lnTo>
                        <a:pt x="130" y="65"/>
                      </a:lnTo>
                      <a:lnTo>
                        <a:pt x="134" y="65"/>
                      </a:lnTo>
                      <a:lnTo>
                        <a:pt x="134" y="65"/>
                      </a:lnTo>
                      <a:lnTo>
                        <a:pt x="137" y="66"/>
                      </a:lnTo>
                      <a:lnTo>
                        <a:pt x="137" y="64"/>
                      </a:lnTo>
                      <a:lnTo>
                        <a:pt x="138" y="64"/>
                      </a:lnTo>
                      <a:lnTo>
                        <a:pt x="138" y="64"/>
                      </a:lnTo>
                      <a:lnTo>
                        <a:pt x="138" y="64"/>
                      </a:lnTo>
                      <a:lnTo>
                        <a:pt x="139" y="64"/>
                      </a:lnTo>
                      <a:lnTo>
                        <a:pt x="142" y="64"/>
                      </a:lnTo>
                      <a:lnTo>
                        <a:pt x="142" y="62"/>
                      </a:lnTo>
                      <a:lnTo>
                        <a:pt x="137" y="62"/>
                      </a:lnTo>
                      <a:lnTo>
                        <a:pt x="137" y="62"/>
                      </a:lnTo>
                      <a:lnTo>
                        <a:pt x="133" y="62"/>
                      </a:lnTo>
                      <a:lnTo>
                        <a:pt x="133" y="62"/>
                      </a:lnTo>
                      <a:lnTo>
                        <a:pt x="129" y="62"/>
                      </a:lnTo>
                      <a:lnTo>
                        <a:pt x="129" y="62"/>
                      </a:lnTo>
                      <a:lnTo>
                        <a:pt x="127" y="61"/>
                      </a:lnTo>
                      <a:lnTo>
                        <a:pt x="127" y="61"/>
                      </a:lnTo>
                      <a:lnTo>
                        <a:pt x="126" y="60"/>
                      </a:lnTo>
                      <a:lnTo>
                        <a:pt x="126" y="59"/>
                      </a:lnTo>
                      <a:lnTo>
                        <a:pt x="126" y="59"/>
                      </a:lnTo>
                      <a:lnTo>
                        <a:pt x="127" y="57"/>
                      </a:lnTo>
                      <a:lnTo>
                        <a:pt x="126" y="56"/>
                      </a:lnTo>
                      <a:lnTo>
                        <a:pt x="125" y="55"/>
                      </a:lnTo>
                      <a:lnTo>
                        <a:pt x="125" y="55"/>
                      </a:lnTo>
                      <a:lnTo>
                        <a:pt x="125" y="52"/>
                      </a:lnTo>
                      <a:lnTo>
                        <a:pt x="129" y="52"/>
                      </a:lnTo>
                      <a:lnTo>
                        <a:pt x="134" y="51"/>
                      </a:lnTo>
                      <a:lnTo>
                        <a:pt x="138" y="51"/>
                      </a:lnTo>
                      <a:lnTo>
                        <a:pt x="138" y="51"/>
                      </a:lnTo>
                      <a:lnTo>
                        <a:pt x="139" y="51"/>
                      </a:lnTo>
                      <a:lnTo>
                        <a:pt x="139" y="51"/>
                      </a:lnTo>
                      <a:lnTo>
                        <a:pt x="142" y="51"/>
                      </a:lnTo>
                      <a:lnTo>
                        <a:pt x="142" y="51"/>
                      </a:lnTo>
                      <a:lnTo>
                        <a:pt x="148" y="51"/>
                      </a:lnTo>
                      <a:lnTo>
                        <a:pt x="148" y="49"/>
                      </a:lnTo>
                      <a:lnTo>
                        <a:pt x="152" y="49"/>
                      </a:lnTo>
                      <a:lnTo>
                        <a:pt x="152" y="51"/>
                      </a:lnTo>
                      <a:lnTo>
                        <a:pt x="154" y="51"/>
                      </a:lnTo>
                      <a:lnTo>
                        <a:pt x="154" y="49"/>
                      </a:lnTo>
                      <a:lnTo>
                        <a:pt x="160" y="49"/>
                      </a:lnTo>
                      <a:lnTo>
                        <a:pt x="160" y="49"/>
                      </a:lnTo>
                      <a:lnTo>
                        <a:pt x="161" y="49"/>
                      </a:lnTo>
                      <a:lnTo>
                        <a:pt x="161" y="48"/>
                      </a:lnTo>
                      <a:lnTo>
                        <a:pt x="169" y="47"/>
                      </a:lnTo>
                      <a:lnTo>
                        <a:pt x="169" y="47"/>
                      </a:lnTo>
                      <a:lnTo>
                        <a:pt x="152" y="47"/>
                      </a:lnTo>
                      <a:lnTo>
                        <a:pt x="152" y="45"/>
                      </a:lnTo>
                      <a:lnTo>
                        <a:pt x="152" y="45"/>
                      </a:lnTo>
                      <a:lnTo>
                        <a:pt x="152" y="45"/>
                      </a:lnTo>
                      <a:lnTo>
                        <a:pt x="156" y="44"/>
                      </a:lnTo>
                      <a:lnTo>
                        <a:pt x="159" y="44"/>
                      </a:lnTo>
                      <a:lnTo>
                        <a:pt x="163" y="44"/>
                      </a:lnTo>
                      <a:lnTo>
                        <a:pt x="163" y="43"/>
                      </a:lnTo>
                      <a:lnTo>
                        <a:pt x="165" y="43"/>
                      </a:lnTo>
                      <a:lnTo>
                        <a:pt x="165" y="42"/>
                      </a:lnTo>
                      <a:lnTo>
                        <a:pt x="165" y="42"/>
                      </a:lnTo>
                      <a:lnTo>
                        <a:pt x="167" y="43"/>
                      </a:lnTo>
                      <a:lnTo>
                        <a:pt x="168" y="43"/>
                      </a:lnTo>
                      <a:lnTo>
                        <a:pt x="168" y="43"/>
                      </a:lnTo>
                      <a:lnTo>
                        <a:pt x="168" y="42"/>
                      </a:lnTo>
                      <a:lnTo>
                        <a:pt x="174" y="42"/>
                      </a:lnTo>
                      <a:lnTo>
                        <a:pt x="174" y="40"/>
                      </a:lnTo>
                      <a:lnTo>
                        <a:pt x="174" y="40"/>
                      </a:lnTo>
                      <a:lnTo>
                        <a:pt x="169" y="40"/>
                      </a:lnTo>
                      <a:lnTo>
                        <a:pt x="165" y="40"/>
                      </a:lnTo>
                      <a:lnTo>
                        <a:pt x="165" y="38"/>
                      </a:lnTo>
                      <a:lnTo>
                        <a:pt x="169" y="38"/>
                      </a:lnTo>
                      <a:lnTo>
                        <a:pt x="173" y="38"/>
                      </a:lnTo>
                      <a:lnTo>
                        <a:pt x="177" y="36"/>
                      </a:lnTo>
                      <a:lnTo>
                        <a:pt x="178" y="35"/>
                      </a:lnTo>
                      <a:lnTo>
                        <a:pt x="174" y="35"/>
                      </a:lnTo>
                      <a:lnTo>
                        <a:pt x="174" y="36"/>
                      </a:lnTo>
                      <a:lnTo>
                        <a:pt x="171" y="36"/>
                      </a:lnTo>
                      <a:lnTo>
                        <a:pt x="171" y="36"/>
                      </a:lnTo>
                      <a:lnTo>
                        <a:pt x="165" y="36"/>
                      </a:lnTo>
                      <a:lnTo>
                        <a:pt x="165" y="36"/>
                      </a:lnTo>
                      <a:lnTo>
                        <a:pt x="165" y="36"/>
                      </a:lnTo>
                      <a:lnTo>
                        <a:pt x="164" y="38"/>
                      </a:lnTo>
                      <a:lnTo>
                        <a:pt x="160" y="38"/>
                      </a:lnTo>
                      <a:lnTo>
                        <a:pt x="160" y="39"/>
                      </a:lnTo>
                      <a:lnTo>
                        <a:pt x="159" y="39"/>
                      </a:lnTo>
                      <a:lnTo>
                        <a:pt x="159" y="39"/>
                      </a:lnTo>
                      <a:lnTo>
                        <a:pt x="156" y="39"/>
                      </a:lnTo>
                      <a:lnTo>
                        <a:pt x="156" y="40"/>
                      </a:lnTo>
                      <a:lnTo>
                        <a:pt x="154" y="40"/>
                      </a:lnTo>
                      <a:lnTo>
                        <a:pt x="154" y="40"/>
                      </a:lnTo>
                      <a:lnTo>
                        <a:pt x="139" y="43"/>
                      </a:lnTo>
                      <a:lnTo>
                        <a:pt x="139" y="42"/>
                      </a:lnTo>
                      <a:lnTo>
                        <a:pt x="130" y="42"/>
                      </a:lnTo>
                      <a:lnTo>
                        <a:pt x="130" y="43"/>
                      </a:lnTo>
                      <a:lnTo>
                        <a:pt x="125" y="43"/>
                      </a:lnTo>
                      <a:lnTo>
                        <a:pt x="125" y="43"/>
                      </a:lnTo>
                      <a:lnTo>
                        <a:pt x="121" y="43"/>
                      </a:lnTo>
                      <a:lnTo>
                        <a:pt x="121" y="44"/>
                      </a:lnTo>
                      <a:lnTo>
                        <a:pt x="118" y="44"/>
                      </a:lnTo>
                      <a:lnTo>
                        <a:pt x="118" y="44"/>
                      </a:lnTo>
                      <a:lnTo>
                        <a:pt x="112" y="44"/>
                      </a:lnTo>
                      <a:lnTo>
                        <a:pt x="112" y="45"/>
                      </a:lnTo>
                      <a:lnTo>
                        <a:pt x="110" y="45"/>
                      </a:lnTo>
                      <a:lnTo>
                        <a:pt x="108" y="45"/>
                      </a:lnTo>
                      <a:lnTo>
                        <a:pt x="106" y="45"/>
                      </a:lnTo>
                      <a:lnTo>
                        <a:pt x="106" y="43"/>
                      </a:lnTo>
                      <a:lnTo>
                        <a:pt x="108" y="40"/>
                      </a:lnTo>
                      <a:lnTo>
                        <a:pt x="104" y="42"/>
                      </a:lnTo>
                      <a:lnTo>
                        <a:pt x="105" y="43"/>
                      </a:lnTo>
                      <a:lnTo>
                        <a:pt x="105" y="44"/>
                      </a:lnTo>
                      <a:lnTo>
                        <a:pt x="102" y="45"/>
                      </a:lnTo>
                      <a:lnTo>
                        <a:pt x="102" y="45"/>
                      </a:lnTo>
                      <a:lnTo>
                        <a:pt x="102" y="45"/>
                      </a:lnTo>
                      <a:lnTo>
                        <a:pt x="101" y="45"/>
                      </a:lnTo>
                      <a:lnTo>
                        <a:pt x="101" y="48"/>
                      </a:lnTo>
                      <a:lnTo>
                        <a:pt x="100" y="49"/>
                      </a:lnTo>
                      <a:lnTo>
                        <a:pt x="97" y="48"/>
                      </a:lnTo>
                      <a:lnTo>
                        <a:pt x="95" y="48"/>
                      </a:lnTo>
                      <a:lnTo>
                        <a:pt x="92" y="48"/>
                      </a:lnTo>
                      <a:lnTo>
                        <a:pt x="92" y="48"/>
                      </a:lnTo>
                      <a:lnTo>
                        <a:pt x="91" y="48"/>
                      </a:lnTo>
                      <a:lnTo>
                        <a:pt x="91" y="48"/>
                      </a:lnTo>
                      <a:lnTo>
                        <a:pt x="91" y="48"/>
                      </a:lnTo>
                      <a:lnTo>
                        <a:pt x="88" y="48"/>
                      </a:lnTo>
                      <a:lnTo>
                        <a:pt x="87" y="48"/>
                      </a:lnTo>
                      <a:lnTo>
                        <a:pt x="85" y="47"/>
                      </a:lnTo>
                      <a:lnTo>
                        <a:pt x="87" y="44"/>
                      </a:lnTo>
                      <a:lnTo>
                        <a:pt x="87" y="43"/>
                      </a:lnTo>
                      <a:lnTo>
                        <a:pt x="85" y="43"/>
                      </a:lnTo>
                      <a:lnTo>
                        <a:pt x="84" y="44"/>
                      </a:lnTo>
                      <a:lnTo>
                        <a:pt x="83" y="44"/>
                      </a:lnTo>
                      <a:lnTo>
                        <a:pt x="82" y="45"/>
                      </a:lnTo>
                      <a:lnTo>
                        <a:pt x="80" y="47"/>
                      </a:lnTo>
                      <a:lnTo>
                        <a:pt x="78" y="47"/>
                      </a:lnTo>
                      <a:lnTo>
                        <a:pt x="76" y="45"/>
                      </a:lnTo>
                      <a:lnTo>
                        <a:pt x="75" y="44"/>
                      </a:lnTo>
                      <a:lnTo>
                        <a:pt x="72" y="44"/>
                      </a:lnTo>
                      <a:lnTo>
                        <a:pt x="72" y="45"/>
                      </a:lnTo>
                      <a:lnTo>
                        <a:pt x="70" y="45"/>
                      </a:lnTo>
                      <a:lnTo>
                        <a:pt x="70" y="45"/>
                      </a:lnTo>
                      <a:lnTo>
                        <a:pt x="70" y="44"/>
                      </a:lnTo>
                      <a:lnTo>
                        <a:pt x="70" y="44"/>
                      </a:lnTo>
                      <a:lnTo>
                        <a:pt x="70" y="44"/>
                      </a:lnTo>
                      <a:lnTo>
                        <a:pt x="70" y="45"/>
                      </a:lnTo>
                      <a:lnTo>
                        <a:pt x="66" y="45"/>
                      </a:lnTo>
                      <a:lnTo>
                        <a:pt x="66" y="45"/>
                      </a:lnTo>
                      <a:lnTo>
                        <a:pt x="57" y="45"/>
                      </a:lnTo>
                      <a:lnTo>
                        <a:pt x="57" y="45"/>
                      </a:lnTo>
                      <a:lnTo>
                        <a:pt x="55" y="44"/>
                      </a:lnTo>
                      <a:lnTo>
                        <a:pt x="55" y="44"/>
                      </a:lnTo>
                      <a:lnTo>
                        <a:pt x="55" y="45"/>
                      </a:lnTo>
                      <a:lnTo>
                        <a:pt x="54" y="45"/>
                      </a:lnTo>
                      <a:lnTo>
                        <a:pt x="54" y="45"/>
                      </a:lnTo>
                      <a:lnTo>
                        <a:pt x="53" y="45"/>
                      </a:lnTo>
                      <a:lnTo>
                        <a:pt x="53" y="47"/>
                      </a:lnTo>
                      <a:lnTo>
                        <a:pt x="51" y="47"/>
                      </a:lnTo>
                      <a:lnTo>
                        <a:pt x="50" y="47"/>
                      </a:lnTo>
                      <a:lnTo>
                        <a:pt x="49" y="45"/>
                      </a:lnTo>
                      <a:lnTo>
                        <a:pt x="47" y="44"/>
                      </a:lnTo>
                      <a:lnTo>
                        <a:pt x="49" y="43"/>
                      </a:lnTo>
                      <a:lnTo>
                        <a:pt x="49" y="43"/>
                      </a:lnTo>
                      <a:lnTo>
                        <a:pt x="50" y="43"/>
                      </a:lnTo>
                      <a:lnTo>
                        <a:pt x="51" y="40"/>
                      </a:lnTo>
                      <a:lnTo>
                        <a:pt x="55" y="40"/>
                      </a:lnTo>
                      <a:lnTo>
                        <a:pt x="55" y="40"/>
                      </a:lnTo>
                      <a:lnTo>
                        <a:pt x="57" y="40"/>
                      </a:lnTo>
                      <a:lnTo>
                        <a:pt x="58" y="39"/>
                      </a:lnTo>
                      <a:lnTo>
                        <a:pt x="63" y="38"/>
                      </a:lnTo>
                      <a:lnTo>
                        <a:pt x="63" y="39"/>
                      </a:lnTo>
                      <a:lnTo>
                        <a:pt x="65" y="39"/>
                      </a:lnTo>
                      <a:lnTo>
                        <a:pt x="65" y="39"/>
                      </a:lnTo>
                      <a:lnTo>
                        <a:pt x="67" y="38"/>
                      </a:lnTo>
                      <a:lnTo>
                        <a:pt x="70" y="36"/>
                      </a:lnTo>
                      <a:lnTo>
                        <a:pt x="70" y="35"/>
                      </a:lnTo>
                      <a:lnTo>
                        <a:pt x="63" y="38"/>
                      </a:lnTo>
                      <a:lnTo>
                        <a:pt x="57" y="38"/>
                      </a:lnTo>
                      <a:lnTo>
                        <a:pt x="57" y="38"/>
                      </a:lnTo>
                      <a:lnTo>
                        <a:pt x="55" y="38"/>
                      </a:lnTo>
                      <a:lnTo>
                        <a:pt x="55" y="39"/>
                      </a:lnTo>
                      <a:lnTo>
                        <a:pt x="54" y="39"/>
                      </a:lnTo>
                      <a:lnTo>
                        <a:pt x="54" y="39"/>
                      </a:lnTo>
                      <a:lnTo>
                        <a:pt x="50" y="39"/>
                      </a:lnTo>
                      <a:lnTo>
                        <a:pt x="50" y="40"/>
                      </a:lnTo>
                      <a:lnTo>
                        <a:pt x="47" y="42"/>
                      </a:lnTo>
                      <a:lnTo>
                        <a:pt x="45" y="42"/>
                      </a:lnTo>
                      <a:lnTo>
                        <a:pt x="44" y="39"/>
                      </a:lnTo>
                      <a:lnTo>
                        <a:pt x="45" y="39"/>
                      </a:lnTo>
                      <a:lnTo>
                        <a:pt x="45" y="38"/>
                      </a:lnTo>
                      <a:lnTo>
                        <a:pt x="57" y="35"/>
                      </a:lnTo>
                      <a:lnTo>
                        <a:pt x="59" y="35"/>
                      </a:lnTo>
                      <a:lnTo>
                        <a:pt x="62" y="35"/>
                      </a:lnTo>
                      <a:lnTo>
                        <a:pt x="63" y="34"/>
                      </a:lnTo>
                      <a:lnTo>
                        <a:pt x="62" y="34"/>
                      </a:lnTo>
                      <a:lnTo>
                        <a:pt x="61" y="34"/>
                      </a:lnTo>
                      <a:lnTo>
                        <a:pt x="58" y="34"/>
                      </a:lnTo>
                      <a:lnTo>
                        <a:pt x="57" y="34"/>
                      </a:lnTo>
                      <a:lnTo>
                        <a:pt x="55" y="34"/>
                      </a:lnTo>
                      <a:lnTo>
                        <a:pt x="54" y="34"/>
                      </a:lnTo>
                      <a:lnTo>
                        <a:pt x="54" y="34"/>
                      </a:lnTo>
                      <a:lnTo>
                        <a:pt x="49" y="34"/>
                      </a:lnTo>
                      <a:lnTo>
                        <a:pt x="47" y="35"/>
                      </a:lnTo>
                      <a:lnTo>
                        <a:pt x="46" y="35"/>
                      </a:lnTo>
                      <a:lnTo>
                        <a:pt x="45" y="35"/>
                      </a:lnTo>
                      <a:lnTo>
                        <a:pt x="45" y="35"/>
                      </a:lnTo>
                      <a:lnTo>
                        <a:pt x="42" y="35"/>
                      </a:lnTo>
                      <a:lnTo>
                        <a:pt x="44" y="34"/>
                      </a:lnTo>
                      <a:lnTo>
                        <a:pt x="44" y="34"/>
                      </a:lnTo>
                      <a:lnTo>
                        <a:pt x="45" y="32"/>
                      </a:lnTo>
                      <a:lnTo>
                        <a:pt x="46" y="32"/>
                      </a:lnTo>
                      <a:lnTo>
                        <a:pt x="47" y="32"/>
                      </a:lnTo>
                      <a:lnTo>
                        <a:pt x="51" y="32"/>
                      </a:lnTo>
                      <a:lnTo>
                        <a:pt x="49" y="31"/>
                      </a:lnTo>
                      <a:lnTo>
                        <a:pt x="46" y="31"/>
                      </a:lnTo>
                      <a:lnTo>
                        <a:pt x="44" y="31"/>
                      </a:lnTo>
                      <a:lnTo>
                        <a:pt x="41" y="31"/>
                      </a:lnTo>
                      <a:lnTo>
                        <a:pt x="38" y="32"/>
                      </a:lnTo>
                      <a:lnTo>
                        <a:pt x="38" y="30"/>
                      </a:lnTo>
                      <a:lnTo>
                        <a:pt x="41" y="30"/>
                      </a:lnTo>
                      <a:lnTo>
                        <a:pt x="44" y="28"/>
                      </a:lnTo>
                      <a:lnTo>
                        <a:pt x="44" y="28"/>
                      </a:lnTo>
                      <a:lnTo>
                        <a:pt x="45" y="28"/>
                      </a:lnTo>
                      <a:lnTo>
                        <a:pt x="45" y="27"/>
                      </a:lnTo>
                      <a:lnTo>
                        <a:pt x="45" y="27"/>
                      </a:lnTo>
                      <a:lnTo>
                        <a:pt x="47" y="28"/>
                      </a:lnTo>
                      <a:lnTo>
                        <a:pt x="49" y="28"/>
                      </a:lnTo>
                      <a:lnTo>
                        <a:pt x="51" y="28"/>
                      </a:lnTo>
                      <a:lnTo>
                        <a:pt x="53" y="28"/>
                      </a:lnTo>
                      <a:lnTo>
                        <a:pt x="53" y="28"/>
                      </a:lnTo>
                      <a:lnTo>
                        <a:pt x="54" y="28"/>
                      </a:lnTo>
                      <a:lnTo>
                        <a:pt x="54" y="30"/>
                      </a:lnTo>
                      <a:lnTo>
                        <a:pt x="55" y="31"/>
                      </a:lnTo>
                      <a:lnTo>
                        <a:pt x="57" y="31"/>
                      </a:lnTo>
                      <a:lnTo>
                        <a:pt x="58" y="30"/>
                      </a:lnTo>
                      <a:lnTo>
                        <a:pt x="59" y="30"/>
                      </a:lnTo>
                      <a:lnTo>
                        <a:pt x="61" y="28"/>
                      </a:lnTo>
                      <a:lnTo>
                        <a:pt x="61" y="27"/>
                      </a:lnTo>
                      <a:lnTo>
                        <a:pt x="63" y="26"/>
                      </a:lnTo>
                      <a:lnTo>
                        <a:pt x="65" y="23"/>
                      </a:lnTo>
                      <a:lnTo>
                        <a:pt x="70" y="23"/>
                      </a:lnTo>
                      <a:lnTo>
                        <a:pt x="70" y="22"/>
                      </a:lnTo>
                      <a:lnTo>
                        <a:pt x="71" y="22"/>
                      </a:lnTo>
                      <a:lnTo>
                        <a:pt x="71" y="22"/>
                      </a:lnTo>
                      <a:lnTo>
                        <a:pt x="75" y="25"/>
                      </a:lnTo>
                      <a:lnTo>
                        <a:pt x="76" y="26"/>
                      </a:lnTo>
                      <a:lnTo>
                        <a:pt x="79" y="27"/>
                      </a:lnTo>
                      <a:lnTo>
                        <a:pt x="79" y="27"/>
                      </a:lnTo>
                      <a:lnTo>
                        <a:pt x="82" y="30"/>
                      </a:lnTo>
                      <a:lnTo>
                        <a:pt x="82" y="28"/>
                      </a:lnTo>
                      <a:lnTo>
                        <a:pt x="80" y="27"/>
                      </a:lnTo>
                      <a:lnTo>
                        <a:pt x="80" y="26"/>
                      </a:lnTo>
                      <a:lnTo>
                        <a:pt x="80" y="26"/>
                      </a:lnTo>
                      <a:lnTo>
                        <a:pt x="82" y="26"/>
                      </a:lnTo>
                      <a:lnTo>
                        <a:pt x="83" y="25"/>
                      </a:lnTo>
                      <a:lnTo>
                        <a:pt x="89" y="27"/>
                      </a:lnTo>
                      <a:lnTo>
                        <a:pt x="89" y="28"/>
                      </a:lnTo>
                      <a:lnTo>
                        <a:pt x="91" y="30"/>
                      </a:lnTo>
                      <a:lnTo>
                        <a:pt x="92" y="31"/>
                      </a:lnTo>
                      <a:lnTo>
                        <a:pt x="93" y="32"/>
                      </a:lnTo>
                      <a:lnTo>
                        <a:pt x="93" y="32"/>
                      </a:lnTo>
                      <a:lnTo>
                        <a:pt x="93" y="31"/>
                      </a:lnTo>
                      <a:lnTo>
                        <a:pt x="92" y="30"/>
                      </a:lnTo>
                      <a:lnTo>
                        <a:pt x="91" y="27"/>
                      </a:lnTo>
                      <a:lnTo>
                        <a:pt x="91" y="27"/>
                      </a:lnTo>
                      <a:lnTo>
                        <a:pt x="91" y="26"/>
                      </a:lnTo>
                      <a:lnTo>
                        <a:pt x="96" y="26"/>
                      </a:lnTo>
                      <a:lnTo>
                        <a:pt x="99" y="31"/>
                      </a:lnTo>
                      <a:lnTo>
                        <a:pt x="99" y="31"/>
                      </a:lnTo>
                      <a:lnTo>
                        <a:pt x="99" y="30"/>
                      </a:lnTo>
                      <a:lnTo>
                        <a:pt x="99" y="30"/>
                      </a:lnTo>
                      <a:lnTo>
                        <a:pt x="99" y="26"/>
                      </a:lnTo>
                      <a:lnTo>
                        <a:pt x="100" y="26"/>
                      </a:lnTo>
                      <a:lnTo>
                        <a:pt x="102" y="25"/>
                      </a:lnTo>
                      <a:lnTo>
                        <a:pt x="102" y="23"/>
                      </a:lnTo>
                      <a:lnTo>
                        <a:pt x="101" y="23"/>
                      </a:lnTo>
                      <a:lnTo>
                        <a:pt x="100" y="23"/>
                      </a:lnTo>
                      <a:lnTo>
                        <a:pt x="97" y="22"/>
                      </a:lnTo>
                      <a:lnTo>
                        <a:pt x="96" y="23"/>
                      </a:lnTo>
                      <a:lnTo>
                        <a:pt x="95" y="23"/>
                      </a:lnTo>
                      <a:lnTo>
                        <a:pt x="93" y="23"/>
                      </a:lnTo>
                      <a:lnTo>
                        <a:pt x="92" y="23"/>
                      </a:lnTo>
                      <a:lnTo>
                        <a:pt x="91" y="23"/>
                      </a:lnTo>
                      <a:lnTo>
                        <a:pt x="91" y="23"/>
                      </a:lnTo>
                      <a:lnTo>
                        <a:pt x="89" y="23"/>
                      </a:lnTo>
                      <a:lnTo>
                        <a:pt x="89" y="25"/>
                      </a:lnTo>
                      <a:lnTo>
                        <a:pt x="88" y="25"/>
                      </a:lnTo>
                      <a:lnTo>
                        <a:pt x="85" y="25"/>
                      </a:lnTo>
                      <a:lnTo>
                        <a:pt x="84" y="23"/>
                      </a:lnTo>
                      <a:lnTo>
                        <a:pt x="83" y="22"/>
                      </a:lnTo>
                      <a:lnTo>
                        <a:pt x="79" y="23"/>
                      </a:lnTo>
                      <a:lnTo>
                        <a:pt x="78" y="21"/>
                      </a:lnTo>
                      <a:lnTo>
                        <a:pt x="78" y="19"/>
                      </a:lnTo>
                      <a:lnTo>
                        <a:pt x="78" y="18"/>
                      </a:lnTo>
                      <a:lnTo>
                        <a:pt x="83" y="18"/>
                      </a:lnTo>
                      <a:lnTo>
                        <a:pt x="84" y="18"/>
                      </a:lnTo>
                      <a:lnTo>
                        <a:pt x="85" y="18"/>
                      </a:lnTo>
                      <a:lnTo>
                        <a:pt x="87" y="17"/>
                      </a:lnTo>
                      <a:lnTo>
                        <a:pt x="88" y="17"/>
                      </a:lnTo>
                      <a:lnTo>
                        <a:pt x="88" y="18"/>
                      </a:lnTo>
                      <a:lnTo>
                        <a:pt x="93" y="18"/>
                      </a:lnTo>
                      <a:lnTo>
                        <a:pt x="93" y="18"/>
                      </a:lnTo>
                      <a:lnTo>
                        <a:pt x="92" y="17"/>
                      </a:lnTo>
                      <a:lnTo>
                        <a:pt x="92" y="17"/>
                      </a:lnTo>
                      <a:lnTo>
                        <a:pt x="92" y="17"/>
                      </a:lnTo>
                      <a:lnTo>
                        <a:pt x="92" y="15"/>
                      </a:lnTo>
                      <a:lnTo>
                        <a:pt x="91" y="15"/>
                      </a:lnTo>
                      <a:lnTo>
                        <a:pt x="91" y="14"/>
                      </a:lnTo>
                      <a:lnTo>
                        <a:pt x="89" y="14"/>
                      </a:lnTo>
                      <a:lnTo>
                        <a:pt x="89" y="11"/>
                      </a:lnTo>
                      <a:lnTo>
                        <a:pt x="97" y="11"/>
                      </a:lnTo>
                      <a:lnTo>
                        <a:pt x="97" y="13"/>
                      </a:lnTo>
                      <a:lnTo>
                        <a:pt x="99" y="14"/>
                      </a:lnTo>
                      <a:lnTo>
                        <a:pt x="99" y="14"/>
                      </a:lnTo>
                      <a:lnTo>
                        <a:pt x="102" y="15"/>
                      </a:lnTo>
                      <a:lnTo>
                        <a:pt x="102" y="15"/>
                      </a:lnTo>
                      <a:lnTo>
                        <a:pt x="110" y="17"/>
                      </a:lnTo>
                      <a:lnTo>
                        <a:pt x="110" y="17"/>
                      </a:lnTo>
                      <a:lnTo>
                        <a:pt x="112" y="17"/>
                      </a:lnTo>
                      <a:lnTo>
                        <a:pt x="112" y="18"/>
                      </a:lnTo>
                      <a:lnTo>
                        <a:pt x="116" y="18"/>
                      </a:lnTo>
                      <a:lnTo>
                        <a:pt x="116" y="19"/>
                      </a:lnTo>
                      <a:lnTo>
                        <a:pt x="117" y="19"/>
                      </a:lnTo>
                      <a:lnTo>
                        <a:pt x="117" y="21"/>
                      </a:lnTo>
                      <a:lnTo>
                        <a:pt x="118" y="22"/>
                      </a:lnTo>
                      <a:lnTo>
                        <a:pt x="119" y="23"/>
                      </a:lnTo>
                      <a:lnTo>
                        <a:pt x="121" y="25"/>
                      </a:lnTo>
                      <a:lnTo>
                        <a:pt x="122" y="25"/>
                      </a:lnTo>
                      <a:lnTo>
                        <a:pt x="122" y="21"/>
                      </a:lnTo>
                      <a:lnTo>
                        <a:pt x="123" y="21"/>
                      </a:lnTo>
                      <a:lnTo>
                        <a:pt x="130" y="26"/>
                      </a:lnTo>
                      <a:lnTo>
                        <a:pt x="130" y="25"/>
                      </a:lnTo>
                      <a:lnTo>
                        <a:pt x="127" y="23"/>
                      </a:lnTo>
                      <a:lnTo>
                        <a:pt x="125" y="21"/>
                      </a:lnTo>
                      <a:lnTo>
                        <a:pt x="125" y="17"/>
                      </a:lnTo>
                      <a:lnTo>
                        <a:pt x="126" y="17"/>
                      </a:lnTo>
                      <a:lnTo>
                        <a:pt x="125" y="14"/>
                      </a:lnTo>
                      <a:lnTo>
                        <a:pt x="127" y="14"/>
                      </a:lnTo>
                      <a:lnTo>
                        <a:pt x="129" y="14"/>
                      </a:lnTo>
                      <a:lnTo>
                        <a:pt x="130" y="14"/>
                      </a:lnTo>
                      <a:lnTo>
                        <a:pt x="131" y="15"/>
                      </a:lnTo>
                      <a:lnTo>
                        <a:pt x="133" y="15"/>
                      </a:lnTo>
                      <a:lnTo>
                        <a:pt x="133" y="17"/>
                      </a:lnTo>
                      <a:lnTo>
                        <a:pt x="139" y="18"/>
                      </a:lnTo>
                      <a:lnTo>
                        <a:pt x="139" y="19"/>
                      </a:lnTo>
                      <a:lnTo>
                        <a:pt x="148" y="22"/>
                      </a:lnTo>
                      <a:lnTo>
                        <a:pt x="148" y="23"/>
                      </a:lnTo>
                      <a:lnTo>
                        <a:pt x="150" y="23"/>
                      </a:lnTo>
                      <a:lnTo>
                        <a:pt x="150" y="22"/>
                      </a:lnTo>
                      <a:lnTo>
                        <a:pt x="152" y="22"/>
                      </a:lnTo>
                      <a:lnTo>
                        <a:pt x="152" y="22"/>
                      </a:lnTo>
                      <a:lnTo>
                        <a:pt x="148" y="21"/>
                      </a:lnTo>
                      <a:lnTo>
                        <a:pt x="148" y="21"/>
                      </a:lnTo>
                      <a:lnTo>
                        <a:pt x="146" y="21"/>
                      </a:lnTo>
                      <a:lnTo>
                        <a:pt x="144" y="19"/>
                      </a:lnTo>
                      <a:lnTo>
                        <a:pt x="142" y="19"/>
                      </a:lnTo>
                      <a:lnTo>
                        <a:pt x="142" y="18"/>
                      </a:lnTo>
                      <a:lnTo>
                        <a:pt x="140" y="18"/>
                      </a:lnTo>
                      <a:lnTo>
                        <a:pt x="140" y="17"/>
                      </a:lnTo>
                      <a:lnTo>
                        <a:pt x="139" y="15"/>
                      </a:lnTo>
                      <a:lnTo>
                        <a:pt x="142" y="15"/>
                      </a:lnTo>
                      <a:lnTo>
                        <a:pt x="144" y="14"/>
                      </a:lnTo>
                      <a:lnTo>
                        <a:pt x="144" y="17"/>
                      </a:lnTo>
                      <a:lnTo>
                        <a:pt x="148" y="17"/>
                      </a:lnTo>
                      <a:lnTo>
                        <a:pt x="151" y="13"/>
                      </a:lnTo>
                      <a:lnTo>
                        <a:pt x="152" y="13"/>
                      </a:lnTo>
                      <a:lnTo>
                        <a:pt x="152" y="10"/>
                      </a:lnTo>
                      <a:lnTo>
                        <a:pt x="152" y="10"/>
                      </a:lnTo>
                      <a:lnTo>
                        <a:pt x="152" y="11"/>
                      </a:lnTo>
                      <a:lnTo>
                        <a:pt x="154" y="11"/>
                      </a:lnTo>
                      <a:lnTo>
                        <a:pt x="154" y="13"/>
                      </a:lnTo>
                      <a:lnTo>
                        <a:pt x="160" y="13"/>
                      </a:lnTo>
                      <a:lnTo>
                        <a:pt x="161" y="13"/>
                      </a:lnTo>
                      <a:lnTo>
                        <a:pt x="163" y="11"/>
                      </a:lnTo>
                      <a:lnTo>
                        <a:pt x="164" y="11"/>
                      </a:lnTo>
                      <a:lnTo>
                        <a:pt x="165" y="13"/>
                      </a:lnTo>
                      <a:lnTo>
                        <a:pt x="165" y="13"/>
                      </a:lnTo>
                      <a:lnTo>
                        <a:pt x="167" y="14"/>
                      </a:lnTo>
                      <a:lnTo>
                        <a:pt x="173" y="15"/>
                      </a:lnTo>
                      <a:lnTo>
                        <a:pt x="173" y="17"/>
                      </a:lnTo>
                      <a:lnTo>
                        <a:pt x="174" y="17"/>
                      </a:lnTo>
                      <a:lnTo>
                        <a:pt x="174" y="19"/>
                      </a:lnTo>
                      <a:lnTo>
                        <a:pt x="176" y="19"/>
                      </a:lnTo>
                      <a:lnTo>
                        <a:pt x="176" y="19"/>
                      </a:lnTo>
                      <a:lnTo>
                        <a:pt x="176" y="19"/>
                      </a:lnTo>
                      <a:lnTo>
                        <a:pt x="176" y="19"/>
                      </a:lnTo>
                      <a:lnTo>
                        <a:pt x="176" y="19"/>
                      </a:lnTo>
                      <a:lnTo>
                        <a:pt x="177" y="17"/>
                      </a:lnTo>
                      <a:lnTo>
                        <a:pt x="174" y="17"/>
                      </a:lnTo>
                      <a:lnTo>
                        <a:pt x="173" y="15"/>
                      </a:lnTo>
                      <a:lnTo>
                        <a:pt x="172" y="14"/>
                      </a:lnTo>
                      <a:lnTo>
                        <a:pt x="172" y="13"/>
                      </a:lnTo>
                      <a:lnTo>
                        <a:pt x="168" y="13"/>
                      </a:lnTo>
                      <a:lnTo>
                        <a:pt x="168" y="13"/>
                      </a:lnTo>
                      <a:lnTo>
                        <a:pt x="167" y="11"/>
                      </a:lnTo>
                      <a:lnTo>
                        <a:pt x="167" y="11"/>
                      </a:lnTo>
                      <a:lnTo>
                        <a:pt x="165" y="10"/>
                      </a:lnTo>
                      <a:lnTo>
                        <a:pt x="165" y="10"/>
                      </a:lnTo>
                      <a:lnTo>
                        <a:pt x="167" y="9"/>
                      </a:lnTo>
                      <a:lnTo>
                        <a:pt x="167" y="9"/>
                      </a:lnTo>
                      <a:lnTo>
                        <a:pt x="169" y="7"/>
                      </a:lnTo>
                      <a:lnTo>
                        <a:pt x="172" y="7"/>
                      </a:lnTo>
                      <a:lnTo>
                        <a:pt x="176" y="7"/>
                      </a:lnTo>
                      <a:lnTo>
                        <a:pt x="182" y="7"/>
                      </a:lnTo>
                      <a:lnTo>
                        <a:pt x="188" y="7"/>
                      </a:lnTo>
                      <a:lnTo>
                        <a:pt x="188" y="7"/>
                      </a:lnTo>
                      <a:lnTo>
                        <a:pt x="197" y="7"/>
                      </a:lnTo>
                      <a:lnTo>
                        <a:pt x="197" y="7"/>
                      </a:lnTo>
                      <a:lnTo>
                        <a:pt x="198" y="7"/>
                      </a:lnTo>
                      <a:lnTo>
                        <a:pt x="199" y="10"/>
                      </a:lnTo>
                      <a:lnTo>
                        <a:pt x="201" y="10"/>
                      </a:lnTo>
                      <a:lnTo>
                        <a:pt x="202" y="11"/>
                      </a:lnTo>
                      <a:lnTo>
                        <a:pt x="205" y="11"/>
                      </a:lnTo>
                      <a:lnTo>
                        <a:pt x="205" y="11"/>
                      </a:lnTo>
                      <a:lnTo>
                        <a:pt x="205" y="10"/>
                      </a:lnTo>
                      <a:lnTo>
                        <a:pt x="203" y="10"/>
                      </a:lnTo>
                      <a:lnTo>
                        <a:pt x="203" y="9"/>
                      </a:lnTo>
                      <a:lnTo>
                        <a:pt x="207" y="7"/>
                      </a:lnTo>
                      <a:lnTo>
                        <a:pt x="211" y="6"/>
                      </a:lnTo>
                      <a:lnTo>
                        <a:pt x="216" y="6"/>
                      </a:lnTo>
                      <a:lnTo>
                        <a:pt x="216" y="7"/>
                      </a:lnTo>
                      <a:lnTo>
                        <a:pt x="218" y="7"/>
                      </a:lnTo>
                      <a:lnTo>
                        <a:pt x="218" y="4"/>
                      </a:lnTo>
                      <a:lnTo>
                        <a:pt x="223" y="1"/>
                      </a:lnTo>
                      <a:lnTo>
                        <a:pt x="223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43" name="Freeform 19"/>
                <p:cNvSpPr>
                  <a:spLocks noEditPoints="1"/>
                </p:cNvSpPr>
                <p:nvPr/>
              </p:nvSpPr>
              <p:spPr bwMode="auto">
                <a:xfrm>
                  <a:off x="4746625" y="3057979"/>
                  <a:ext cx="3622675" cy="819150"/>
                </a:xfrm>
                <a:custGeom>
                  <a:avLst/>
                  <a:gdLst>
                    <a:gd name="T0" fmla="*/ 44 w 2282"/>
                    <a:gd name="T1" fmla="*/ 504 h 516"/>
                    <a:gd name="T2" fmla="*/ 101 w 2282"/>
                    <a:gd name="T3" fmla="*/ 496 h 516"/>
                    <a:gd name="T4" fmla="*/ 37 w 2282"/>
                    <a:gd name="T5" fmla="*/ 478 h 516"/>
                    <a:gd name="T6" fmla="*/ 91 w 2282"/>
                    <a:gd name="T7" fmla="*/ 500 h 516"/>
                    <a:gd name="T8" fmla="*/ 46 w 2282"/>
                    <a:gd name="T9" fmla="*/ 500 h 516"/>
                    <a:gd name="T10" fmla="*/ 44 w 2282"/>
                    <a:gd name="T11" fmla="*/ 492 h 516"/>
                    <a:gd name="T12" fmla="*/ 48 w 2282"/>
                    <a:gd name="T13" fmla="*/ 473 h 516"/>
                    <a:gd name="T14" fmla="*/ 8 w 2282"/>
                    <a:gd name="T15" fmla="*/ 474 h 516"/>
                    <a:gd name="T16" fmla="*/ 142 w 2282"/>
                    <a:gd name="T17" fmla="*/ 468 h 516"/>
                    <a:gd name="T18" fmla="*/ 131 w 2282"/>
                    <a:gd name="T19" fmla="*/ 464 h 516"/>
                    <a:gd name="T20" fmla="*/ 3 w 2282"/>
                    <a:gd name="T21" fmla="*/ 449 h 516"/>
                    <a:gd name="T22" fmla="*/ 11 w 2282"/>
                    <a:gd name="T23" fmla="*/ 435 h 516"/>
                    <a:gd name="T24" fmla="*/ 2175 w 2282"/>
                    <a:gd name="T25" fmla="*/ 407 h 516"/>
                    <a:gd name="T26" fmla="*/ 15 w 2282"/>
                    <a:gd name="T27" fmla="*/ 377 h 516"/>
                    <a:gd name="T28" fmla="*/ 21 w 2282"/>
                    <a:gd name="T29" fmla="*/ 351 h 516"/>
                    <a:gd name="T30" fmla="*/ 2230 w 2282"/>
                    <a:gd name="T31" fmla="*/ 339 h 516"/>
                    <a:gd name="T32" fmla="*/ 2200 w 2282"/>
                    <a:gd name="T33" fmla="*/ 382 h 516"/>
                    <a:gd name="T34" fmla="*/ 2162 w 2282"/>
                    <a:gd name="T35" fmla="*/ 388 h 516"/>
                    <a:gd name="T36" fmla="*/ 2205 w 2282"/>
                    <a:gd name="T37" fmla="*/ 346 h 516"/>
                    <a:gd name="T38" fmla="*/ 1989 w 2282"/>
                    <a:gd name="T39" fmla="*/ 354 h 516"/>
                    <a:gd name="T40" fmla="*/ 1969 w 2282"/>
                    <a:gd name="T41" fmla="*/ 352 h 516"/>
                    <a:gd name="T42" fmla="*/ 2243 w 2282"/>
                    <a:gd name="T43" fmla="*/ 279 h 516"/>
                    <a:gd name="T44" fmla="*/ 2236 w 2282"/>
                    <a:gd name="T45" fmla="*/ 288 h 516"/>
                    <a:gd name="T46" fmla="*/ 2268 w 2282"/>
                    <a:gd name="T47" fmla="*/ 305 h 516"/>
                    <a:gd name="T48" fmla="*/ 2236 w 2282"/>
                    <a:gd name="T49" fmla="*/ 330 h 516"/>
                    <a:gd name="T50" fmla="*/ 2225 w 2282"/>
                    <a:gd name="T51" fmla="*/ 274 h 516"/>
                    <a:gd name="T52" fmla="*/ 1879 w 2282"/>
                    <a:gd name="T53" fmla="*/ 218 h 516"/>
                    <a:gd name="T54" fmla="*/ 2167 w 2282"/>
                    <a:gd name="T55" fmla="*/ 106 h 516"/>
                    <a:gd name="T56" fmla="*/ 2167 w 2282"/>
                    <a:gd name="T57" fmla="*/ 121 h 516"/>
                    <a:gd name="T58" fmla="*/ 75 w 2282"/>
                    <a:gd name="T59" fmla="*/ 79 h 516"/>
                    <a:gd name="T60" fmla="*/ 1124 w 2282"/>
                    <a:gd name="T61" fmla="*/ 63 h 516"/>
                    <a:gd name="T62" fmla="*/ 2177 w 2282"/>
                    <a:gd name="T63" fmla="*/ 62 h 516"/>
                    <a:gd name="T64" fmla="*/ 1892 w 2282"/>
                    <a:gd name="T65" fmla="*/ 36 h 516"/>
                    <a:gd name="T66" fmla="*/ 1120 w 2282"/>
                    <a:gd name="T67" fmla="*/ 54 h 516"/>
                    <a:gd name="T68" fmla="*/ 1104 w 2282"/>
                    <a:gd name="T69" fmla="*/ 115 h 516"/>
                    <a:gd name="T70" fmla="*/ 1066 w 2282"/>
                    <a:gd name="T71" fmla="*/ 139 h 516"/>
                    <a:gd name="T72" fmla="*/ 1067 w 2282"/>
                    <a:gd name="T73" fmla="*/ 76 h 516"/>
                    <a:gd name="T74" fmla="*/ 1103 w 2282"/>
                    <a:gd name="T75" fmla="*/ 36 h 516"/>
                    <a:gd name="T76" fmla="*/ 1837 w 2282"/>
                    <a:gd name="T77" fmla="*/ 7 h 516"/>
                    <a:gd name="T78" fmla="*/ 1967 w 2282"/>
                    <a:gd name="T79" fmla="*/ 39 h 516"/>
                    <a:gd name="T80" fmla="*/ 2001 w 2282"/>
                    <a:gd name="T81" fmla="*/ 97 h 516"/>
                    <a:gd name="T82" fmla="*/ 2031 w 2282"/>
                    <a:gd name="T83" fmla="*/ 149 h 516"/>
                    <a:gd name="T84" fmla="*/ 2037 w 2282"/>
                    <a:gd name="T85" fmla="*/ 210 h 516"/>
                    <a:gd name="T86" fmla="*/ 2015 w 2282"/>
                    <a:gd name="T87" fmla="*/ 261 h 516"/>
                    <a:gd name="T88" fmla="*/ 1982 w 2282"/>
                    <a:gd name="T89" fmla="*/ 307 h 516"/>
                    <a:gd name="T90" fmla="*/ 1956 w 2282"/>
                    <a:gd name="T91" fmla="*/ 304 h 516"/>
                    <a:gd name="T92" fmla="*/ 1918 w 2282"/>
                    <a:gd name="T93" fmla="*/ 273 h 516"/>
                    <a:gd name="T94" fmla="*/ 1901 w 2282"/>
                    <a:gd name="T95" fmla="*/ 244 h 516"/>
                    <a:gd name="T96" fmla="*/ 1871 w 2282"/>
                    <a:gd name="T97" fmla="*/ 233 h 516"/>
                    <a:gd name="T98" fmla="*/ 1817 w 2282"/>
                    <a:gd name="T99" fmla="*/ 224 h 516"/>
                    <a:gd name="T100" fmla="*/ 1762 w 2282"/>
                    <a:gd name="T101" fmla="*/ 245 h 516"/>
                    <a:gd name="T102" fmla="*/ 1717 w 2282"/>
                    <a:gd name="T103" fmla="*/ 258 h 516"/>
                    <a:gd name="T104" fmla="*/ 1706 w 2282"/>
                    <a:gd name="T105" fmla="*/ 219 h 516"/>
                    <a:gd name="T106" fmla="*/ 1689 w 2282"/>
                    <a:gd name="T107" fmla="*/ 166 h 516"/>
                    <a:gd name="T108" fmla="*/ 1688 w 2282"/>
                    <a:gd name="T109" fmla="*/ 122 h 516"/>
                    <a:gd name="T110" fmla="*/ 1741 w 2282"/>
                    <a:gd name="T111" fmla="*/ 92 h 516"/>
                    <a:gd name="T112" fmla="*/ 1778 w 2282"/>
                    <a:gd name="T113" fmla="*/ 60 h 516"/>
                    <a:gd name="T114" fmla="*/ 1799 w 2282"/>
                    <a:gd name="T115" fmla="*/ 37 h 516"/>
                    <a:gd name="T116" fmla="*/ 1829 w 2282"/>
                    <a:gd name="T117" fmla="*/ 33 h 516"/>
                    <a:gd name="T118" fmla="*/ 1853 w 2282"/>
                    <a:gd name="T119" fmla="*/ 16 h 516"/>
                    <a:gd name="T120" fmla="*/ 1880 w 2282"/>
                    <a:gd name="T121" fmla="*/ 12 h 516"/>
                    <a:gd name="T122" fmla="*/ 1896 w 2282"/>
                    <a:gd name="T123" fmla="*/ 51 h 516"/>
                    <a:gd name="T124" fmla="*/ 1937 w 2282"/>
                    <a:gd name="T125" fmla="*/ 28 h 5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2282" h="516">
                      <a:moveTo>
                        <a:pt x="67" y="515"/>
                      </a:moveTo>
                      <a:lnTo>
                        <a:pt x="68" y="516"/>
                      </a:lnTo>
                      <a:lnTo>
                        <a:pt x="68" y="516"/>
                      </a:lnTo>
                      <a:lnTo>
                        <a:pt x="67" y="516"/>
                      </a:lnTo>
                      <a:lnTo>
                        <a:pt x="67" y="515"/>
                      </a:lnTo>
                      <a:close/>
                      <a:moveTo>
                        <a:pt x="68" y="512"/>
                      </a:moveTo>
                      <a:lnTo>
                        <a:pt x="72" y="512"/>
                      </a:lnTo>
                      <a:lnTo>
                        <a:pt x="72" y="513"/>
                      </a:lnTo>
                      <a:lnTo>
                        <a:pt x="70" y="513"/>
                      </a:lnTo>
                      <a:lnTo>
                        <a:pt x="68" y="512"/>
                      </a:lnTo>
                      <a:close/>
                      <a:moveTo>
                        <a:pt x="61" y="509"/>
                      </a:moveTo>
                      <a:lnTo>
                        <a:pt x="63" y="509"/>
                      </a:lnTo>
                      <a:lnTo>
                        <a:pt x="65" y="509"/>
                      </a:lnTo>
                      <a:lnTo>
                        <a:pt x="65" y="511"/>
                      </a:lnTo>
                      <a:lnTo>
                        <a:pt x="65" y="513"/>
                      </a:lnTo>
                      <a:lnTo>
                        <a:pt x="62" y="513"/>
                      </a:lnTo>
                      <a:lnTo>
                        <a:pt x="62" y="511"/>
                      </a:lnTo>
                      <a:lnTo>
                        <a:pt x="62" y="511"/>
                      </a:lnTo>
                      <a:lnTo>
                        <a:pt x="61" y="509"/>
                      </a:lnTo>
                      <a:close/>
                      <a:moveTo>
                        <a:pt x="63" y="503"/>
                      </a:moveTo>
                      <a:lnTo>
                        <a:pt x="63" y="508"/>
                      </a:lnTo>
                      <a:lnTo>
                        <a:pt x="61" y="507"/>
                      </a:lnTo>
                      <a:lnTo>
                        <a:pt x="59" y="507"/>
                      </a:lnTo>
                      <a:lnTo>
                        <a:pt x="58" y="507"/>
                      </a:lnTo>
                      <a:lnTo>
                        <a:pt x="55" y="508"/>
                      </a:lnTo>
                      <a:lnTo>
                        <a:pt x="57" y="511"/>
                      </a:lnTo>
                      <a:lnTo>
                        <a:pt x="55" y="511"/>
                      </a:lnTo>
                      <a:lnTo>
                        <a:pt x="55" y="511"/>
                      </a:lnTo>
                      <a:lnTo>
                        <a:pt x="48" y="508"/>
                      </a:lnTo>
                      <a:lnTo>
                        <a:pt x="48" y="507"/>
                      </a:lnTo>
                      <a:lnTo>
                        <a:pt x="48" y="507"/>
                      </a:lnTo>
                      <a:lnTo>
                        <a:pt x="49" y="506"/>
                      </a:lnTo>
                      <a:lnTo>
                        <a:pt x="53" y="504"/>
                      </a:lnTo>
                      <a:lnTo>
                        <a:pt x="53" y="506"/>
                      </a:lnTo>
                      <a:lnTo>
                        <a:pt x="54" y="506"/>
                      </a:lnTo>
                      <a:lnTo>
                        <a:pt x="54" y="504"/>
                      </a:lnTo>
                      <a:lnTo>
                        <a:pt x="57" y="504"/>
                      </a:lnTo>
                      <a:lnTo>
                        <a:pt x="57" y="503"/>
                      </a:lnTo>
                      <a:lnTo>
                        <a:pt x="63" y="503"/>
                      </a:lnTo>
                      <a:close/>
                      <a:moveTo>
                        <a:pt x="45" y="503"/>
                      </a:moveTo>
                      <a:lnTo>
                        <a:pt x="45" y="503"/>
                      </a:lnTo>
                      <a:lnTo>
                        <a:pt x="45" y="503"/>
                      </a:lnTo>
                      <a:lnTo>
                        <a:pt x="44" y="503"/>
                      </a:lnTo>
                      <a:lnTo>
                        <a:pt x="44" y="504"/>
                      </a:lnTo>
                      <a:lnTo>
                        <a:pt x="42" y="504"/>
                      </a:lnTo>
                      <a:lnTo>
                        <a:pt x="42" y="506"/>
                      </a:lnTo>
                      <a:lnTo>
                        <a:pt x="42" y="507"/>
                      </a:lnTo>
                      <a:lnTo>
                        <a:pt x="41" y="506"/>
                      </a:lnTo>
                      <a:lnTo>
                        <a:pt x="38" y="506"/>
                      </a:lnTo>
                      <a:lnTo>
                        <a:pt x="38" y="503"/>
                      </a:lnTo>
                      <a:lnTo>
                        <a:pt x="41" y="503"/>
                      </a:lnTo>
                      <a:lnTo>
                        <a:pt x="45" y="503"/>
                      </a:lnTo>
                      <a:close/>
                      <a:moveTo>
                        <a:pt x="36" y="500"/>
                      </a:moveTo>
                      <a:lnTo>
                        <a:pt x="38" y="502"/>
                      </a:lnTo>
                      <a:lnTo>
                        <a:pt x="38" y="502"/>
                      </a:lnTo>
                      <a:lnTo>
                        <a:pt x="37" y="502"/>
                      </a:lnTo>
                      <a:lnTo>
                        <a:pt x="37" y="502"/>
                      </a:lnTo>
                      <a:lnTo>
                        <a:pt x="37" y="502"/>
                      </a:lnTo>
                      <a:lnTo>
                        <a:pt x="36" y="502"/>
                      </a:lnTo>
                      <a:lnTo>
                        <a:pt x="36" y="502"/>
                      </a:lnTo>
                      <a:lnTo>
                        <a:pt x="36" y="502"/>
                      </a:lnTo>
                      <a:lnTo>
                        <a:pt x="36" y="500"/>
                      </a:lnTo>
                      <a:close/>
                      <a:moveTo>
                        <a:pt x="68" y="500"/>
                      </a:moveTo>
                      <a:lnTo>
                        <a:pt x="68" y="500"/>
                      </a:lnTo>
                      <a:lnTo>
                        <a:pt x="66" y="500"/>
                      </a:lnTo>
                      <a:lnTo>
                        <a:pt x="66" y="502"/>
                      </a:lnTo>
                      <a:lnTo>
                        <a:pt x="74" y="502"/>
                      </a:lnTo>
                      <a:lnTo>
                        <a:pt x="74" y="500"/>
                      </a:lnTo>
                      <a:lnTo>
                        <a:pt x="72" y="500"/>
                      </a:lnTo>
                      <a:lnTo>
                        <a:pt x="72" y="500"/>
                      </a:lnTo>
                      <a:lnTo>
                        <a:pt x="68" y="500"/>
                      </a:lnTo>
                      <a:close/>
                      <a:moveTo>
                        <a:pt x="101" y="496"/>
                      </a:moveTo>
                      <a:lnTo>
                        <a:pt x="101" y="496"/>
                      </a:lnTo>
                      <a:lnTo>
                        <a:pt x="101" y="496"/>
                      </a:lnTo>
                      <a:lnTo>
                        <a:pt x="103" y="498"/>
                      </a:lnTo>
                      <a:lnTo>
                        <a:pt x="106" y="498"/>
                      </a:lnTo>
                      <a:lnTo>
                        <a:pt x="105" y="499"/>
                      </a:lnTo>
                      <a:lnTo>
                        <a:pt x="104" y="499"/>
                      </a:lnTo>
                      <a:lnTo>
                        <a:pt x="103" y="500"/>
                      </a:lnTo>
                      <a:lnTo>
                        <a:pt x="101" y="500"/>
                      </a:lnTo>
                      <a:lnTo>
                        <a:pt x="101" y="500"/>
                      </a:lnTo>
                      <a:lnTo>
                        <a:pt x="100" y="499"/>
                      </a:lnTo>
                      <a:lnTo>
                        <a:pt x="97" y="499"/>
                      </a:lnTo>
                      <a:lnTo>
                        <a:pt x="97" y="498"/>
                      </a:lnTo>
                      <a:lnTo>
                        <a:pt x="99" y="498"/>
                      </a:lnTo>
                      <a:lnTo>
                        <a:pt x="100" y="498"/>
                      </a:lnTo>
                      <a:lnTo>
                        <a:pt x="101" y="496"/>
                      </a:lnTo>
                      <a:lnTo>
                        <a:pt x="101" y="496"/>
                      </a:lnTo>
                      <a:close/>
                      <a:moveTo>
                        <a:pt x="20" y="479"/>
                      </a:moveTo>
                      <a:lnTo>
                        <a:pt x="23" y="479"/>
                      </a:lnTo>
                      <a:lnTo>
                        <a:pt x="24" y="481"/>
                      </a:lnTo>
                      <a:lnTo>
                        <a:pt x="24" y="482"/>
                      </a:lnTo>
                      <a:lnTo>
                        <a:pt x="25" y="482"/>
                      </a:lnTo>
                      <a:lnTo>
                        <a:pt x="27" y="485"/>
                      </a:lnTo>
                      <a:lnTo>
                        <a:pt x="28" y="485"/>
                      </a:lnTo>
                      <a:lnTo>
                        <a:pt x="28" y="485"/>
                      </a:lnTo>
                      <a:lnTo>
                        <a:pt x="31" y="486"/>
                      </a:lnTo>
                      <a:lnTo>
                        <a:pt x="29" y="487"/>
                      </a:lnTo>
                      <a:lnTo>
                        <a:pt x="28" y="487"/>
                      </a:lnTo>
                      <a:lnTo>
                        <a:pt x="29" y="490"/>
                      </a:lnTo>
                      <a:lnTo>
                        <a:pt x="29" y="490"/>
                      </a:lnTo>
                      <a:lnTo>
                        <a:pt x="31" y="491"/>
                      </a:lnTo>
                      <a:lnTo>
                        <a:pt x="29" y="491"/>
                      </a:lnTo>
                      <a:lnTo>
                        <a:pt x="29" y="492"/>
                      </a:lnTo>
                      <a:lnTo>
                        <a:pt x="28" y="492"/>
                      </a:lnTo>
                      <a:lnTo>
                        <a:pt x="27" y="491"/>
                      </a:lnTo>
                      <a:lnTo>
                        <a:pt x="27" y="491"/>
                      </a:lnTo>
                      <a:lnTo>
                        <a:pt x="25" y="491"/>
                      </a:lnTo>
                      <a:lnTo>
                        <a:pt x="25" y="491"/>
                      </a:lnTo>
                      <a:lnTo>
                        <a:pt x="24" y="491"/>
                      </a:lnTo>
                      <a:lnTo>
                        <a:pt x="24" y="491"/>
                      </a:lnTo>
                      <a:lnTo>
                        <a:pt x="23" y="491"/>
                      </a:lnTo>
                      <a:lnTo>
                        <a:pt x="24" y="487"/>
                      </a:lnTo>
                      <a:lnTo>
                        <a:pt x="21" y="489"/>
                      </a:lnTo>
                      <a:lnTo>
                        <a:pt x="21" y="487"/>
                      </a:lnTo>
                      <a:lnTo>
                        <a:pt x="20" y="487"/>
                      </a:lnTo>
                      <a:lnTo>
                        <a:pt x="20" y="487"/>
                      </a:lnTo>
                      <a:lnTo>
                        <a:pt x="20" y="486"/>
                      </a:lnTo>
                      <a:lnTo>
                        <a:pt x="19" y="486"/>
                      </a:lnTo>
                      <a:lnTo>
                        <a:pt x="20" y="479"/>
                      </a:lnTo>
                      <a:close/>
                      <a:moveTo>
                        <a:pt x="29" y="474"/>
                      </a:moveTo>
                      <a:lnTo>
                        <a:pt x="29" y="478"/>
                      </a:lnTo>
                      <a:lnTo>
                        <a:pt x="25" y="478"/>
                      </a:lnTo>
                      <a:lnTo>
                        <a:pt x="27" y="477"/>
                      </a:lnTo>
                      <a:lnTo>
                        <a:pt x="28" y="475"/>
                      </a:lnTo>
                      <a:lnTo>
                        <a:pt x="29" y="474"/>
                      </a:lnTo>
                      <a:close/>
                      <a:moveTo>
                        <a:pt x="36" y="474"/>
                      </a:moveTo>
                      <a:lnTo>
                        <a:pt x="37" y="474"/>
                      </a:lnTo>
                      <a:lnTo>
                        <a:pt x="37" y="474"/>
                      </a:lnTo>
                      <a:lnTo>
                        <a:pt x="38" y="475"/>
                      </a:lnTo>
                      <a:lnTo>
                        <a:pt x="38" y="477"/>
                      </a:lnTo>
                      <a:lnTo>
                        <a:pt x="37" y="478"/>
                      </a:lnTo>
                      <a:lnTo>
                        <a:pt x="36" y="479"/>
                      </a:lnTo>
                      <a:lnTo>
                        <a:pt x="36" y="481"/>
                      </a:lnTo>
                      <a:lnTo>
                        <a:pt x="33" y="481"/>
                      </a:lnTo>
                      <a:lnTo>
                        <a:pt x="33" y="478"/>
                      </a:lnTo>
                      <a:lnTo>
                        <a:pt x="34" y="478"/>
                      </a:lnTo>
                      <a:lnTo>
                        <a:pt x="36" y="474"/>
                      </a:lnTo>
                      <a:lnTo>
                        <a:pt x="36" y="474"/>
                      </a:lnTo>
                      <a:lnTo>
                        <a:pt x="36" y="474"/>
                      </a:lnTo>
                      <a:close/>
                      <a:moveTo>
                        <a:pt x="55" y="471"/>
                      </a:moveTo>
                      <a:lnTo>
                        <a:pt x="57" y="473"/>
                      </a:lnTo>
                      <a:lnTo>
                        <a:pt x="57" y="474"/>
                      </a:lnTo>
                      <a:lnTo>
                        <a:pt x="59" y="473"/>
                      </a:lnTo>
                      <a:lnTo>
                        <a:pt x="59" y="473"/>
                      </a:lnTo>
                      <a:lnTo>
                        <a:pt x="61" y="473"/>
                      </a:lnTo>
                      <a:lnTo>
                        <a:pt x="61" y="471"/>
                      </a:lnTo>
                      <a:lnTo>
                        <a:pt x="61" y="471"/>
                      </a:lnTo>
                      <a:lnTo>
                        <a:pt x="61" y="473"/>
                      </a:lnTo>
                      <a:lnTo>
                        <a:pt x="62" y="474"/>
                      </a:lnTo>
                      <a:lnTo>
                        <a:pt x="65" y="477"/>
                      </a:lnTo>
                      <a:lnTo>
                        <a:pt x="65" y="478"/>
                      </a:lnTo>
                      <a:lnTo>
                        <a:pt x="63" y="478"/>
                      </a:lnTo>
                      <a:lnTo>
                        <a:pt x="63" y="479"/>
                      </a:lnTo>
                      <a:lnTo>
                        <a:pt x="62" y="479"/>
                      </a:lnTo>
                      <a:lnTo>
                        <a:pt x="63" y="479"/>
                      </a:lnTo>
                      <a:lnTo>
                        <a:pt x="63" y="481"/>
                      </a:lnTo>
                      <a:lnTo>
                        <a:pt x="65" y="481"/>
                      </a:lnTo>
                      <a:lnTo>
                        <a:pt x="65" y="483"/>
                      </a:lnTo>
                      <a:lnTo>
                        <a:pt x="70" y="487"/>
                      </a:lnTo>
                      <a:lnTo>
                        <a:pt x="70" y="490"/>
                      </a:lnTo>
                      <a:lnTo>
                        <a:pt x="71" y="490"/>
                      </a:lnTo>
                      <a:lnTo>
                        <a:pt x="71" y="491"/>
                      </a:lnTo>
                      <a:lnTo>
                        <a:pt x="72" y="491"/>
                      </a:lnTo>
                      <a:lnTo>
                        <a:pt x="74" y="492"/>
                      </a:lnTo>
                      <a:lnTo>
                        <a:pt x="75" y="492"/>
                      </a:lnTo>
                      <a:lnTo>
                        <a:pt x="78" y="496"/>
                      </a:lnTo>
                      <a:lnTo>
                        <a:pt x="82" y="496"/>
                      </a:lnTo>
                      <a:lnTo>
                        <a:pt x="82" y="496"/>
                      </a:lnTo>
                      <a:lnTo>
                        <a:pt x="85" y="496"/>
                      </a:lnTo>
                      <a:lnTo>
                        <a:pt x="85" y="498"/>
                      </a:lnTo>
                      <a:lnTo>
                        <a:pt x="88" y="498"/>
                      </a:lnTo>
                      <a:lnTo>
                        <a:pt x="88" y="498"/>
                      </a:lnTo>
                      <a:lnTo>
                        <a:pt x="91" y="499"/>
                      </a:lnTo>
                      <a:lnTo>
                        <a:pt x="91" y="499"/>
                      </a:lnTo>
                      <a:lnTo>
                        <a:pt x="91" y="500"/>
                      </a:lnTo>
                      <a:lnTo>
                        <a:pt x="89" y="502"/>
                      </a:lnTo>
                      <a:lnTo>
                        <a:pt x="88" y="500"/>
                      </a:lnTo>
                      <a:lnTo>
                        <a:pt x="85" y="500"/>
                      </a:lnTo>
                      <a:lnTo>
                        <a:pt x="84" y="500"/>
                      </a:lnTo>
                      <a:lnTo>
                        <a:pt x="82" y="502"/>
                      </a:lnTo>
                      <a:lnTo>
                        <a:pt x="78" y="502"/>
                      </a:lnTo>
                      <a:lnTo>
                        <a:pt x="78" y="503"/>
                      </a:lnTo>
                      <a:lnTo>
                        <a:pt x="76" y="502"/>
                      </a:lnTo>
                      <a:lnTo>
                        <a:pt x="75" y="500"/>
                      </a:lnTo>
                      <a:lnTo>
                        <a:pt x="74" y="503"/>
                      </a:lnTo>
                      <a:lnTo>
                        <a:pt x="72" y="506"/>
                      </a:lnTo>
                      <a:lnTo>
                        <a:pt x="71" y="507"/>
                      </a:lnTo>
                      <a:lnTo>
                        <a:pt x="68" y="508"/>
                      </a:lnTo>
                      <a:lnTo>
                        <a:pt x="68" y="506"/>
                      </a:lnTo>
                      <a:lnTo>
                        <a:pt x="66" y="504"/>
                      </a:lnTo>
                      <a:lnTo>
                        <a:pt x="65" y="503"/>
                      </a:lnTo>
                      <a:lnTo>
                        <a:pt x="65" y="500"/>
                      </a:lnTo>
                      <a:lnTo>
                        <a:pt x="63" y="500"/>
                      </a:lnTo>
                      <a:lnTo>
                        <a:pt x="63" y="502"/>
                      </a:lnTo>
                      <a:lnTo>
                        <a:pt x="61" y="502"/>
                      </a:lnTo>
                      <a:lnTo>
                        <a:pt x="61" y="502"/>
                      </a:lnTo>
                      <a:lnTo>
                        <a:pt x="58" y="502"/>
                      </a:lnTo>
                      <a:lnTo>
                        <a:pt x="58" y="503"/>
                      </a:lnTo>
                      <a:lnTo>
                        <a:pt x="55" y="503"/>
                      </a:lnTo>
                      <a:lnTo>
                        <a:pt x="54" y="504"/>
                      </a:lnTo>
                      <a:lnTo>
                        <a:pt x="54" y="504"/>
                      </a:lnTo>
                      <a:lnTo>
                        <a:pt x="53" y="503"/>
                      </a:lnTo>
                      <a:lnTo>
                        <a:pt x="53" y="503"/>
                      </a:lnTo>
                      <a:lnTo>
                        <a:pt x="51" y="503"/>
                      </a:lnTo>
                      <a:lnTo>
                        <a:pt x="51" y="503"/>
                      </a:lnTo>
                      <a:lnTo>
                        <a:pt x="50" y="504"/>
                      </a:lnTo>
                      <a:lnTo>
                        <a:pt x="50" y="504"/>
                      </a:lnTo>
                      <a:lnTo>
                        <a:pt x="50" y="504"/>
                      </a:lnTo>
                      <a:lnTo>
                        <a:pt x="50" y="503"/>
                      </a:lnTo>
                      <a:lnTo>
                        <a:pt x="50" y="503"/>
                      </a:lnTo>
                      <a:lnTo>
                        <a:pt x="48" y="504"/>
                      </a:lnTo>
                      <a:lnTo>
                        <a:pt x="48" y="503"/>
                      </a:lnTo>
                      <a:lnTo>
                        <a:pt x="48" y="503"/>
                      </a:lnTo>
                      <a:lnTo>
                        <a:pt x="48" y="503"/>
                      </a:lnTo>
                      <a:lnTo>
                        <a:pt x="48" y="502"/>
                      </a:lnTo>
                      <a:lnTo>
                        <a:pt x="49" y="502"/>
                      </a:lnTo>
                      <a:lnTo>
                        <a:pt x="46" y="502"/>
                      </a:lnTo>
                      <a:lnTo>
                        <a:pt x="46" y="500"/>
                      </a:lnTo>
                      <a:lnTo>
                        <a:pt x="46" y="500"/>
                      </a:lnTo>
                      <a:lnTo>
                        <a:pt x="46" y="500"/>
                      </a:lnTo>
                      <a:lnTo>
                        <a:pt x="46" y="500"/>
                      </a:lnTo>
                      <a:lnTo>
                        <a:pt x="46" y="502"/>
                      </a:lnTo>
                      <a:lnTo>
                        <a:pt x="41" y="502"/>
                      </a:lnTo>
                      <a:lnTo>
                        <a:pt x="41" y="499"/>
                      </a:lnTo>
                      <a:lnTo>
                        <a:pt x="36" y="499"/>
                      </a:lnTo>
                      <a:lnTo>
                        <a:pt x="36" y="498"/>
                      </a:lnTo>
                      <a:lnTo>
                        <a:pt x="33" y="498"/>
                      </a:lnTo>
                      <a:lnTo>
                        <a:pt x="33" y="500"/>
                      </a:lnTo>
                      <a:lnTo>
                        <a:pt x="32" y="499"/>
                      </a:lnTo>
                      <a:lnTo>
                        <a:pt x="31" y="499"/>
                      </a:lnTo>
                      <a:lnTo>
                        <a:pt x="31" y="498"/>
                      </a:lnTo>
                      <a:lnTo>
                        <a:pt x="32" y="496"/>
                      </a:lnTo>
                      <a:lnTo>
                        <a:pt x="33" y="496"/>
                      </a:lnTo>
                      <a:lnTo>
                        <a:pt x="36" y="495"/>
                      </a:lnTo>
                      <a:lnTo>
                        <a:pt x="37" y="495"/>
                      </a:lnTo>
                      <a:lnTo>
                        <a:pt x="40" y="495"/>
                      </a:lnTo>
                      <a:lnTo>
                        <a:pt x="40" y="492"/>
                      </a:lnTo>
                      <a:lnTo>
                        <a:pt x="40" y="492"/>
                      </a:lnTo>
                      <a:lnTo>
                        <a:pt x="38" y="494"/>
                      </a:lnTo>
                      <a:lnTo>
                        <a:pt x="37" y="494"/>
                      </a:lnTo>
                      <a:lnTo>
                        <a:pt x="34" y="494"/>
                      </a:lnTo>
                      <a:lnTo>
                        <a:pt x="33" y="492"/>
                      </a:lnTo>
                      <a:lnTo>
                        <a:pt x="32" y="492"/>
                      </a:lnTo>
                      <a:lnTo>
                        <a:pt x="32" y="491"/>
                      </a:lnTo>
                      <a:lnTo>
                        <a:pt x="32" y="489"/>
                      </a:lnTo>
                      <a:lnTo>
                        <a:pt x="33" y="489"/>
                      </a:lnTo>
                      <a:lnTo>
                        <a:pt x="36" y="489"/>
                      </a:lnTo>
                      <a:lnTo>
                        <a:pt x="36" y="491"/>
                      </a:lnTo>
                      <a:lnTo>
                        <a:pt x="37" y="490"/>
                      </a:lnTo>
                      <a:lnTo>
                        <a:pt x="37" y="490"/>
                      </a:lnTo>
                      <a:lnTo>
                        <a:pt x="38" y="491"/>
                      </a:lnTo>
                      <a:lnTo>
                        <a:pt x="40" y="491"/>
                      </a:lnTo>
                      <a:lnTo>
                        <a:pt x="40" y="487"/>
                      </a:lnTo>
                      <a:lnTo>
                        <a:pt x="40" y="487"/>
                      </a:lnTo>
                      <a:lnTo>
                        <a:pt x="40" y="487"/>
                      </a:lnTo>
                      <a:lnTo>
                        <a:pt x="42" y="487"/>
                      </a:lnTo>
                      <a:lnTo>
                        <a:pt x="42" y="487"/>
                      </a:lnTo>
                      <a:lnTo>
                        <a:pt x="42" y="487"/>
                      </a:lnTo>
                      <a:lnTo>
                        <a:pt x="44" y="491"/>
                      </a:lnTo>
                      <a:lnTo>
                        <a:pt x="44" y="491"/>
                      </a:lnTo>
                      <a:lnTo>
                        <a:pt x="42" y="491"/>
                      </a:lnTo>
                      <a:lnTo>
                        <a:pt x="42" y="492"/>
                      </a:lnTo>
                      <a:lnTo>
                        <a:pt x="44" y="492"/>
                      </a:lnTo>
                      <a:lnTo>
                        <a:pt x="44" y="494"/>
                      </a:lnTo>
                      <a:lnTo>
                        <a:pt x="45" y="494"/>
                      </a:lnTo>
                      <a:lnTo>
                        <a:pt x="44" y="496"/>
                      </a:lnTo>
                      <a:lnTo>
                        <a:pt x="45" y="496"/>
                      </a:lnTo>
                      <a:lnTo>
                        <a:pt x="45" y="496"/>
                      </a:lnTo>
                      <a:lnTo>
                        <a:pt x="45" y="496"/>
                      </a:lnTo>
                      <a:lnTo>
                        <a:pt x="45" y="496"/>
                      </a:lnTo>
                      <a:lnTo>
                        <a:pt x="46" y="496"/>
                      </a:lnTo>
                      <a:lnTo>
                        <a:pt x="46" y="496"/>
                      </a:lnTo>
                      <a:lnTo>
                        <a:pt x="46" y="494"/>
                      </a:lnTo>
                      <a:lnTo>
                        <a:pt x="46" y="494"/>
                      </a:lnTo>
                      <a:lnTo>
                        <a:pt x="49" y="494"/>
                      </a:lnTo>
                      <a:lnTo>
                        <a:pt x="50" y="494"/>
                      </a:lnTo>
                      <a:lnTo>
                        <a:pt x="51" y="495"/>
                      </a:lnTo>
                      <a:lnTo>
                        <a:pt x="53" y="495"/>
                      </a:lnTo>
                      <a:lnTo>
                        <a:pt x="54" y="495"/>
                      </a:lnTo>
                      <a:lnTo>
                        <a:pt x="53" y="494"/>
                      </a:lnTo>
                      <a:lnTo>
                        <a:pt x="51" y="492"/>
                      </a:lnTo>
                      <a:lnTo>
                        <a:pt x="50" y="491"/>
                      </a:lnTo>
                      <a:lnTo>
                        <a:pt x="46" y="491"/>
                      </a:lnTo>
                      <a:lnTo>
                        <a:pt x="46" y="490"/>
                      </a:lnTo>
                      <a:lnTo>
                        <a:pt x="45" y="489"/>
                      </a:lnTo>
                      <a:lnTo>
                        <a:pt x="45" y="486"/>
                      </a:lnTo>
                      <a:lnTo>
                        <a:pt x="46" y="486"/>
                      </a:lnTo>
                      <a:lnTo>
                        <a:pt x="46" y="486"/>
                      </a:lnTo>
                      <a:lnTo>
                        <a:pt x="48" y="486"/>
                      </a:lnTo>
                      <a:lnTo>
                        <a:pt x="48" y="486"/>
                      </a:lnTo>
                      <a:lnTo>
                        <a:pt x="49" y="486"/>
                      </a:lnTo>
                      <a:lnTo>
                        <a:pt x="49" y="485"/>
                      </a:lnTo>
                      <a:lnTo>
                        <a:pt x="51" y="483"/>
                      </a:lnTo>
                      <a:lnTo>
                        <a:pt x="51" y="483"/>
                      </a:lnTo>
                      <a:lnTo>
                        <a:pt x="49" y="482"/>
                      </a:lnTo>
                      <a:lnTo>
                        <a:pt x="48" y="482"/>
                      </a:lnTo>
                      <a:lnTo>
                        <a:pt x="48" y="483"/>
                      </a:lnTo>
                      <a:lnTo>
                        <a:pt x="45" y="483"/>
                      </a:lnTo>
                      <a:lnTo>
                        <a:pt x="44" y="481"/>
                      </a:lnTo>
                      <a:lnTo>
                        <a:pt x="44" y="479"/>
                      </a:lnTo>
                      <a:lnTo>
                        <a:pt x="45" y="479"/>
                      </a:lnTo>
                      <a:lnTo>
                        <a:pt x="44" y="477"/>
                      </a:lnTo>
                      <a:lnTo>
                        <a:pt x="42" y="477"/>
                      </a:lnTo>
                      <a:lnTo>
                        <a:pt x="42" y="474"/>
                      </a:lnTo>
                      <a:lnTo>
                        <a:pt x="44" y="474"/>
                      </a:lnTo>
                      <a:lnTo>
                        <a:pt x="44" y="474"/>
                      </a:lnTo>
                      <a:lnTo>
                        <a:pt x="48" y="473"/>
                      </a:lnTo>
                      <a:lnTo>
                        <a:pt x="48" y="474"/>
                      </a:lnTo>
                      <a:lnTo>
                        <a:pt x="48" y="474"/>
                      </a:lnTo>
                      <a:lnTo>
                        <a:pt x="49" y="474"/>
                      </a:lnTo>
                      <a:lnTo>
                        <a:pt x="50" y="474"/>
                      </a:lnTo>
                      <a:lnTo>
                        <a:pt x="51" y="473"/>
                      </a:lnTo>
                      <a:lnTo>
                        <a:pt x="55" y="471"/>
                      </a:lnTo>
                      <a:close/>
                      <a:moveTo>
                        <a:pt x="31" y="471"/>
                      </a:moveTo>
                      <a:lnTo>
                        <a:pt x="33" y="471"/>
                      </a:lnTo>
                      <a:lnTo>
                        <a:pt x="36" y="473"/>
                      </a:lnTo>
                      <a:lnTo>
                        <a:pt x="34" y="473"/>
                      </a:lnTo>
                      <a:lnTo>
                        <a:pt x="32" y="473"/>
                      </a:lnTo>
                      <a:lnTo>
                        <a:pt x="31" y="471"/>
                      </a:lnTo>
                      <a:close/>
                      <a:moveTo>
                        <a:pt x="7" y="461"/>
                      </a:moveTo>
                      <a:lnTo>
                        <a:pt x="8" y="462"/>
                      </a:lnTo>
                      <a:lnTo>
                        <a:pt x="10" y="462"/>
                      </a:lnTo>
                      <a:lnTo>
                        <a:pt x="11" y="462"/>
                      </a:lnTo>
                      <a:lnTo>
                        <a:pt x="12" y="464"/>
                      </a:lnTo>
                      <a:lnTo>
                        <a:pt x="12" y="464"/>
                      </a:lnTo>
                      <a:lnTo>
                        <a:pt x="15" y="466"/>
                      </a:lnTo>
                      <a:lnTo>
                        <a:pt x="15" y="469"/>
                      </a:lnTo>
                      <a:lnTo>
                        <a:pt x="16" y="469"/>
                      </a:lnTo>
                      <a:lnTo>
                        <a:pt x="16" y="470"/>
                      </a:lnTo>
                      <a:lnTo>
                        <a:pt x="15" y="470"/>
                      </a:lnTo>
                      <a:lnTo>
                        <a:pt x="15" y="470"/>
                      </a:lnTo>
                      <a:lnTo>
                        <a:pt x="16" y="470"/>
                      </a:lnTo>
                      <a:lnTo>
                        <a:pt x="15" y="474"/>
                      </a:lnTo>
                      <a:lnTo>
                        <a:pt x="15" y="474"/>
                      </a:lnTo>
                      <a:lnTo>
                        <a:pt x="15" y="474"/>
                      </a:lnTo>
                      <a:lnTo>
                        <a:pt x="10" y="473"/>
                      </a:lnTo>
                      <a:lnTo>
                        <a:pt x="10" y="474"/>
                      </a:lnTo>
                      <a:lnTo>
                        <a:pt x="11" y="474"/>
                      </a:lnTo>
                      <a:lnTo>
                        <a:pt x="11" y="474"/>
                      </a:lnTo>
                      <a:lnTo>
                        <a:pt x="15" y="475"/>
                      </a:lnTo>
                      <a:lnTo>
                        <a:pt x="15" y="477"/>
                      </a:lnTo>
                      <a:lnTo>
                        <a:pt x="16" y="478"/>
                      </a:lnTo>
                      <a:lnTo>
                        <a:pt x="17" y="478"/>
                      </a:lnTo>
                      <a:lnTo>
                        <a:pt x="19" y="479"/>
                      </a:lnTo>
                      <a:lnTo>
                        <a:pt x="19" y="481"/>
                      </a:lnTo>
                      <a:lnTo>
                        <a:pt x="15" y="481"/>
                      </a:lnTo>
                      <a:lnTo>
                        <a:pt x="12" y="479"/>
                      </a:lnTo>
                      <a:lnTo>
                        <a:pt x="11" y="478"/>
                      </a:lnTo>
                      <a:lnTo>
                        <a:pt x="10" y="475"/>
                      </a:lnTo>
                      <a:lnTo>
                        <a:pt x="8" y="475"/>
                      </a:lnTo>
                      <a:lnTo>
                        <a:pt x="8" y="474"/>
                      </a:lnTo>
                      <a:lnTo>
                        <a:pt x="8" y="473"/>
                      </a:lnTo>
                      <a:lnTo>
                        <a:pt x="8" y="473"/>
                      </a:lnTo>
                      <a:lnTo>
                        <a:pt x="8" y="471"/>
                      </a:lnTo>
                      <a:lnTo>
                        <a:pt x="6" y="470"/>
                      </a:lnTo>
                      <a:lnTo>
                        <a:pt x="4" y="468"/>
                      </a:lnTo>
                      <a:lnTo>
                        <a:pt x="3" y="464"/>
                      </a:lnTo>
                      <a:lnTo>
                        <a:pt x="4" y="462"/>
                      </a:lnTo>
                      <a:lnTo>
                        <a:pt x="7" y="461"/>
                      </a:lnTo>
                      <a:close/>
                      <a:moveTo>
                        <a:pt x="148" y="456"/>
                      </a:moveTo>
                      <a:lnTo>
                        <a:pt x="150" y="456"/>
                      </a:lnTo>
                      <a:lnTo>
                        <a:pt x="151" y="456"/>
                      </a:lnTo>
                      <a:lnTo>
                        <a:pt x="151" y="457"/>
                      </a:lnTo>
                      <a:lnTo>
                        <a:pt x="151" y="457"/>
                      </a:lnTo>
                      <a:lnTo>
                        <a:pt x="151" y="457"/>
                      </a:lnTo>
                      <a:lnTo>
                        <a:pt x="151" y="458"/>
                      </a:lnTo>
                      <a:lnTo>
                        <a:pt x="151" y="458"/>
                      </a:lnTo>
                      <a:lnTo>
                        <a:pt x="151" y="458"/>
                      </a:lnTo>
                      <a:lnTo>
                        <a:pt x="152" y="460"/>
                      </a:lnTo>
                      <a:lnTo>
                        <a:pt x="152" y="460"/>
                      </a:lnTo>
                      <a:lnTo>
                        <a:pt x="154" y="460"/>
                      </a:lnTo>
                      <a:lnTo>
                        <a:pt x="154" y="458"/>
                      </a:lnTo>
                      <a:lnTo>
                        <a:pt x="156" y="457"/>
                      </a:lnTo>
                      <a:lnTo>
                        <a:pt x="156" y="460"/>
                      </a:lnTo>
                      <a:lnTo>
                        <a:pt x="157" y="461"/>
                      </a:lnTo>
                      <a:lnTo>
                        <a:pt x="159" y="461"/>
                      </a:lnTo>
                      <a:lnTo>
                        <a:pt x="159" y="461"/>
                      </a:lnTo>
                      <a:lnTo>
                        <a:pt x="159" y="461"/>
                      </a:lnTo>
                      <a:lnTo>
                        <a:pt x="159" y="462"/>
                      </a:lnTo>
                      <a:lnTo>
                        <a:pt x="157" y="462"/>
                      </a:lnTo>
                      <a:lnTo>
                        <a:pt x="156" y="462"/>
                      </a:lnTo>
                      <a:lnTo>
                        <a:pt x="155" y="461"/>
                      </a:lnTo>
                      <a:lnTo>
                        <a:pt x="155" y="462"/>
                      </a:lnTo>
                      <a:lnTo>
                        <a:pt x="152" y="464"/>
                      </a:lnTo>
                      <a:lnTo>
                        <a:pt x="152" y="465"/>
                      </a:lnTo>
                      <a:lnTo>
                        <a:pt x="151" y="465"/>
                      </a:lnTo>
                      <a:lnTo>
                        <a:pt x="150" y="464"/>
                      </a:lnTo>
                      <a:lnTo>
                        <a:pt x="148" y="464"/>
                      </a:lnTo>
                      <a:lnTo>
                        <a:pt x="147" y="464"/>
                      </a:lnTo>
                      <a:lnTo>
                        <a:pt x="148" y="465"/>
                      </a:lnTo>
                      <a:lnTo>
                        <a:pt x="148" y="466"/>
                      </a:lnTo>
                      <a:lnTo>
                        <a:pt x="148" y="468"/>
                      </a:lnTo>
                      <a:lnTo>
                        <a:pt x="143" y="466"/>
                      </a:lnTo>
                      <a:lnTo>
                        <a:pt x="143" y="468"/>
                      </a:lnTo>
                      <a:lnTo>
                        <a:pt x="142" y="468"/>
                      </a:lnTo>
                      <a:lnTo>
                        <a:pt x="143" y="470"/>
                      </a:lnTo>
                      <a:lnTo>
                        <a:pt x="142" y="470"/>
                      </a:lnTo>
                      <a:lnTo>
                        <a:pt x="140" y="469"/>
                      </a:lnTo>
                      <a:lnTo>
                        <a:pt x="138" y="468"/>
                      </a:lnTo>
                      <a:lnTo>
                        <a:pt x="139" y="466"/>
                      </a:lnTo>
                      <a:lnTo>
                        <a:pt x="140" y="465"/>
                      </a:lnTo>
                      <a:lnTo>
                        <a:pt x="142" y="464"/>
                      </a:lnTo>
                      <a:lnTo>
                        <a:pt x="143" y="462"/>
                      </a:lnTo>
                      <a:lnTo>
                        <a:pt x="146" y="461"/>
                      </a:lnTo>
                      <a:lnTo>
                        <a:pt x="144" y="458"/>
                      </a:lnTo>
                      <a:lnTo>
                        <a:pt x="147" y="457"/>
                      </a:lnTo>
                      <a:lnTo>
                        <a:pt x="148" y="456"/>
                      </a:lnTo>
                      <a:close/>
                      <a:moveTo>
                        <a:pt x="131" y="456"/>
                      </a:moveTo>
                      <a:lnTo>
                        <a:pt x="133" y="456"/>
                      </a:lnTo>
                      <a:lnTo>
                        <a:pt x="134" y="457"/>
                      </a:lnTo>
                      <a:lnTo>
                        <a:pt x="134" y="457"/>
                      </a:lnTo>
                      <a:lnTo>
                        <a:pt x="135" y="457"/>
                      </a:lnTo>
                      <a:lnTo>
                        <a:pt x="138" y="457"/>
                      </a:lnTo>
                      <a:lnTo>
                        <a:pt x="140" y="457"/>
                      </a:lnTo>
                      <a:lnTo>
                        <a:pt x="142" y="457"/>
                      </a:lnTo>
                      <a:lnTo>
                        <a:pt x="143" y="457"/>
                      </a:lnTo>
                      <a:lnTo>
                        <a:pt x="142" y="457"/>
                      </a:lnTo>
                      <a:lnTo>
                        <a:pt x="142" y="460"/>
                      </a:lnTo>
                      <a:lnTo>
                        <a:pt x="139" y="460"/>
                      </a:lnTo>
                      <a:lnTo>
                        <a:pt x="138" y="462"/>
                      </a:lnTo>
                      <a:lnTo>
                        <a:pt x="138" y="464"/>
                      </a:lnTo>
                      <a:lnTo>
                        <a:pt x="137" y="465"/>
                      </a:lnTo>
                      <a:lnTo>
                        <a:pt x="135" y="465"/>
                      </a:lnTo>
                      <a:lnTo>
                        <a:pt x="135" y="464"/>
                      </a:lnTo>
                      <a:lnTo>
                        <a:pt x="135" y="464"/>
                      </a:lnTo>
                      <a:lnTo>
                        <a:pt x="134" y="465"/>
                      </a:lnTo>
                      <a:lnTo>
                        <a:pt x="133" y="465"/>
                      </a:lnTo>
                      <a:lnTo>
                        <a:pt x="131" y="466"/>
                      </a:lnTo>
                      <a:lnTo>
                        <a:pt x="131" y="466"/>
                      </a:lnTo>
                      <a:lnTo>
                        <a:pt x="130" y="468"/>
                      </a:lnTo>
                      <a:lnTo>
                        <a:pt x="130" y="468"/>
                      </a:lnTo>
                      <a:lnTo>
                        <a:pt x="129" y="468"/>
                      </a:lnTo>
                      <a:lnTo>
                        <a:pt x="129" y="468"/>
                      </a:lnTo>
                      <a:lnTo>
                        <a:pt x="129" y="466"/>
                      </a:lnTo>
                      <a:lnTo>
                        <a:pt x="127" y="466"/>
                      </a:lnTo>
                      <a:lnTo>
                        <a:pt x="127" y="465"/>
                      </a:lnTo>
                      <a:lnTo>
                        <a:pt x="129" y="465"/>
                      </a:lnTo>
                      <a:lnTo>
                        <a:pt x="130" y="465"/>
                      </a:lnTo>
                      <a:lnTo>
                        <a:pt x="131" y="464"/>
                      </a:lnTo>
                      <a:lnTo>
                        <a:pt x="131" y="462"/>
                      </a:lnTo>
                      <a:lnTo>
                        <a:pt x="131" y="462"/>
                      </a:lnTo>
                      <a:lnTo>
                        <a:pt x="133" y="462"/>
                      </a:lnTo>
                      <a:lnTo>
                        <a:pt x="133" y="460"/>
                      </a:lnTo>
                      <a:lnTo>
                        <a:pt x="131" y="460"/>
                      </a:lnTo>
                      <a:lnTo>
                        <a:pt x="131" y="460"/>
                      </a:lnTo>
                      <a:lnTo>
                        <a:pt x="131" y="458"/>
                      </a:lnTo>
                      <a:lnTo>
                        <a:pt x="133" y="458"/>
                      </a:lnTo>
                      <a:lnTo>
                        <a:pt x="131" y="457"/>
                      </a:lnTo>
                      <a:lnTo>
                        <a:pt x="131" y="456"/>
                      </a:lnTo>
                      <a:close/>
                      <a:moveTo>
                        <a:pt x="7" y="448"/>
                      </a:moveTo>
                      <a:lnTo>
                        <a:pt x="8" y="448"/>
                      </a:lnTo>
                      <a:lnTo>
                        <a:pt x="10" y="449"/>
                      </a:lnTo>
                      <a:lnTo>
                        <a:pt x="11" y="451"/>
                      </a:lnTo>
                      <a:lnTo>
                        <a:pt x="11" y="452"/>
                      </a:lnTo>
                      <a:lnTo>
                        <a:pt x="12" y="452"/>
                      </a:lnTo>
                      <a:lnTo>
                        <a:pt x="12" y="454"/>
                      </a:lnTo>
                      <a:lnTo>
                        <a:pt x="13" y="454"/>
                      </a:lnTo>
                      <a:lnTo>
                        <a:pt x="13" y="456"/>
                      </a:lnTo>
                      <a:lnTo>
                        <a:pt x="12" y="456"/>
                      </a:lnTo>
                      <a:lnTo>
                        <a:pt x="12" y="457"/>
                      </a:lnTo>
                      <a:lnTo>
                        <a:pt x="12" y="457"/>
                      </a:lnTo>
                      <a:lnTo>
                        <a:pt x="12" y="456"/>
                      </a:lnTo>
                      <a:lnTo>
                        <a:pt x="11" y="454"/>
                      </a:lnTo>
                      <a:lnTo>
                        <a:pt x="11" y="454"/>
                      </a:lnTo>
                      <a:lnTo>
                        <a:pt x="11" y="454"/>
                      </a:lnTo>
                      <a:lnTo>
                        <a:pt x="10" y="454"/>
                      </a:lnTo>
                      <a:lnTo>
                        <a:pt x="11" y="458"/>
                      </a:lnTo>
                      <a:lnTo>
                        <a:pt x="8" y="458"/>
                      </a:lnTo>
                      <a:lnTo>
                        <a:pt x="8" y="460"/>
                      </a:lnTo>
                      <a:lnTo>
                        <a:pt x="6" y="460"/>
                      </a:lnTo>
                      <a:lnTo>
                        <a:pt x="4" y="457"/>
                      </a:lnTo>
                      <a:lnTo>
                        <a:pt x="4" y="454"/>
                      </a:lnTo>
                      <a:lnTo>
                        <a:pt x="6" y="452"/>
                      </a:lnTo>
                      <a:lnTo>
                        <a:pt x="7" y="452"/>
                      </a:lnTo>
                      <a:lnTo>
                        <a:pt x="7" y="451"/>
                      </a:lnTo>
                      <a:lnTo>
                        <a:pt x="6" y="449"/>
                      </a:lnTo>
                      <a:lnTo>
                        <a:pt x="6" y="449"/>
                      </a:lnTo>
                      <a:lnTo>
                        <a:pt x="7" y="449"/>
                      </a:lnTo>
                      <a:lnTo>
                        <a:pt x="7" y="448"/>
                      </a:lnTo>
                      <a:close/>
                      <a:moveTo>
                        <a:pt x="3" y="448"/>
                      </a:moveTo>
                      <a:lnTo>
                        <a:pt x="3" y="448"/>
                      </a:lnTo>
                      <a:lnTo>
                        <a:pt x="3" y="449"/>
                      </a:lnTo>
                      <a:lnTo>
                        <a:pt x="3" y="449"/>
                      </a:lnTo>
                      <a:lnTo>
                        <a:pt x="4" y="449"/>
                      </a:lnTo>
                      <a:lnTo>
                        <a:pt x="2" y="451"/>
                      </a:lnTo>
                      <a:lnTo>
                        <a:pt x="2" y="449"/>
                      </a:lnTo>
                      <a:lnTo>
                        <a:pt x="2" y="449"/>
                      </a:lnTo>
                      <a:lnTo>
                        <a:pt x="2" y="449"/>
                      </a:lnTo>
                      <a:lnTo>
                        <a:pt x="0" y="448"/>
                      </a:lnTo>
                      <a:lnTo>
                        <a:pt x="3" y="448"/>
                      </a:lnTo>
                      <a:close/>
                      <a:moveTo>
                        <a:pt x="10" y="445"/>
                      </a:moveTo>
                      <a:lnTo>
                        <a:pt x="13" y="448"/>
                      </a:lnTo>
                      <a:lnTo>
                        <a:pt x="15" y="451"/>
                      </a:lnTo>
                      <a:lnTo>
                        <a:pt x="12" y="451"/>
                      </a:lnTo>
                      <a:lnTo>
                        <a:pt x="11" y="449"/>
                      </a:lnTo>
                      <a:lnTo>
                        <a:pt x="11" y="448"/>
                      </a:lnTo>
                      <a:lnTo>
                        <a:pt x="10" y="445"/>
                      </a:lnTo>
                      <a:close/>
                      <a:moveTo>
                        <a:pt x="4" y="441"/>
                      </a:moveTo>
                      <a:lnTo>
                        <a:pt x="6" y="441"/>
                      </a:lnTo>
                      <a:lnTo>
                        <a:pt x="6" y="441"/>
                      </a:lnTo>
                      <a:lnTo>
                        <a:pt x="7" y="443"/>
                      </a:lnTo>
                      <a:lnTo>
                        <a:pt x="7" y="443"/>
                      </a:lnTo>
                      <a:lnTo>
                        <a:pt x="8" y="444"/>
                      </a:lnTo>
                      <a:lnTo>
                        <a:pt x="7" y="444"/>
                      </a:lnTo>
                      <a:lnTo>
                        <a:pt x="6" y="447"/>
                      </a:lnTo>
                      <a:lnTo>
                        <a:pt x="4" y="447"/>
                      </a:lnTo>
                      <a:lnTo>
                        <a:pt x="3" y="447"/>
                      </a:lnTo>
                      <a:lnTo>
                        <a:pt x="3" y="447"/>
                      </a:lnTo>
                      <a:lnTo>
                        <a:pt x="2" y="445"/>
                      </a:lnTo>
                      <a:lnTo>
                        <a:pt x="2" y="444"/>
                      </a:lnTo>
                      <a:lnTo>
                        <a:pt x="3" y="443"/>
                      </a:lnTo>
                      <a:lnTo>
                        <a:pt x="3" y="441"/>
                      </a:lnTo>
                      <a:lnTo>
                        <a:pt x="4" y="441"/>
                      </a:lnTo>
                      <a:lnTo>
                        <a:pt x="4" y="441"/>
                      </a:lnTo>
                      <a:close/>
                      <a:moveTo>
                        <a:pt x="4" y="415"/>
                      </a:moveTo>
                      <a:lnTo>
                        <a:pt x="10" y="415"/>
                      </a:lnTo>
                      <a:lnTo>
                        <a:pt x="10" y="418"/>
                      </a:lnTo>
                      <a:lnTo>
                        <a:pt x="11" y="420"/>
                      </a:lnTo>
                      <a:lnTo>
                        <a:pt x="11" y="423"/>
                      </a:lnTo>
                      <a:lnTo>
                        <a:pt x="11" y="426"/>
                      </a:lnTo>
                      <a:lnTo>
                        <a:pt x="11" y="426"/>
                      </a:lnTo>
                      <a:lnTo>
                        <a:pt x="11" y="431"/>
                      </a:lnTo>
                      <a:lnTo>
                        <a:pt x="12" y="431"/>
                      </a:lnTo>
                      <a:lnTo>
                        <a:pt x="12" y="432"/>
                      </a:lnTo>
                      <a:lnTo>
                        <a:pt x="11" y="432"/>
                      </a:lnTo>
                      <a:lnTo>
                        <a:pt x="11" y="435"/>
                      </a:lnTo>
                      <a:lnTo>
                        <a:pt x="11" y="435"/>
                      </a:lnTo>
                      <a:lnTo>
                        <a:pt x="11" y="439"/>
                      </a:lnTo>
                      <a:lnTo>
                        <a:pt x="10" y="439"/>
                      </a:lnTo>
                      <a:lnTo>
                        <a:pt x="10" y="440"/>
                      </a:lnTo>
                      <a:lnTo>
                        <a:pt x="10" y="441"/>
                      </a:lnTo>
                      <a:lnTo>
                        <a:pt x="8" y="441"/>
                      </a:lnTo>
                      <a:lnTo>
                        <a:pt x="7" y="439"/>
                      </a:lnTo>
                      <a:lnTo>
                        <a:pt x="6" y="439"/>
                      </a:lnTo>
                      <a:lnTo>
                        <a:pt x="4" y="440"/>
                      </a:lnTo>
                      <a:lnTo>
                        <a:pt x="4" y="440"/>
                      </a:lnTo>
                      <a:lnTo>
                        <a:pt x="4" y="440"/>
                      </a:lnTo>
                      <a:lnTo>
                        <a:pt x="2" y="439"/>
                      </a:lnTo>
                      <a:lnTo>
                        <a:pt x="2" y="437"/>
                      </a:lnTo>
                      <a:lnTo>
                        <a:pt x="0" y="434"/>
                      </a:lnTo>
                      <a:lnTo>
                        <a:pt x="3" y="434"/>
                      </a:lnTo>
                      <a:lnTo>
                        <a:pt x="3" y="432"/>
                      </a:lnTo>
                      <a:lnTo>
                        <a:pt x="4" y="431"/>
                      </a:lnTo>
                      <a:lnTo>
                        <a:pt x="3" y="431"/>
                      </a:lnTo>
                      <a:lnTo>
                        <a:pt x="3" y="431"/>
                      </a:lnTo>
                      <a:lnTo>
                        <a:pt x="3" y="431"/>
                      </a:lnTo>
                      <a:lnTo>
                        <a:pt x="2" y="431"/>
                      </a:lnTo>
                      <a:lnTo>
                        <a:pt x="2" y="427"/>
                      </a:lnTo>
                      <a:lnTo>
                        <a:pt x="0" y="427"/>
                      </a:lnTo>
                      <a:lnTo>
                        <a:pt x="0" y="423"/>
                      </a:lnTo>
                      <a:lnTo>
                        <a:pt x="0" y="423"/>
                      </a:lnTo>
                      <a:lnTo>
                        <a:pt x="0" y="420"/>
                      </a:lnTo>
                      <a:lnTo>
                        <a:pt x="2" y="419"/>
                      </a:lnTo>
                      <a:lnTo>
                        <a:pt x="2" y="419"/>
                      </a:lnTo>
                      <a:lnTo>
                        <a:pt x="3" y="419"/>
                      </a:lnTo>
                      <a:lnTo>
                        <a:pt x="3" y="420"/>
                      </a:lnTo>
                      <a:lnTo>
                        <a:pt x="3" y="419"/>
                      </a:lnTo>
                      <a:lnTo>
                        <a:pt x="3" y="419"/>
                      </a:lnTo>
                      <a:lnTo>
                        <a:pt x="4" y="419"/>
                      </a:lnTo>
                      <a:lnTo>
                        <a:pt x="4" y="419"/>
                      </a:lnTo>
                      <a:lnTo>
                        <a:pt x="4" y="418"/>
                      </a:lnTo>
                      <a:lnTo>
                        <a:pt x="4" y="417"/>
                      </a:lnTo>
                      <a:lnTo>
                        <a:pt x="4" y="417"/>
                      </a:lnTo>
                      <a:lnTo>
                        <a:pt x="4" y="417"/>
                      </a:lnTo>
                      <a:lnTo>
                        <a:pt x="4" y="415"/>
                      </a:lnTo>
                      <a:close/>
                      <a:moveTo>
                        <a:pt x="2170" y="401"/>
                      </a:moveTo>
                      <a:lnTo>
                        <a:pt x="2172" y="402"/>
                      </a:lnTo>
                      <a:lnTo>
                        <a:pt x="2173" y="403"/>
                      </a:lnTo>
                      <a:lnTo>
                        <a:pt x="2173" y="406"/>
                      </a:lnTo>
                      <a:lnTo>
                        <a:pt x="2176" y="407"/>
                      </a:lnTo>
                      <a:lnTo>
                        <a:pt x="2175" y="407"/>
                      </a:lnTo>
                      <a:lnTo>
                        <a:pt x="2175" y="407"/>
                      </a:lnTo>
                      <a:lnTo>
                        <a:pt x="2175" y="409"/>
                      </a:lnTo>
                      <a:lnTo>
                        <a:pt x="2175" y="410"/>
                      </a:lnTo>
                      <a:lnTo>
                        <a:pt x="2173" y="410"/>
                      </a:lnTo>
                      <a:lnTo>
                        <a:pt x="2172" y="410"/>
                      </a:lnTo>
                      <a:lnTo>
                        <a:pt x="2168" y="410"/>
                      </a:lnTo>
                      <a:lnTo>
                        <a:pt x="2168" y="407"/>
                      </a:lnTo>
                      <a:lnTo>
                        <a:pt x="2170" y="407"/>
                      </a:lnTo>
                      <a:lnTo>
                        <a:pt x="2170" y="405"/>
                      </a:lnTo>
                      <a:lnTo>
                        <a:pt x="2170" y="402"/>
                      </a:lnTo>
                      <a:lnTo>
                        <a:pt x="2170" y="401"/>
                      </a:lnTo>
                      <a:close/>
                      <a:moveTo>
                        <a:pt x="17" y="390"/>
                      </a:moveTo>
                      <a:lnTo>
                        <a:pt x="19" y="390"/>
                      </a:lnTo>
                      <a:lnTo>
                        <a:pt x="19" y="390"/>
                      </a:lnTo>
                      <a:lnTo>
                        <a:pt x="17" y="390"/>
                      </a:lnTo>
                      <a:lnTo>
                        <a:pt x="17" y="390"/>
                      </a:lnTo>
                      <a:lnTo>
                        <a:pt x="17" y="390"/>
                      </a:lnTo>
                      <a:close/>
                      <a:moveTo>
                        <a:pt x="17" y="377"/>
                      </a:moveTo>
                      <a:lnTo>
                        <a:pt x="19" y="381"/>
                      </a:lnTo>
                      <a:lnTo>
                        <a:pt x="15" y="382"/>
                      </a:lnTo>
                      <a:lnTo>
                        <a:pt x="15" y="384"/>
                      </a:lnTo>
                      <a:lnTo>
                        <a:pt x="19" y="384"/>
                      </a:lnTo>
                      <a:lnTo>
                        <a:pt x="19" y="386"/>
                      </a:lnTo>
                      <a:lnTo>
                        <a:pt x="16" y="386"/>
                      </a:lnTo>
                      <a:lnTo>
                        <a:pt x="16" y="388"/>
                      </a:lnTo>
                      <a:lnTo>
                        <a:pt x="12" y="388"/>
                      </a:lnTo>
                      <a:lnTo>
                        <a:pt x="12" y="388"/>
                      </a:lnTo>
                      <a:lnTo>
                        <a:pt x="11" y="389"/>
                      </a:lnTo>
                      <a:lnTo>
                        <a:pt x="11" y="389"/>
                      </a:lnTo>
                      <a:lnTo>
                        <a:pt x="11" y="389"/>
                      </a:lnTo>
                      <a:lnTo>
                        <a:pt x="11" y="389"/>
                      </a:lnTo>
                      <a:lnTo>
                        <a:pt x="10" y="389"/>
                      </a:lnTo>
                      <a:lnTo>
                        <a:pt x="10" y="386"/>
                      </a:lnTo>
                      <a:lnTo>
                        <a:pt x="12" y="386"/>
                      </a:lnTo>
                      <a:lnTo>
                        <a:pt x="12" y="385"/>
                      </a:lnTo>
                      <a:lnTo>
                        <a:pt x="13" y="385"/>
                      </a:lnTo>
                      <a:lnTo>
                        <a:pt x="13" y="385"/>
                      </a:lnTo>
                      <a:lnTo>
                        <a:pt x="12" y="384"/>
                      </a:lnTo>
                      <a:lnTo>
                        <a:pt x="11" y="382"/>
                      </a:lnTo>
                      <a:lnTo>
                        <a:pt x="11" y="380"/>
                      </a:lnTo>
                      <a:lnTo>
                        <a:pt x="12" y="380"/>
                      </a:lnTo>
                      <a:lnTo>
                        <a:pt x="12" y="379"/>
                      </a:lnTo>
                      <a:lnTo>
                        <a:pt x="15" y="379"/>
                      </a:lnTo>
                      <a:lnTo>
                        <a:pt x="15" y="377"/>
                      </a:lnTo>
                      <a:lnTo>
                        <a:pt x="17" y="377"/>
                      </a:lnTo>
                      <a:close/>
                      <a:moveTo>
                        <a:pt x="16" y="373"/>
                      </a:moveTo>
                      <a:lnTo>
                        <a:pt x="16" y="375"/>
                      </a:lnTo>
                      <a:lnTo>
                        <a:pt x="16" y="375"/>
                      </a:lnTo>
                      <a:lnTo>
                        <a:pt x="16" y="375"/>
                      </a:lnTo>
                      <a:lnTo>
                        <a:pt x="15" y="375"/>
                      </a:lnTo>
                      <a:lnTo>
                        <a:pt x="15" y="375"/>
                      </a:lnTo>
                      <a:lnTo>
                        <a:pt x="16" y="375"/>
                      </a:lnTo>
                      <a:lnTo>
                        <a:pt x="16" y="373"/>
                      </a:lnTo>
                      <a:close/>
                      <a:moveTo>
                        <a:pt x="13" y="371"/>
                      </a:moveTo>
                      <a:lnTo>
                        <a:pt x="15" y="371"/>
                      </a:lnTo>
                      <a:lnTo>
                        <a:pt x="15" y="371"/>
                      </a:lnTo>
                      <a:lnTo>
                        <a:pt x="15" y="371"/>
                      </a:lnTo>
                      <a:lnTo>
                        <a:pt x="15" y="373"/>
                      </a:lnTo>
                      <a:lnTo>
                        <a:pt x="13" y="373"/>
                      </a:lnTo>
                      <a:lnTo>
                        <a:pt x="13" y="372"/>
                      </a:lnTo>
                      <a:lnTo>
                        <a:pt x="13" y="371"/>
                      </a:lnTo>
                      <a:lnTo>
                        <a:pt x="13" y="371"/>
                      </a:lnTo>
                      <a:lnTo>
                        <a:pt x="13" y="371"/>
                      </a:lnTo>
                      <a:close/>
                      <a:moveTo>
                        <a:pt x="13" y="367"/>
                      </a:moveTo>
                      <a:lnTo>
                        <a:pt x="15" y="367"/>
                      </a:lnTo>
                      <a:lnTo>
                        <a:pt x="15" y="369"/>
                      </a:lnTo>
                      <a:lnTo>
                        <a:pt x="13" y="369"/>
                      </a:lnTo>
                      <a:lnTo>
                        <a:pt x="13" y="369"/>
                      </a:lnTo>
                      <a:lnTo>
                        <a:pt x="13" y="369"/>
                      </a:lnTo>
                      <a:lnTo>
                        <a:pt x="13" y="368"/>
                      </a:lnTo>
                      <a:lnTo>
                        <a:pt x="13" y="367"/>
                      </a:lnTo>
                      <a:lnTo>
                        <a:pt x="13" y="367"/>
                      </a:lnTo>
                      <a:close/>
                      <a:moveTo>
                        <a:pt x="21" y="338"/>
                      </a:moveTo>
                      <a:lnTo>
                        <a:pt x="21" y="339"/>
                      </a:lnTo>
                      <a:lnTo>
                        <a:pt x="23" y="339"/>
                      </a:lnTo>
                      <a:lnTo>
                        <a:pt x="23" y="343"/>
                      </a:lnTo>
                      <a:lnTo>
                        <a:pt x="21" y="343"/>
                      </a:lnTo>
                      <a:lnTo>
                        <a:pt x="20" y="346"/>
                      </a:lnTo>
                      <a:lnTo>
                        <a:pt x="20" y="346"/>
                      </a:lnTo>
                      <a:lnTo>
                        <a:pt x="20" y="347"/>
                      </a:lnTo>
                      <a:lnTo>
                        <a:pt x="21" y="348"/>
                      </a:lnTo>
                      <a:lnTo>
                        <a:pt x="23" y="348"/>
                      </a:lnTo>
                      <a:lnTo>
                        <a:pt x="23" y="348"/>
                      </a:lnTo>
                      <a:lnTo>
                        <a:pt x="23" y="348"/>
                      </a:lnTo>
                      <a:lnTo>
                        <a:pt x="21" y="350"/>
                      </a:lnTo>
                      <a:lnTo>
                        <a:pt x="21" y="350"/>
                      </a:lnTo>
                      <a:lnTo>
                        <a:pt x="21" y="350"/>
                      </a:lnTo>
                      <a:lnTo>
                        <a:pt x="21" y="351"/>
                      </a:lnTo>
                      <a:lnTo>
                        <a:pt x="21" y="352"/>
                      </a:lnTo>
                      <a:lnTo>
                        <a:pt x="23" y="354"/>
                      </a:lnTo>
                      <a:lnTo>
                        <a:pt x="21" y="354"/>
                      </a:lnTo>
                      <a:lnTo>
                        <a:pt x="21" y="356"/>
                      </a:lnTo>
                      <a:lnTo>
                        <a:pt x="19" y="356"/>
                      </a:lnTo>
                      <a:lnTo>
                        <a:pt x="19" y="358"/>
                      </a:lnTo>
                      <a:lnTo>
                        <a:pt x="15" y="358"/>
                      </a:lnTo>
                      <a:lnTo>
                        <a:pt x="15" y="354"/>
                      </a:lnTo>
                      <a:lnTo>
                        <a:pt x="15" y="354"/>
                      </a:lnTo>
                      <a:lnTo>
                        <a:pt x="15" y="352"/>
                      </a:lnTo>
                      <a:lnTo>
                        <a:pt x="16" y="352"/>
                      </a:lnTo>
                      <a:lnTo>
                        <a:pt x="16" y="346"/>
                      </a:lnTo>
                      <a:lnTo>
                        <a:pt x="15" y="346"/>
                      </a:lnTo>
                      <a:lnTo>
                        <a:pt x="16" y="339"/>
                      </a:lnTo>
                      <a:lnTo>
                        <a:pt x="19" y="339"/>
                      </a:lnTo>
                      <a:lnTo>
                        <a:pt x="19" y="339"/>
                      </a:lnTo>
                      <a:lnTo>
                        <a:pt x="21" y="338"/>
                      </a:lnTo>
                      <a:close/>
                      <a:moveTo>
                        <a:pt x="2225" y="333"/>
                      </a:moveTo>
                      <a:lnTo>
                        <a:pt x="2225" y="333"/>
                      </a:lnTo>
                      <a:lnTo>
                        <a:pt x="2225" y="333"/>
                      </a:lnTo>
                      <a:lnTo>
                        <a:pt x="2225" y="334"/>
                      </a:lnTo>
                      <a:lnTo>
                        <a:pt x="2225" y="334"/>
                      </a:lnTo>
                      <a:lnTo>
                        <a:pt x="2225" y="333"/>
                      </a:lnTo>
                      <a:close/>
                      <a:moveTo>
                        <a:pt x="2214" y="327"/>
                      </a:moveTo>
                      <a:lnTo>
                        <a:pt x="2218" y="327"/>
                      </a:lnTo>
                      <a:lnTo>
                        <a:pt x="2218" y="329"/>
                      </a:lnTo>
                      <a:lnTo>
                        <a:pt x="2215" y="329"/>
                      </a:lnTo>
                      <a:lnTo>
                        <a:pt x="2215" y="330"/>
                      </a:lnTo>
                      <a:lnTo>
                        <a:pt x="2217" y="331"/>
                      </a:lnTo>
                      <a:lnTo>
                        <a:pt x="2218" y="333"/>
                      </a:lnTo>
                      <a:lnTo>
                        <a:pt x="2219" y="333"/>
                      </a:lnTo>
                      <a:lnTo>
                        <a:pt x="2219" y="335"/>
                      </a:lnTo>
                      <a:lnTo>
                        <a:pt x="2221" y="337"/>
                      </a:lnTo>
                      <a:lnTo>
                        <a:pt x="2222" y="337"/>
                      </a:lnTo>
                      <a:lnTo>
                        <a:pt x="2223" y="335"/>
                      </a:lnTo>
                      <a:lnTo>
                        <a:pt x="2223" y="335"/>
                      </a:lnTo>
                      <a:lnTo>
                        <a:pt x="2225" y="334"/>
                      </a:lnTo>
                      <a:lnTo>
                        <a:pt x="2226" y="337"/>
                      </a:lnTo>
                      <a:lnTo>
                        <a:pt x="2227" y="335"/>
                      </a:lnTo>
                      <a:lnTo>
                        <a:pt x="2228" y="335"/>
                      </a:lnTo>
                      <a:lnTo>
                        <a:pt x="2230" y="334"/>
                      </a:lnTo>
                      <a:lnTo>
                        <a:pt x="2230" y="337"/>
                      </a:lnTo>
                      <a:lnTo>
                        <a:pt x="2230" y="338"/>
                      </a:lnTo>
                      <a:lnTo>
                        <a:pt x="2230" y="339"/>
                      </a:lnTo>
                      <a:lnTo>
                        <a:pt x="2228" y="341"/>
                      </a:lnTo>
                      <a:lnTo>
                        <a:pt x="2228" y="342"/>
                      </a:lnTo>
                      <a:lnTo>
                        <a:pt x="2228" y="343"/>
                      </a:lnTo>
                      <a:lnTo>
                        <a:pt x="2228" y="345"/>
                      </a:lnTo>
                      <a:lnTo>
                        <a:pt x="2230" y="346"/>
                      </a:lnTo>
                      <a:lnTo>
                        <a:pt x="2228" y="346"/>
                      </a:lnTo>
                      <a:lnTo>
                        <a:pt x="2227" y="348"/>
                      </a:lnTo>
                      <a:lnTo>
                        <a:pt x="2226" y="348"/>
                      </a:lnTo>
                      <a:lnTo>
                        <a:pt x="2226" y="348"/>
                      </a:lnTo>
                      <a:lnTo>
                        <a:pt x="2225" y="351"/>
                      </a:lnTo>
                      <a:lnTo>
                        <a:pt x="2222" y="354"/>
                      </a:lnTo>
                      <a:lnTo>
                        <a:pt x="2222" y="355"/>
                      </a:lnTo>
                      <a:lnTo>
                        <a:pt x="2222" y="355"/>
                      </a:lnTo>
                      <a:lnTo>
                        <a:pt x="2222" y="356"/>
                      </a:lnTo>
                      <a:lnTo>
                        <a:pt x="2221" y="356"/>
                      </a:lnTo>
                      <a:lnTo>
                        <a:pt x="2221" y="359"/>
                      </a:lnTo>
                      <a:lnTo>
                        <a:pt x="2219" y="359"/>
                      </a:lnTo>
                      <a:lnTo>
                        <a:pt x="2219" y="360"/>
                      </a:lnTo>
                      <a:lnTo>
                        <a:pt x="2215" y="363"/>
                      </a:lnTo>
                      <a:lnTo>
                        <a:pt x="2215" y="365"/>
                      </a:lnTo>
                      <a:lnTo>
                        <a:pt x="2215" y="368"/>
                      </a:lnTo>
                      <a:lnTo>
                        <a:pt x="2219" y="368"/>
                      </a:lnTo>
                      <a:lnTo>
                        <a:pt x="2219" y="369"/>
                      </a:lnTo>
                      <a:lnTo>
                        <a:pt x="2218" y="369"/>
                      </a:lnTo>
                      <a:lnTo>
                        <a:pt x="2217" y="369"/>
                      </a:lnTo>
                      <a:lnTo>
                        <a:pt x="2215" y="369"/>
                      </a:lnTo>
                      <a:lnTo>
                        <a:pt x="2213" y="369"/>
                      </a:lnTo>
                      <a:lnTo>
                        <a:pt x="2210" y="369"/>
                      </a:lnTo>
                      <a:lnTo>
                        <a:pt x="2210" y="371"/>
                      </a:lnTo>
                      <a:lnTo>
                        <a:pt x="2208" y="372"/>
                      </a:lnTo>
                      <a:lnTo>
                        <a:pt x="2206" y="373"/>
                      </a:lnTo>
                      <a:lnTo>
                        <a:pt x="2206" y="373"/>
                      </a:lnTo>
                      <a:lnTo>
                        <a:pt x="2205" y="373"/>
                      </a:lnTo>
                      <a:lnTo>
                        <a:pt x="2204" y="373"/>
                      </a:lnTo>
                      <a:lnTo>
                        <a:pt x="2204" y="373"/>
                      </a:lnTo>
                      <a:lnTo>
                        <a:pt x="2204" y="373"/>
                      </a:lnTo>
                      <a:lnTo>
                        <a:pt x="2202" y="373"/>
                      </a:lnTo>
                      <a:lnTo>
                        <a:pt x="2202" y="375"/>
                      </a:lnTo>
                      <a:lnTo>
                        <a:pt x="2201" y="375"/>
                      </a:lnTo>
                      <a:lnTo>
                        <a:pt x="2201" y="379"/>
                      </a:lnTo>
                      <a:lnTo>
                        <a:pt x="2201" y="379"/>
                      </a:lnTo>
                      <a:lnTo>
                        <a:pt x="2201" y="381"/>
                      </a:lnTo>
                      <a:lnTo>
                        <a:pt x="2200" y="381"/>
                      </a:lnTo>
                      <a:lnTo>
                        <a:pt x="2200" y="382"/>
                      </a:lnTo>
                      <a:lnTo>
                        <a:pt x="2198" y="384"/>
                      </a:lnTo>
                      <a:lnTo>
                        <a:pt x="2198" y="385"/>
                      </a:lnTo>
                      <a:lnTo>
                        <a:pt x="2197" y="385"/>
                      </a:lnTo>
                      <a:lnTo>
                        <a:pt x="2197" y="389"/>
                      </a:lnTo>
                      <a:lnTo>
                        <a:pt x="2196" y="389"/>
                      </a:lnTo>
                      <a:lnTo>
                        <a:pt x="2196" y="390"/>
                      </a:lnTo>
                      <a:lnTo>
                        <a:pt x="2196" y="390"/>
                      </a:lnTo>
                      <a:lnTo>
                        <a:pt x="2196" y="393"/>
                      </a:lnTo>
                      <a:lnTo>
                        <a:pt x="2194" y="393"/>
                      </a:lnTo>
                      <a:lnTo>
                        <a:pt x="2193" y="394"/>
                      </a:lnTo>
                      <a:lnTo>
                        <a:pt x="2192" y="396"/>
                      </a:lnTo>
                      <a:lnTo>
                        <a:pt x="2192" y="397"/>
                      </a:lnTo>
                      <a:lnTo>
                        <a:pt x="2189" y="398"/>
                      </a:lnTo>
                      <a:lnTo>
                        <a:pt x="2188" y="399"/>
                      </a:lnTo>
                      <a:lnTo>
                        <a:pt x="2187" y="401"/>
                      </a:lnTo>
                      <a:lnTo>
                        <a:pt x="2185" y="401"/>
                      </a:lnTo>
                      <a:lnTo>
                        <a:pt x="2184" y="402"/>
                      </a:lnTo>
                      <a:lnTo>
                        <a:pt x="2181" y="402"/>
                      </a:lnTo>
                      <a:lnTo>
                        <a:pt x="2181" y="402"/>
                      </a:lnTo>
                      <a:lnTo>
                        <a:pt x="2180" y="402"/>
                      </a:lnTo>
                      <a:lnTo>
                        <a:pt x="2179" y="402"/>
                      </a:lnTo>
                      <a:lnTo>
                        <a:pt x="2177" y="402"/>
                      </a:lnTo>
                      <a:lnTo>
                        <a:pt x="2177" y="401"/>
                      </a:lnTo>
                      <a:lnTo>
                        <a:pt x="2176" y="401"/>
                      </a:lnTo>
                      <a:lnTo>
                        <a:pt x="2175" y="399"/>
                      </a:lnTo>
                      <a:lnTo>
                        <a:pt x="2171" y="399"/>
                      </a:lnTo>
                      <a:lnTo>
                        <a:pt x="2171" y="399"/>
                      </a:lnTo>
                      <a:lnTo>
                        <a:pt x="2170" y="399"/>
                      </a:lnTo>
                      <a:lnTo>
                        <a:pt x="2170" y="397"/>
                      </a:lnTo>
                      <a:lnTo>
                        <a:pt x="2168" y="397"/>
                      </a:lnTo>
                      <a:lnTo>
                        <a:pt x="2166" y="398"/>
                      </a:lnTo>
                      <a:lnTo>
                        <a:pt x="2164" y="398"/>
                      </a:lnTo>
                      <a:lnTo>
                        <a:pt x="2164" y="397"/>
                      </a:lnTo>
                      <a:lnTo>
                        <a:pt x="2163" y="397"/>
                      </a:lnTo>
                      <a:lnTo>
                        <a:pt x="2162" y="397"/>
                      </a:lnTo>
                      <a:lnTo>
                        <a:pt x="2162" y="396"/>
                      </a:lnTo>
                      <a:lnTo>
                        <a:pt x="2159" y="394"/>
                      </a:lnTo>
                      <a:lnTo>
                        <a:pt x="2159" y="394"/>
                      </a:lnTo>
                      <a:lnTo>
                        <a:pt x="2158" y="392"/>
                      </a:lnTo>
                      <a:lnTo>
                        <a:pt x="2159" y="392"/>
                      </a:lnTo>
                      <a:lnTo>
                        <a:pt x="2159" y="392"/>
                      </a:lnTo>
                      <a:lnTo>
                        <a:pt x="2162" y="392"/>
                      </a:lnTo>
                      <a:lnTo>
                        <a:pt x="2162" y="389"/>
                      </a:lnTo>
                      <a:lnTo>
                        <a:pt x="2162" y="388"/>
                      </a:lnTo>
                      <a:lnTo>
                        <a:pt x="2163" y="386"/>
                      </a:lnTo>
                      <a:lnTo>
                        <a:pt x="2163" y="385"/>
                      </a:lnTo>
                      <a:lnTo>
                        <a:pt x="2162" y="385"/>
                      </a:lnTo>
                      <a:lnTo>
                        <a:pt x="2162" y="384"/>
                      </a:lnTo>
                      <a:lnTo>
                        <a:pt x="2164" y="384"/>
                      </a:lnTo>
                      <a:lnTo>
                        <a:pt x="2164" y="382"/>
                      </a:lnTo>
                      <a:lnTo>
                        <a:pt x="2164" y="382"/>
                      </a:lnTo>
                      <a:lnTo>
                        <a:pt x="2166" y="381"/>
                      </a:lnTo>
                      <a:lnTo>
                        <a:pt x="2167" y="380"/>
                      </a:lnTo>
                      <a:lnTo>
                        <a:pt x="2168" y="380"/>
                      </a:lnTo>
                      <a:lnTo>
                        <a:pt x="2168" y="377"/>
                      </a:lnTo>
                      <a:lnTo>
                        <a:pt x="2172" y="377"/>
                      </a:lnTo>
                      <a:lnTo>
                        <a:pt x="2173" y="376"/>
                      </a:lnTo>
                      <a:lnTo>
                        <a:pt x="2173" y="375"/>
                      </a:lnTo>
                      <a:lnTo>
                        <a:pt x="2175" y="373"/>
                      </a:lnTo>
                      <a:lnTo>
                        <a:pt x="2176" y="373"/>
                      </a:lnTo>
                      <a:lnTo>
                        <a:pt x="2176" y="372"/>
                      </a:lnTo>
                      <a:lnTo>
                        <a:pt x="2177" y="371"/>
                      </a:lnTo>
                      <a:lnTo>
                        <a:pt x="2179" y="371"/>
                      </a:lnTo>
                      <a:lnTo>
                        <a:pt x="2179" y="371"/>
                      </a:lnTo>
                      <a:lnTo>
                        <a:pt x="2180" y="371"/>
                      </a:lnTo>
                      <a:lnTo>
                        <a:pt x="2180" y="369"/>
                      </a:lnTo>
                      <a:lnTo>
                        <a:pt x="2184" y="369"/>
                      </a:lnTo>
                      <a:lnTo>
                        <a:pt x="2187" y="367"/>
                      </a:lnTo>
                      <a:lnTo>
                        <a:pt x="2188" y="367"/>
                      </a:lnTo>
                      <a:lnTo>
                        <a:pt x="2188" y="367"/>
                      </a:lnTo>
                      <a:lnTo>
                        <a:pt x="2189" y="367"/>
                      </a:lnTo>
                      <a:lnTo>
                        <a:pt x="2191" y="364"/>
                      </a:lnTo>
                      <a:lnTo>
                        <a:pt x="2192" y="364"/>
                      </a:lnTo>
                      <a:lnTo>
                        <a:pt x="2192" y="364"/>
                      </a:lnTo>
                      <a:lnTo>
                        <a:pt x="2192" y="363"/>
                      </a:lnTo>
                      <a:lnTo>
                        <a:pt x="2193" y="363"/>
                      </a:lnTo>
                      <a:lnTo>
                        <a:pt x="2193" y="362"/>
                      </a:lnTo>
                      <a:lnTo>
                        <a:pt x="2194" y="362"/>
                      </a:lnTo>
                      <a:lnTo>
                        <a:pt x="2196" y="362"/>
                      </a:lnTo>
                      <a:lnTo>
                        <a:pt x="2196" y="360"/>
                      </a:lnTo>
                      <a:lnTo>
                        <a:pt x="2196" y="359"/>
                      </a:lnTo>
                      <a:lnTo>
                        <a:pt x="2198" y="358"/>
                      </a:lnTo>
                      <a:lnTo>
                        <a:pt x="2200" y="355"/>
                      </a:lnTo>
                      <a:lnTo>
                        <a:pt x="2202" y="351"/>
                      </a:lnTo>
                      <a:lnTo>
                        <a:pt x="2204" y="347"/>
                      </a:lnTo>
                      <a:lnTo>
                        <a:pt x="2205" y="346"/>
                      </a:lnTo>
                      <a:lnTo>
                        <a:pt x="2205" y="346"/>
                      </a:lnTo>
                      <a:lnTo>
                        <a:pt x="2205" y="346"/>
                      </a:lnTo>
                      <a:lnTo>
                        <a:pt x="2205" y="345"/>
                      </a:lnTo>
                      <a:lnTo>
                        <a:pt x="2206" y="343"/>
                      </a:lnTo>
                      <a:lnTo>
                        <a:pt x="2209" y="341"/>
                      </a:lnTo>
                      <a:lnTo>
                        <a:pt x="2209" y="333"/>
                      </a:lnTo>
                      <a:lnTo>
                        <a:pt x="2214" y="327"/>
                      </a:lnTo>
                      <a:close/>
                      <a:moveTo>
                        <a:pt x="1963" y="327"/>
                      </a:moveTo>
                      <a:lnTo>
                        <a:pt x="1964" y="329"/>
                      </a:lnTo>
                      <a:lnTo>
                        <a:pt x="1965" y="329"/>
                      </a:lnTo>
                      <a:lnTo>
                        <a:pt x="1965" y="329"/>
                      </a:lnTo>
                      <a:lnTo>
                        <a:pt x="1967" y="329"/>
                      </a:lnTo>
                      <a:lnTo>
                        <a:pt x="1968" y="329"/>
                      </a:lnTo>
                      <a:lnTo>
                        <a:pt x="1968" y="329"/>
                      </a:lnTo>
                      <a:lnTo>
                        <a:pt x="1969" y="329"/>
                      </a:lnTo>
                      <a:lnTo>
                        <a:pt x="1969" y="330"/>
                      </a:lnTo>
                      <a:lnTo>
                        <a:pt x="1973" y="330"/>
                      </a:lnTo>
                      <a:lnTo>
                        <a:pt x="1975" y="331"/>
                      </a:lnTo>
                      <a:lnTo>
                        <a:pt x="1976" y="331"/>
                      </a:lnTo>
                      <a:lnTo>
                        <a:pt x="1976" y="333"/>
                      </a:lnTo>
                      <a:lnTo>
                        <a:pt x="1977" y="333"/>
                      </a:lnTo>
                      <a:lnTo>
                        <a:pt x="1977" y="333"/>
                      </a:lnTo>
                      <a:lnTo>
                        <a:pt x="1978" y="334"/>
                      </a:lnTo>
                      <a:lnTo>
                        <a:pt x="1981" y="334"/>
                      </a:lnTo>
                      <a:lnTo>
                        <a:pt x="1982" y="334"/>
                      </a:lnTo>
                      <a:lnTo>
                        <a:pt x="1984" y="333"/>
                      </a:lnTo>
                      <a:lnTo>
                        <a:pt x="1986" y="331"/>
                      </a:lnTo>
                      <a:lnTo>
                        <a:pt x="1988" y="330"/>
                      </a:lnTo>
                      <a:lnTo>
                        <a:pt x="1989" y="330"/>
                      </a:lnTo>
                      <a:lnTo>
                        <a:pt x="1990" y="329"/>
                      </a:lnTo>
                      <a:lnTo>
                        <a:pt x="1992" y="329"/>
                      </a:lnTo>
                      <a:lnTo>
                        <a:pt x="1992" y="329"/>
                      </a:lnTo>
                      <a:lnTo>
                        <a:pt x="1993" y="331"/>
                      </a:lnTo>
                      <a:lnTo>
                        <a:pt x="1993" y="334"/>
                      </a:lnTo>
                      <a:lnTo>
                        <a:pt x="1993" y="338"/>
                      </a:lnTo>
                      <a:lnTo>
                        <a:pt x="1993" y="341"/>
                      </a:lnTo>
                      <a:lnTo>
                        <a:pt x="1993" y="345"/>
                      </a:lnTo>
                      <a:lnTo>
                        <a:pt x="1992" y="345"/>
                      </a:lnTo>
                      <a:lnTo>
                        <a:pt x="1992" y="345"/>
                      </a:lnTo>
                      <a:lnTo>
                        <a:pt x="1992" y="345"/>
                      </a:lnTo>
                      <a:lnTo>
                        <a:pt x="1992" y="345"/>
                      </a:lnTo>
                      <a:lnTo>
                        <a:pt x="1992" y="346"/>
                      </a:lnTo>
                      <a:lnTo>
                        <a:pt x="1990" y="346"/>
                      </a:lnTo>
                      <a:lnTo>
                        <a:pt x="1990" y="350"/>
                      </a:lnTo>
                      <a:lnTo>
                        <a:pt x="1990" y="350"/>
                      </a:lnTo>
                      <a:lnTo>
                        <a:pt x="1989" y="354"/>
                      </a:lnTo>
                      <a:lnTo>
                        <a:pt x="1990" y="354"/>
                      </a:lnTo>
                      <a:lnTo>
                        <a:pt x="1990" y="355"/>
                      </a:lnTo>
                      <a:lnTo>
                        <a:pt x="1990" y="356"/>
                      </a:lnTo>
                      <a:lnTo>
                        <a:pt x="1990" y="358"/>
                      </a:lnTo>
                      <a:lnTo>
                        <a:pt x="1989" y="358"/>
                      </a:lnTo>
                      <a:lnTo>
                        <a:pt x="1989" y="358"/>
                      </a:lnTo>
                      <a:lnTo>
                        <a:pt x="1988" y="356"/>
                      </a:lnTo>
                      <a:lnTo>
                        <a:pt x="1988" y="355"/>
                      </a:lnTo>
                      <a:lnTo>
                        <a:pt x="1986" y="354"/>
                      </a:lnTo>
                      <a:lnTo>
                        <a:pt x="1986" y="354"/>
                      </a:lnTo>
                      <a:lnTo>
                        <a:pt x="1986" y="355"/>
                      </a:lnTo>
                      <a:lnTo>
                        <a:pt x="1985" y="356"/>
                      </a:lnTo>
                      <a:lnTo>
                        <a:pt x="1985" y="356"/>
                      </a:lnTo>
                      <a:lnTo>
                        <a:pt x="1984" y="356"/>
                      </a:lnTo>
                      <a:lnTo>
                        <a:pt x="1984" y="360"/>
                      </a:lnTo>
                      <a:lnTo>
                        <a:pt x="1985" y="360"/>
                      </a:lnTo>
                      <a:lnTo>
                        <a:pt x="1985" y="359"/>
                      </a:lnTo>
                      <a:lnTo>
                        <a:pt x="1986" y="359"/>
                      </a:lnTo>
                      <a:lnTo>
                        <a:pt x="1986" y="360"/>
                      </a:lnTo>
                      <a:lnTo>
                        <a:pt x="1985" y="360"/>
                      </a:lnTo>
                      <a:lnTo>
                        <a:pt x="1985" y="362"/>
                      </a:lnTo>
                      <a:lnTo>
                        <a:pt x="1984" y="360"/>
                      </a:lnTo>
                      <a:lnTo>
                        <a:pt x="1984" y="362"/>
                      </a:lnTo>
                      <a:lnTo>
                        <a:pt x="1982" y="362"/>
                      </a:lnTo>
                      <a:lnTo>
                        <a:pt x="1982" y="362"/>
                      </a:lnTo>
                      <a:lnTo>
                        <a:pt x="1982" y="363"/>
                      </a:lnTo>
                      <a:lnTo>
                        <a:pt x="1980" y="363"/>
                      </a:lnTo>
                      <a:lnTo>
                        <a:pt x="1980" y="362"/>
                      </a:lnTo>
                      <a:lnTo>
                        <a:pt x="1976" y="362"/>
                      </a:lnTo>
                      <a:lnTo>
                        <a:pt x="1976" y="362"/>
                      </a:lnTo>
                      <a:lnTo>
                        <a:pt x="1975" y="360"/>
                      </a:lnTo>
                      <a:lnTo>
                        <a:pt x="1976" y="359"/>
                      </a:lnTo>
                      <a:lnTo>
                        <a:pt x="1975" y="358"/>
                      </a:lnTo>
                      <a:lnTo>
                        <a:pt x="1975" y="359"/>
                      </a:lnTo>
                      <a:lnTo>
                        <a:pt x="1973" y="359"/>
                      </a:lnTo>
                      <a:lnTo>
                        <a:pt x="1973" y="358"/>
                      </a:lnTo>
                      <a:lnTo>
                        <a:pt x="1973" y="358"/>
                      </a:lnTo>
                      <a:lnTo>
                        <a:pt x="1972" y="358"/>
                      </a:lnTo>
                      <a:lnTo>
                        <a:pt x="1972" y="356"/>
                      </a:lnTo>
                      <a:lnTo>
                        <a:pt x="1972" y="356"/>
                      </a:lnTo>
                      <a:lnTo>
                        <a:pt x="1972" y="355"/>
                      </a:lnTo>
                      <a:lnTo>
                        <a:pt x="1972" y="355"/>
                      </a:lnTo>
                      <a:lnTo>
                        <a:pt x="1971" y="355"/>
                      </a:lnTo>
                      <a:lnTo>
                        <a:pt x="1969" y="352"/>
                      </a:lnTo>
                      <a:lnTo>
                        <a:pt x="1968" y="351"/>
                      </a:lnTo>
                      <a:lnTo>
                        <a:pt x="1968" y="347"/>
                      </a:lnTo>
                      <a:lnTo>
                        <a:pt x="1971" y="347"/>
                      </a:lnTo>
                      <a:lnTo>
                        <a:pt x="1971" y="346"/>
                      </a:lnTo>
                      <a:lnTo>
                        <a:pt x="1969" y="346"/>
                      </a:lnTo>
                      <a:lnTo>
                        <a:pt x="1968" y="345"/>
                      </a:lnTo>
                      <a:lnTo>
                        <a:pt x="1967" y="343"/>
                      </a:lnTo>
                      <a:lnTo>
                        <a:pt x="1967" y="342"/>
                      </a:lnTo>
                      <a:lnTo>
                        <a:pt x="1964" y="341"/>
                      </a:lnTo>
                      <a:lnTo>
                        <a:pt x="1964" y="338"/>
                      </a:lnTo>
                      <a:lnTo>
                        <a:pt x="1964" y="338"/>
                      </a:lnTo>
                      <a:lnTo>
                        <a:pt x="1964" y="337"/>
                      </a:lnTo>
                      <a:lnTo>
                        <a:pt x="1961" y="335"/>
                      </a:lnTo>
                      <a:lnTo>
                        <a:pt x="1960" y="327"/>
                      </a:lnTo>
                      <a:lnTo>
                        <a:pt x="1961" y="327"/>
                      </a:lnTo>
                      <a:lnTo>
                        <a:pt x="1963" y="327"/>
                      </a:lnTo>
                      <a:close/>
                      <a:moveTo>
                        <a:pt x="1990" y="318"/>
                      </a:moveTo>
                      <a:lnTo>
                        <a:pt x="1992" y="318"/>
                      </a:lnTo>
                      <a:lnTo>
                        <a:pt x="1993" y="320"/>
                      </a:lnTo>
                      <a:lnTo>
                        <a:pt x="1994" y="320"/>
                      </a:lnTo>
                      <a:lnTo>
                        <a:pt x="1994" y="321"/>
                      </a:lnTo>
                      <a:lnTo>
                        <a:pt x="1994" y="322"/>
                      </a:lnTo>
                      <a:lnTo>
                        <a:pt x="1994" y="322"/>
                      </a:lnTo>
                      <a:lnTo>
                        <a:pt x="1993" y="324"/>
                      </a:lnTo>
                      <a:lnTo>
                        <a:pt x="1992" y="324"/>
                      </a:lnTo>
                      <a:lnTo>
                        <a:pt x="1992" y="322"/>
                      </a:lnTo>
                      <a:lnTo>
                        <a:pt x="1990" y="321"/>
                      </a:lnTo>
                      <a:lnTo>
                        <a:pt x="1989" y="321"/>
                      </a:lnTo>
                      <a:lnTo>
                        <a:pt x="1990" y="318"/>
                      </a:lnTo>
                      <a:lnTo>
                        <a:pt x="1990" y="318"/>
                      </a:lnTo>
                      <a:lnTo>
                        <a:pt x="1990" y="318"/>
                      </a:lnTo>
                      <a:close/>
                      <a:moveTo>
                        <a:pt x="1954" y="316"/>
                      </a:moveTo>
                      <a:lnTo>
                        <a:pt x="1955" y="316"/>
                      </a:lnTo>
                      <a:lnTo>
                        <a:pt x="1955" y="318"/>
                      </a:lnTo>
                      <a:lnTo>
                        <a:pt x="1954" y="321"/>
                      </a:lnTo>
                      <a:lnTo>
                        <a:pt x="1952" y="321"/>
                      </a:lnTo>
                      <a:lnTo>
                        <a:pt x="1954" y="318"/>
                      </a:lnTo>
                      <a:lnTo>
                        <a:pt x="1954" y="316"/>
                      </a:lnTo>
                      <a:close/>
                      <a:moveTo>
                        <a:pt x="2244" y="279"/>
                      </a:moveTo>
                      <a:lnTo>
                        <a:pt x="2244" y="282"/>
                      </a:lnTo>
                      <a:lnTo>
                        <a:pt x="2243" y="282"/>
                      </a:lnTo>
                      <a:lnTo>
                        <a:pt x="2243" y="280"/>
                      </a:lnTo>
                      <a:lnTo>
                        <a:pt x="2243" y="280"/>
                      </a:lnTo>
                      <a:lnTo>
                        <a:pt x="2243" y="279"/>
                      </a:lnTo>
                      <a:lnTo>
                        <a:pt x="2243" y="279"/>
                      </a:lnTo>
                      <a:lnTo>
                        <a:pt x="2244" y="279"/>
                      </a:lnTo>
                      <a:close/>
                      <a:moveTo>
                        <a:pt x="1900" y="267"/>
                      </a:moveTo>
                      <a:lnTo>
                        <a:pt x="1900" y="269"/>
                      </a:lnTo>
                      <a:lnTo>
                        <a:pt x="1904" y="269"/>
                      </a:lnTo>
                      <a:lnTo>
                        <a:pt x="1904" y="271"/>
                      </a:lnTo>
                      <a:lnTo>
                        <a:pt x="1901" y="271"/>
                      </a:lnTo>
                      <a:lnTo>
                        <a:pt x="1899" y="271"/>
                      </a:lnTo>
                      <a:lnTo>
                        <a:pt x="1897" y="271"/>
                      </a:lnTo>
                      <a:lnTo>
                        <a:pt x="1895" y="271"/>
                      </a:lnTo>
                      <a:lnTo>
                        <a:pt x="1896" y="269"/>
                      </a:lnTo>
                      <a:lnTo>
                        <a:pt x="1900" y="267"/>
                      </a:lnTo>
                      <a:close/>
                      <a:moveTo>
                        <a:pt x="2218" y="257"/>
                      </a:moveTo>
                      <a:lnTo>
                        <a:pt x="2218" y="258"/>
                      </a:lnTo>
                      <a:lnTo>
                        <a:pt x="2218" y="258"/>
                      </a:lnTo>
                      <a:lnTo>
                        <a:pt x="2219" y="261"/>
                      </a:lnTo>
                      <a:lnTo>
                        <a:pt x="2221" y="261"/>
                      </a:lnTo>
                      <a:lnTo>
                        <a:pt x="2221" y="262"/>
                      </a:lnTo>
                      <a:lnTo>
                        <a:pt x="2221" y="262"/>
                      </a:lnTo>
                      <a:lnTo>
                        <a:pt x="2222" y="263"/>
                      </a:lnTo>
                      <a:lnTo>
                        <a:pt x="2222" y="263"/>
                      </a:lnTo>
                      <a:lnTo>
                        <a:pt x="2223" y="263"/>
                      </a:lnTo>
                      <a:lnTo>
                        <a:pt x="2223" y="262"/>
                      </a:lnTo>
                      <a:lnTo>
                        <a:pt x="2225" y="262"/>
                      </a:lnTo>
                      <a:lnTo>
                        <a:pt x="2225" y="262"/>
                      </a:lnTo>
                      <a:lnTo>
                        <a:pt x="2225" y="263"/>
                      </a:lnTo>
                      <a:lnTo>
                        <a:pt x="2228" y="263"/>
                      </a:lnTo>
                      <a:lnTo>
                        <a:pt x="2228" y="266"/>
                      </a:lnTo>
                      <a:lnTo>
                        <a:pt x="2231" y="267"/>
                      </a:lnTo>
                      <a:lnTo>
                        <a:pt x="2231" y="270"/>
                      </a:lnTo>
                      <a:lnTo>
                        <a:pt x="2234" y="269"/>
                      </a:lnTo>
                      <a:lnTo>
                        <a:pt x="2235" y="274"/>
                      </a:lnTo>
                      <a:lnTo>
                        <a:pt x="2234" y="274"/>
                      </a:lnTo>
                      <a:lnTo>
                        <a:pt x="2234" y="275"/>
                      </a:lnTo>
                      <a:lnTo>
                        <a:pt x="2234" y="276"/>
                      </a:lnTo>
                      <a:lnTo>
                        <a:pt x="2234" y="278"/>
                      </a:lnTo>
                      <a:lnTo>
                        <a:pt x="2235" y="279"/>
                      </a:lnTo>
                      <a:lnTo>
                        <a:pt x="2235" y="280"/>
                      </a:lnTo>
                      <a:lnTo>
                        <a:pt x="2236" y="280"/>
                      </a:lnTo>
                      <a:lnTo>
                        <a:pt x="2236" y="280"/>
                      </a:lnTo>
                      <a:lnTo>
                        <a:pt x="2236" y="282"/>
                      </a:lnTo>
                      <a:lnTo>
                        <a:pt x="2235" y="282"/>
                      </a:lnTo>
                      <a:lnTo>
                        <a:pt x="2236" y="288"/>
                      </a:lnTo>
                      <a:lnTo>
                        <a:pt x="2236" y="288"/>
                      </a:lnTo>
                      <a:lnTo>
                        <a:pt x="2236" y="288"/>
                      </a:lnTo>
                      <a:lnTo>
                        <a:pt x="2239" y="288"/>
                      </a:lnTo>
                      <a:lnTo>
                        <a:pt x="2240" y="291"/>
                      </a:lnTo>
                      <a:lnTo>
                        <a:pt x="2242" y="291"/>
                      </a:lnTo>
                      <a:lnTo>
                        <a:pt x="2242" y="287"/>
                      </a:lnTo>
                      <a:lnTo>
                        <a:pt x="2242" y="287"/>
                      </a:lnTo>
                      <a:lnTo>
                        <a:pt x="2242" y="283"/>
                      </a:lnTo>
                      <a:lnTo>
                        <a:pt x="2243" y="283"/>
                      </a:lnTo>
                      <a:lnTo>
                        <a:pt x="2243" y="286"/>
                      </a:lnTo>
                      <a:lnTo>
                        <a:pt x="2244" y="286"/>
                      </a:lnTo>
                      <a:lnTo>
                        <a:pt x="2243" y="286"/>
                      </a:lnTo>
                      <a:lnTo>
                        <a:pt x="2243" y="288"/>
                      </a:lnTo>
                      <a:lnTo>
                        <a:pt x="2245" y="287"/>
                      </a:lnTo>
                      <a:lnTo>
                        <a:pt x="2247" y="291"/>
                      </a:lnTo>
                      <a:lnTo>
                        <a:pt x="2247" y="291"/>
                      </a:lnTo>
                      <a:lnTo>
                        <a:pt x="2245" y="291"/>
                      </a:lnTo>
                      <a:lnTo>
                        <a:pt x="2245" y="292"/>
                      </a:lnTo>
                      <a:lnTo>
                        <a:pt x="2247" y="292"/>
                      </a:lnTo>
                      <a:lnTo>
                        <a:pt x="2247" y="296"/>
                      </a:lnTo>
                      <a:lnTo>
                        <a:pt x="2249" y="299"/>
                      </a:lnTo>
                      <a:lnTo>
                        <a:pt x="2249" y="299"/>
                      </a:lnTo>
                      <a:lnTo>
                        <a:pt x="2253" y="300"/>
                      </a:lnTo>
                      <a:lnTo>
                        <a:pt x="2253" y="300"/>
                      </a:lnTo>
                      <a:lnTo>
                        <a:pt x="2255" y="300"/>
                      </a:lnTo>
                      <a:lnTo>
                        <a:pt x="2255" y="301"/>
                      </a:lnTo>
                      <a:lnTo>
                        <a:pt x="2256" y="301"/>
                      </a:lnTo>
                      <a:lnTo>
                        <a:pt x="2256" y="301"/>
                      </a:lnTo>
                      <a:lnTo>
                        <a:pt x="2257" y="301"/>
                      </a:lnTo>
                      <a:lnTo>
                        <a:pt x="2257" y="301"/>
                      </a:lnTo>
                      <a:lnTo>
                        <a:pt x="2259" y="300"/>
                      </a:lnTo>
                      <a:lnTo>
                        <a:pt x="2261" y="299"/>
                      </a:lnTo>
                      <a:lnTo>
                        <a:pt x="2263" y="299"/>
                      </a:lnTo>
                      <a:lnTo>
                        <a:pt x="2264" y="297"/>
                      </a:lnTo>
                      <a:lnTo>
                        <a:pt x="2266" y="297"/>
                      </a:lnTo>
                      <a:lnTo>
                        <a:pt x="2266" y="297"/>
                      </a:lnTo>
                      <a:lnTo>
                        <a:pt x="2266" y="297"/>
                      </a:lnTo>
                      <a:lnTo>
                        <a:pt x="2268" y="297"/>
                      </a:lnTo>
                      <a:lnTo>
                        <a:pt x="2268" y="299"/>
                      </a:lnTo>
                      <a:lnTo>
                        <a:pt x="2269" y="300"/>
                      </a:lnTo>
                      <a:lnTo>
                        <a:pt x="2269" y="301"/>
                      </a:lnTo>
                      <a:lnTo>
                        <a:pt x="2269" y="301"/>
                      </a:lnTo>
                      <a:lnTo>
                        <a:pt x="2269" y="303"/>
                      </a:lnTo>
                      <a:lnTo>
                        <a:pt x="2268" y="304"/>
                      </a:lnTo>
                      <a:lnTo>
                        <a:pt x="2268" y="305"/>
                      </a:lnTo>
                      <a:lnTo>
                        <a:pt x="2266" y="305"/>
                      </a:lnTo>
                      <a:lnTo>
                        <a:pt x="2266" y="307"/>
                      </a:lnTo>
                      <a:lnTo>
                        <a:pt x="2265" y="307"/>
                      </a:lnTo>
                      <a:lnTo>
                        <a:pt x="2265" y="308"/>
                      </a:lnTo>
                      <a:lnTo>
                        <a:pt x="2265" y="308"/>
                      </a:lnTo>
                      <a:lnTo>
                        <a:pt x="2265" y="309"/>
                      </a:lnTo>
                      <a:lnTo>
                        <a:pt x="2263" y="310"/>
                      </a:lnTo>
                      <a:lnTo>
                        <a:pt x="2264" y="316"/>
                      </a:lnTo>
                      <a:lnTo>
                        <a:pt x="2263" y="316"/>
                      </a:lnTo>
                      <a:lnTo>
                        <a:pt x="2263" y="314"/>
                      </a:lnTo>
                      <a:lnTo>
                        <a:pt x="2260" y="313"/>
                      </a:lnTo>
                      <a:lnTo>
                        <a:pt x="2259" y="314"/>
                      </a:lnTo>
                      <a:lnTo>
                        <a:pt x="2257" y="316"/>
                      </a:lnTo>
                      <a:lnTo>
                        <a:pt x="2256" y="317"/>
                      </a:lnTo>
                      <a:lnTo>
                        <a:pt x="2255" y="318"/>
                      </a:lnTo>
                      <a:lnTo>
                        <a:pt x="2256" y="320"/>
                      </a:lnTo>
                      <a:lnTo>
                        <a:pt x="2257" y="321"/>
                      </a:lnTo>
                      <a:lnTo>
                        <a:pt x="2256" y="321"/>
                      </a:lnTo>
                      <a:lnTo>
                        <a:pt x="2256" y="321"/>
                      </a:lnTo>
                      <a:lnTo>
                        <a:pt x="2255" y="321"/>
                      </a:lnTo>
                      <a:lnTo>
                        <a:pt x="2255" y="321"/>
                      </a:lnTo>
                      <a:lnTo>
                        <a:pt x="2255" y="326"/>
                      </a:lnTo>
                      <a:lnTo>
                        <a:pt x="2249" y="329"/>
                      </a:lnTo>
                      <a:lnTo>
                        <a:pt x="2249" y="333"/>
                      </a:lnTo>
                      <a:lnTo>
                        <a:pt x="2248" y="333"/>
                      </a:lnTo>
                      <a:lnTo>
                        <a:pt x="2248" y="335"/>
                      </a:lnTo>
                      <a:lnTo>
                        <a:pt x="2247" y="335"/>
                      </a:lnTo>
                      <a:lnTo>
                        <a:pt x="2247" y="337"/>
                      </a:lnTo>
                      <a:lnTo>
                        <a:pt x="2245" y="339"/>
                      </a:lnTo>
                      <a:lnTo>
                        <a:pt x="2244" y="339"/>
                      </a:lnTo>
                      <a:lnTo>
                        <a:pt x="2243" y="341"/>
                      </a:lnTo>
                      <a:lnTo>
                        <a:pt x="2242" y="341"/>
                      </a:lnTo>
                      <a:lnTo>
                        <a:pt x="2240" y="339"/>
                      </a:lnTo>
                      <a:lnTo>
                        <a:pt x="2240" y="339"/>
                      </a:lnTo>
                      <a:lnTo>
                        <a:pt x="2238" y="338"/>
                      </a:lnTo>
                      <a:lnTo>
                        <a:pt x="2236" y="338"/>
                      </a:lnTo>
                      <a:lnTo>
                        <a:pt x="2236" y="338"/>
                      </a:lnTo>
                      <a:lnTo>
                        <a:pt x="2235" y="338"/>
                      </a:lnTo>
                      <a:lnTo>
                        <a:pt x="2234" y="337"/>
                      </a:lnTo>
                      <a:lnTo>
                        <a:pt x="2234" y="335"/>
                      </a:lnTo>
                      <a:lnTo>
                        <a:pt x="2235" y="335"/>
                      </a:lnTo>
                      <a:lnTo>
                        <a:pt x="2235" y="334"/>
                      </a:lnTo>
                      <a:lnTo>
                        <a:pt x="2236" y="334"/>
                      </a:lnTo>
                      <a:lnTo>
                        <a:pt x="2236" y="330"/>
                      </a:lnTo>
                      <a:lnTo>
                        <a:pt x="2238" y="330"/>
                      </a:lnTo>
                      <a:lnTo>
                        <a:pt x="2238" y="327"/>
                      </a:lnTo>
                      <a:lnTo>
                        <a:pt x="2238" y="326"/>
                      </a:lnTo>
                      <a:lnTo>
                        <a:pt x="2236" y="324"/>
                      </a:lnTo>
                      <a:lnTo>
                        <a:pt x="2235" y="321"/>
                      </a:lnTo>
                      <a:lnTo>
                        <a:pt x="2234" y="321"/>
                      </a:lnTo>
                      <a:lnTo>
                        <a:pt x="2232" y="320"/>
                      </a:lnTo>
                      <a:lnTo>
                        <a:pt x="2232" y="320"/>
                      </a:lnTo>
                      <a:lnTo>
                        <a:pt x="2230" y="318"/>
                      </a:lnTo>
                      <a:lnTo>
                        <a:pt x="2228" y="317"/>
                      </a:lnTo>
                      <a:lnTo>
                        <a:pt x="2226" y="317"/>
                      </a:lnTo>
                      <a:lnTo>
                        <a:pt x="2225" y="316"/>
                      </a:lnTo>
                      <a:lnTo>
                        <a:pt x="2225" y="313"/>
                      </a:lnTo>
                      <a:lnTo>
                        <a:pt x="2225" y="313"/>
                      </a:lnTo>
                      <a:lnTo>
                        <a:pt x="2225" y="313"/>
                      </a:lnTo>
                      <a:lnTo>
                        <a:pt x="2225" y="312"/>
                      </a:lnTo>
                      <a:lnTo>
                        <a:pt x="2227" y="312"/>
                      </a:lnTo>
                      <a:lnTo>
                        <a:pt x="2230" y="312"/>
                      </a:lnTo>
                      <a:lnTo>
                        <a:pt x="2231" y="309"/>
                      </a:lnTo>
                      <a:lnTo>
                        <a:pt x="2231" y="309"/>
                      </a:lnTo>
                      <a:lnTo>
                        <a:pt x="2231" y="308"/>
                      </a:lnTo>
                      <a:lnTo>
                        <a:pt x="2232" y="308"/>
                      </a:lnTo>
                      <a:lnTo>
                        <a:pt x="2232" y="305"/>
                      </a:lnTo>
                      <a:lnTo>
                        <a:pt x="2234" y="305"/>
                      </a:lnTo>
                      <a:lnTo>
                        <a:pt x="2234" y="304"/>
                      </a:lnTo>
                      <a:lnTo>
                        <a:pt x="2234" y="304"/>
                      </a:lnTo>
                      <a:lnTo>
                        <a:pt x="2234" y="300"/>
                      </a:lnTo>
                      <a:lnTo>
                        <a:pt x="2235" y="300"/>
                      </a:lnTo>
                      <a:lnTo>
                        <a:pt x="2235" y="297"/>
                      </a:lnTo>
                      <a:lnTo>
                        <a:pt x="2234" y="295"/>
                      </a:lnTo>
                      <a:lnTo>
                        <a:pt x="2234" y="292"/>
                      </a:lnTo>
                      <a:lnTo>
                        <a:pt x="2234" y="291"/>
                      </a:lnTo>
                      <a:lnTo>
                        <a:pt x="2235" y="290"/>
                      </a:lnTo>
                      <a:lnTo>
                        <a:pt x="2231" y="288"/>
                      </a:lnTo>
                      <a:lnTo>
                        <a:pt x="2231" y="286"/>
                      </a:lnTo>
                      <a:lnTo>
                        <a:pt x="2231" y="283"/>
                      </a:lnTo>
                      <a:lnTo>
                        <a:pt x="2232" y="283"/>
                      </a:lnTo>
                      <a:lnTo>
                        <a:pt x="2231" y="280"/>
                      </a:lnTo>
                      <a:lnTo>
                        <a:pt x="2230" y="279"/>
                      </a:lnTo>
                      <a:lnTo>
                        <a:pt x="2228" y="278"/>
                      </a:lnTo>
                      <a:lnTo>
                        <a:pt x="2227" y="276"/>
                      </a:lnTo>
                      <a:lnTo>
                        <a:pt x="2226" y="275"/>
                      </a:lnTo>
                      <a:lnTo>
                        <a:pt x="2225" y="275"/>
                      </a:lnTo>
                      <a:lnTo>
                        <a:pt x="2225" y="274"/>
                      </a:lnTo>
                      <a:lnTo>
                        <a:pt x="2225" y="274"/>
                      </a:lnTo>
                      <a:lnTo>
                        <a:pt x="2225" y="273"/>
                      </a:lnTo>
                      <a:lnTo>
                        <a:pt x="2223" y="271"/>
                      </a:lnTo>
                      <a:lnTo>
                        <a:pt x="2222" y="269"/>
                      </a:lnTo>
                      <a:lnTo>
                        <a:pt x="2222" y="269"/>
                      </a:lnTo>
                      <a:lnTo>
                        <a:pt x="2221" y="266"/>
                      </a:lnTo>
                      <a:lnTo>
                        <a:pt x="2221" y="266"/>
                      </a:lnTo>
                      <a:lnTo>
                        <a:pt x="2221" y="265"/>
                      </a:lnTo>
                      <a:lnTo>
                        <a:pt x="2219" y="263"/>
                      </a:lnTo>
                      <a:lnTo>
                        <a:pt x="2219" y="262"/>
                      </a:lnTo>
                      <a:lnTo>
                        <a:pt x="2218" y="262"/>
                      </a:lnTo>
                      <a:lnTo>
                        <a:pt x="2217" y="261"/>
                      </a:lnTo>
                      <a:lnTo>
                        <a:pt x="2215" y="258"/>
                      </a:lnTo>
                      <a:lnTo>
                        <a:pt x="2215" y="257"/>
                      </a:lnTo>
                      <a:lnTo>
                        <a:pt x="2217" y="257"/>
                      </a:lnTo>
                      <a:lnTo>
                        <a:pt x="2218" y="257"/>
                      </a:lnTo>
                      <a:close/>
                      <a:moveTo>
                        <a:pt x="207" y="228"/>
                      </a:moveTo>
                      <a:lnTo>
                        <a:pt x="207" y="229"/>
                      </a:lnTo>
                      <a:lnTo>
                        <a:pt x="206" y="229"/>
                      </a:lnTo>
                      <a:lnTo>
                        <a:pt x="206" y="231"/>
                      </a:lnTo>
                      <a:lnTo>
                        <a:pt x="206" y="231"/>
                      </a:lnTo>
                      <a:lnTo>
                        <a:pt x="205" y="231"/>
                      </a:lnTo>
                      <a:lnTo>
                        <a:pt x="205" y="229"/>
                      </a:lnTo>
                      <a:lnTo>
                        <a:pt x="207" y="228"/>
                      </a:lnTo>
                      <a:close/>
                      <a:moveTo>
                        <a:pt x="212" y="228"/>
                      </a:moveTo>
                      <a:lnTo>
                        <a:pt x="214" y="228"/>
                      </a:lnTo>
                      <a:lnTo>
                        <a:pt x="215" y="228"/>
                      </a:lnTo>
                      <a:lnTo>
                        <a:pt x="215" y="228"/>
                      </a:lnTo>
                      <a:lnTo>
                        <a:pt x="215" y="228"/>
                      </a:lnTo>
                      <a:lnTo>
                        <a:pt x="214" y="228"/>
                      </a:lnTo>
                      <a:lnTo>
                        <a:pt x="212" y="229"/>
                      </a:lnTo>
                      <a:lnTo>
                        <a:pt x="210" y="229"/>
                      </a:lnTo>
                      <a:lnTo>
                        <a:pt x="210" y="228"/>
                      </a:lnTo>
                      <a:lnTo>
                        <a:pt x="211" y="228"/>
                      </a:lnTo>
                      <a:lnTo>
                        <a:pt x="212" y="228"/>
                      </a:lnTo>
                      <a:close/>
                      <a:moveTo>
                        <a:pt x="218" y="223"/>
                      </a:moveTo>
                      <a:lnTo>
                        <a:pt x="216" y="225"/>
                      </a:lnTo>
                      <a:lnTo>
                        <a:pt x="216" y="225"/>
                      </a:lnTo>
                      <a:lnTo>
                        <a:pt x="214" y="225"/>
                      </a:lnTo>
                      <a:lnTo>
                        <a:pt x="215" y="224"/>
                      </a:lnTo>
                      <a:lnTo>
                        <a:pt x="215" y="224"/>
                      </a:lnTo>
                      <a:lnTo>
                        <a:pt x="218" y="223"/>
                      </a:lnTo>
                      <a:close/>
                      <a:moveTo>
                        <a:pt x="1882" y="218"/>
                      </a:moveTo>
                      <a:lnTo>
                        <a:pt x="1879" y="218"/>
                      </a:lnTo>
                      <a:lnTo>
                        <a:pt x="1879" y="219"/>
                      </a:lnTo>
                      <a:lnTo>
                        <a:pt x="1882" y="219"/>
                      </a:lnTo>
                      <a:lnTo>
                        <a:pt x="1882" y="218"/>
                      </a:lnTo>
                      <a:close/>
                      <a:moveTo>
                        <a:pt x="1883" y="216"/>
                      </a:moveTo>
                      <a:lnTo>
                        <a:pt x="1883" y="216"/>
                      </a:lnTo>
                      <a:lnTo>
                        <a:pt x="1884" y="219"/>
                      </a:lnTo>
                      <a:lnTo>
                        <a:pt x="1885" y="221"/>
                      </a:lnTo>
                      <a:lnTo>
                        <a:pt x="1885" y="224"/>
                      </a:lnTo>
                      <a:lnTo>
                        <a:pt x="1887" y="225"/>
                      </a:lnTo>
                      <a:lnTo>
                        <a:pt x="1888" y="225"/>
                      </a:lnTo>
                      <a:lnTo>
                        <a:pt x="1888" y="224"/>
                      </a:lnTo>
                      <a:lnTo>
                        <a:pt x="1889" y="224"/>
                      </a:lnTo>
                      <a:lnTo>
                        <a:pt x="1889" y="221"/>
                      </a:lnTo>
                      <a:lnTo>
                        <a:pt x="1888" y="220"/>
                      </a:lnTo>
                      <a:lnTo>
                        <a:pt x="1887" y="219"/>
                      </a:lnTo>
                      <a:lnTo>
                        <a:pt x="1887" y="218"/>
                      </a:lnTo>
                      <a:lnTo>
                        <a:pt x="1885" y="216"/>
                      </a:lnTo>
                      <a:lnTo>
                        <a:pt x="1883" y="216"/>
                      </a:lnTo>
                      <a:close/>
                      <a:moveTo>
                        <a:pt x="1897" y="211"/>
                      </a:moveTo>
                      <a:lnTo>
                        <a:pt x="1903" y="219"/>
                      </a:lnTo>
                      <a:lnTo>
                        <a:pt x="1903" y="219"/>
                      </a:lnTo>
                      <a:lnTo>
                        <a:pt x="1903" y="214"/>
                      </a:lnTo>
                      <a:lnTo>
                        <a:pt x="1903" y="214"/>
                      </a:lnTo>
                      <a:lnTo>
                        <a:pt x="1903" y="214"/>
                      </a:lnTo>
                      <a:lnTo>
                        <a:pt x="1903" y="214"/>
                      </a:lnTo>
                      <a:lnTo>
                        <a:pt x="1901" y="212"/>
                      </a:lnTo>
                      <a:lnTo>
                        <a:pt x="1900" y="211"/>
                      </a:lnTo>
                      <a:lnTo>
                        <a:pt x="1897" y="211"/>
                      </a:lnTo>
                      <a:close/>
                      <a:moveTo>
                        <a:pt x="1685" y="148"/>
                      </a:moveTo>
                      <a:lnTo>
                        <a:pt x="1685" y="149"/>
                      </a:lnTo>
                      <a:lnTo>
                        <a:pt x="1685" y="149"/>
                      </a:lnTo>
                      <a:lnTo>
                        <a:pt x="1687" y="149"/>
                      </a:lnTo>
                      <a:lnTo>
                        <a:pt x="1685" y="149"/>
                      </a:lnTo>
                      <a:lnTo>
                        <a:pt x="1685" y="148"/>
                      </a:lnTo>
                      <a:close/>
                      <a:moveTo>
                        <a:pt x="2173" y="114"/>
                      </a:moveTo>
                      <a:lnTo>
                        <a:pt x="2175" y="114"/>
                      </a:lnTo>
                      <a:lnTo>
                        <a:pt x="2175" y="117"/>
                      </a:lnTo>
                      <a:lnTo>
                        <a:pt x="2173" y="117"/>
                      </a:lnTo>
                      <a:lnTo>
                        <a:pt x="2173" y="115"/>
                      </a:lnTo>
                      <a:lnTo>
                        <a:pt x="2173" y="114"/>
                      </a:lnTo>
                      <a:close/>
                      <a:moveTo>
                        <a:pt x="2166" y="105"/>
                      </a:moveTo>
                      <a:lnTo>
                        <a:pt x="2166" y="105"/>
                      </a:lnTo>
                      <a:lnTo>
                        <a:pt x="2166" y="106"/>
                      </a:lnTo>
                      <a:lnTo>
                        <a:pt x="2167" y="106"/>
                      </a:lnTo>
                      <a:lnTo>
                        <a:pt x="2167" y="109"/>
                      </a:lnTo>
                      <a:lnTo>
                        <a:pt x="2167" y="109"/>
                      </a:lnTo>
                      <a:lnTo>
                        <a:pt x="2167" y="110"/>
                      </a:lnTo>
                      <a:lnTo>
                        <a:pt x="2164" y="109"/>
                      </a:lnTo>
                      <a:lnTo>
                        <a:pt x="2166" y="105"/>
                      </a:lnTo>
                      <a:close/>
                      <a:moveTo>
                        <a:pt x="1171" y="104"/>
                      </a:moveTo>
                      <a:lnTo>
                        <a:pt x="1171" y="105"/>
                      </a:lnTo>
                      <a:lnTo>
                        <a:pt x="1172" y="106"/>
                      </a:lnTo>
                      <a:lnTo>
                        <a:pt x="1172" y="108"/>
                      </a:lnTo>
                      <a:lnTo>
                        <a:pt x="1173" y="109"/>
                      </a:lnTo>
                      <a:lnTo>
                        <a:pt x="1168" y="109"/>
                      </a:lnTo>
                      <a:lnTo>
                        <a:pt x="1168" y="108"/>
                      </a:lnTo>
                      <a:lnTo>
                        <a:pt x="1167" y="106"/>
                      </a:lnTo>
                      <a:lnTo>
                        <a:pt x="1167" y="106"/>
                      </a:lnTo>
                      <a:lnTo>
                        <a:pt x="1167" y="105"/>
                      </a:lnTo>
                      <a:lnTo>
                        <a:pt x="1168" y="104"/>
                      </a:lnTo>
                      <a:lnTo>
                        <a:pt x="1169" y="104"/>
                      </a:lnTo>
                      <a:lnTo>
                        <a:pt x="1171" y="104"/>
                      </a:lnTo>
                      <a:close/>
                      <a:moveTo>
                        <a:pt x="2141" y="98"/>
                      </a:moveTo>
                      <a:lnTo>
                        <a:pt x="2146" y="100"/>
                      </a:lnTo>
                      <a:lnTo>
                        <a:pt x="2146" y="101"/>
                      </a:lnTo>
                      <a:lnTo>
                        <a:pt x="2146" y="104"/>
                      </a:lnTo>
                      <a:lnTo>
                        <a:pt x="2147" y="105"/>
                      </a:lnTo>
                      <a:lnTo>
                        <a:pt x="2150" y="106"/>
                      </a:lnTo>
                      <a:lnTo>
                        <a:pt x="2150" y="106"/>
                      </a:lnTo>
                      <a:lnTo>
                        <a:pt x="2150" y="108"/>
                      </a:lnTo>
                      <a:lnTo>
                        <a:pt x="2151" y="109"/>
                      </a:lnTo>
                      <a:lnTo>
                        <a:pt x="2153" y="109"/>
                      </a:lnTo>
                      <a:lnTo>
                        <a:pt x="2154" y="110"/>
                      </a:lnTo>
                      <a:lnTo>
                        <a:pt x="2154" y="110"/>
                      </a:lnTo>
                      <a:lnTo>
                        <a:pt x="2155" y="114"/>
                      </a:lnTo>
                      <a:lnTo>
                        <a:pt x="2156" y="114"/>
                      </a:lnTo>
                      <a:lnTo>
                        <a:pt x="2158" y="114"/>
                      </a:lnTo>
                      <a:lnTo>
                        <a:pt x="2158" y="114"/>
                      </a:lnTo>
                      <a:lnTo>
                        <a:pt x="2159" y="114"/>
                      </a:lnTo>
                      <a:lnTo>
                        <a:pt x="2160" y="114"/>
                      </a:lnTo>
                      <a:lnTo>
                        <a:pt x="2160" y="115"/>
                      </a:lnTo>
                      <a:lnTo>
                        <a:pt x="2162" y="117"/>
                      </a:lnTo>
                      <a:lnTo>
                        <a:pt x="2162" y="117"/>
                      </a:lnTo>
                      <a:lnTo>
                        <a:pt x="2163" y="117"/>
                      </a:lnTo>
                      <a:lnTo>
                        <a:pt x="2163" y="118"/>
                      </a:lnTo>
                      <a:lnTo>
                        <a:pt x="2164" y="118"/>
                      </a:lnTo>
                      <a:lnTo>
                        <a:pt x="2166" y="119"/>
                      </a:lnTo>
                      <a:lnTo>
                        <a:pt x="2167" y="121"/>
                      </a:lnTo>
                      <a:lnTo>
                        <a:pt x="2167" y="122"/>
                      </a:lnTo>
                      <a:lnTo>
                        <a:pt x="2167" y="122"/>
                      </a:lnTo>
                      <a:lnTo>
                        <a:pt x="2166" y="123"/>
                      </a:lnTo>
                      <a:lnTo>
                        <a:pt x="2166" y="123"/>
                      </a:lnTo>
                      <a:lnTo>
                        <a:pt x="2164" y="123"/>
                      </a:lnTo>
                      <a:lnTo>
                        <a:pt x="2164" y="123"/>
                      </a:lnTo>
                      <a:lnTo>
                        <a:pt x="2162" y="123"/>
                      </a:lnTo>
                      <a:lnTo>
                        <a:pt x="2160" y="121"/>
                      </a:lnTo>
                      <a:lnTo>
                        <a:pt x="2158" y="121"/>
                      </a:lnTo>
                      <a:lnTo>
                        <a:pt x="2158" y="119"/>
                      </a:lnTo>
                      <a:lnTo>
                        <a:pt x="2155" y="119"/>
                      </a:lnTo>
                      <a:lnTo>
                        <a:pt x="2151" y="115"/>
                      </a:lnTo>
                      <a:lnTo>
                        <a:pt x="2151" y="114"/>
                      </a:lnTo>
                      <a:lnTo>
                        <a:pt x="2149" y="113"/>
                      </a:lnTo>
                      <a:lnTo>
                        <a:pt x="2149" y="111"/>
                      </a:lnTo>
                      <a:lnTo>
                        <a:pt x="2146" y="110"/>
                      </a:lnTo>
                      <a:lnTo>
                        <a:pt x="2146" y="109"/>
                      </a:lnTo>
                      <a:lnTo>
                        <a:pt x="2146" y="109"/>
                      </a:lnTo>
                      <a:lnTo>
                        <a:pt x="2146" y="108"/>
                      </a:lnTo>
                      <a:lnTo>
                        <a:pt x="2143" y="108"/>
                      </a:lnTo>
                      <a:lnTo>
                        <a:pt x="2143" y="106"/>
                      </a:lnTo>
                      <a:lnTo>
                        <a:pt x="2142" y="106"/>
                      </a:lnTo>
                      <a:lnTo>
                        <a:pt x="2142" y="104"/>
                      </a:lnTo>
                      <a:lnTo>
                        <a:pt x="2141" y="102"/>
                      </a:lnTo>
                      <a:lnTo>
                        <a:pt x="2141" y="101"/>
                      </a:lnTo>
                      <a:lnTo>
                        <a:pt x="2141" y="98"/>
                      </a:lnTo>
                      <a:lnTo>
                        <a:pt x="2141" y="98"/>
                      </a:lnTo>
                      <a:close/>
                      <a:moveTo>
                        <a:pt x="1190" y="92"/>
                      </a:moveTo>
                      <a:lnTo>
                        <a:pt x="1190" y="94"/>
                      </a:lnTo>
                      <a:lnTo>
                        <a:pt x="1190" y="97"/>
                      </a:lnTo>
                      <a:lnTo>
                        <a:pt x="1190" y="100"/>
                      </a:lnTo>
                      <a:lnTo>
                        <a:pt x="1189" y="100"/>
                      </a:lnTo>
                      <a:lnTo>
                        <a:pt x="1188" y="100"/>
                      </a:lnTo>
                      <a:lnTo>
                        <a:pt x="1188" y="100"/>
                      </a:lnTo>
                      <a:lnTo>
                        <a:pt x="1185" y="100"/>
                      </a:lnTo>
                      <a:lnTo>
                        <a:pt x="1185" y="94"/>
                      </a:lnTo>
                      <a:lnTo>
                        <a:pt x="1188" y="94"/>
                      </a:lnTo>
                      <a:lnTo>
                        <a:pt x="1188" y="93"/>
                      </a:lnTo>
                      <a:lnTo>
                        <a:pt x="1189" y="92"/>
                      </a:lnTo>
                      <a:lnTo>
                        <a:pt x="1190" y="92"/>
                      </a:lnTo>
                      <a:close/>
                      <a:moveTo>
                        <a:pt x="72" y="74"/>
                      </a:moveTo>
                      <a:lnTo>
                        <a:pt x="75" y="74"/>
                      </a:lnTo>
                      <a:lnTo>
                        <a:pt x="75" y="75"/>
                      </a:lnTo>
                      <a:lnTo>
                        <a:pt x="75" y="79"/>
                      </a:lnTo>
                      <a:lnTo>
                        <a:pt x="76" y="79"/>
                      </a:lnTo>
                      <a:lnTo>
                        <a:pt x="76" y="80"/>
                      </a:lnTo>
                      <a:lnTo>
                        <a:pt x="75" y="79"/>
                      </a:lnTo>
                      <a:lnTo>
                        <a:pt x="75" y="79"/>
                      </a:lnTo>
                      <a:lnTo>
                        <a:pt x="75" y="79"/>
                      </a:lnTo>
                      <a:lnTo>
                        <a:pt x="74" y="77"/>
                      </a:lnTo>
                      <a:lnTo>
                        <a:pt x="72" y="74"/>
                      </a:lnTo>
                      <a:close/>
                      <a:moveTo>
                        <a:pt x="2269" y="74"/>
                      </a:moveTo>
                      <a:lnTo>
                        <a:pt x="2270" y="75"/>
                      </a:lnTo>
                      <a:lnTo>
                        <a:pt x="2270" y="75"/>
                      </a:lnTo>
                      <a:lnTo>
                        <a:pt x="2272" y="76"/>
                      </a:lnTo>
                      <a:lnTo>
                        <a:pt x="2272" y="79"/>
                      </a:lnTo>
                      <a:lnTo>
                        <a:pt x="2270" y="79"/>
                      </a:lnTo>
                      <a:lnTo>
                        <a:pt x="2270" y="79"/>
                      </a:lnTo>
                      <a:lnTo>
                        <a:pt x="2270" y="80"/>
                      </a:lnTo>
                      <a:lnTo>
                        <a:pt x="2265" y="80"/>
                      </a:lnTo>
                      <a:lnTo>
                        <a:pt x="2265" y="80"/>
                      </a:lnTo>
                      <a:lnTo>
                        <a:pt x="2261" y="80"/>
                      </a:lnTo>
                      <a:lnTo>
                        <a:pt x="2261" y="79"/>
                      </a:lnTo>
                      <a:lnTo>
                        <a:pt x="2260" y="79"/>
                      </a:lnTo>
                      <a:lnTo>
                        <a:pt x="2260" y="77"/>
                      </a:lnTo>
                      <a:lnTo>
                        <a:pt x="2260" y="76"/>
                      </a:lnTo>
                      <a:lnTo>
                        <a:pt x="2261" y="75"/>
                      </a:lnTo>
                      <a:lnTo>
                        <a:pt x="2269" y="74"/>
                      </a:lnTo>
                      <a:close/>
                      <a:moveTo>
                        <a:pt x="2176" y="64"/>
                      </a:moveTo>
                      <a:lnTo>
                        <a:pt x="2177" y="64"/>
                      </a:lnTo>
                      <a:lnTo>
                        <a:pt x="2179" y="68"/>
                      </a:lnTo>
                      <a:lnTo>
                        <a:pt x="2179" y="68"/>
                      </a:lnTo>
                      <a:lnTo>
                        <a:pt x="2180" y="68"/>
                      </a:lnTo>
                      <a:lnTo>
                        <a:pt x="2180" y="68"/>
                      </a:lnTo>
                      <a:lnTo>
                        <a:pt x="2180" y="68"/>
                      </a:lnTo>
                      <a:lnTo>
                        <a:pt x="2181" y="72"/>
                      </a:lnTo>
                      <a:lnTo>
                        <a:pt x="2179" y="72"/>
                      </a:lnTo>
                      <a:lnTo>
                        <a:pt x="2179" y="71"/>
                      </a:lnTo>
                      <a:lnTo>
                        <a:pt x="2179" y="71"/>
                      </a:lnTo>
                      <a:lnTo>
                        <a:pt x="2179" y="71"/>
                      </a:lnTo>
                      <a:lnTo>
                        <a:pt x="2177" y="71"/>
                      </a:lnTo>
                      <a:lnTo>
                        <a:pt x="2177" y="71"/>
                      </a:lnTo>
                      <a:lnTo>
                        <a:pt x="2177" y="68"/>
                      </a:lnTo>
                      <a:lnTo>
                        <a:pt x="2176" y="67"/>
                      </a:lnTo>
                      <a:lnTo>
                        <a:pt x="2176" y="64"/>
                      </a:lnTo>
                      <a:close/>
                      <a:moveTo>
                        <a:pt x="1122" y="62"/>
                      </a:moveTo>
                      <a:lnTo>
                        <a:pt x="1124" y="62"/>
                      </a:lnTo>
                      <a:lnTo>
                        <a:pt x="1124" y="63"/>
                      </a:lnTo>
                      <a:lnTo>
                        <a:pt x="1122" y="64"/>
                      </a:lnTo>
                      <a:lnTo>
                        <a:pt x="1122" y="64"/>
                      </a:lnTo>
                      <a:lnTo>
                        <a:pt x="1122" y="62"/>
                      </a:lnTo>
                      <a:close/>
                      <a:moveTo>
                        <a:pt x="2282" y="58"/>
                      </a:moveTo>
                      <a:lnTo>
                        <a:pt x="2282" y="59"/>
                      </a:lnTo>
                      <a:lnTo>
                        <a:pt x="2281" y="60"/>
                      </a:lnTo>
                      <a:lnTo>
                        <a:pt x="2280" y="60"/>
                      </a:lnTo>
                      <a:lnTo>
                        <a:pt x="2280" y="64"/>
                      </a:lnTo>
                      <a:lnTo>
                        <a:pt x="2276" y="64"/>
                      </a:lnTo>
                      <a:lnTo>
                        <a:pt x="2273" y="66"/>
                      </a:lnTo>
                      <a:lnTo>
                        <a:pt x="2270" y="67"/>
                      </a:lnTo>
                      <a:lnTo>
                        <a:pt x="2270" y="66"/>
                      </a:lnTo>
                      <a:lnTo>
                        <a:pt x="2270" y="64"/>
                      </a:lnTo>
                      <a:lnTo>
                        <a:pt x="2269" y="64"/>
                      </a:lnTo>
                      <a:lnTo>
                        <a:pt x="2272" y="62"/>
                      </a:lnTo>
                      <a:lnTo>
                        <a:pt x="2276" y="60"/>
                      </a:lnTo>
                      <a:lnTo>
                        <a:pt x="2278" y="59"/>
                      </a:lnTo>
                      <a:lnTo>
                        <a:pt x="2282" y="58"/>
                      </a:lnTo>
                      <a:close/>
                      <a:moveTo>
                        <a:pt x="1918" y="58"/>
                      </a:moveTo>
                      <a:lnTo>
                        <a:pt x="1921" y="58"/>
                      </a:lnTo>
                      <a:lnTo>
                        <a:pt x="1921" y="59"/>
                      </a:lnTo>
                      <a:lnTo>
                        <a:pt x="1920" y="60"/>
                      </a:lnTo>
                      <a:lnTo>
                        <a:pt x="1918" y="62"/>
                      </a:lnTo>
                      <a:lnTo>
                        <a:pt x="1918" y="62"/>
                      </a:lnTo>
                      <a:lnTo>
                        <a:pt x="1918" y="62"/>
                      </a:lnTo>
                      <a:lnTo>
                        <a:pt x="1917" y="62"/>
                      </a:lnTo>
                      <a:lnTo>
                        <a:pt x="1917" y="59"/>
                      </a:lnTo>
                      <a:lnTo>
                        <a:pt x="1917" y="59"/>
                      </a:lnTo>
                      <a:lnTo>
                        <a:pt x="1917" y="59"/>
                      </a:lnTo>
                      <a:lnTo>
                        <a:pt x="1918" y="58"/>
                      </a:lnTo>
                      <a:close/>
                      <a:moveTo>
                        <a:pt x="2172" y="51"/>
                      </a:moveTo>
                      <a:lnTo>
                        <a:pt x="2173" y="51"/>
                      </a:lnTo>
                      <a:lnTo>
                        <a:pt x="2175" y="55"/>
                      </a:lnTo>
                      <a:lnTo>
                        <a:pt x="2176" y="55"/>
                      </a:lnTo>
                      <a:lnTo>
                        <a:pt x="2176" y="54"/>
                      </a:lnTo>
                      <a:lnTo>
                        <a:pt x="2176" y="54"/>
                      </a:lnTo>
                      <a:lnTo>
                        <a:pt x="2177" y="54"/>
                      </a:lnTo>
                      <a:lnTo>
                        <a:pt x="2177" y="58"/>
                      </a:lnTo>
                      <a:lnTo>
                        <a:pt x="2179" y="58"/>
                      </a:lnTo>
                      <a:lnTo>
                        <a:pt x="2179" y="59"/>
                      </a:lnTo>
                      <a:lnTo>
                        <a:pt x="2177" y="59"/>
                      </a:lnTo>
                      <a:lnTo>
                        <a:pt x="2177" y="60"/>
                      </a:lnTo>
                      <a:lnTo>
                        <a:pt x="2179" y="62"/>
                      </a:lnTo>
                      <a:lnTo>
                        <a:pt x="2177" y="62"/>
                      </a:lnTo>
                      <a:lnTo>
                        <a:pt x="2177" y="62"/>
                      </a:lnTo>
                      <a:lnTo>
                        <a:pt x="2177" y="62"/>
                      </a:lnTo>
                      <a:lnTo>
                        <a:pt x="2176" y="62"/>
                      </a:lnTo>
                      <a:lnTo>
                        <a:pt x="2176" y="62"/>
                      </a:lnTo>
                      <a:lnTo>
                        <a:pt x="2173" y="62"/>
                      </a:lnTo>
                      <a:lnTo>
                        <a:pt x="2172" y="58"/>
                      </a:lnTo>
                      <a:lnTo>
                        <a:pt x="2171" y="58"/>
                      </a:lnTo>
                      <a:lnTo>
                        <a:pt x="2172" y="51"/>
                      </a:lnTo>
                      <a:close/>
                      <a:moveTo>
                        <a:pt x="53" y="39"/>
                      </a:moveTo>
                      <a:lnTo>
                        <a:pt x="53" y="41"/>
                      </a:lnTo>
                      <a:lnTo>
                        <a:pt x="54" y="41"/>
                      </a:lnTo>
                      <a:lnTo>
                        <a:pt x="54" y="42"/>
                      </a:lnTo>
                      <a:lnTo>
                        <a:pt x="54" y="42"/>
                      </a:lnTo>
                      <a:lnTo>
                        <a:pt x="54" y="45"/>
                      </a:lnTo>
                      <a:lnTo>
                        <a:pt x="55" y="45"/>
                      </a:lnTo>
                      <a:lnTo>
                        <a:pt x="57" y="45"/>
                      </a:lnTo>
                      <a:lnTo>
                        <a:pt x="58" y="46"/>
                      </a:lnTo>
                      <a:lnTo>
                        <a:pt x="58" y="46"/>
                      </a:lnTo>
                      <a:lnTo>
                        <a:pt x="61" y="47"/>
                      </a:lnTo>
                      <a:lnTo>
                        <a:pt x="59" y="49"/>
                      </a:lnTo>
                      <a:lnTo>
                        <a:pt x="59" y="49"/>
                      </a:lnTo>
                      <a:lnTo>
                        <a:pt x="59" y="49"/>
                      </a:lnTo>
                      <a:lnTo>
                        <a:pt x="59" y="50"/>
                      </a:lnTo>
                      <a:lnTo>
                        <a:pt x="58" y="49"/>
                      </a:lnTo>
                      <a:lnTo>
                        <a:pt x="57" y="47"/>
                      </a:lnTo>
                      <a:lnTo>
                        <a:pt x="55" y="47"/>
                      </a:lnTo>
                      <a:lnTo>
                        <a:pt x="53" y="45"/>
                      </a:lnTo>
                      <a:lnTo>
                        <a:pt x="50" y="45"/>
                      </a:lnTo>
                      <a:lnTo>
                        <a:pt x="50" y="43"/>
                      </a:lnTo>
                      <a:lnTo>
                        <a:pt x="50" y="42"/>
                      </a:lnTo>
                      <a:lnTo>
                        <a:pt x="50" y="42"/>
                      </a:lnTo>
                      <a:lnTo>
                        <a:pt x="50" y="39"/>
                      </a:lnTo>
                      <a:lnTo>
                        <a:pt x="53" y="39"/>
                      </a:lnTo>
                      <a:close/>
                      <a:moveTo>
                        <a:pt x="1893" y="30"/>
                      </a:moveTo>
                      <a:lnTo>
                        <a:pt x="1895" y="30"/>
                      </a:lnTo>
                      <a:lnTo>
                        <a:pt x="1896" y="30"/>
                      </a:lnTo>
                      <a:lnTo>
                        <a:pt x="1896" y="32"/>
                      </a:lnTo>
                      <a:lnTo>
                        <a:pt x="1896" y="33"/>
                      </a:lnTo>
                      <a:lnTo>
                        <a:pt x="1896" y="34"/>
                      </a:lnTo>
                      <a:lnTo>
                        <a:pt x="1896" y="36"/>
                      </a:lnTo>
                      <a:lnTo>
                        <a:pt x="1893" y="36"/>
                      </a:lnTo>
                      <a:lnTo>
                        <a:pt x="1893" y="34"/>
                      </a:lnTo>
                      <a:lnTo>
                        <a:pt x="1893" y="34"/>
                      </a:lnTo>
                      <a:lnTo>
                        <a:pt x="1892" y="36"/>
                      </a:lnTo>
                      <a:lnTo>
                        <a:pt x="1891" y="36"/>
                      </a:lnTo>
                      <a:lnTo>
                        <a:pt x="1891" y="33"/>
                      </a:lnTo>
                      <a:lnTo>
                        <a:pt x="1892" y="30"/>
                      </a:lnTo>
                      <a:lnTo>
                        <a:pt x="1893" y="30"/>
                      </a:lnTo>
                      <a:lnTo>
                        <a:pt x="1893" y="30"/>
                      </a:lnTo>
                      <a:close/>
                      <a:moveTo>
                        <a:pt x="1114" y="12"/>
                      </a:moveTo>
                      <a:lnTo>
                        <a:pt x="1114" y="12"/>
                      </a:lnTo>
                      <a:lnTo>
                        <a:pt x="1116" y="12"/>
                      </a:lnTo>
                      <a:lnTo>
                        <a:pt x="1114" y="15"/>
                      </a:lnTo>
                      <a:lnTo>
                        <a:pt x="1117" y="16"/>
                      </a:lnTo>
                      <a:lnTo>
                        <a:pt x="1118" y="17"/>
                      </a:lnTo>
                      <a:lnTo>
                        <a:pt x="1118" y="19"/>
                      </a:lnTo>
                      <a:lnTo>
                        <a:pt x="1118" y="17"/>
                      </a:lnTo>
                      <a:lnTo>
                        <a:pt x="1120" y="17"/>
                      </a:lnTo>
                      <a:lnTo>
                        <a:pt x="1121" y="17"/>
                      </a:lnTo>
                      <a:lnTo>
                        <a:pt x="1121" y="20"/>
                      </a:lnTo>
                      <a:lnTo>
                        <a:pt x="1122" y="21"/>
                      </a:lnTo>
                      <a:lnTo>
                        <a:pt x="1122" y="22"/>
                      </a:lnTo>
                      <a:lnTo>
                        <a:pt x="1124" y="22"/>
                      </a:lnTo>
                      <a:lnTo>
                        <a:pt x="1124" y="25"/>
                      </a:lnTo>
                      <a:lnTo>
                        <a:pt x="1124" y="26"/>
                      </a:lnTo>
                      <a:lnTo>
                        <a:pt x="1124" y="29"/>
                      </a:lnTo>
                      <a:lnTo>
                        <a:pt x="1124" y="29"/>
                      </a:lnTo>
                      <a:lnTo>
                        <a:pt x="1124" y="34"/>
                      </a:lnTo>
                      <a:lnTo>
                        <a:pt x="1124" y="34"/>
                      </a:lnTo>
                      <a:lnTo>
                        <a:pt x="1124" y="36"/>
                      </a:lnTo>
                      <a:lnTo>
                        <a:pt x="1125" y="36"/>
                      </a:lnTo>
                      <a:lnTo>
                        <a:pt x="1125" y="37"/>
                      </a:lnTo>
                      <a:lnTo>
                        <a:pt x="1126" y="37"/>
                      </a:lnTo>
                      <a:lnTo>
                        <a:pt x="1126" y="39"/>
                      </a:lnTo>
                      <a:lnTo>
                        <a:pt x="1126" y="43"/>
                      </a:lnTo>
                      <a:lnTo>
                        <a:pt x="1125" y="46"/>
                      </a:lnTo>
                      <a:lnTo>
                        <a:pt x="1125" y="49"/>
                      </a:lnTo>
                      <a:lnTo>
                        <a:pt x="1124" y="50"/>
                      </a:lnTo>
                      <a:lnTo>
                        <a:pt x="1122" y="50"/>
                      </a:lnTo>
                      <a:lnTo>
                        <a:pt x="1122" y="49"/>
                      </a:lnTo>
                      <a:lnTo>
                        <a:pt x="1122" y="47"/>
                      </a:lnTo>
                      <a:lnTo>
                        <a:pt x="1121" y="46"/>
                      </a:lnTo>
                      <a:lnTo>
                        <a:pt x="1120" y="46"/>
                      </a:lnTo>
                      <a:lnTo>
                        <a:pt x="1120" y="45"/>
                      </a:lnTo>
                      <a:lnTo>
                        <a:pt x="1118" y="46"/>
                      </a:lnTo>
                      <a:lnTo>
                        <a:pt x="1118" y="49"/>
                      </a:lnTo>
                      <a:lnTo>
                        <a:pt x="1120" y="49"/>
                      </a:lnTo>
                      <a:lnTo>
                        <a:pt x="1120" y="54"/>
                      </a:lnTo>
                      <a:lnTo>
                        <a:pt x="1121" y="54"/>
                      </a:lnTo>
                      <a:lnTo>
                        <a:pt x="1121" y="57"/>
                      </a:lnTo>
                      <a:lnTo>
                        <a:pt x="1121" y="59"/>
                      </a:lnTo>
                      <a:lnTo>
                        <a:pt x="1120" y="59"/>
                      </a:lnTo>
                      <a:lnTo>
                        <a:pt x="1120" y="62"/>
                      </a:lnTo>
                      <a:lnTo>
                        <a:pt x="1121" y="62"/>
                      </a:lnTo>
                      <a:lnTo>
                        <a:pt x="1120" y="63"/>
                      </a:lnTo>
                      <a:lnTo>
                        <a:pt x="1118" y="64"/>
                      </a:lnTo>
                      <a:lnTo>
                        <a:pt x="1118" y="64"/>
                      </a:lnTo>
                      <a:lnTo>
                        <a:pt x="1117" y="70"/>
                      </a:lnTo>
                      <a:lnTo>
                        <a:pt x="1117" y="70"/>
                      </a:lnTo>
                      <a:lnTo>
                        <a:pt x="1118" y="71"/>
                      </a:lnTo>
                      <a:lnTo>
                        <a:pt x="1118" y="71"/>
                      </a:lnTo>
                      <a:lnTo>
                        <a:pt x="1117" y="71"/>
                      </a:lnTo>
                      <a:lnTo>
                        <a:pt x="1117" y="75"/>
                      </a:lnTo>
                      <a:lnTo>
                        <a:pt x="1117" y="75"/>
                      </a:lnTo>
                      <a:lnTo>
                        <a:pt x="1117" y="76"/>
                      </a:lnTo>
                      <a:lnTo>
                        <a:pt x="1116" y="76"/>
                      </a:lnTo>
                      <a:lnTo>
                        <a:pt x="1114" y="81"/>
                      </a:lnTo>
                      <a:lnTo>
                        <a:pt x="1113" y="81"/>
                      </a:lnTo>
                      <a:lnTo>
                        <a:pt x="1112" y="84"/>
                      </a:lnTo>
                      <a:lnTo>
                        <a:pt x="1112" y="84"/>
                      </a:lnTo>
                      <a:lnTo>
                        <a:pt x="1112" y="87"/>
                      </a:lnTo>
                      <a:lnTo>
                        <a:pt x="1111" y="87"/>
                      </a:lnTo>
                      <a:lnTo>
                        <a:pt x="1109" y="91"/>
                      </a:lnTo>
                      <a:lnTo>
                        <a:pt x="1109" y="91"/>
                      </a:lnTo>
                      <a:lnTo>
                        <a:pt x="1109" y="96"/>
                      </a:lnTo>
                      <a:lnTo>
                        <a:pt x="1109" y="96"/>
                      </a:lnTo>
                      <a:lnTo>
                        <a:pt x="1109" y="100"/>
                      </a:lnTo>
                      <a:lnTo>
                        <a:pt x="1108" y="100"/>
                      </a:lnTo>
                      <a:lnTo>
                        <a:pt x="1108" y="102"/>
                      </a:lnTo>
                      <a:lnTo>
                        <a:pt x="1108" y="102"/>
                      </a:lnTo>
                      <a:lnTo>
                        <a:pt x="1108" y="106"/>
                      </a:lnTo>
                      <a:lnTo>
                        <a:pt x="1107" y="106"/>
                      </a:lnTo>
                      <a:lnTo>
                        <a:pt x="1107" y="108"/>
                      </a:lnTo>
                      <a:lnTo>
                        <a:pt x="1105" y="109"/>
                      </a:lnTo>
                      <a:lnTo>
                        <a:pt x="1104" y="110"/>
                      </a:lnTo>
                      <a:lnTo>
                        <a:pt x="1105" y="111"/>
                      </a:lnTo>
                      <a:lnTo>
                        <a:pt x="1105" y="111"/>
                      </a:lnTo>
                      <a:lnTo>
                        <a:pt x="1105" y="111"/>
                      </a:lnTo>
                      <a:lnTo>
                        <a:pt x="1105" y="114"/>
                      </a:lnTo>
                      <a:lnTo>
                        <a:pt x="1104" y="114"/>
                      </a:lnTo>
                      <a:lnTo>
                        <a:pt x="1104" y="115"/>
                      </a:lnTo>
                      <a:lnTo>
                        <a:pt x="1104" y="115"/>
                      </a:lnTo>
                      <a:lnTo>
                        <a:pt x="1103" y="123"/>
                      </a:lnTo>
                      <a:lnTo>
                        <a:pt x="1101" y="123"/>
                      </a:lnTo>
                      <a:lnTo>
                        <a:pt x="1101" y="125"/>
                      </a:lnTo>
                      <a:lnTo>
                        <a:pt x="1100" y="125"/>
                      </a:lnTo>
                      <a:lnTo>
                        <a:pt x="1100" y="127"/>
                      </a:lnTo>
                      <a:lnTo>
                        <a:pt x="1099" y="127"/>
                      </a:lnTo>
                      <a:lnTo>
                        <a:pt x="1099" y="129"/>
                      </a:lnTo>
                      <a:lnTo>
                        <a:pt x="1099" y="129"/>
                      </a:lnTo>
                      <a:lnTo>
                        <a:pt x="1097" y="135"/>
                      </a:lnTo>
                      <a:lnTo>
                        <a:pt x="1097" y="135"/>
                      </a:lnTo>
                      <a:lnTo>
                        <a:pt x="1097" y="138"/>
                      </a:lnTo>
                      <a:lnTo>
                        <a:pt x="1096" y="138"/>
                      </a:lnTo>
                      <a:lnTo>
                        <a:pt x="1096" y="139"/>
                      </a:lnTo>
                      <a:lnTo>
                        <a:pt x="1096" y="139"/>
                      </a:lnTo>
                      <a:lnTo>
                        <a:pt x="1096" y="142"/>
                      </a:lnTo>
                      <a:lnTo>
                        <a:pt x="1095" y="142"/>
                      </a:lnTo>
                      <a:lnTo>
                        <a:pt x="1095" y="143"/>
                      </a:lnTo>
                      <a:lnTo>
                        <a:pt x="1093" y="144"/>
                      </a:lnTo>
                      <a:lnTo>
                        <a:pt x="1093" y="146"/>
                      </a:lnTo>
                      <a:lnTo>
                        <a:pt x="1091" y="148"/>
                      </a:lnTo>
                      <a:lnTo>
                        <a:pt x="1091" y="149"/>
                      </a:lnTo>
                      <a:lnTo>
                        <a:pt x="1087" y="149"/>
                      </a:lnTo>
                      <a:lnTo>
                        <a:pt x="1086" y="151"/>
                      </a:lnTo>
                      <a:lnTo>
                        <a:pt x="1084" y="151"/>
                      </a:lnTo>
                      <a:lnTo>
                        <a:pt x="1084" y="151"/>
                      </a:lnTo>
                      <a:lnTo>
                        <a:pt x="1082" y="152"/>
                      </a:lnTo>
                      <a:lnTo>
                        <a:pt x="1079" y="153"/>
                      </a:lnTo>
                      <a:lnTo>
                        <a:pt x="1078" y="152"/>
                      </a:lnTo>
                      <a:lnTo>
                        <a:pt x="1076" y="151"/>
                      </a:lnTo>
                      <a:lnTo>
                        <a:pt x="1075" y="149"/>
                      </a:lnTo>
                      <a:lnTo>
                        <a:pt x="1073" y="149"/>
                      </a:lnTo>
                      <a:lnTo>
                        <a:pt x="1071" y="148"/>
                      </a:lnTo>
                      <a:lnTo>
                        <a:pt x="1070" y="148"/>
                      </a:lnTo>
                      <a:lnTo>
                        <a:pt x="1070" y="147"/>
                      </a:lnTo>
                      <a:lnTo>
                        <a:pt x="1070" y="147"/>
                      </a:lnTo>
                      <a:lnTo>
                        <a:pt x="1070" y="147"/>
                      </a:lnTo>
                      <a:lnTo>
                        <a:pt x="1069" y="147"/>
                      </a:lnTo>
                      <a:lnTo>
                        <a:pt x="1069" y="147"/>
                      </a:lnTo>
                      <a:lnTo>
                        <a:pt x="1069" y="147"/>
                      </a:lnTo>
                      <a:lnTo>
                        <a:pt x="1069" y="146"/>
                      </a:lnTo>
                      <a:lnTo>
                        <a:pt x="1067" y="146"/>
                      </a:lnTo>
                      <a:lnTo>
                        <a:pt x="1067" y="142"/>
                      </a:lnTo>
                      <a:lnTo>
                        <a:pt x="1066" y="142"/>
                      </a:lnTo>
                      <a:lnTo>
                        <a:pt x="1066" y="139"/>
                      </a:lnTo>
                      <a:lnTo>
                        <a:pt x="1065" y="139"/>
                      </a:lnTo>
                      <a:lnTo>
                        <a:pt x="1065" y="138"/>
                      </a:lnTo>
                      <a:lnTo>
                        <a:pt x="1065" y="138"/>
                      </a:lnTo>
                      <a:lnTo>
                        <a:pt x="1065" y="134"/>
                      </a:lnTo>
                      <a:lnTo>
                        <a:pt x="1063" y="134"/>
                      </a:lnTo>
                      <a:lnTo>
                        <a:pt x="1063" y="132"/>
                      </a:lnTo>
                      <a:lnTo>
                        <a:pt x="1063" y="132"/>
                      </a:lnTo>
                      <a:lnTo>
                        <a:pt x="1063" y="130"/>
                      </a:lnTo>
                      <a:lnTo>
                        <a:pt x="1061" y="129"/>
                      </a:lnTo>
                      <a:lnTo>
                        <a:pt x="1059" y="125"/>
                      </a:lnTo>
                      <a:lnTo>
                        <a:pt x="1059" y="125"/>
                      </a:lnTo>
                      <a:lnTo>
                        <a:pt x="1059" y="123"/>
                      </a:lnTo>
                      <a:lnTo>
                        <a:pt x="1058" y="123"/>
                      </a:lnTo>
                      <a:lnTo>
                        <a:pt x="1058" y="122"/>
                      </a:lnTo>
                      <a:lnTo>
                        <a:pt x="1058" y="122"/>
                      </a:lnTo>
                      <a:lnTo>
                        <a:pt x="1058" y="119"/>
                      </a:lnTo>
                      <a:lnTo>
                        <a:pt x="1058" y="115"/>
                      </a:lnTo>
                      <a:lnTo>
                        <a:pt x="1058" y="115"/>
                      </a:lnTo>
                      <a:lnTo>
                        <a:pt x="1058" y="115"/>
                      </a:lnTo>
                      <a:lnTo>
                        <a:pt x="1058" y="114"/>
                      </a:lnTo>
                      <a:lnTo>
                        <a:pt x="1058" y="114"/>
                      </a:lnTo>
                      <a:lnTo>
                        <a:pt x="1058" y="111"/>
                      </a:lnTo>
                      <a:lnTo>
                        <a:pt x="1059" y="111"/>
                      </a:lnTo>
                      <a:lnTo>
                        <a:pt x="1059" y="108"/>
                      </a:lnTo>
                      <a:lnTo>
                        <a:pt x="1061" y="108"/>
                      </a:lnTo>
                      <a:lnTo>
                        <a:pt x="1062" y="105"/>
                      </a:lnTo>
                      <a:lnTo>
                        <a:pt x="1063" y="104"/>
                      </a:lnTo>
                      <a:lnTo>
                        <a:pt x="1065" y="102"/>
                      </a:lnTo>
                      <a:lnTo>
                        <a:pt x="1063" y="102"/>
                      </a:lnTo>
                      <a:lnTo>
                        <a:pt x="1063" y="100"/>
                      </a:lnTo>
                      <a:lnTo>
                        <a:pt x="1069" y="96"/>
                      </a:lnTo>
                      <a:lnTo>
                        <a:pt x="1069" y="93"/>
                      </a:lnTo>
                      <a:lnTo>
                        <a:pt x="1070" y="93"/>
                      </a:lnTo>
                      <a:lnTo>
                        <a:pt x="1070" y="92"/>
                      </a:lnTo>
                      <a:lnTo>
                        <a:pt x="1071" y="91"/>
                      </a:lnTo>
                      <a:lnTo>
                        <a:pt x="1071" y="89"/>
                      </a:lnTo>
                      <a:lnTo>
                        <a:pt x="1071" y="88"/>
                      </a:lnTo>
                      <a:lnTo>
                        <a:pt x="1071" y="87"/>
                      </a:lnTo>
                      <a:lnTo>
                        <a:pt x="1070" y="84"/>
                      </a:lnTo>
                      <a:lnTo>
                        <a:pt x="1069" y="84"/>
                      </a:lnTo>
                      <a:lnTo>
                        <a:pt x="1069" y="81"/>
                      </a:lnTo>
                      <a:lnTo>
                        <a:pt x="1069" y="81"/>
                      </a:lnTo>
                      <a:lnTo>
                        <a:pt x="1069" y="76"/>
                      </a:lnTo>
                      <a:lnTo>
                        <a:pt x="1067" y="76"/>
                      </a:lnTo>
                      <a:lnTo>
                        <a:pt x="1067" y="74"/>
                      </a:lnTo>
                      <a:lnTo>
                        <a:pt x="1066" y="74"/>
                      </a:lnTo>
                      <a:lnTo>
                        <a:pt x="1067" y="72"/>
                      </a:lnTo>
                      <a:lnTo>
                        <a:pt x="1066" y="70"/>
                      </a:lnTo>
                      <a:lnTo>
                        <a:pt x="1065" y="67"/>
                      </a:lnTo>
                      <a:lnTo>
                        <a:pt x="1066" y="64"/>
                      </a:lnTo>
                      <a:lnTo>
                        <a:pt x="1066" y="64"/>
                      </a:lnTo>
                      <a:lnTo>
                        <a:pt x="1066" y="63"/>
                      </a:lnTo>
                      <a:lnTo>
                        <a:pt x="1069" y="62"/>
                      </a:lnTo>
                      <a:lnTo>
                        <a:pt x="1070" y="57"/>
                      </a:lnTo>
                      <a:lnTo>
                        <a:pt x="1070" y="58"/>
                      </a:lnTo>
                      <a:lnTo>
                        <a:pt x="1071" y="57"/>
                      </a:lnTo>
                      <a:lnTo>
                        <a:pt x="1073" y="55"/>
                      </a:lnTo>
                      <a:lnTo>
                        <a:pt x="1074" y="54"/>
                      </a:lnTo>
                      <a:lnTo>
                        <a:pt x="1075" y="53"/>
                      </a:lnTo>
                      <a:lnTo>
                        <a:pt x="1076" y="53"/>
                      </a:lnTo>
                      <a:lnTo>
                        <a:pt x="1078" y="51"/>
                      </a:lnTo>
                      <a:lnTo>
                        <a:pt x="1079" y="51"/>
                      </a:lnTo>
                      <a:lnTo>
                        <a:pt x="1080" y="51"/>
                      </a:lnTo>
                      <a:lnTo>
                        <a:pt x="1082" y="51"/>
                      </a:lnTo>
                      <a:lnTo>
                        <a:pt x="1082" y="50"/>
                      </a:lnTo>
                      <a:lnTo>
                        <a:pt x="1083" y="49"/>
                      </a:lnTo>
                      <a:lnTo>
                        <a:pt x="1084" y="49"/>
                      </a:lnTo>
                      <a:lnTo>
                        <a:pt x="1087" y="49"/>
                      </a:lnTo>
                      <a:lnTo>
                        <a:pt x="1088" y="49"/>
                      </a:lnTo>
                      <a:lnTo>
                        <a:pt x="1090" y="49"/>
                      </a:lnTo>
                      <a:lnTo>
                        <a:pt x="1091" y="47"/>
                      </a:lnTo>
                      <a:lnTo>
                        <a:pt x="1092" y="46"/>
                      </a:lnTo>
                      <a:lnTo>
                        <a:pt x="1095" y="46"/>
                      </a:lnTo>
                      <a:lnTo>
                        <a:pt x="1095" y="47"/>
                      </a:lnTo>
                      <a:lnTo>
                        <a:pt x="1096" y="47"/>
                      </a:lnTo>
                      <a:lnTo>
                        <a:pt x="1096" y="41"/>
                      </a:lnTo>
                      <a:lnTo>
                        <a:pt x="1096" y="39"/>
                      </a:lnTo>
                      <a:lnTo>
                        <a:pt x="1097" y="39"/>
                      </a:lnTo>
                      <a:lnTo>
                        <a:pt x="1100" y="41"/>
                      </a:lnTo>
                      <a:lnTo>
                        <a:pt x="1100" y="41"/>
                      </a:lnTo>
                      <a:lnTo>
                        <a:pt x="1100" y="41"/>
                      </a:lnTo>
                      <a:lnTo>
                        <a:pt x="1100" y="38"/>
                      </a:lnTo>
                      <a:lnTo>
                        <a:pt x="1103" y="38"/>
                      </a:lnTo>
                      <a:lnTo>
                        <a:pt x="1103" y="37"/>
                      </a:lnTo>
                      <a:lnTo>
                        <a:pt x="1103" y="37"/>
                      </a:lnTo>
                      <a:lnTo>
                        <a:pt x="1101" y="37"/>
                      </a:lnTo>
                      <a:lnTo>
                        <a:pt x="1103" y="36"/>
                      </a:lnTo>
                      <a:lnTo>
                        <a:pt x="1103" y="36"/>
                      </a:lnTo>
                      <a:lnTo>
                        <a:pt x="1103" y="36"/>
                      </a:lnTo>
                      <a:lnTo>
                        <a:pt x="1103" y="34"/>
                      </a:lnTo>
                      <a:lnTo>
                        <a:pt x="1104" y="34"/>
                      </a:lnTo>
                      <a:lnTo>
                        <a:pt x="1104" y="33"/>
                      </a:lnTo>
                      <a:lnTo>
                        <a:pt x="1104" y="30"/>
                      </a:lnTo>
                      <a:lnTo>
                        <a:pt x="1103" y="30"/>
                      </a:lnTo>
                      <a:lnTo>
                        <a:pt x="1104" y="29"/>
                      </a:lnTo>
                      <a:lnTo>
                        <a:pt x="1105" y="29"/>
                      </a:lnTo>
                      <a:lnTo>
                        <a:pt x="1105" y="30"/>
                      </a:lnTo>
                      <a:lnTo>
                        <a:pt x="1105" y="30"/>
                      </a:lnTo>
                      <a:lnTo>
                        <a:pt x="1105" y="30"/>
                      </a:lnTo>
                      <a:lnTo>
                        <a:pt x="1107" y="29"/>
                      </a:lnTo>
                      <a:lnTo>
                        <a:pt x="1107" y="28"/>
                      </a:lnTo>
                      <a:lnTo>
                        <a:pt x="1109" y="28"/>
                      </a:lnTo>
                      <a:lnTo>
                        <a:pt x="1109" y="28"/>
                      </a:lnTo>
                      <a:lnTo>
                        <a:pt x="1111" y="28"/>
                      </a:lnTo>
                      <a:lnTo>
                        <a:pt x="1111" y="26"/>
                      </a:lnTo>
                      <a:lnTo>
                        <a:pt x="1111" y="26"/>
                      </a:lnTo>
                      <a:lnTo>
                        <a:pt x="1109" y="26"/>
                      </a:lnTo>
                      <a:lnTo>
                        <a:pt x="1109" y="25"/>
                      </a:lnTo>
                      <a:lnTo>
                        <a:pt x="1111" y="25"/>
                      </a:lnTo>
                      <a:lnTo>
                        <a:pt x="1111" y="20"/>
                      </a:lnTo>
                      <a:lnTo>
                        <a:pt x="1111" y="20"/>
                      </a:lnTo>
                      <a:lnTo>
                        <a:pt x="1111" y="16"/>
                      </a:lnTo>
                      <a:lnTo>
                        <a:pt x="1112" y="16"/>
                      </a:lnTo>
                      <a:lnTo>
                        <a:pt x="1112" y="12"/>
                      </a:lnTo>
                      <a:lnTo>
                        <a:pt x="1114" y="12"/>
                      </a:lnTo>
                      <a:close/>
                      <a:moveTo>
                        <a:pt x="1841" y="7"/>
                      </a:moveTo>
                      <a:lnTo>
                        <a:pt x="1844" y="7"/>
                      </a:lnTo>
                      <a:lnTo>
                        <a:pt x="1842" y="9"/>
                      </a:lnTo>
                      <a:lnTo>
                        <a:pt x="1841" y="9"/>
                      </a:lnTo>
                      <a:lnTo>
                        <a:pt x="1841" y="8"/>
                      </a:lnTo>
                      <a:lnTo>
                        <a:pt x="1841" y="7"/>
                      </a:lnTo>
                      <a:close/>
                      <a:moveTo>
                        <a:pt x="1837" y="7"/>
                      </a:moveTo>
                      <a:lnTo>
                        <a:pt x="1837" y="7"/>
                      </a:lnTo>
                      <a:lnTo>
                        <a:pt x="1837" y="7"/>
                      </a:lnTo>
                      <a:lnTo>
                        <a:pt x="1838" y="8"/>
                      </a:lnTo>
                      <a:lnTo>
                        <a:pt x="1838" y="11"/>
                      </a:lnTo>
                      <a:lnTo>
                        <a:pt x="1836" y="11"/>
                      </a:lnTo>
                      <a:lnTo>
                        <a:pt x="1836" y="9"/>
                      </a:lnTo>
                      <a:lnTo>
                        <a:pt x="1836" y="8"/>
                      </a:lnTo>
                      <a:lnTo>
                        <a:pt x="1836" y="8"/>
                      </a:lnTo>
                      <a:lnTo>
                        <a:pt x="1836" y="8"/>
                      </a:lnTo>
                      <a:lnTo>
                        <a:pt x="1837" y="7"/>
                      </a:lnTo>
                      <a:close/>
                      <a:moveTo>
                        <a:pt x="1844" y="5"/>
                      </a:moveTo>
                      <a:lnTo>
                        <a:pt x="1845" y="5"/>
                      </a:lnTo>
                      <a:lnTo>
                        <a:pt x="1846" y="5"/>
                      </a:lnTo>
                      <a:lnTo>
                        <a:pt x="1846" y="7"/>
                      </a:lnTo>
                      <a:lnTo>
                        <a:pt x="1846" y="7"/>
                      </a:lnTo>
                      <a:lnTo>
                        <a:pt x="1846" y="7"/>
                      </a:lnTo>
                      <a:lnTo>
                        <a:pt x="1846" y="7"/>
                      </a:lnTo>
                      <a:lnTo>
                        <a:pt x="1846" y="8"/>
                      </a:lnTo>
                      <a:lnTo>
                        <a:pt x="1844" y="8"/>
                      </a:lnTo>
                      <a:lnTo>
                        <a:pt x="1844" y="8"/>
                      </a:lnTo>
                      <a:lnTo>
                        <a:pt x="1844" y="8"/>
                      </a:lnTo>
                      <a:lnTo>
                        <a:pt x="1844" y="8"/>
                      </a:lnTo>
                      <a:lnTo>
                        <a:pt x="1844" y="8"/>
                      </a:lnTo>
                      <a:lnTo>
                        <a:pt x="1844" y="7"/>
                      </a:lnTo>
                      <a:lnTo>
                        <a:pt x="1844" y="5"/>
                      </a:lnTo>
                      <a:close/>
                      <a:moveTo>
                        <a:pt x="1944" y="0"/>
                      </a:moveTo>
                      <a:lnTo>
                        <a:pt x="1946" y="5"/>
                      </a:lnTo>
                      <a:lnTo>
                        <a:pt x="1948" y="7"/>
                      </a:lnTo>
                      <a:lnTo>
                        <a:pt x="1948" y="11"/>
                      </a:lnTo>
                      <a:lnTo>
                        <a:pt x="1951" y="12"/>
                      </a:lnTo>
                      <a:lnTo>
                        <a:pt x="1951" y="16"/>
                      </a:lnTo>
                      <a:lnTo>
                        <a:pt x="1951" y="16"/>
                      </a:lnTo>
                      <a:lnTo>
                        <a:pt x="1952" y="17"/>
                      </a:lnTo>
                      <a:lnTo>
                        <a:pt x="1954" y="19"/>
                      </a:lnTo>
                      <a:lnTo>
                        <a:pt x="1954" y="21"/>
                      </a:lnTo>
                      <a:lnTo>
                        <a:pt x="1955" y="22"/>
                      </a:lnTo>
                      <a:lnTo>
                        <a:pt x="1956" y="24"/>
                      </a:lnTo>
                      <a:lnTo>
                        <a:pt x="1956" y="26"/>
                      </a:lnTo>
                      <a:lnTo>
                        <a:pt x="1956" y="29"/>
                      </a:lnTo>
                      <a:lnTo>
                        <a:pt x="1955" y="30"/>
                      </a:lnTo>
                      <a:lnTo>
                        <a:pt x="1955" y="30"/>
                      </a:lnTo>
                      <a:lnTo>
                        <a:pt x="1955" y="37"/>
                      </a:lnTo>
                      <a:lnTo>
                        <a:pt x="1959" y="38"/>
                      </a:lnTo>
                      <a:lnTo>
                        <a:pt x="1959" y="38"/>
                      </a:lnTo>
                      <a:lnTo>
                        <a:pt x="1959" y="37"/>
                      </a:lnTo>
                      <a:lnTo>
                        <a:pt x="1960" y="37"/>
                      </a:lnTo>
                      <a:lnTo>
                        <a:pt x="1960" y="36"/>
                      </a:lnTo>
                      <a:lnTo>
                        <a:pt x="1961" y="36"/>
                      </a:lnTo>
                      <a:lnTo>
                        <a:pt x="1961" y="34"/>
                      </a:lnTo>
                      <a:lnTo>
                        <a:pt x="1964" y="34"/>
                      </a:lnTo>
                      <a:lnTo>
                        <a:pt x="1964" y="38"/>
                      </a:lnTo>
                      <a:lnTo>
                        <a:pt x="1965" y="38"/>
                      </a:lnTo>
                      <a:lnTo>
                        <a:pt x="1965" y="39"/>
                      </a:lnTo>
                      <a:lnTo>
                        <a:pt x="1967" y="39"/>
                      </a:lnTo>
                      <a:lnTo>
                        <a:pt x="1968" y="41"/>
                      </a:lnTo>
                      <a:lnTo>
                        <a:pt x="1971" y="41"/>
                      </a:lnTo>
                      <a:lnTo>
                        <a:pt x="1971" y="43"/>
                      </a:lnTo>
                      <a:lnTo>
                        <a:pt x="1971" y="43"/>
                      </a:lnTo>
                      <a:lnTo>
                        <a:pt x="1971" y="46"/>
                      </a:lnTo>
                      <a:lnTo>
                        <a:pt x="1971" y="46"/>
                      </a:lnTo>
                      <a:lnTo>
                        <a:pt x="1971" y="49"/>
                      </a:lnTo>
                      <a:lnTo>
                        <a:pt x="1971" y="49"/>
                      </a:lnTo>
                      <a:lnTo>
                        <a:pt x="1971" y="53"/>
                      </a:lnTo>
                      <a:lnTo>
                        <a:pt x="1971" y="53"/>
                      </a:lnTo>
                      <a:lnTo>
                        <a:pt x="1971" y="54"/>
                      </a:lnTo>
                      <a:lnTo>
                        <a:pt x="1971" y="54"/>
                      </a:lnTo>
                      <a:lnTo>
                        <a:pt x="1971" y="55"/>
                      </a:lnTo>
                      <a:lnTo>
                        <a:pt x="1971" y="55"/>
                      </a:lnTo>
                      <a:lnTo>
                        <a:pt x="1972" y="58"/>
                      </a:lnTo>
                      <a:lnTo>
                        <a:pt x="1973" y="58"/>
                      </a:lnTo>
                      <a:lnTo>
                        <a:pt x="1973" y="60"/>
                      </a:lnTo>
                      <a:lnTo>
                        <a:pt x="1976" y="62"/>
                      </a:lnTo>
                      <a:lnTo>
                        <a:pt x="1976" y="64"/>
                      </a:lnTo>
                      <a:lnTo>
                        <a:pt x="1976" y="64"/>
                      </a:lnTo>
                      <a:lnTo>
                        <a:pt x="1977" y="67"/>
                      </a:lnTo>
                      <a:lnTo>
                        <a:pt x="1977" y="67"/>
                      </a:lnTo>
                      <a:lnTo>
                        <a:pt x="1977" y="76"/>
                      </a:lnTo>
                      <a:lnTo>
                        <a:pt x="1978" y="76"/>
                      </a:lnTo>
                      <a:lnTo>
                        <a:pt x="1978" y="77"/>
                      </a:lnTo>
                      <a:lnTo>
                        <a:pt x="1978" y="77"/>
                      </a:lnTo>
                      <a:lnTo>
                        <a:pt x="1978" y="80"/>
                      </a:lnTo>
                      <a:lnTo>
                        <a:pt x="1978" y="80"/>
                      </a:lnTo>
                      <a:lnTo>
                        <a:pt x="1978" y="83"/>
                      </a:lnTo>
                      <a:lnTo>
                        <a:pt x="1978" y="84"/>
                      </a:lnTo>
                      <a:lnTo>
                        <a:pt x="1978" y="85"/>
                      </a:lnTo>
                      <a:lnTo>
                        <a:pt x="1981" y="87"/>
                      </a:lnTo>
                      <a:lnTo>
                        <a:pt x="1981" y="87"/>
                      </a:lnTo>
                      <a:lnTo>
                        <a:pt x="1981" y="88"/>
                      </a:lnTo>
                      <a:lnTo>
                        <a:pt x="1988" y="88"/>
                      </a:lnTo>
                      <a:lnTo>
                        <a:pt x="1988" y="91"/>
                      </a:lnTo>
                      <a:lnTo>
                        <a:pt x="1989" y="92"/>
                      </a:lnTo>
                      <a:lnTo>
                        <a:pt x="1992" y="92"/>
                      </a:lnTo>
                      <a:lnTo>
                        <a:pt x="1992" y="91"/>
                      </a:lnTo>
                      <a:lnTo>
                        <a:pt x="1993" y="91"/>
                      </a:lnTo>
                      <a:lnTo>
                        <a:pt x="1993" y="92"/>
                      </a:lnTo>
                      <a:lnTo>
                        <a:pt x="1995" y="92"/>
                      </a:lnTo>
                      <a:lnTo>
                        <a:pt x="1997" y="96"/>
                      </a:lnTo>
                      <a:lnTo>
                        <a:pt x="2001" y="97"/>
                      </a:lnTo>
                      <a:lnTo>
                        <a:pt x="2001" y="97"/>
                      </a:lnTo>
                      <a:lnTo>
                        <a:pt x="2002" y="98"/>
                      </a:lnTo>
                      <a:lnTo>
                        <a:pt x="2002" y="101"/>
                      </a:lnTo>
                      <a:lnTo>
                        <a:pt x="2001" y="101"/>
                      </a:lnTo>
                      <a:lnTo>
                        <a:pt x="2001" y="102"/>
                      </a:lnTo>
                      <a:lnTo>
                        <a:pt x="2001" y="105"/>
                      </a:lnTo>
                      <a:lnTo>
                        <a:pt x="2002" y="105"/>
                      </a:lnTo>
                      <a:lnTo>
                        <a:pt x="2002" y="106"/>
                      </a:lnTo>
                      <a:lnTo>
                        <a:pt x="2003" y="106"/>
                      </a:lnTo>
                      <a:lnTo>
                        <a:pt x="2005" y="108"/>
                      </a:lnTo>
                      <a:lnTo>
                        <a:pt x="2006" y="108"/>
                      </a:lnTo>
                      <a:lnTo>
                        <a:pt x="2006" y="109"/>
                      </a:lnTo>
                      <a:lnTo>
                        <a:pt x="2006" y="109"/>
                      </a:lnTo>
                      <a:lnTo>
                        <a:pt x="2006" y="111"/>
                      </a:lnTo>
                      <a:lnTo>
                        <a:pt x="2007" y="111"/>
                      </a:lnTo>
                      <a:lnTo>
                        <a:pt x="2007" y="115"/>
                      </a:lnTo>
                      <a:lnTo>
                        <a:pt x="2006" y="115"/>
                      </a:lnTo>
                      <a:lnTo>
                        <a:pt x="2006" y="118"/>
                      </a:lnTo>
                      <a:lnTo>
                        <a:pt x="2007" y="119"/>
                      </a:lnTo>
                      <a:lnTo>
                        <a:pt x="2007" y="121"/>
                      </a:lnTo>
                      <a:lnTo>
                        <a:pt x="2009" y="122"/>
                      </a:lnTo>
                      <a:lnTo>
                        <a:pt x="2010" y="122"/>
                      </a:lnTo>
                      <a:lnTo>
                        <a:pt x="2011" y="122"/>
                      </a:lnTo>
                      <a:lnTo>
                        <a:pt x="2011" y="121"/>
                      </a:lnTo>
                      <a:lnTo>
                        <a:pt x="2012" y="121"/>
                      </a:lnTo>
                      <a:lnTo>
                        <a:pt x="2012" y="122"/>
                      </a:lnTo>
                      <a:lnTo>
                        <a:pt x="2015" y="123"/>
                      </a:lnTo>
                      <a:lnTo>
                        <a:pt x="2016" y="125"/>
                      </a:lnTo>
                      <a:lnTo>
                        <a:pt x="2016" y="126"/>
                      </a:lnTo>
                      <a:lnTo>
                        <a:pt x="2018" y="126"/>
                      </a:lnTo>
                      <a:lnTo>
                        <a:pt x="2018" y="135"/>
                      </a:lnTo>
                      <a:lnTo>
                        <a:pt x="2018" y="135"/>
                      </a:lnTo>
                      <a:lnTo>
                        <a:pt x="2019" y="136"/>
                      </a:lnTo>
                      <a:lnTo>
                        <a:pt x="2019" y="136"/>
                      </a:lnTo>
                      <a:lnTo>
                        <a:pt x="2019" y="136"/>
                      </a:lnTo>
                      <a:lnTo>
                        <a:pt x="2019" y="138"/>
                      </a:lnTo>
                      <a:lnTo>
                        <a:pt x="2020" y="138"/>
                      </a:lnTo>
                      <a:lnTo>
                        <a:pt x="2020" y="138"/>
                      </a:lnTo>
                      <a:lnTo>
                        <a:pt x="2024" y="140"/>
                      </a:lnTo>
                      <a:lnTo>
                        <a:pt x="2027" y="144"/>
                      </a:lnTo>
                      <a:lnTo>
                        <a:pt x="2027" y="147"/>
                      </a:lnTo>
                      <a:lnTo>
                        <a:pt x="2029" y="148"/>
                      </a:lnTo>
                      <a:lnTo>
                        <a:pt x="2029" y="148"/>
                      </a:lnTo>
                      <a:lnTo>
                        <a:pt x="2031" y="149"/>
                      </a:lnTo>
                      <a:lnTo>
                        <a:pt x="2031" y="152"/>
                      </a:lnTo>
                      <a:lnTo>
                        <a:pt x="2032" y="152"/>
                      </a:lnTo>
                      <a:lnTo>
                        <a:pt x="2032" y="153"/>
                      </a:lnTo>
                      <a:lnTo>
                        <a:pt x="2035" y="153"/>
                      </a:lnTo>
                      <a:lnTo>
                        <a:pt x="2035" y="157"/>
                      </a:lnTo>
                      <a:lnTo>
                        <a:pt x="2036" y="157"/>
                      </a:lnTo>
                      <a:lnTo>
                        <a:pt x="2036" y="161"/>
                      </a:lnTo>
                      <a:lnTo>
                        <a:pt x="2036" y="161"/>
                      </a:lnTo>
                      <a:lnTo>
                        <a:pt x="2036" y="163"/>
                      </a:lnTo>
                      <a:lnTo>
                        <a:pt x="2037" y="163"/>
                      </a:lnTo>
                      <a:lnTo>
                        <a:pt x="2035" y="164"/>
                      </a:lnTo>
                      <a:lnTo>
                        <a:pt x="2035" y="166"/>
                      </a:lnTo>
                      <a:lnTo>
                        <a:pt x="2035" y="166"/>
                      </a:lnTo>
                      <a:lnTo>
                        <a:pt x="2035" y="166"/>
                      </a:lnTo>
                      <a:lnTo>
                        <a:pt x="2035" y="168"/>
                      </a:lnTo>
                      <a:lnTo>
                        <a:pt x="2035" y="168"/>
                      </a:lnTo>
                      <a:lnTo>
                        <a:pt x="2035" y="170"/>
                      </a:lnTo>
                      <a:lnTo>
                        <a:pt x="2036" y="170"/>
                      </a:lnTo>
                      <a:lnTo>
                        <a:pt x="2036" y="173"/>
                      </a:lnTo>
                      <a:lnTo>
                        <a:pt x="2035" y="173"/>
                      </a:lnTo>
                      <a:lnTo>
                        <a:pt x="2036" y="178"/>
                      </a:lnTo>
                      <a:lnTo>
                        <a:pt x="2037" y="178"/>
                      </a:lnTo>
                      <a:lnTo>
                        <a:pt x="2037" y="180"/>
                      </a:lnTo>
                      <a:lnTo>
                        <a:pt x="2037" y="180"/>
                      </a:lnTo>
                      <a:lnTo>
                        <a:pt x="2037" y="182"/>
                      </a:lnTo>
                      <a:lnTo>
                        <a:pt x="2040" y="183"/>
                      </a:lnTo>
                      <a:lnTo>
                        <a:pt x="2040" y="185"/>
                      </a:lnTo>
                      <a:lnTo>
                        <a:pt x="2041" y="185"/>
                      </a:lnTo>
                      <a:lnTo>
                        <a:pt x="2041" y="191"/>
                      </a:lnTo>
                      <a:lnTo>
                        <a:pt x="2039" y="194"/>
                      </a:lnTo>
                      <a:lnTo>
                        <a:pt x="2039" y="194"/>
                      </a:lnTo>
                      <a:lnTo>
                        <a:pt x="2040" y="195"/>
                      </a:lnTo>
                      <a:lnTo>
                        <a:pt x="2040" y="197"/>
                      </a:lnTo>
                      <a:lnTo>
                        <a:pt x="2039" y="197"/>
                      </a:lnTo>
                      <a:lnTo>
                        <a:pt x="2037" y="198"/>
                      </a:lnTo>
                      <a:lnTo>
                        <a:pt x="2037" y="198"/>
                      </a:lnTo>
                      <a:lnTo>
                        <a:pt x="2037" y="199"/>
                      </a:lnTo>
                      <a:lnTo>
                        <a:pt x="2039" y="199"/>
                      </a:lnTo>
                      <a:lnTo>
                        <a:pt x="2039" y="201"/>
                      </a:lnTo>
                      <a:lnTo>
                        <a:pt x="2039" y="202"/>
                      </a:lnTo>
                      <a:lnTo>
                        <a:pt x="2037" y="204"/>
                      </a:lnTo>
                      <a:lnTo>
                        <a:pt x="2037" y="206"/>
                      </a:lnTo>
                      <a:lnTo>
                        <a:pt x="2037" y="210"/>
                      </a:lnTo>
                      <a:lnTo>
                        <a:pt x="2037" y="210"/>
                      </a:lnTo>
                      <a:lnTo>
                        <a:pt x="2039" y="210"/>
                      </a:lnTo>
                      <a:lnTo>
                        <a:pt x="2039" y="211"/>
                      </a:lnTo>
                      <a:lnTo>
                        <a:pt x="2037" y="211"/>
                      </a:lnTo>
                      <a:lnTo>
                        <a:pt x="2037" y="212"/>
                      </a:lnTo>
                      <a:lnTo>
                        <a:pt x="2037" y="212"/>
                      </a:lnTo>
                      <a:lnTo>
                        <a:pt x="2037" y="214"/>
                      </a:lnTo>
                      <a:lnTo>
                        <a:pt x="2037" y="215"/>
                      </a:lnTo>
                      <a:lnTo>
                        <a:pt x="2037" y="218"/>
                      </a:lnTo>
                      <a:lnTo>
                        <a:pt x="2037" y="218"/>
                      </a:lnTo>
                      <a:lnTo>
                        <a:pt x="2035" y="225"/>
                      </a:lnTo>
                      <a:lnTo>
                        <a:pt x="2033" y="225"/>
                      </a:lnTo>
                      <a:lnTo>
                        <a:pt x="2033" y="227"/>
                      </a:lnTo>
                      <a:lnTo>
                        <a:pt x="2032" y="227"/>
                      </a:lnTo>
                      <a:lnTo>
                        <a:pt x="2032" y="227"/>
                      </a:lnTo>
                      <a:lnTo>
                        <a:pt x="2032" y="229"/>
                      </a:lnTo>
                      <a:lnTo>
                        <a:pt x="2032" y="229"/>
                      </a:lnTo>
                      <a:lnTo>
                        <a:pt x="2032" y="232"/>
                      </a:lnTo>
                      <a:lnTo>
                        <a:pt x="2028" y="233"/>
                      </a:lnTo>
                      <a:lnTo>
                        <a:pt x="2028" y="235"/>
                      </a:lnTo>
                      <a:lnTo>
                        <a:pt x="2027" y="236"/>
                      </a:lnTo>
                      <a:lnTo>
                        <a:pt x="2027" y="236"/>
                      </a:lnTo>
                      <a:lnTo>
                        <a:pt x="2024" y="236"/>
                      </a:lnTo>
                      <a:lnTo>
                        <a:pt x="2024" y="237"/>
                      </a:lnTo>
                      <a:lnTo>
                        <a:pt x="2023" y="238"/>
                      </a:lnTo>
                      <a:lnTo>
                        <a:pt x="2023" y="240"/>
                      </a:lnTo>
                      <a:lnTo>
                        <a:pt x="2022" y="241"/>
                      </a:lnTo>
                      <a:lnTo>
                        <a:pt x="2020" y="241"/>
                      </a:lnTo>
                      <a:lnTo>
                        <a:pt x="2019" y="242"/>
                      </a:lnTo>
                      <a:lnTo>
                        <a:pt x="2019" y="242"/>
                      </a:lnTo>
                      <a:lnTo>
                        <a:pt x="2019" y="245"/>
                      </a:lnTo>
                      <a:lnTo>
                        <a:pt x="2020" y="246"/>
                      </a:lnTo>
                      <a:lnTo>
                        <a:pt x="2019" y="248"/>
                      </a:lnTo>
                      <a:lnTo>
                        <a:pt x="2019" y="250"/>
                      </a:lnTo>
                      <a:lnTo>
                        <a:pt x="2019" y="252"/>
                      </a:lnTo>
                      <a:lnTo>
                        <a:pt x="2018" y="252"/>
                      </a:lnTo>
                      <a:lnTo>
                        <a:pt x="2018" y="253"/>
                      </a:lnTo>
                      <a:lnTo>
                        <a:pt x="2018" y="253"/>
                      </a:lnTo>
                      <a:lnTo>
                        <a:pt x="2018" y="257"/>
                      </a:lnTo>
                      <a:lnTo>
                        <a:pt x="2016" y="257"/>
                      </a:lnTo>
                      <a:lnTo>
                        <a:pt x="2016" y="258"/>
                      </a:lnTo>
                      <a:lnTo>
                        <a:pt x="2016" y="259"/>
                      </a:lnTo>
                      <a:lnTo>
                        <a:pt x="2016" y="259"/>
                      </a:lnTo>
                      <a:lnTo>
                        <a:pt x="2016" y="261"/>
                      </a:lnTo>
                      <a:lnTo>
                        <a:pt x="2015" y="261"/>
                      </a:lnTo>
                      <a:lnTo>
                        <a:pt x="2014" y="265"/>
                      </a:lnTo>
                      <a:lnTo>
                        <a:pt x="2012" y="266"/>
                      </a:lnTo>
                      <a:lnTo>
                        <a:pt x="2012" y="269"/>
                      </a:lnTo>
                      <a:lnTo>
                        <a:pt x="2011" y="269"/>
                      </a:lnTo>
                      <a:lnTo>
                        <a:pt x="2011" y="270"/>
                      </a:lnTo>
                      <a:lnTo>
                        <a:pt x="2012" y="270"/>
                      </a:lnTo>
                      <a:lnTo>
                        <a:pt x="2011" y="278"/>
                      </a:lnTo>
                      <a:lnTo>
                        <a:pt x="2009" y="278"/>
                      </a:lnTo>
                      <a:lnTo>
                        <a:pt x="2007" y="280"/>
                      </a:lnTo>
                      <a:lnTo>
                        <a:pt x="2006" y="283"/>
                      </a:lnTo>
                      <a:lnTo>
                        <a:pt x="2007" y="283"/>
                      </a:lnTo>
                      <a:lnTo>
                        <a:pt x="2007" y="284"/>
                      </a:lnTo>
                      <a:lnTo>
                        <a:pt x="2007" y="284"/>
                      </a:lnTo>
                      <a:lnTo>
                        <a:pt x="2009" y="286"/>
                      </a:lnTo>
                      <a:lnTo>
                        <a:pt x="2011" y="286"/>
                      </a:lnTo>
                      <a:lnTo>
                        <a:pt x="2010" y="287"/>
                      </a:lnTo>
                      <a:lnTo>
                        <a:pt x="2010" y="287"/>
                      </a:lnTo>
                      <a:lnTo>
                        <a:pt x="2009" y="288"/>
                      </a:lnTo>
                      <a:lnTo>
                        <a:pt x="2009" y="291"/>
                      </a:lnTo>
                      <a:lnTo>
                        <a:pt x="2006" y="291"/>
                      </a:lnTo>
                      <a:lnTo>
                        <a:pt x="2006" y="293"/>
                      </a:lnTo>
                      <a:lnTo>
                        <a:pt x="2006" y="293"/>
                      </a:lnTo>
                      <a:lnTo>
                        <a:pt x="2006" y="293"/>
                      </a:lnTo>
                      <a:lnTo>
                        <a:pt x="2003" y="293"/>
                      </a:lnTo>
                      <a:lnTo>
                        <a:pt x="2002" y="292"/>
                      </a:lnTo>
                      <a:lnTo>
                        <a:pt x="2001" y="292"/>
                      </a:lnTo>
                      <a:lnTo>
                        <a:pt x="2001" y="292"/>
                      </a:lnTo>
                      <a:lnTo>
                        <a:pt x="1999" y="293"/>
                      </a:lnTo>
                      <a:lnTo>
                        <a:pt x="1999" y="293"/>
                      </a:lnTo>
                      <a:lnTo>
                        <a:pt x="1998" y="293"/>
                      </a:lnTo>
                      <a:lnTo>
                        <a:pt x="1998" y="293"/>
                      </a:lnTo>
                      <a:lnTo>
                        <a:pt x="1998" y="293"/>
                      </a:lnTo>
                      <a:lnTo>
                        <a:pt x="1990" y="293"/>
                      </a:lnTo>
                      <a:lnTo>
                        <a:pt x="1990" y="293"/>
                      </a:lnTo>
                      <a:lnTo>
                        <a:pt x="1989" y="295"/>
                      </a:lnTo>
                      <a:lnTo>
                        <a:pt x="1989" y="296"/>
                      </a:lnTo>
                      <a:lnTo>
                        <a:pt x="1989" y="296"/>
                      </a:lnTo>
                      <a:lnTo>
                        <a:pt x="1989" y="299"/>
                      </a:lnTo>
                      <a:lnTo>
                        <a:pt x="1988" y="299"/>
                      </a:lnTo>
                      <a:lnTo>
                        <a:pt x="1988" y="300"/>
                      </a:lnTo>
                      <a:lnTo>
                        <a:pt x="1986" y="301"/>
                      </a:lnTo>
                      <a:lnTo>
                        <a:pt x="1985" y="304"/>
                      </a:lnTo>
                      <a:lnTo>
                        <a:pt x="1984" y="307"/>
                      </a:lnTo>
                      <a:lnTo>
                        <a:pt x="1982" y="307"/>
                      </a:lnTo>
                      <a:lnTo>
                        <a:pt x="1981" y="307"/>
                      </a:lnTo>
                      <a:lnTo>
                        <a:pt x="1978" y="308"/>
                      </a:lnTo>
                      <a:lnTo>
                        <a:pt x="1978" y="310"/>
                      </a:lnTo>
                      <a:lnTo>
                        <a:pt x="1977" y="310"/>
                      </a:lnTo>
                      <a:lnTo>
                        <a:pt x="1976" y="307"/>
                      </a:lnTo>
                      <a:lnTo>
                        <a:pt x="1975" y="308"/>
                      </a:lnTo>
                      <a:lnTo>
                        <a:pt x="1975" y="307"/>
                      </a:lnTo>
                      <a:lnTo>
                        <a:pt x="1973" y="307"/>
                      </a:lnTo>
                      <a:lnTo>
                        <a:pt x="1973" y="305"/>
                      </a:lnTo>
                      <a:lnTo>
                        <a:pt x="1973" y="304"/>
                      </a:lnTo>
                      <a:lnTo>
                        <a:pt x="1971" y="304"/>
                      </a:lnTo>
                      <a:lnTo>
                        <a:pt x="1971" y="303"/>
                      </a:lnTo>
                      <a:lnTo>
                        <a:pt x="1969" y="303"/>
                      </a:lnTo>
                      <a:lnTo>
                        <a:pt x="1968" y="303"/>
                      </a:lnTo>
                      <a:lnTo>
                        <a:pt x="1968" y="300"/>
                      </a:lnTo>
                      <a:lnTo>
                        <a:pt x="1971" y="300"/>
                      </a:lnTo>
                      <a:lnTo>
                        <a:pt x="1971" y="299"/>
                      </a:lnTo>
                      <a:lnTo>
                        <a:pt x="1968" y="299"/>
                      </a:lnTo>
                      <a:lnTo>
                        <a:pt x="1968" y="299"/>
                      </a:lnTo>
                      <a:lnTo>
                        <a:pt x="1967" y="300"/>
                      </a:lnTo>
                      <a:lnTo>
                        <a:pt x="1964" y="300"/>
                      </a:lnTo>
                      <a:lnTo>
                        <a:pt x="1964" y="299"/>
                      </a:lnTo>
                      <a:lnTo>
                        <a:pt x="1965" y="299"/>
                      </a:lnTo>
                      <a:lnTo>
                        <a:pt x="1967" y="297"/>
                      </a:lnTo>
                      <a:lnTo>
                        <a:pt x="1968" y="296"/>
                      </a:lnTo>
                      <a:lnTo>
                        <a:pt x="1968" y="295"/>
                      </a:lnTo>
                      <a:lnTo>
                        <a:pt x="1967" y="293"/>
                      </a:lnTo>
                      <a:lnTo>
                        <a:pt x="1967" y="293"/>
                      </a:lnTo>
                      <a:lnTo>
                        <a:pt x="1964" y="293"/>
                      </a:lnTo>
                      <a:lnTo>
                        <a:pt x="1964" y="295"/>
                      </a:lnTo>
                      <a:lnTo>
                        <a:pt x="1963" y="295"/>
                      </a:lnTo>
                      <a:lnTo>
                        <a:pt x="1961" y="296"/>
                      </a:lnTo>
                      <a:lnTo>
                        <a:pt x="1960" y="296"/>
                      </a:lnTo>
                      <a:lnTo>
                        <a:pt x="1960" y="296"/>
                      </a:lnTo>
                      <a:lnTo>
                        <a:pt x="1960" y="297"/>
                      </a:lnTo>
                      <a:lnTo>
                        <a:pt x="1961" y="297"/>
                      </a:lnTo>
                      <a:lnTo>
                        <a:pt x="1961" y="297"/>
                      </a:lnTo>
                      <a:lnTo>
                        <a:pt x="1961" y="299"/>
                      </a:lnTo>
                      <a:lnTo>
                        <a:pt x="1960" y="299"/>
                      </a:lnTo>
                      <a:lnTo>
                        <a:pt x="1959" y="300"/>
                      </a:lnTo>
                      <a:lnTo>
                        <a:pt x="1959" y="300"/>
                      </a:lnTo>
                      <a:lnTo>
                        <a:pt x="1957" y="303"/>
                      </a:lnTo>
                      <a:lnTo>
                        <a:pt x="1956" y="303"/>
                      </a:lnTo>
                      <a:lnTo>
                        <a:pt x="1956" y="304"/>
                      </a:lnTo>
                      <a:lnTo>
                        <a:pt x="1956" y="304"/>
                      </a:lnTo>
                      <a:lnTo>
                        <a:pt x="1955" y="305"/>
                      </a:lnTo>
                      <a:lnTo>
                        <a:pt x="1955" y="305"/>
                      </a:lnTo>
                      <a:lnTo>
                        <a:pt x="1954" y="305"/>
                      </a:lnTo>
                      <a:lnTo>
                        <a:pt x="1954" y="307"/>
                      </a:lnTo>
                      <a:lnTo>
                        <a:pt x="1952" y="307"/>
                      </a:lnTo>
                      <a:lnTo>
                        <a:pt x="1951" y="308"/>
                      </a:lnTo>
                      <a:lnTo>
                        <a:pt x="1950" y="305"/>
                      </a:lnTo>
                      <a:lnTo>
                        <a:pt x="1947" y="304"/>
                      </a:lnTo>
                      <a:lnTo>
                        <a:pt x="1946" y="305"/>
                      </a:lnTo>
                      <a:lnTo>
                        <a:pt x="1946" y="304"/>
                      </a:lnTo>
                      <a:lnTo>
                        <a:pt x="1944" y="303"/>
                      </a:lnTo>
                      <a:lnTo>
                        <a:pt x="1944" y="300"/>
                      </a:lnTo>
                      <a:lnTo>
                        <a:pt x="1940" y="300"/>
                      </a:lnTo>
                      <a:lnTo>
                        <a:pt x="1940" y="299"/>
                      </a:lnTo>
                      <a:lnTo>
                        <a:pt x="1937" y="299"/>
                      </a:lnTo>
                      <a:lnTo>
                        <a:pt x="1937" y="299"/>
                      </a:lnTo>
                      <a:lnTo>
                        <a:pt x="1937" y="299"/>
                      </a:lnTo>
                      <a:lnTo>
                        <a:pt x="1935" y="300"/>
                      </a:lnTo>
                      <a:lnTo>
                        <a:pt x="1934" y="299"/>
                      </a:lnTo>
                      <a:lnTo>
                        <a:pt x="1931" y="297"/>
                      </a:lnTo>
                      <a:lnTo>
                        <a:pt x="1930" y="296"/>
                      </a:lnTo>
                      <a:lnTo>
                        <a:pt x="1930" y="296"/>
                      </a:lnTo>
                      <a:lnTo>
                        <a:pt x="1926" y="296"/>
                      </a:lnTo>
                      <a:lnTo>
                        <a:pt x="1926" y="295"/>
                      </a:lnTo>
                      <a:lnTo>
                        <a:pt x="1926" y="293"/>
                      </a:lnTo>
                      <a:lnTo>
                        <a:pt x="1925" y="292"/>
                      </a:lnTo>
                      <a:lnTo>
                        <a:pt x="1923" y="292"/>
                      </a:lnTo>
                      <a:lnTo>
                        <a:pt x="1922" y="290"/>
                      </a:lnTo>
                      <a:lnTo>
                        <a:pt x="1921" y="290"/>
                      </a:lnTo>
                      <a:lnTo>
                        <a:pt x="1921" y="288"/>
                      </a:lnTo>
                      <a:lnTo>
                        <a:pt x="1920" y="287"/>
                      </a:lnTo>
                      <a:lnTo>
                        <a:pt x="1920" y="283"/>
                      </a:lnTo>
                      <a:lnTo>
                        <a:pt x="1920" y="282"/>
                      </a:lnTo>
                      <a:lnTo>
                        <a:pt x="1920" y="279"/>
                      </a:lnTo>
                      <a:lnTo>
                        <a:pt x="1920" y="278"/>
                      </a:lnTo>
                      <a:lnTo>
                        <a:pt x="1920" y="278"/>
                      </a:lnTo>
                      <a:lnTo>
                        <a:pt x="1920" y="276"/>
                      </a:lnTo>
                      <a:lnTo>
                        <a:pt x="1920" y="275"/>
                      </a:lnTo>
                      <a:lnTo>
                        <a:pt x="1920" y="275"/>
                      </a:lnTo>
                      <a:lnTo>
                        <a:pt x="1918" y="275"/>
                      </a:lnTo>
                      <a:lnTo>
                        <a:pt x="1918" y="274"/>
                      </a:lnTo>
                      <a:lnTo>
                        <a:pt x="1918" y="274"/>
                      </a:lnTo>
                      <a:lnTo>
                        <a:pt x="1918" y="273"/>
                      </a:lnTo>
                      <a:lnTo>
                        <a:pt x="1917" y="273"/>
                      </a:lnTo>
                      <a:lnTo>
                        <a:pt x="1917" y="271"/>
                      </a:lnTo>
                      <a:lnTo>
                        <a:pt x="1917" y="271"/>
                      </a:lnTo>
                      <a:lnTo>
                        <a:pt x="1917" y="270"/>
                      </a:lnTo>
                      <a:lnTo>
                        <a:pt x="1916" y="270"/>
                      </a:lnTo>
                      <a:lnTo>
                        <a:pt x="1916" y="265"/>
                      </a:lnTo>
                      <a:lnTo>
                        <a:pt x="1913" y="266"/>
                      </a:lnTo>
                      <a:lnTo>
                        <a:pt x="1912" y="266"/>
                      </a:lnTo>
                      <a:lnTo>
                        <a:pt x="1910" y="267"/>
                      </a:lnTo>
                      <a:lnTo>
                        <a:pt x="1908" y="267"/>
                      </a:lnTo>
                      <a:lnTo>
                        <a:pt x="1908" y="259"/>
                      </a:lnTo>
                      <a:lnTo>
                        <a:pt x="1908" y="259"/>
                      </a:lnTo>
                      <a:lnTo>
                        <a:pt x="1908" y="257"/>
                      </a:lnTo>
                      <a:lnTo>
                        <a:pt x="1908" y="257"/>
                      </a:lnTo>
                      <a:lnTo>
                        <a:pt x="1908" y="257"/>
                      </a:lnTo>
                      <a:lnTo>
                        <a:pt x="1908" y="255"/>
                      </a:lnTo>
                      <a:lnTo>
                        <a:pt x="1906" y="254"/>
                      </a:lnTo>
                      <a:lnTo>
                        <a:pt x="1905" y="253"/>
                      </a:lnTo>
                      <a:lnTo>
                        <a:pt x="1905" y="250"/>
                      </a:lnTo>
                      <a:lnTo>
                        <a:pt x="1904" y="250"/>
                      </a:lnTo>
                      <a:lnTo>
                        <a:pt x="1903" y="252"/>
                      </a:lnTo>
                      <a:lnTo>
                        <a:pt x="1901" y="255"/>
                      </a:lnTo>
                      <a:lnTo>
                        <a:pt x="1900" y="255"/>
                      </a:lnTo>
                      <a:lnTo>
                        <a:pt x="1901" y="258"/>
                      </a:lnTo>
                      <a:lnTo>
                        <a:pt x="1900" y="258"/>
                      </a:lnTo>
                      <a:lnTo>
                        <a:pt x="1900" y="259"/>
                      </a:lnTo>
                      <a:lnTo>
                        <a:pt x="1897" y="259"/>
                      </a:lnTo>
                      <a:lnTo>
                        <a:pt x="1896" y="259"/>
                      </a:lnTo>
                      <a:lnTo>
                        <a:pt x="1896" y="261"/>
                      </a:lnTo>
                      <a:lnTo>
                        <a:pt x="1895" y="261"/>
                      </a:lnTo>
                      <a:lnTo>
                        <a:pt x="1895" y="262"/>
                      </a:lnTo>
                      <a:lnTo>
                        <a:pt x="1893" y="261"/>
                      </a:lnTo>
                      <a:lnTo>
                        <a:pt x="1893" y="258"/>
                      </a:lnTo>
                      <a:lnTo>
                        <a:pt x="1897" y="258"/>
                      </a:lnTo>
                      <a:lnTo>
                        <a:pt x="1897" y="257"/>
                      </a:lnTo>
                      <a:lnTo>
                        <a:pt x="1899" y="255"/>
                      </a:lnTo>
                      <a:lnTo>
                        <a:pt x="1899" y="254"/>
                      </a:lnTo>
                      <a:lnTo>
                        <a:pt x="1897" y="254"/>
                      </a:lnTo>
                      <a:lnTo>
                        <a:pt x="1897" y="250"/>
                      </a:lnTo>
                      <a:lnTo>
                        <a:pt x="1899" y="249"/>
                      </a:lnTo>
                      <a:lnTo>
                        <a:pt x="1899" y="246"/>
                      </a:lnTo>
                      <a:lnTo>
                        <a:pt x="1900" y="246"/>
                      </a:lnTo>
                      <a:lnTo>
                        <a:pt x="1900" y="244"/>
                      </a:lnTo>
                      <a:lnTo>
                        <a:pt x="1901" y="244"/>
                      </a:lnTo>
                      <a:lnTo>
                        <a:pt x="1903" y="236"/>
                      </a:lnTo>
                      <a:lnTo>
                        <a:pt x="1900" y="236"/>
                      </a:lnTo>
                      <a:lnTo>
                        <a:pt x="1897" y="241"/>
                      </a:lnTo>
                      <a:lnTo>
                        <a:pt x="1896" y="241"/>
                      </a:lnTo>
                      <a:lnTo>
                        <a:pt x="1896" y="242"/>
                      </a:lnTo>
                      <a:lnTo>
                        <a:pt x="1895" y="242"/>
                      </a:lnTo>
                      <a:lnTo>
                        <a:pt x="1895" y="244"/>
                      </a:lnTo>
                      <a:lnTo>
                        <a:pt x="1892" y="244"/>
                      </a:lnTo>
                      <a:lnTo>
                        <a:pt x="1892" y="244"/>
                      </a:lnTo>
                      <a:lnTo>
                        <a:pt x="1891" y="245"/>
                      </a:lnTo>
                      <a:lnTo>
                        <a:pt x="1891" y="245"/>
                      </a:lnTo>
                      <a:lnTo>
                        <a:pt x="1891" y="246"/>
                      </a:lnTo>
                      <a:lnTo>
                        <a:pt x="1889" y="246"/>
                      </a:lnTo>
                      <a:lnTo>
                        <a:pt x="1888" y="248"/>
                      </a:lnTo>
                      <a:lnTo>
                        <a:pt x="1887" y="248"/>
                      </a:lnTo>
                      <a:lnTo>
                        <a:pt x="1887" y="250"/>
                      </a:lnTo>
                      <a:lnTo>
                        <a:pt x="1887" y="250"/>
                      </a:lnTo>
                      <a:lnTo>
                        <a:pt x="1885" y="252"/>
                      </a:lnTo>
                      <a:lnTo>
                        <a:pt x="1884" y="253"/>
                      </a:lnTo>
                      <a:lnTo>
                        <a:pt x="1883" y="253"/>
                      </a:lnTo>
                      <a:lnTo>
                        <a:pt x="1883" y="253"/>
                      </a:lnTo>
                      <a:lnTo>
                        <a:pt x="1883" y="253"/>
                      </a:lnTo>
                      <a:lnTo>
                        <a:pt x="1882" y="253"/>
                      </a:lnTo>
                      <a:lnTo>
                        <a:pt x="1882" y="253"/>
                      </a:lnTo>
                      <a:lnTo>
                        <a:pt x="1882" y="252"/>
                      </a:lnTo>
                      <a:lnTo>
                        <a:pt x="1880" y="252"/>
                      </a:lnTo>
                      <a:lnTo>
                        <a:pt x="1880" y="250"/>
                      </a:lnTo>
                      <a:lnTo>
                        <a:pt x="1879" y="250"/>
                      </a:lnTo>
                      <a:lnTo>
                        <a:pt x="1880" y="249"/>
                      </a:lnTo>
                      <a:lnTo>
                        <a:pt x="1878" y="248"/>
                      </a:lnTo>
                      <a:lnTo>
                        <a:pt x="1876" y="246"/>
                      </a:lnTo>
                      <a:lnTo>
                        <a:pt x="1876" y="245"/>
                      </a:lnTo>
                      <a:lnTo>
                        <a:pt x="1876" y="242"/>
                      </a:lnTo>
                      <a:lnTo>
                        <a:pt x="1876" y="240"/>
                      </a:lnTo>
                      <a:lnTo>
                        <a:pt x="1876" y="238"/>
                      </a:lnTo>
                      <a:lnTo>
                        <a:pt x="1874" y="238"/>
                      </a:lnTo>
                      <a:lnTo>
                        <a:pt x="1871" y="237"/>
                      </a:lnTo>
                      <a:lnTo>
                        <a:pt x="1870" y="237"/>
                      </a:lnTo>
                      <a:lnTo>
                        <a:pt x="1868" y="235"/>
                      </a:lnTo>
                      <a:lnTo>
                        <a:pt x="1870" y="235"/>
                      </a:lnTo>
                      <a:lnTo>
                        <a:pt x="1870" y="235"/>
                      </a:lnTo>
                      <a:lnTo>
                        <a:pt x="1870" y="233"/>
                      </a:lnTo>
                      <a:lnTo>
                        <a:pt x="1871" y="233"/>
                      </a:lnTo>
                      <a:lnTo>
                        <a:pt x="1871" y="233"/>
                      </a:lnTo>
                      <a:lnTo>
                        <a:pt x="1871" y="232"/>
                      </a:lnTo>
                      <a:lnTo>
                        <a:pt x="1871" y="232"/>
                      </a:lnTo>
                      <a:lnTo>
                        <a:pt x="1871" y="231"/>
                      </a:lnTo>
                      <a:lnTo>
                        <a:pt x="1867" y="231"/>
                      </a:lnTo>
                      <a:lnTo>
                        <a:pt x="1867" y="228"/>
                      </a:lnTo>
                      <a:lnTo>
                        <a:pt x="1866" y="227"/>
                      </a:lnTo>
                      <a:lnTo>
                        <a:pt x="1866" y="227"/>
                      </a:lnTo>
                      <a:lnTo>
                        <a:pt x="1865" y="225"/>
                      </a:lnTo>
                      <a:lnTo>
                        <a:pt x="1863" y="225"/>
                      </a:lnTo>
                      <a:lnTo>
                        <a:pt x="1863" y="225"/>
                      </a:lnTo>
                      <a:lnTo>
                        <a:pt x="1863" y="227"/>
                      </a:lnTo>
                      <a:lnTo>
                        <a:pt x="1862" y="227"/>
                      </a:lnTo>
                      <a:lnTo>
                        <a:pt x="1862" y="227"/>
                      </a:lnTo>
                      <a:lnTo>
                        <a:pt x="1861" y="225"/>
                      </a:lnTo>
                      <a:lnTo>
                        <a:pt x="1858" y="224"/>
                      </a:lnTo>
                      <a:lnTo>
                        <a:pt x="1858" y="224"/>
                      </a:lnTo>
                      <a:lnTo>
                        <a:pt x="1858" y="224"/>
                      </a:lnTo>
                      <a:lnTo>
                        <a:pt x="1858" y="224"/>
                      </a:lnTo>
                      <a:lnTo>
                        <a:pt x="1858" y="224"/>
                      </a:lnTo>
                      <a:lnTo>
                        <a:pt x="1857" y="224"/>
                      </a:lnTo>
                      <a:lnTo>
                        <a:pt x="1855" y="224"/>
                      </a:lnTo>
                      <a:lnTo>
                        <a:pt x="1855" y="225"/>
                      </a:lnTo>
                      <a:lnTo>
                        <a:pt x="1851" y="225"/>
                      </a:lnTo>
                      <a:lnTo>
                        <a:pt x="1851" y="224"/>
                      </a:lnTo>
                      <a:lnTo>
                        <a:pt x="1851" y="221"/>
                      </a:lnTo>
                      <a:lnTo>
                        <a:pt x="1848" y="221"/>
                      </a:lnTo>
                      <a:lnTo>
                        <a:pt x="1845" y="220"/>
                      </a:lnTo>
                      <a:lnTo>
                        <a:pt x="1842" y="219"/>
                      </a:lnTo>
                      <a:lnTo>
                        <a:pt x="1842" y="220"/>
                      </a:lnTo>
                      <a:lnTo>
                        <a:pt x="1841" y="221"/>
                      </a:lnTo>
                      <a:lnTo>
                        <a:pt x="1838" y="221"/>
                      </a:lnTo>
                      <a:lnTo>
                        <a:pt x="1838" y="221"/>
                      </a:lnTo>
                      <a:lnTo>
                        <a:pt x="1838" y="220"/>
                      </a:lnTo>
                      <a:lnTo>
                        <a:pt x="1834" y="220"/>
                      </a:lnTo>
                      <a:lnTo>
                        <a:pt x="1834" y="221"/>
                      </a:lnTo>
                      <a:lnTo>
                        <a:pt x="1833" y="221"/>
                      </a:lnTo>
                      <a:lnTo>
                        <a:pt x="1833" y="221"/>
                      </a:lnTo>
                      <a:lnTo>
                        <a:pt x="1827" y="223"/>
                      </a:lnTo>
                      <a:lnTo>
                        <a:pt x="1827" y="223"/>
                      </a:lnTo>
                      <a:lnTo>
                        <a:pt x="1825" y="223"/>
                      </a:lnTo>
                      <a:lnTo>
                        <a:pt x="1825" y="224"/>
                      </a:lnTo>
                      <a:lnTo>
                        <a:pt x="1821" y="223"/>
                      </a:lnTo>
                      <a:lnTo>
                        <a:pt x="1821" y="224"/>
                      </a:lnTo>
                      <a:lnTo>
                        <a:pt x="1817" y="224"/>
                      </a:lnTo>
                      <a:lnTo>
                        <a:pt x="1817" y="225"/>
                      </a:lnTo>
                      <a:lnTo>
                        <a:pt x="1813" y="227"/>
                      </a:lnTo>
                      <a:lnTo>
                        <a:pt x="1813" y="227"/>
                      </a:lnTo>
                      <a:lnTo>
                        <a:pt x="1812" y="227"/>
                      </a:lnTo>
                      <a:lnTo>
                        <a:pt x="1812" y="227"/>
                      </a:lnTo>
                      <a:lnTo>
                        <a:pt x="1804" y="228"/>
                      </a:lnTo>
                      <a:lnTo>
                        <a:pt x="1804" y="228"/>
                      </a:lnTo>
                      <a:lnTo>
                        <a:pt x="1796" y="228"/>
                      </a:lnTo>
                      <a:lnTo>
                        <a:pt x="1796" y="229"/>
                      </a:lnTo>
                      <a:lnTo>
                        <a:pt x="1795" y="231"/>
                      </a:lnTo>
                      <a:lnTo>
                        <a:pt x="1795" y="232"/>
                      </a:lnTo>
                      <a:lnTo>
                        <a:pt x="1794" y="232"/>
                      </a:lnTo>
                      <a:lnTo>
                        <a:pt x="1794" y="232"/>
                      </a:lnTo>
                      <a:lnTo>
                        <a:pt x="1791" y="232"/>
                      </a:lnTo>
                      <a:lnTo>
                        <a:pt x="1790" y="233"/>
                      </a:lnTo>
                      <a:lnTo>
                        <a:pt x="1790" y="235"/>
                      </a:lnTo>
                      <a:lnTo>
                        <a:pt x="1789" y="236"/>
                      </a:lnTo>
                      <a:lnTo>
                        <a:pt x="1785" y="236"/>
                      </a:lnTo>
                      <a:lnTo>
                        <a:pt x="1785" y="236"/>
                      </a:lnTo>
                      <a:lnTo>
                        <a:pt x="1782" y="237"/>
                      </a:lnTo>
                      <a:lnTo>
                        <a:pt x="1782" y="238"/>
                      </a:lnTo>
                      <a:lnTo>
                        <a:pt x="1781" y="240"/>
                      </a:lnTo>
                      <a:lnTo>
                        <a:pt x="1781" y="241"/>
                      </a:lnTo>
                      <a:lnTo>
                        <a:pt x="1778" y="241"/>
                      </a:lnTo>
                      <a:lnTo>
                        <a:pt x="1778" y="242"/>
                      </a:lnTo>
                      <a:lnTo>
                        <a:pt x="1778" y="242"/>
                      </a:lnTo>
                      <a:lnTo>
                        <a:pt x="1778" y="244"/>
                      </a:lnTo>
                      <a:lnTo>
                        <a:pt x="1778" y="244"/>
                      </a:lnTo>
                      <a:lnTo>
                        <a:pt x="1778" y="244"/>
                      </a:lnTo>
                      <a:lnTo>
                        <a:pt x="1777" y="245"/>
                      </a:lnTo>
                      <a:lnTo>
                        <a:pt x="1777" y="245"/>
                      </a:lnTo>
                      <a:lnTo>
                        <a:pt x="1774" y="245"/>
                      </a:lnTo>
                      <a:lnTo>
                        <a:pt x="1774" y="245"/>
                      </a:lnTo>
                      <a:lnTo>
                        <a:pt x="1774" y="245"/>
                      </a:lnTo>
                      <a:lnTo>
                        <a:pt x="1773" y="246"/>
                      </a:lnTo>
                      <a:lnTo>
                        <a:pt x="1772" y="245"/>
                      </a:lnTo>
                      <a:lnTo>
                        <a:pt x="1772" y="244"/>
                      </a:lnTo>
                      <a:lnTo>
                        <a:pt x="1770" y="244"/>
                      </a:lnTo>
                      <a:lnTo>
                        <a:pt x="1769" y="245"/>
                      </a:lnTo>
                      <a:lnTo>
                        <a:pt x="1768" y="245"/>
                      </a:lnTo>
                      <a:lnTo>
                        <a:pt x="1765" y="245"/>
                      </a:lnTo>
                      <a:lnTo>
                        <a:pt x="1765" y="246"/>
                      </a:lnTo>
                      <a:lnTo>
                        <a:pt x="1762" y="245"/>
                      </a:lnTo>
                      <a:lnTo>
                        <a:pt x="1762" y="245"/>
                      </a:lnTo>
                      <a:lnTo>
                        <a:pt x="1761" y="245"/>
                      </a:lnTo>
                      <a:lnTo>
                        <a:pt x="1760" y="246"/>
                      </a:lnTo>
                      <a:lnTo>
                        <a:pt x="1760" y="246"/>
                      </a:lnTo>
                      <a:lnTo>
                        <a:pt x="1760" y="245"/>
                      </a:lnTo>
                      <a:lnTo>
                        <a:pt x="1757" y="245"/>
                      </a:lnTo>
                      <a:lnTo>
                        <a:pt x="1756" y="245"/>
                      </a:lnTo>
                      <a:lnTo>
                        <a:pt x="1753" y="245"/>
                      </a:lnTo>
                      <a:lnTo>
                        <a:pt x="1751" y="245"/>
                      </a:lnTo>
                      <a:lnTo>
                        <a:pt x="1751" y="245"/>
                      </a:lnTo>
                      <a:lnTo>
                        <a:pt x="1751" y="246"/>
                      </a:lnTo>
                      <a:lnTo>
                        <a:pt x="1751" y="246"/>
                      </a:lnTo>
                      <a:lnTo>
                        <a:pt x="1749" y="246"/>
                      </a:lnTo>
                      <a:lnTo>
                        <a:pt x="1747" y="246"/>
                      </a:lnTo>
                      <a:lnTo>
                        <a:pt x="1747" y="246"/>
                      </a:lnTo>
                      <a:lnTo>
                        <a:pt x="1745" y="246"/>
                      </a:lnTo>
                      <a:lnTo>
                        <a:pt x="1745" y="248"/>
                      </a:lnTo>
                      <a:lnTo>
                        <a:pt x="1744" y="248"/>
                      </a:lnTo>
                      <a:lnTo>
                        <a:pt x="1743" y="248"/>
                      </a:lnTo>
                      <a:lnTo>
                        <a:pt x="1741" y="248"/>
                      </a:lnTo>
                      <a:lnTo>
                        <a:pt x="1740" y="248"/>
                      </a:lnTo>
                      <a:lnTo>
                        <a:pt x="1740" y="249"/>
                      </a:lnTo>
                      <a:lnTo>
                        <a:pt x="1740" y="250"/>
                      </a:lnTo>
                      <a:lnTo>
                        <a:pt x="1740" y="252"/>
                      </a:lnTo>
                      <a:lnTo>
                        <a:pt x="1739" y="253"/>
                      </a:lnTo>
                      <a:lnTo>
                        <a:pt x="1736" y="253"/>
                      </a:lnTo>
                      <a:lnTo>
                        <a:pt x="1736" y="250"/>
                      </a:lnTo>
                      <a:lnTo>
                        <a:pt x="1735" y="250"/>
                      </a:lnTo>
                      <a:lnTo>
                        <a:pt x="1735" y="250"/>
                      </a:lnTo>
                      <a:lnTo>
                        <a:pt x="1735" y="250"/>
                      </a:lnTo>
                      <a:lnTo>
                        <a:pt x="1734" y="250"/>
                      </a:lnTo>
                      <a:lnTo>
                        <a:pt x="1734" y="252"/>
                      </a:lnTo>
                      <a:lnTo>
                        <a:pt x="1734" y="252"/>
                      </a:lnTo>
                      <a:lnTo>
                        <a:pt x="1732" y="252"/>
                      </a:lnTo>
                      <a:lnTo>
                        <a:pt x="1731" y="254"/>
                      </a:lnTo>
                      <a:lnTo>
                        <a:pt x="1728" y="257"/>
                      </a:lnTo>
                      <a:lnTo>
                        <a:pt x="1728" y="257"/>
                      </a:lnTo>
                      <a:lnTo>
                        <a:pt x="1727" y="257"/>
                      </a:lnTo>
                      <a:lnTo>
                        <a:pt x="1726" y="258"/>
                      </a:lnTo>
                      <a:lnTo>
                        <a:pt x="1726" y="258"/>
                      </a:lnTo>
                      <a:lnTo>
                        <a:pt x="1726" y="258"/>
                      </a:lnTo>
                      <a:lnTo>
                        <a:pt x="1722" y="258"/>
                      </a:lnTo>
                      <a:lnTo>
                        <a:pt x="1722" y="257"/>
                      </a:lnTo>
                      <a:lnTo>
                        <a:pt x="1718" y="257"/>
                      </a:lnTo>
                      <a:lnTo>
                        <a:pt x="1717" y="258"/>
                      </a:lnTo>
                      <a:lnTo>
                        <a:pt x="1717" y="258"/>
                      </a:lnTo>
                      <a:lnTo>
                        <a:pt x="1715" y="258"/>
                      </a:lnTo>
                      <a:lnTo>
                        <a:pt x="1715" y="257"/>
                      </a:lnTo>
                      <a:lnTo>
                        <a:pt x="1715" y="257"/>
                      </a:lnTo>
                      <a:lnTo>
                        <a:pt x="1711" y="257"/>
                      </a:lnTo>
                      <a:lnTo>
                        <a:pt x="1711" y="255"/>
                      </a:lnTo>
                      <a:lnTo>
                        <a:pt x="1710" y="254"/>
                      </a:lnTo>
                      <a:lnTo>
                        <a:pt x="1709" y="253"/>
                      </a:lnTo>
                      <a:lnTo>
                        <a:pt x="1709" y="253"/>
                      </a:lnTo>
                      <a:lnTo>
                        <a:pt x="1709" y="252"/>
                      </a:lnTo>
                      <a:lnTo>
                        <a:pt x="1707" y="252"/>
                      </a:lnTo>
                      <a:lnTo>
                        <a:pt x="1707" y="250"/>
                      </a:lnTo>
                      <a:lnTo>
                        <a:pt x="1706" y="250"/>
                      </a:lnTo>
                      <a:lnTo>
                        <a:pt x="1705" y="250"/>
                      </a:lnTo>
                      <a:lnTo>
                        <a:pt x="1704" y="250"/>
                      </a:lnTo>
                      <a:lnTo>
                        <a:pt x="1702" y="249"/>
                      </a:lnTo>
                      <a:lnTo>
                        <a:pt x="1701" y="248"/>
                      </a:lnTo>
                      <a:lnTo>
                        <a:pt x="1701" y="245"/>
                      </a:lnTo>
                      <a:lnTo>
                        <a:pt x="1700" y="242"/>
                      </a:lnTo>
                      <a:lnTo>
                        <a:pt x="1701" y="242"/>
                      </a:lnTo>
                      <a:lnTo>
                        <a:pt x="1701" y="242"/>
                      </a:lnTo>
                      <a:lnTo>
                        <a:pt x="1702" y="242"/>
                      </a:lnTo>
                      <a:lnTo>
                        <a:pt x="1704" y="244"/>
                      </a:lnTo>
                      <a:lnTo>
                        <a:pt x="1705" y="245"/>
                      </a:lnTo>
                      <a:lnTo>
                        <a:pt x="1705" y="244"/>
                      </a:lnTo>
                      <a:lnTo>
                        <a:pt x="1706" y="242"/>
                      </a:lnTo>
                      <a:lnTo>
                        <a:pt x="1706" y="241"/>
                      </a:lnTo>
                      <a:lnTo>
                        <a:pt x="1706" y="238"/>
                      </a:lnTo>
                      <a:lnTo>
                        <a:pt x="1706" y="237"/>
                      </a:lnTo>
                      <a:lnTo>
                        <a:pt x="1706" y="237"/>
                      </a:lnTo>
                      <a:lnTo>
                        <a:pt x="1706" y="232"/>
                      </a:lnTo>
                      <a:lnTo>
                        <a:pt x="1707" y="232"/>
                      </a:lnTo>
                      <a:lnTo>
                        <a:pt x="1707" y="231"/>
                      </a:lnTo>
                      <a:lnTo>
                        <a:pt x="1707" y="231"/>
                      </a:lnTo>
                      <a:lnTo>
                        <a:pt x="1707" y="229"/>
                      </a:lnTo>
                      <a:lnTo>
                        <a:pt x="1707" y="228"/>
                      </a:lnTo>
                      <a:lnTo>
                        <a:pt x="1706" y="228"/>
                      </a:lnTo>
                      <a:lnTo>
                        <a:pt x="1706" y="225"/>
                      </a:lnTo>
                      <a:lnTo>
                        <a:pt x="1707" y="225"/>
                      </a:lnTo>
                      <a:lnTo>
                        <a:pt x="1707" y="224"/>
                      </a:lnTo>
                      <a:lnTo>
                        <a:pt x="1707" y="224"/>
                      </a:lnTo>
                      <a:lnTo>
                        <a:pt x="1707" y="223"/>
                      </a:lnTo>
                      <a:lnTo>
                        <a:pt x="1706" y="220"/>
                      </a:lnTo>
                      <a:lnTo>
                        <a:pt x="1706" y="219"/>
                      </a:lnTo>
                      <a:lnTo>
                        <a:pt x="1705" y="218"/>
                      </a:lnTo>
                      <a:lnTo>
                        <a:pt x="1706" y="215"/>
                      </a:lnTo>
                      <a:lnTo>
                        <a:pt x="1705" y="215"/>
                      </a:lnTo>
                      <a:lnTo>
                        <a:pt x="1705" y="211"/>
                      </a:lnTo>
                      <a:lnTo>
                        <a:pt x="1704" y="210"/>
                      </a:lnTo>
                      <a:lnTo>
                        <a:pt x="1704" y="207"/>
                      </a:lnTo>
                      <a:lnTo>
                        <a:pt x="1702" y="207"/>
                      </a:lnTo>
                      <a:lnTo>
                        <a:pt x="1702" y="204"/>
                      </a:lnTo>
                      <a:lnTo>
                        <a:pt x="1702" y="204"/>
                      </a:lnTo>
                      <a:lnTo>
                        <a:pt x="1701" y="202"/>
                      </a:lnTo>
                      <a:lnTo>
                        <a:pt x="1702" y="199"/>
                      </a:lnTo>
                      <a:lnTo>
                        <a:pt x="1702" y="198"/>
                      </a:lnTo>
                      <a:lnTo>
                        <a:pt x="1704" y="197"/>
                      </a:lnTo>
                      <a:lnTo>
                        <a:pt x="1702" y="194"/>
                      </a:lnTo>
                      <a:lnTo>
                        <a:pt x="1701" y="194"/>
                      </a:lnTo>
                      <a:lnTo>
                        <a:pt x="1701" y="191"/>
                      </a:lnTo>
                      <a:lnTo>
                        <a:pt x="1700" y="191"/>
                      </a:lnTo>
                      <a:lnTo>
                        <a:pt x="1698" y="190"/>
                      </a:lnTo>
                      <a:lnTo>
                        <a:pt x="1698" y="189"/>
                      </a:lnTo>
                      <a:lnTo>
                        <a:pt x="1700" y="187"/>
                      </a:lnTo>
                      <a:lnTo>
                        <a:pt x="1700" y="186"/>
                      </a:lnTo>
                      <a:lnTo>
                        <a:pt x="1698" y="186"/>
                      </a:lnTo>
                      <a:lnTo>
                        <a:pt x="1694" y="182"/>
                      </a:lnTo>
                      <a:lnTo>
                        <a:pt x="1694" y="182"/>
                      </a:lnTo>
                      <a:lnTo>
                        <a:pt x="1694" y="178"/>
                      </a:lnTo>
                      <a:lnTo>
                        <a:pt x="1694" y="178"/>
                      </a:lnTo>
                      <a:lnTo>
                        <a:pt x="1694" y="178"/>
                      </a:lnTo>
                      <a:lnTo>
                        <a:pt x="1694" y="177"/>
                      </a:lnTo>
                      <a:lnTo>
                        <a:pt x="1693" y="177"/>
                      </a:lnTo>
                      <a:lnTo>
                        <a:pt x="1693" y="173"/>
                      </a:lnTo>
                      <a:lnTo>
                        <a:pt x="1692" y="172"/>
                      </a:lnTo>
                      <a:lnTo>
                        <a:pt x="1692" y="170"/>
                      </a:lnTo>
                      <a:lnTo>
                        <a:pt x="1688" y="168"/>
                      </a:lnTo>
                      <a:lnTo>
                        <a:pt x="1688" y="166"/>
                      </a:lnTo>
                      <a:lnTo>
                        <a:pt x="1685" y="165"/>
                      </a:lnTo>
                      <a:lnTo>
                        <a:pt x="1684" y="156"/>
                      </a:lnTo>
                      <a:lnTo>
                        <a:pt x="1685" y="156"/>
                      </a:lnTo>
                      <a:lnTo>
                        <a:pt x="1685" y="157"/>
                      </a:lnTo>
                      <a:lnTo>
                        <a:pt x="1685" y="159"/>
                      </a:lnTo>
                      <a:lnTo>
                        <a:pt x="1687" y="160"/>
                      </a:lnTo>
                      <a:lnTo>
                        <a:pt x="1687" y="163"/>
                      </a:lnTo>
                      <a:lnTo>
                        <a:pt x="1688" y="163"/>
                      </a:lnTo>
                      <a:lnTo>
                        <a:pt x="1688" y="165"/>
                      </a:lnTo>
                      <a:lnTo>
                        <a:pt x="1689" y="166"/>
                      </a:lnTo>
                      <a:lnTo>
                        <a:pt x="1690" y="166"/>
                      </a:lnTo>
                      <a:lnTo>
                        <a:pt x="1690" y="165"/>
                      </a:lnTo>
                      <a:lnTo>
                        <a:pt x="1690" y="165"/>
                      </a:lnTo>
                      <a:lnTo>
                        <a:pt x="1690" y="163"/>
                      </a:lnTo>
                      <a:lnTo>
                        <a:pt x="1689" y="161"/>
                      </a:lnTo>
                      <a:lnTo>
                        <a:pt x="1688" y="159"/>
                      </a:lnTo>
                      <a:lnTo>
                        <a:pt x="1688" y="156"/>
                      </a:lnTo>
                      <a:lnTo>
                        <a:pt x="1689" y="156"/>
                      </a:lnTo>
                      <a:lnTo>
                        <a:pt x="1689" y="160"/>
                      </a:lnTo>
                      <a:lnTo>
                        <a:pt x="1690" y="160"/>
                      </a:lnTo>
                      <a:lnTo>
                        <a:pt x="1692" y="160"/>
                      </a:lnTo>
                      <a:lnTo>
                        <a:pt x="1693" y="161"/>
                      </a:lnTo>
                      <a:lnTo>
                        <a:pt x="1693" y="157"/>
                      </a:lnTo>
                      <a:lnTo>
                        <a:pt x="1692" y="155"/>
                      </a:lnTo>
                      <a:lnTo>
                        <a:pt x="1690" y="152"/>
                      </a:lnTo>
                      <a:lnTo>
                        <a:pt x="1690" y="151"/>
                      </a:lnTo>
                      <a:lnTo>
                        <a:pt x="1692" y="149"/>
                      </a:lnTo>
                      <a:lnTo>
                        <a:pt x="1692" y="149"/>
                      </a:lnTo>
                      <a:lnTo>
                        <a:pt x="1690" y="149"/>
                      </a:lnTo>
                      <a:lnTo>
                        <a:pt x="1690" y="147"/>
                      </a:lnTo>
                      <a:lnTo>
                        <a:pt x="1690" y="146"/>
                      </a:lnTo>
                      <a:lnTo>
                        <a:pt x="1689" y="143"/>
                      </a:lnTo>
                      <a:lnTo>
                        <a:pt x="1688" y="143"/>
                      </a:lnTo>
                      <a:lnTo>
                        <a:pt x="1687" y="142"/>
                      </a:lnTo>
                      <a:lnTo>
                        <a:pt x="1685" y="140"/>
                      </a:lnTo>
                      <a:lnTo>
                        <a:pt x="1685" y="139"/>
                      </a:lnTo>
                      <a:lnTo>
                        <a:pt x="1685" y="139"/>
                      </a:lnTo>
                      <a:lnTo>
                        <a:pt x="1685" y="138"/>
                      </a:lnTo>
                      <a:lnTo>
                        <a:pt x="1688" y="138"/>
                      </a:lnTo>
                      <a:lnTo>
                        <a:pt x="1688" y="138"/>
                      </a:lnTo>
                      <a:lnTo>
                        <a:pt x="1688" y="136"/>
                      </a:lnTo>
                      <a:lnTo>
                        <a:pt x="1689" y="135"/>
                      </a:lnTo>
                      <a:lnTo>
                        <a:pt x="1690" y="134"/>
                      </a:lnTo>
                      <a:lnTo>
                        <a:pt x="1690" y="130"/>
                      </a:lnTo>
                      <a:lnTo>
                        <a:pt x="1689" y="129"/>
                      </a:lnTo>
                      <a:lnTo>
                        <a:pt x="1689" y="129"/>
                      </a:lnTo>
                      <a:lnTo>
                        <a:pt x="1690" y="127"/>
                      </a:lnTo>
                      <a:lnTo>
                        <a:pt x="1690" y="127"/>
                      </a:lnTo>
                      <a:lnTo>
                        <a:pt x="1690" y="126"/>
                      </a:lnTo>
                      <a:lnTo>
                        <a:pt x="1690" y="126"/>
                      </a:lnTo>
                      <a:lnTo>
                        <a:pt x="1689" y="125"/>
                      </a:lnTo>
                      <a:lnTo>
                        <a:pt x="1689" y="125"/>
                      </a:lnTo>
                      <a:lnTo>
                        <a:pt x="1688" y="123"/>
                      </a:lnTo>
                      <a:lnTo>
                        <a:pt x="1688" y="122"/>
                      </a:lnTo>
                      <a:lnTo>
                        <a:pt x="1689" y="121"/>
                      </a:lnTo>
                      <a:lnTo>
                        <a:pt x="1689" y="121"/>
                      </a:lnTo>
                      <a:lnTo>
                        <a:pt x="1689" y="119"/>
                      </a:lnTo>
                      <a:lnTo>
                        <a:pt x="1690" y="119"/>
                      </a:lnTo>
                      <a:lnTo>
                        <a:pt x="1690" y="117"/>
                      </a:lnTo>
                      <a:lnTo>
                        <a:pt x="1690" y="117"/>
                      </a:lnTo>
                      <a:lnTo>
                        <a:pt x="1692" y="115"/>
                      </a:lnTo>
                      <a:lnTo>
                        <a:pt x="1692" y="115"/>
                      </a:lnTo>
                      <a:lnTo>
                        <a:pt x="1692" y="115"/>
                      </a:lnTo>
                      <a:lnTo>
                        <a:pt x="1693" y="115"/>
                      </a:lnTo>
                      <a:lnTo>
                        <a:pt x="1692" y="118"/>
                      </a:lnTo>
                      <a:lnTo>
                        <a:pt x="1692" y="118"/>
                      </a:lnTo>
                      <a:lnTo>
                        <a:pt x="1692" y="121"/>
                      </a:lnTo>
                      <a:lnTo>
                        <a:pt x="1693" y="121"/>
                      </a:lnTo>
                      <a:lnTo>
                        <a:pt x="1693" y="119"/>
                      </a:lnTo>
                      <a:lnTo>
                        <a:pt x="1694" y="119"/>
                      </a:lnTo>
                      <a:lnTo>
                        <a:pt x="1696" y="118"/>
                      </a:lnTo>
                      <a:lnTo>
                        <a:pt x="1697" y="118"/>
                      </a:lnTo>
                      <a:lnTo>
                        <a:pt x="1698" y="117"/>
                      </a:lnTo>
                      <a:lnTo>
                        <a:pt x="1698" y="115"/>
                      </a:lnTo>
                      <a:lnTo>
                        <a:pt x="1702" y="113"/>
                      </a:lnTo>
                      <a:lnTo>
                        <a:pt x="1702" y="111"/>
                      </a:lnTo>
                      <a:lnTo>
                        <a:pt x="1705" y="111"/>
                      </a:lnTo>
                      <a:lnTo>
                        <a:pt x="1705" y="109"/>
                      </a:lnTo>
                      <a:lnTo>
                        <a:pt x="1706" y="109"/>
                      </a:lnTo>
                      <a:lnTo>
                        <a:pt x="1711" y="104"/>
                      </a:lnTo>
                      <a:lnTo>
                        <a:pt x="1715" y="105"/>
                      </a:lnTo>
                      <a:lnTo>
                        <a:pt x="1718" y="101"/>
                      </a:lnTo>
                      <a:lnTo>
                        <a:pt x="1719" y="101"/>
                      </a:lnTo>
                      <a:lnTo>
                        <a:pt x="1719" y="102"/>
                      </a:lnTo>
                      <a:lnTo>
                        <a:pt x="1727" y="101"/>
                      </a:lnTo>
                      <a:lnTo>
                        <a:pt x="1728" y="100"/>
                      </a:lnTo>
                      <a:lnTo>
                        <a:pt x="1732" y="98"/>
                      </a:lnTo>
                      <a:lnTo>
                        <a:pt x="1732" y="98"/>
                      </a:lnTo>
                      <a:lnTo>
                        <a:pt x="1734" y="96"/>
                      </a:lnTo>
                      <a:lnTo>
                        <a:pt x="1735" y="94"/>
                      </a:lnTo>
                      <a:lnTo>
                        <a:pt x="1735" y="93"/>
                      </a:lnTo>
                      <a:lnTo>
                        <a:pt x="1736" y="93"/>
                      </a:lnTo>
                      <a:lnTo>
                        <a:pt x="1736" y="93"/>
                      </a:lnTo>
                      <a:lnTo>
                        <a:pt x="1738" y="93"/>
                      </a:lnTo>
                      <a:lnTo>
                        <a:pt x="1739" y="93"/>
                      </a:lnTo>
                      <a:lnTo>
                        <a:pt x="1740" y="93"/>
                      </a:lnTo>
                      <a:lnTo>
                        <a:pt x="1741" y="93"/>
                      </a:lnTo>
                      <a:lnTo>
                        <a:pt x="1741" y="92"/>
                      </a:lnTo>
                      <a:lnTo>
                        <a:pt x="1745" y="92"/>
                      </a:lnTo>
                      <a:lnTo>
                        <a:pt x="1745" y="91"/>
                      </a:lnTo>
                      <a:lnTo>
                        <a:pt x="1749" y="91"/>
                      </a:lnTo>
                      <a:lnTo>
                        <a:pt x="1749" y="91"/>
                      </a:lnTo>
                      <a:lnTo>
                        <a:pt x="1752" y="91"/>
                      </a:lnTo>
                      <a:lnTo>
                        <a:pt x="1752" y="89"/>
                      </a:lnTo>
                      <a:lnTo>
                        <a:pt x="1753" y="89"/>
                      </a:lnTo>
                      <a:lnTo>
                        <a:pt x="1753" y="89"/>
                      </a:lnTo>
                      <a:lnTo>
                        <a:pt x="1755" y="89"/>
                      </a:lnTo>
                      <a:lnTo>
                        <a:pt x="1759" y="85"/>
                      </a:lnTo>
                      <a:lnTo>
                        <a:pt x="1759" y="85"/>
                      </a:lnTo>
                      <a:lnTo>
                        <a:pt x="1759" y="83"/>
                      </a:lnTo>
                      <a:lnTo>
                        <a:pt x="1761" y="81"/>
                      </a:lnTo>
                      <a:lnTo>
                        <a:pt x="1761" y="80"/>
                      </a:lnTo>
                      <a:lnTo>
                        <a:pt x="1762" y="79"/>
                      </a:lnTo>
                      <a:lnTo>
                        <a:pt x="1764" y="77"/>
                      </a:lnTo>
                      <a:lnTo>
                        <a:pt x="1766" y="77"/>
                      </a:lnTo>
                      <a:lnTo>
                        <a:pt x="1766" y="76"/>
                      </a:lnTo>
                      <a:lnTo>
                        <a:pt x="1766" y="75"/>
                      </a:lnTo>
                      <a:lnTo>
                        <a:pt x="1764" y="74"/>
                      </a:lnTo>
                      <a:lnTo>
                        <a:pt x="1765" y="71"/>
                      </a:lnTo>
                      <a:lnTo>
                        <a:pt x="1766" y="71"/>
                      </a:lnTo>
                      <a:lnTo>
                        <a:pt x="1766" y="64"/>
                      </a:lnTo>
                      <a:lnTo>
                        <a:pt x="1766" y="64"/>
                      </a:lnTo>
                      <a:lnTo>
                        <a:pt x="1766" y="63"/>
                      </a:lnTo>
                      <a:lnTo>
                        <a:pt x="1768" y="63"/>
                      </a:lnTo>
                      <a:lnTo>
                        <a:pt x="1768" y="62"/>
                      </a:lnTo>
                      <a:lnTo>
                        <a:pt x="1768" y="62"/>
                      </a:lnTo>
                      <a:lnTo>
                        <a:pt x="1769" y="60"/>
                      </a:lnTo>
                      <a:lnTo>
                        <a:pt x="1772" y="59"/>
                      </a:lnTo>
                      <a:lnTo>
                        <a:pt x="1772" y="57"/>
                      </a:lnTo>
                      <a:lnTo>
                        <a:pt x="1773" y="58"/>
                      </a:lnTo>
                      <a:lnTo>
                        <a:pt x="1774" y="63"/>
                      </a:lnTo>
                      <a:lnTo>
                        <a:pt x="1774" y="63"/>
                      </a:lnTo>
                      <a:lnTo>
                        <a:pt x="1774" y="64"/>
                      </a:lnTo>
                      <a:lnTo>
                        <a:pt x="1776" y="64"/>
                      </a:lnTo>
                      <a:lnTo>
                        <a:pt x="1777" y="67"/>
                      </a:lnTo>
                      <a:lnTo>
                        <a:pt x="1777" y="67"/>
                      </a:lnTo>
                      <a:lnTo>
                        <a:pt x="1777" y="64"/>
                      </a:lnTo>
                      <a:lnTo>
                        <a:pt x="1779" y="64"/>
                      </a:lnTo>
                      <a:lnTo>
                        <a:pt x="1779" y="63"/>
                      </a:lnTo>
                      <a:lnTo>
                        <a:pt x="1781" y="63"/>
                      </a:lnTo>
                      <a:lnTo>
                        <a:pt x="1781" y="63"/>
                      </a:lnTo>
                      <a:lnTo>
                        <a:pt x="1778" y="60"/>
                      </a:lnTo>
                      <a:lnTo>
                        <a:pt x="1778" y="59"/>
                      </a:lnTo>
                      <a:lnTo>
                        <a:pt x="1778" y="57"/>
                      </a:lnTo>
                      <a:lnTo>
                        <a:pt x="1778" y="54"/>
                      </a:lnTo>
                      <a:lnTo>
                        <a:pt x="1779" y="53"/>
                      </a:lnTo>
                      <a:lnTo>
                        <a:pt x="1781" y="53"/>
                      </a:lnTo>
                      <a:lnTo>
                        <a:pt x="1782" y="53"/>
                      </a:lnTo>
                      <a:lnTo>
                        <a:pt x="1782" y="54"/>
                      </a:lnTo>
                      <a:lnTo>
                        <a:pt x="1783" y="54"/>
                      </a:lnTo>
                      <a:lnTo>
                        <a:pt x="1783" y="55"/>
                      </a:lnTo>
                      <a:lnTo>
                        <a:pt x="1783" y="55"/>
                      </a:lnTo>
                      <a:lnTo>
                        <a:pt x="1785" y="55"/>
                      </a:lnTo>
                      <a:lnTo>
                        <a:pt x="1785" y="55"/>
                      </a:lnTo>
                      <a:lnTo>
                        <a:pt x="1785" y="55"/>
                      </a:lnTo>
                      <a:lnTo>
                        <a:pt x="1786" y="54"/>
                      </a:lnTo>
                      <a:lnTo>
                        <a:pt x="1786" y="53"/>
                      </a:lnTo>
                      <a:lnTo>
                        <a:pt x="1787" y="53"/>
                      </a:lnTo>
                      <a:lnTo>
                        <a:pt x="1787" y="50"/>
                      </a:lnTo>
                      <a:lnTo>
                        <a:pt x="1786" y="49"/>
                      </a:lnTo>
                      <a:lnTo>
                        <a:pt x="1786" y="46"/>
                      </a:lnTo>
                      <a:lnTo>
                        <a:pt x="1789" y="46"/>
                      </a:lnTo>
                      <a:lnTo>
                        <a:pt x="1789" y="45"/>
                      </a:lnTo>
                      <a:lnTo>
                        <a:pt x="1791" y="45"/>
                      </a:lnTo>
                      <a:lnTo>
                        <a:pt x="1791" y="46"/>
                      </a:lnTo>
                      <a:lnTo>
                        <a:pt x="1794" y="46"/>
                      </a:lnTo>
                      <a:lnTo>
                        <a:pt x="1793" y="45"/>
                      </a:lnTo>
                      <a:lnTo>
                        <a:pt x="1793" y="45"/>
                      </a:lnTo>
                      <a:lnTo>
                        <a:pt x="1791" y="42"/>
                      </a:lnTo>
                      <a:lnTo>
                        <a:pt x="1795" y="42"/>
                      </a:lnTo>
                      <a:lnTo>
                        <a:pt x="1795" y="41"/>
                      </a:lnTo>
                      <a:lnTo>
                        <a:pt x="1794" y="39"/>
                      </a:lnTo>
                      <a:lnTo>
                        <a:pt x="1794" y="38"/>
                      </a:lnTo>
                      <a:lnTo>
                        <a:pt x="1796" y="38"/>
                      </a:lnTo>
                      <a:lnTo>
                        <a:pt x="1796" y="37"/>
                      </a:lnTo>
                      <a:lnTo>
                        <a:pt x="1796" y="37"/>
                      </a:lnTo>
                      <a:lnTo>
                        <a:pt x="1796" y="37"/>
                      </a:lnTo>
                      <a:lnTo>
                        <a:pt x="1796" y="36"/>
                      </a:lnTo>
                      <a:lnTo>
                        <a:pt x="1796" y="36"/>
                      </a:lnTo>
                      <a:lnTo>
                        <a:pt x="1796" y="36"/>
                      </a:lnTo>
                      <a:lnTo>
                        <a:pt x="1796" y="36"/>
                      </a:lnTo>
                      <a:lnTo>
                        <a:pt x="1796" y="36"/>
                      </a:lnTo>
                      <a:lnTo>
                        <a:pt x="1798" y="34"/>
                      </a:lnTo>
                      <a:lnTo>
                        <a:pt x="1798" y="34"/>
                      </a:lnTo>
                      <a:lnTo>
                        <a:pt x="1798" y="37"/>
                      </a:lnTo>
                      <a:lnTo>
                        <a:pt x="1799" y="37"/>
                      </a:lnTo>
                      <a:lnTo>
                        <a:pt x="1799" y="37"/>
                      </a:lnTo>
                      <a:lnTo>
                        <a:pt x="1799" y="37"/>
                      </a:lnTo>
                      <a:lnTo>
                        <a:pt x="1800" y="37"/>
                      </a:lnTo>
                      <a:lnTo>
                        <a:pt x="1800" y="36"/>
                      </a:lnTo>
                      <a:lnTo>
                        <a:pt x="1800" y="33"/>
                      </a:lnTo>
                      <a:lnTo>
                        <a:pt x="1802" y="30"/>
                      </a:lnTo>
                      <a:lnTo>
                        <a:pt x="1802" y="33"/>
                      </a:lnTo>
                      <a:lnTo>
                        <a:pt x="1803" y="33"/>
                      </a:lnTo>
                      <a:lnTo>
                        <a:pt x="1803" y="32"/>
                      </a:lnTo>
                      <a:lnTo>
                        <a:pt x="1804" y="30"/>
                      </a:lnTo>
                      <a:lnTo>
                        <a:pt x="1807" y="29"/>
                      </a:lnTo>
                      <a:lnTo>
                        <a:pt x="1811" y="30"/>
                      </a:lnTo>
                      <a:lnTo>
                        <a:pt x="1811" y="32"/>
                      </a:lnTo>
                      <a:lnTo>
                        <a:pt x="1812" y="33"/>
                      </a:lnTo>
                      <a:lnTo>
                        <a:pt x="1813" y="34"/>
                      </a:lnTo>
                      <a:lnTo>
                        <a:pt x="1815" y="36"/>
                      </a:lnTo>
                      <a:lnTo>
                        <a:pt x="1816" y="36"/>
                      </a:lnTo>
                      <a:lnTo>
                        <a:pt x="1816" y="38"/>
                      </a:lnTo>
                      <a:lnTo>
                        <a:pt x="1817" y="38"/>
                      </a:lnTo>
                      <a:lnTo>
                        <a:pt x="1817" y="41"/>
                      </a:lnTo>
                      <a:lnTo>
                        <a:pt x="1816" y="42"/>
                      </a:lnTo>
                      <a:lnTo>
                        <a:pt x="1816" y="45"/>
                      </a:lnTo>
                      <a:lnTo>
                        <a:pt x="1816" y="47"/>
                      </a:lnTo>
                      <a:lnTo>
                        <a:pt x="1819" y="46"/>
                      </a:lnTo>
                      <a:lnTo>
                        <a:pt x="1819" y="41"/>
                      </a:lnTo>
                      <a:lnTo>
                        <a:pt x="1820" y="41"/>
                      </a:lnTo>
                      <a:lnTo>
                        <a:pt x="1820" y="41"/>
                      </a:lnTo>
                      <a:lnTo>
                        <a:pt x="1821" y="39"/>
                      </a:lnTo>
                      <a:lnTo>
                        <a:pt x="1823" y="41"/>
                      </a:lnTo>
                      <a:lnTo>
                        <a:pt x="1824" y="41"/>
                      </a:lnTo>
                      <a:lnTo>
                        <a:pt x="1825" y="41"/>
                      </a:lnTo>
                      <a:lnTo>
                        <a:pt x="1827" y="42"/>
                      </a:lnTo>
                      <a:lnTo>
                        <a:pt x="1827" y="43"/>
                      </a:lnTo>
                      <a:lnTo>
                        <a:pt x="1828" y="42"/>
                      </a:lnTo>
                      <a:lnTo>
                        <a:pt x="1829" y="42"/>
                      </a:lnTo>
                      <a:lnTo>
                        <a:pt x="1829" y="42"/>
                      </a:lnTo>
                      <a:lnTo>
                        <a:pt x="1829" y="43"/>
                      </a:lnTo>
                      <a:lnTo>
                        <a:pt x="1831" y="43"/>
                      </a:lnTo>
                      <a:lnTo>
                        <a:pt x="1832" y="43"/>
                      </a:lnTo>
                      <a:lnTo>
                        <a:pt x="1832" y="41"/>
                      </a:lnTo>
                      <a:lnTo>
                        <a:pt x="1829" y="39"/>
                      </a:lnTo>
                      <a:lnTo>
                        <a:pt x="1829" y="37"/>
                      </a:lnTo>
                      <a:lnTo>
                        <a:pt x="1828" y="33"/>
                      </a:lnTo>
                      <a:lnTo>
                        <a:pt x="1829" y="33"/>
                      </a:lnTo>
                      <a:lnTo>
                        <a:pt x="1829" y="33"/>
                      </a:lnTo>
                      <a:lnTo>
                        <a:pt x="1831" y="33"/>
                      </a:lnTo>
                      <a:lnTo>
                        <a:pt x="1832" y="33"/>
                      </a:lnTo>
                      <a:lnTo>
                        <a:pt x="1832" y="33"/>
                      </a:lnTo>
                      <a:lnTo>
                        <a:pt x="1833" y="30"/>
                      </a:lnTo>
                      <a:lnTo>
                        <a:pt x="1833" y="29"/>
                      </a:lnTo>
                      <a:lnTo>
                        <a:pt x="1833" y="26"/>
                      </a:lnTo>
                      <a:lnTo>
                        <a:pt x="1834" y="26"/>
                      </a:lnTo>
                      <a:lnTo>
                        <a:pt x="1834" y="26"/>
                      </a:lnTo>
                      <a:lnTo>
                        <a:pt x="1834" y="26"/>
                      </a:lnTo>
                      <a:lnTo>
                        <a:pt x="1836" y="26"/>
                      </a:lnTo>
                      <a:lnTo>
                        <a:pt x="1836" y="26"/>
                      </a:lnTo>
                      <a:lnTo>
                        <a:pt x="1837" y="26"/>
                      </a:lnTo>
                      <a:lnTo>
                        <a:pt x="1837" y="26"/>
                      </a:lnTo>
                      <a:lnTo>
                        <a:pt x="1838" y="26"/>
                      </a:lnTo>
                      <a:lnTo>
                        <a:pt x="1838" y="26"/>
                      </a:lnTo>
                      <a:lnTo>
                        <a:pt x="1838" y="26"/>
                      </a:lnTo>
                      <a:lnTo>
                        <a:pt x="1838" y="26"/>
                      </a:lnTo>
                      <a:lnTo>
                        <a:pt x="1838" y="26"/>
                      </a:lnTo>
                      <a:lnTo>
                        <a:pt x="1838" y="25"/>
                      </a:lnTo>
                      <a:lnTo>
                        <a:pt x="1837" y="24"/>
                      </a:lnTo>
                      <a:lnTo>
                        <a:pt x="1836" y="22"/>
                      </a:lnTo>
                      <a:lnTo>
                        <a:pt x="1836" y="20"/>
                      </a:lnTo>
                      <a:lnTo>
                        <a:pt x="1837" y="20"/>
                      </a:lnTo>
                      <a:lnTo>
                        <a:pt x="1838" y="19"/>
                      </a:lnTo>
                      <a:lnTo>
                        <a:pt x="1840" y="17"/>
                      </a:lnTo>
                      <a:lnTo>
                        <a:pt x="1838" y="17"/>
                      </a:lnTo>
                      <a:lnTo>
                        <a:pt x="1838" y="15"/>
                      </a:lnTo>
                      <a:lnTo>
                        <a:pt x="1840" y="16"/>
                      </a:lnTo>
                      <a:lnTo>
                        <a:pt x="1841" y="16"/>
                      </a:lnTo>
                      <a:lnTo>
                        <a:pt x="1841" y="17"/>
                      </a:lnTo>
                      <a:lnTo>
                        <a:pt x="1842" y="17"/>
                      </a:lnTo>
                      <a:lnTo>
                        <a:pt x="1842" y="16"/>
                      </a:lnTo>
                      <a:lnTo>
                        <a:pt x="1842" y="16"/>
                      </a:lnTo>
                      <a:lnTo>
                        <a:pt x="1844" y="15"/>
                      </a:lnTo>
                      <a:lnTo>
                        <a:pt x="1845" y="15"/>
                      </a:lnTo>
                      <a:lnTo>
                        <a:pt x="1845" y="13"/>
                      </a:lnTo>
                      <a:lnTo>
                        <a:pt x="1846" y="13"/>
                      </a:lnTo>
                      <a:lnTo>
                        <a:pt x="1846" y="16"/>
                      </a:lnTo>
                      <a:lnTo>
                        <a:pt x="1846" y="16"/>
                      </a:lnTo>
                      <a:lnTo>
                        <a:pt x="1848" y="15"/>
                      </a:lnTo>
                      <a:lnTo>
                        <a:pt x="1849" y="15"/>
                      </a:lnTo>
                      <a:lnTo>
                        <a:pt x="1851" y="15"/>
                      </a:lnTo>
                      <a:lnTo>
                        <a:pt x="1853" y="16"/>
                      </a:lnTo>
                      <a:lnTo>
                        <a:pt x="1855" y="16"/>
                      </a:lnTo>
                      <a:lnTo>
                        <a:pt x="1857" y="16"/>
                      </a:lnTo>
                      <a:lnTo>
                        <a:pt x="1857" y="17"/>
                      </a:lnTo>
                      <a:lnTo>
                        <a:pt x="1857" y="17"/>
                      </a:lnTo>
                      <a:lnTo>
                        <a:pt x="1857" y="16"/>
                      </a:lnTo>
                      <a:lnTo>
                        <a:pt x="1858" y="16"/>
                      </a:lnTo>
                      <a:lnTo>
                        <a:pt x="1858" y="15"/>
                      </a:lnTo>
                      <a:lnTo>
                        <a:pt x="1859" y="15"/>
                      </a:lnTo>
                      <a:lnTo>
                        <a:pt x="1859" y="12"/>
                      </a:lnTo>
                      <a:lnTo>
                        <a:pt x="1858" y="11"/>
                      </a:lnTo>
                      <a:lnTo>
                        <a:pt x="1858" y="9"/>
                      </a:lnTo>
                      <a:lnTo>
                        <a:pt x="1854" y="8"/>
                      </a:lnTo>
                      <a:lnTo>
                        <a:pt x="1853" y="7"/>
                      </a:lnTo>
                      <a:lnTo>
                        <a:pt x="1850" y="4"/>
                      </a:lnTo>
                      <a:lnTo>
                        <a:pt x="1851" y="4"/>
                      </a:lnTo>
                      <a:lnTo>
                        <a:pt x="1853" y="4"/>
                      </a:lnTo>
                      <a:lnTo>
                        <a:pt x="1854" y="4"/>
                      </a:lnTo>
                      <a:lnTo>
                        <a:pt x="1854" y="4"/>
                      </a:lnTo>
                      <a:lnTo>
                        <a:pt x="1854" y="4"/>
                      </a:lnTo>
                      <a:lnTo>
                        <a:pt x="1854" y="5"/>
                      </a:lnTo>
                      <a:lnTo>
                        <a:pt x="1855" y="5"/>
                      </a:lnTo>
                      <a:lnTo>
                        <a:pt x="1857" y="5"/>
                      </a:lnTo>
                      <a:lnTo>
                        <a:pt x="1857" y="4"/>
                      </a:lnTo>
                      <a:lnTo>
                        <a:pt x="1857" y="5"/>
                      </a:lnTo>
                      <a:lnTo>
                        <a:pt x="1858" y="5"/>
                      </a:lnTo>
                      <a:lnTo>
                        <a:pt x="1858" y="7"/>
                      </a:lnTo>
                      <a:lnTo>
                        <a:pt x="1858" y="7"/>
                      </a:lnTo>
                      <a:lnTo>
                        <a:pt x="1859" y="9"/>
                      </a:lnTo>
                      <a:lnTo>
                        <a:pt x="1863" y="8"/>
                      </a:lnTo>
                      <a:lnTo>
                        <a:pt x="1863" y="7"/>
                      </a:lnTo>
                      <a:lnTo>
                        <a:pt x="1865" y="7"/>
                      </a:lnTo>
                      <a:lnTo>
                        <a:pt x="1866" y="9"/>
                      </a:lnTo>
                      <a:lnTo>
                        <a:pt x="1867" y="9"/>
                      </a:lnTo>
                      <a:lnTo>
                        <a:pt x="1867" y="11"/>
                      </a:lnTo>
                      <a:lnTo>
                        <a:pt x="1871" y="9"/>
                      </a:lnTo>
                      <a:lnTo>
                        <a:pt x="1872" y="12"/>
                      </a:lnTo>
                      <a:lnTo>
                        <a:pt x="1872" y="12"/>
                      </a:lnTo>
                      <a:lnTo>
                        <a:pt x="1874" y="12"/>
                      </a:lnTo>
                      <a:lnTo>
                        <a:pt x="1876" y="11"/>
                      </a:lnTo>
                      <a:lnTo>
                        <a:pt x="1878" y="11"/>
                      </a:lnTo>
                      <a:lnTo>
                        <a:pt x="1878" y="12"/>
                      </a:lnTo>
                      <a:lnTo>
                        <a:pt x="1879" y="13"/>
                      </a:lnTo>
                      <a:lnTo>
                        <a:pt x="1880" y="12"/>
                      </a:lnTo>
                      <a:lnTo>
                        <a:pt x="1880" y="12"/>
                      </a:lnTo>
                      <a:lnTo>
                        <a:pt x="1882" y="11"/>
                      </a:lnTo>
                      <a:lnTo>
                        <a:pt x="1884" y="11"/>
                      </a:lnTo>
                      <a:lnTo>
                        <a:pt x="1887" y="13"/>
                      </a:lnTo>
                      <a:lnTo>
                        <a:pt x="1889" y="15"/>
                      </a:lnTo>
                      <a:lnTo>
                        <a:pt x="1889" y="13"/>
                      </a:lnTo>
                      <a:lnTo>
                        <a:pt x="1891" y="13"/>
                      </a:lnTo>
                      <a:lnTo>
                        <a:pt x="1892" y="12"/>
                      </a:lnTo>
                      <a:lnTo>
                        <a:pt x="1895" y="11"/>
                      </a:lnTo>
                      <a:lnTo>
                        <a:pt x="1895" y="12"/>
                      </a:lnTo>
                      <a:lnTo>
                        <a:pt x="1893" y="12"/>
                      </a:lnTo>
                      <a:lnTo>
                        <a:pt x="1895" y="15"/>
                      </a:lnTo>
                      <a:lnTo>
                        <a:pt x="1896" y="15"/>
                      </a:lnTo>
                      <a:lnTo>
                        <a:pt x="1896" y="17"/>
                      </a:lnTo>
                      <a:lnTo>
                        <a:pt x="1895" y="17"/>
                      </a:lnTo>
                      <a:lnTo>
                        <a:pt x="1893" y="19"/>
                      </a:lnTo>
                      <a:lnTo>
                        <a:pt x="1892" y="19"/>
                      </a:lnTo>
                      <a:lnTo>
                        <a:pt x="1891" y="20"/>
                      </a:lnTo>
                      <a:lnTo>
                        <a:pt x="1891" y="20"/>
                      </a:lnTo>
                      <a:lnTo>
                        <a:pt x="1891" y="21"/>
                      </a:lnTo>
                      <a:lnTo>
                        <a:pt x="1892" y="22"/>
                      </a:lnTo>
                      <a:lnTo>
                        <a:pt x="1892" y="24"/>
                      </a:lnTo>
                      <a:lnTo>
                        <a:pt x="1892" y="26"/>
                      </a:lnTo>
                      <a:lnTo>
                        <a:pt x="1891" y="26"/>
                      </a:lnTo>
                      <a:lnTo>
                        <a:pt x="1889" y="25"/>
                      </a:lnTo>
                      <a:lnTo>
                        <a:pt x="1888" y="25"/>
                      </a:lnTo>
                      <a:lnTo>
                        <a:pt x="1885" y="25"/>
                      </a:lnTo>
                      <a:lnTo>
                        <a:pt x="1885" y="28"/>
                      </a:lnTo>
                      <a:lnTo>
                        <a:pt x="1887" y="28"/>
                      </a:lnTo>
                      <a:lnTo>
                        <a:pt x="1885" y="34"/>
                      </a:lnTo>
                      <a:lnTo>
                        <a:pt x="1884" y="34"/>
                      </a:lnTo>
                      <a:lnTo>
                        <a:pt x="1884" y="37"/>
                      </a:lnTo>
                      <a:lnTo>
                        <a:pt x="1884" y="38"/>
                      </a:lnTo>
                      <a:lnTo>
                        <a:pt x="1884" y="41"/>
                      </a:lnTo>
                      <a:lnTo>
                        <a:pt x="1883" y="43"/>
                      </a:lnTo>
                      <a:lnTo>
                        <a:pt x="1884" y="43"/>
                      </a:lnTo>
                      <a:lnTo>
                        <a:pt x="1884" y="45"/>
                      </a:lnTo>
                      <a:lnTo>
                        <a:pt x="1885" y="45"/>
                      </a:lnTo>
                      <a:lnTo>
                        <a:pt x="1887" y="46"/>
                      </a:lnTo>
                      <a:lnTo>
                        <a:pt x="1889" y="46"/>
                      </a:lnTo>
                      <a:lnTo>
                        <a:pt x="1889" y="47"/>
                      </a:lnTo>
                      <a:lnTo>
                        <a:pt x="1891" y="47"/>
                      </a:lnTo>
                      <a:lnTo>
                        <a:pt x="1893" y="51"/>
                      </a:lnTo>
                      <a:lnTo>
                        <a:pt x="1896" y="51"/>
                      </a:lnTo>
                      <a:lnTo>
                        <a:pt x="1896" y="51"/>
                      </a:lnTo>
                      <a:lnTo>
                        <a:pt x="1899" y="51"/>
                      </a:lnTo>
                      <a:lnTo>
                        <a:pt x="1900" y="54"/>
                      </a:lnTo>
                      <a:lnTo>
                        <a:pt x="1905" y="55"/>
                      </a:lnTo>
                      <a:lnTo>
                        <a:pt x="1905" y="55"/>
                      </a:lnTo>
                      <a:lnTo>
                        <a:pt x="1906" y="57"/>
                      </a:lnTo>
                      <a:lnTo>
                        <a:pt x="1906" y="58"/>
                      </a:lnTo>
                      <a:lnTo>
                        <a:pt x="1908" y="59"/>
                      </a:lnTo>
                      <a:lnTo>
                        <a:pt x="1910" y="60"/>
                      </a:lnTo>
                      <a:lnTo>
                        <a:pt x="1912" y="62"/>
                      </a:lnTo>
                      <a:lnTo>
                        <a:pt x="1913" y="63"/>
                      </a:lnTo>
                      <a:lnTo>
                        <a:pt x="1917" y="64"/>
                      </a:lnTo>
                      <a:lnTo>
                        <a:pt x="1917" y="66"/>
                      </a:lnTo>
                      <a:lnTo>
                        <a:pt x="1918" y="66"/>
                      </a:lnTo>
                      <a:lnTo>
                        <a:pt x="1918" y="68"/>
                      </a:lnTo>
                      <a:lnTo>
                        <a:pt x="1920" y="68"/>
                      </a:lnTo>
                      <a:lnTo>
                        <a:pt x="1920" y="70"/>
                      </a:lnTo>
                      <a:lnTo>
                        <a:pt x="1921" y="72"/>
                      </a:lnTo>
                      <a:lnTo>
                        <a:pt x="1922" y="72"/>
                      </a:lnTo>
                      <a:lnTo>
                        <a:pt x="1926" y="71"/>
                      </a:lnTo>
                      <a:lnTo>
                        <a:pt x="1931" y="71"/>
                      </a:lnTo>
                      <a:lnTo>
                        <a:pt x="1931" y="66"/>
                      </a:lnTo>
                      <a:lnTo>
                        <a:pt x="1933" y="63"/>
                      </a:lnTo>
                      <a:lnTo>
                        <a:pt x="1934" y="62"/>
                      </a:lnTo>
                      <a:lnTo>
                        <a:pt x="1934" y="60"/>
                      </a:lnTo>
                      <a:lnTo>
                        <a:pt x="1933" y="59"/>
                      </a:lnTo>
                      <a:lnTo>
                        <a:pt x="1933" y="58"/>
                      </a:lnTo>
                      <a:lnTo>
                        <a:pt x="1934" y="58"/>
                      </a:lnTo>
                      <a:lnTo>
                        <a:pt x="1934" y="57"/>
                      </a:lnTo>
                      <a:lnTo>
                        <a:pt x="1935" y="55"/>
                      </a:lnTo>
                      <a:lnTo>
                        <a:pt x="1935" y="54"/>
                      </a:lnTo>
                      <a:lnTo>
                        <a:pt x="1935" y="54"/>
                      </a:lnTo>
                      <a:lnTo>
                        <a:pt x="1935" y="53"/>
                      </a:lnTo>
                      <a:lnTo>
                        <a:pt x="1937" y="53"/>
                      </a:lnTo>
                      <a:lnTo>
                        <a:pt x="1937" y="47"/>
                      </a:lnTo>
                      <a:lnTo>
                        <a:pt x="1938" y="46"/>
                      </a:lnTo>
                      <a:lnTo>
                        <a:pt x="1938" y="45"/>
                      </a:lnTo>
                      <a:lnTo>
                        <a:pt x="1938" y="45"/>
                      </a:lnTo>
                      <a:lnTo>
                        <a:pt x="1938" y="45"/>
                      </a:lnTo>
                      <a:lnTo>
                        <a:pt x="1938" y="45"/>
                      </a:lnTo>
                      <a:lnTo>
                        <a:pt x="1938" y="42"/>
                      </a:lnTo>
                      <a:lnTo>
                        <a:pt x="1937" y="42"/>
                      </a:lnTo>
                      <a:lnTo>
                        <a:pt x="1935" y="29"/>
                      </a:lnTo>
                      <a:lnTo>
                        <a:pt x="1937" y="29"/>
                      </a:lnTo>
                      <a:lnTo>
                        <a:pt x="1937" y="28"/>
                      </a:lnTo>
                      <a:lnTo>
                        <a:pt x="1937" y="28"/>
                      </a:lnTo>
                      <a:lnTo>
                        <a:pt x="1937" y="26"/>
                      </a:lnTo>
                      <a:lnTo>
                        <a:pt x="1938" y="26"/>
                      </a:lnTo>
                      <a:lnTo>
                        <a:pt x="1938" y="22"/>
                      </a:lnTo>
                      <a:lnTo>
                        <a:pt x="1938" y="22"/>
                      </a:lnTo>
                      <a:lnTo>
                        <a:pt x="1938" y="16"/>
                      </a:lnTo>
                      <a:lnTo>
                        <a:pt x="1938" y="16"/>
                      </a:lnTo>
                      <a:lnTo>
                        <a:pt x="1938" y="16"/>
                      </a:lnTo>
                      <a:lnTo>
                        <a:pt x="1937" y="15"/>
                      </a:lnTo>
                      <a:lnTo>
                        <a:pt x="1938" y="15"/>
                      </a:lnTo>
                      <a:lnTo>
                        <a:pt x="1938" y="12"/>
                      </a:lnTo>
                      <a:lnTo>
                        <a:pt x="1939" y="11"/>
                      </a:lnTo>
                      <a:lnTo>
                        <a:pt x="1940" y="2"/>
                      </a:lnTo>
                      <a:lnTo>
                        <a:pt x="1944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44" name="Freeform 20"/>
                <p:cNvSpPr>
                  <a:spLocks noEditPoints="1"/>
                </p:cNvSpPr>
                <p:nvPr/>
              </p:nvSpPr>
              <p:spPr bwMode="auto">
                <a:xfrm>
                  <a:off x="6378575" y="2881767"/>
                  <a:ext cx="1733550" cy="176213"/>
                </a:xfrm>
                <a:custGeom>
                  <a:avLst/>
                  <a:gdLst>
                    <a:gd name="T0" fmla="*/ 1084 w 1092"/>
                    <a:gd name="T1" fmla="*/ 105 h 111"/>
                    <a:gd name="T2" fmla="*/ 725 w 1092"/>
                    <a:gd name="T3" fmla="*/ 102 h 111"/>
                    <a:gd name="T4" fmla="*/ 1079 w 1092"/>
                    <a:gd name="T5" fmla="*/ 99 h 111"/>
                    <a:gd name="T6" fmla="*/ 1080 w 1092"/>
                    <a:gd name="T7" fmla="*/ 90 h 111"/>
                    <a:gd name="T8" fmla="*/ 778 w 1092"/>
                    <a:gd name="T9" fmla="*/ 88 h 111"/>
                    <a:gd name="T10" fmla="*/ 762 w 1092"/>
                    <a:gd name="T11" fmla="*/ 99 h 111"/>
                    <a:gd name="T12" fmla="*/ 738 w 1092"/>
                    <a:gd name="T13" fmla="*/ 109 h 111"/>
                    <a:gd name="T14" fmla="*/ 750 w 1092"/>
                    <a:gd name="T15" fmla="*/ 98 h 111"/>
                    <a:gd name="T16" fmla="*/ 754 w 1092"/>
                    <a:gd name="T17" fmla="*/ 85 h 111"/>
                    <a:gd name="T18" fmla="*/ 748 w 1092"/>
                    <a:gd name="T19" fmla="*/ 85 h 111"/>
                    <a:gd name="T20" fmla="*/ 740 w 1092"/>
                    <a:gd name="T21" fmla="*/ 84 h 111"/>
                    <a:gd name="T22" fmla="*/ 723 w 1092"/>
                    <a:gd name="T23" fmla="*/ 88 h 111"/>
                    <a:gd name="T24" fmla="*/ 708 w 1092"/>
                    <a:gd name="T25" fmla="*/ 89 h 111"/>
                    <a:gd name="T26" fmla="*/ 699 w 1092"/>
                    <a:gd name="T27" fmla="*/ 86 h 111"/>
                    <a:gd name="T28" fmla="*/ 1050 w 1092"/>
                    <a:gd name="T29" fmla="*/ 80 h 111"/>
                    <a:gd name="T30" fmla="*/ 772 w 1092"/>
                    <a:gd name="T31" fmla="*/ 78 h 111"/>
                    <a:gd name="T32" fmla="*/ 676 w 1092"/>
                    <a:gd name="T33" fmla="*/ 84 h 111"/>
                    <a:gd name="T34" fmla="*/ 1064 w 1092"/>
                    <a:gd name="T35" fmla="*/ 78 h 111"/>
                    <a:gd name="T36" fmla="*/ 1058 w 1092"/>
                    <a:gd name="T37" fmla="*/ 75 h 111"/>
                    <a:gd name="T38" fmla="*/ 880 w 1092"/>
                    <a:gd name="T39" fmla="*/ 69 h 111"/>
                    <a:gd name="T40" fmla="*/ 657 w 1092"/>
                    <a:gd name="T41" fmla="*/ 59 h 111"/>
                    <a:gd name="T42" fmla="*/ 3 w 1092"/>
                    <a:gd name="T43" fmla="*/ 58 h 111"/>
                    <a:gd name="T44" fmla="*/ 848 w 1092"/>
                    <a:gd name="T45" fmla="*/ 56 h 111"/>
                    <a:gd name="T46" fmla="*/ 842 w 1092"/>
                    <a:gd name="T47" fmla="*/ 67 h 111"/>
                    <a:gd name="T48" fmla="*/ 962 w 1092"/>
                    <a:gd name="T49" fmla="*/ 52 h 111"/>
                    <a:gd name="T50" fmla="*/ 615 w 1092"/>
                    <a:gd name="T51" fmla="*/ 54 h 111"/>
                    <a:gd name="T52" fmla="*/ 643 w 1092"/>
                    <a:gd name="T53" fmla="*/ 56 h 111"/>
                    <a:gd name="T54" fmla="*/ 662 w 1092"/>
                    <a:gd name="T55" fmla="*/ 69 h 111"/>
                    <a:gd name="T56" fmla="*/ 665 w 1092"/>
                    <a:gd name="T57" fmla="*/ 81 h 111"/>
                    <a:gd name="T58" fmla="*/ 647 w 1092"/>
                    <a:gd name="T59" fmla="*/ 76 h 111"/>
                    <a:gd name="T60" fmla="*/ 622 w 1092"/>
                    <a:gd name="T61" fmla="*/ 71 h 111"/>
                    <a:gd name="T62" fmla="*/ 596 w 1092"/>
                    <a:gd name="T63" fmla="*/ 63 h 111"/>
                    <a:gd name="T64" fmla="*/ 1028 w 1092"/>
                    <a:gd name="T65" fmla="*/ 54 h 111"/>
                    <a:gd name="T66" fmla="*/ 1022 w 1092"/>
                    <a:gd name="T67" fmla="*/ 55 h 111"/>
                    <a:gd name="T68" fmla="*/ 742 w 1092"/>
                    <a:gd name="T69" fmla="*/ 48 h 111"/>
                    <a:gd name="T70" fmla="*/ 1003 w 1092"/>
                    <a:gd name="T71" fmla="*/ 39 h 111"/>
                    <a:gd name="T72" fmla="*/ 987 w 1092"/>
                    <a:gd name="T73" fmla="*/ 59 h 111"/>
                    <a:gd name="T74" fmla="*/ 978 w 1092"/>
                    <a:gd name="T75" fmla="*/ 55 h 111"/>
                    <a:gd name="T76" fmla="*/ 994 w 1092"/>
                    <a:gd name="T77" fmla="*/ 48 h 111"/>
                    <a:gd name="T78" fmla="*/ 835 w 1092"/>
                    <a:gd name="T79" fmla="*/ 1 h 111"/>
                    <a:gd name="T80" fmla="*/ 844 w 1092"/>
                    <a:gd name="T81" fmla="*/ 20 h 111"/>
                    <a:gd name="T82" fmla="*/ 857 w 1092"/>
                    <a:gd name="T83" fmla="*/ 25 h 111"/>
                    <a:gd name="T84" fmla="*/ 880 w 1092"/>
                    <a:gd name="T85" fmla="*/ 14 h 111"/>
                    <a:gd name="T86" fmla="*/ 905 w 1092"/>
                    <a:gd name="T87" fmla="*/ 22 h 111"/>
                    <a:gd name="T88" fmla="*/ 932 w 1092"/>
                    <a:gd name="T89" fmla="*/ 35 h 111"/>
                    <a:gd name="T90" fmla="*/ 954 w 1092"/>
                    <a:gd name="T91" fmla="*/ 55 h 111"/>
                    <a:gd name="T92" fmla="*/ 958 w 1092"/>
                    <a:gd name="T93" fmla="*/ 67 h 111"/>
                    <a:gd name="T94" fmla="*/ 966 w 1092"/>
                    <a:gd name="T95" fmla="*/ 81 h 111"/>
                    <a:gd name="T96" fmla="*/ 986 w 1092"/>
                    <a:gd name="T97" fmla="*/ 105 h 111"/>
                    <a:gd name="T98" fmla="*/ 966 w 1092"/>
                    <a:gd name="T99" fmla="*/ 102 h 111"/>
                    <a:gd name="T100" fmla="*/ 943 w 1092"/>
                    <a:gd name="T101" fmla="*/ 80 h 111"/>
                    <a:gd name="T102" fmla="*/ 926 w 1092"/>
                    <a:gd name="T103" fmla="*/ 84 h 111"/>
                    <a:gd name="T104" fmla="*/ 902 w 1092"/>
                    <a:gd name="T105" fmla="*/ 89 h 111"/>
                    <a:gd name="T106" fmla="*/ 875 w 1092"/>
                    <a:gd name="T107" fmla="*/ 78 h 111"/>
                    <a:gd name="T108" fmla="*/ 882 w 1092"/>
                    <a:gd name="T109" fmla="*/ 68 h 111"/>
                    <a:gd name="T110" fmla="*/ 871 w 1092"/>
                    <a:gd name="T111" fmla="*/ 46 h 111"/>
                    <a:gd name="T112" fmla="*/ 840 w 1092"/>
                    <a:gd name="T113" fmla="*/ 31 h 111"/>
                    <a:gd name="T114" fmla="*/ 827 w 1092"/>
                    <a:gd name="T115" fmla="*/ 27 h 111"/>
                    <a:gd name="T116" fmla="*/ 833 w 1092"/>
                    <a:gd name="T117" fmla="*/ 16 h 111"/>
                    <a:gd name="T118" fmla="*/ 816 w 1092"/>
                    <a:gd name="T119" fmla="*/ 10 h 1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</a:cxnLst>
                  <a:rect l="0" t="0" r="r" b="b"/>
                  <a:pathLst>
                    <a:path w="1092" h="111">
                      <a:moveTo>
                        <a:pt x="1084" y="105"/>
                      </a:moveTo>
                      <a:lnTo>
                        <a:pt x="1087" y="105"/>
                      </a:lnTo>
                      <a:lnTo>
                        <a:pt x="1088" y="106"/>
                      </a:lnTo>
                      <a:lnTo>
                        <a:pt x="1089" y="107"/>
                      </a:lnTo>
                      <a:lnTo>
                        <a:pt x="1091" y="109"/>
                      </a:lnTo>
                      <a:lnTo>
                        <a:pt x="1091" y="110"/>
                      </a:lnTo>
                      <a:lnTo>
                        <a:pt x="1092" y="111"/>
                      </a:lnTo>
                      <a:lnTo>
                        <a:pt x="1089" y="111"/>
                      </a:lnTo>
                      <a:lnTo>
                        <a:pt x="1088" y="110"/>
                      </a:lnTo>
                      <a:lnTo>
                        <a:pt x="1085" y="109"/>
                      </a:lnTo>
                      <a:lnTo>
                        <a:pt x="1084" y="107"/>
                      </a:lnTo>
                      <a:lnTo>
                        <a:pt x="1084" y="106"/>
                      </a:lnTo>
                      <a:lnTo>
                        <a:pt x="1084" y="106"/>
                      </a:lnTo>
                      <a:lnTo>
                        <a:pt x="1084" y="106"/>
                      </a:lnTo>
                      <a:lnTo>
                        <a:pt x="1084" y="106"/>
                      </a:lnTo>
                      <a:lnTo>
                        <a:pt x="1084" y="106"/>
                      </a:lnTo>
                      <a:lnTo>
                        <a:pt x="1084" y="106"/>
                      </a:lnTo>
                      <a:lnTo>
                        <a:pt x="1084" y="105"/>
                      </a:lnTo>
                      <a:close/>
                      <a:moveTo>
                        <a:pt x="992" y="101"/>
                      </a:moveTo>
                      <a:lnTo>
                        <a:pt x="992" y="101"/>
                      </a:lnTo>
                      <a:lnTo>
                        <a:pt x="992" y="101"/>
                      </a:lnTo>
                      <a:lnTo>
                        <a:pt x="992" y="102"/>
                      </a:lnTo>
                      <a:lnTo>
                        <a:pt x="991" y="102"/>
                      </a:lnTo>
                      <a:lnTo>
                        <a:pt x="991" y="102"/>
                      </a:lnTo>
                      <a:lnTo>
                        <a:pt x="991" y="102"/>
                      </a:lnTo>
                      <a:lnTo>
                        <a:pt x="991" y="101"/>
                      </a:lnTo>
                      <a:lnTo>
                        <a:pt x="991" y="101"/>
                      </a:lnTo>
                      <a:lnTo>
                        <a:pt x="992" y="101"/>
                      </a:lnTo>
                      <a:lnTo>
                        <a:pt x="992" y="101"/>
                      </a:lnTo>
                      <a:close/>
                      <a:moveTo>
                        <a:pt x="712" y="97"/>
                      </a:moveTo>
                      <a:lnTo>
                        <a:pt x="715" y="97"/>
                      </a:lnTo>
                      <a:lnTo>
                        <a:pt x="719" y="98"/>
                      </a:lnTo>
                      <a:lnTo>
                        <a:pt x="719" y="99"/>
                      </a:lnTo>
                      <a:lnTo>
                        <a:pt x="723" y="99"/>
                      </a:lnTo>
                      <a:lnTo>
                        <a:pt x="723" y="101"/>
                      </a:lnTo>
                      <a:lnTo>
                        <a:pt x="725" y="102"/>
                      </a:lnTo>
                      <a:lnTo>
                        <a:pt x="724" y="102"/>
                      </a:lnTo>
                      <a:lnTo>
                        <a:pt x="724" y="105"/>
                      </a:lnTo>
                      <a:lnTo>
                        <a:pt x="717" y="105"/>
                      </a:lnTo>
                      <a:lnTo>
                        <a:pt x="716" y="103"/>
                      </a:lnTo>
                      <a:lnTo>
                        <a:pt x="712" y="101"/>
                      </a:lnTo>
                      <a:lnTo>
                        <a:pt x="708" y="99"/>
                      </a:lnTo>
                      <a:lnTo>
                        <a:pt x="710" y="97"/>
                      </a:lnTo>
                      <a:lnTo>
                        <a:pt x="712" y="97"/>
                      </a:lnTo>
                      <a:close/>
                      <a:moveTo>
                        <a:pt x="1068" y="94"/>
                      </a:moveTo>
                      <a:lnTo>
                        <a:pt x="1070" y="94"/>
                      </a:lnTo>
                      <a:lnTo>
                        <a:pt x="1071" y="96"/>
                      </a:lnTo>
                      <a:lnTo>
                        <a:pt x="1071" y="96"/>
                      </a:lnTo>
                      <a:lnTo>
                        <a:pt x="1075" y="96"/>
                      </a:lnTo>
                      <a:lnTo>
                        <a:pt x="1075" y="97"/>
                      </a:lnTo>
                      <a:lnTo>
                        <a:pt x="1077" y="97"/>
                      </a:lnTo>
                      <a:lnTo>
                        <a:pt x="1077" y="98"/>
                      </a:lnTo>
                      <a:lnTo>
                        <a:pt x="1079" y="98"/>
                      </a:lnTo>
                      <a:lnTo>
                        <a:pt x="1079" y="99"/>
                      </a:lnTo>
                      <a:lnTo>
                        <a:pt x="1076" y="99"/>
                      </a:lnTo>
                      <a:lnTo>
                        <a:pt x="1073" y="99"/>
                      </a:lnTo>
                      <a:lnTo>
                        <a:pt x="1072" y="99"/>
                      </a:lnTo>
                      <a:lnTo>
                        <a:pt x="1070" y="99"/>
                      </a:lnTo>
                      <a:lnTo>
                        <a:pt x="1068" y="98"/>
                      </a:lnTo>
                      <a:lnTo>
                        <a:pt x="1068" y="97"/>
                      </a:lnTo>
                      <a:lnTo>
                        <a:pt x="1067" y="96"/>
                      </a:lnTo>
                      <a:lnTo>
                        <a:pt x="1068" y="96"/>
                      </a:lnTo>
                      <a:lnTo>
                        <a:pt x="1068" y="94"/>
                      </a:lnTo>
                      <a:close/>
                      <a:moveTo>
                        <a:pt x="987" y="94"/>
                      </a:moveTo>
                      <a:lnTo>
                        <a:pt x="990" y="96"/>
                      </a:lnTo>
                      <a:lnTo>
                        <a:pt x="990" y="97"/>
                      </a:lnTo>
                      <a:lnTo>
                        <a:pt x="987" y="97"/>
                      </a:lnTo>
                      <a:lnTo>
                        <a:pt x="987" y="94"/>
                      </a:lnTo>
                      <a:close/>
                      <a:moveTo>
                        <a:pt x="1077" y="86"/>
                      </a:moveTo>
                      <a:lnTo>
                        <a:pt x="1079" y="86"/>
                      </a:lnTo>
                      <a:lnTo>
                        <a:pt x="1080" y="88"/>
                      </a:lnTo>
                      <a:lnTo>
                        <a:pt x="1080" y="90"/>
                      </a:lnTo>
                      <a:lnTo>
                        <a:pt x="1081" y="90"/>
                      </a:lnTo>
                      <a:lnTo>
                        <a:pt x="1081" y="92"/>
                      </a:lnTo>
                      <a:lnTo>
                        <a:pt x="1083" y="93"/>
                      </a:lnTo>
                      <a:lnTo>
                        <a:pt x="1083" y="93"/>
                      </a:lnTo>
                      <a:lnTo>
                        <a:pt x="1083" y="96"/>
                      </a:lnTo>
                      <a:lnTo>
                        <a:pt x="1084" y="96"/>
                      </a:lnTo>
                      <a:lnTo>
                        <a:pt x="1084" y="96"/>
                      </a:lnTo>
                      <a:lnTo>
                        <a:pt x="1081" y="96"/>
                      </a:lnTo>
                      <a:lnTo>
                        <a:pt x="1080" y="94"/>
                      </a:lnTo>
                      <a:lnTo>
                        <a:pt x="1080" y="94"/>
                      </a:lnTo>
                      <a:lnTo>
                        <a:pt x="1080" y="93"/>
                      </a:lnTo>
                      <a:lnTo>
                        <a:pt x="1079" y="93"/>
                      </a:lnTo>
                      <a:lnTo>
                        <a:pt x="1079" y="89"/>
                      </a:lnTo>
                      <a:lnTo>
                        <a:pt x="1077" y="89"/>
                      </a:lnTo>
                      <a:lnTo>
                        <a:pt x="1077" y="86"/>
                      </a:lnTo>
                      <a:close/>
                      <a:moveTo>
                        <a:pt x="780" y="85"/>
                      </a:moveTo>
                      <a:lnTo>
                        <a:pt x="780" y="86"/>
                      </a:lnTo>
                      <a:lnTo>
                        <a:pt x="778" y="88"/>
                      </a:lnTo>
                      <a:lnTo>
                        <a:pt x="776" y="88"/>
                      </a:lnTo>
                      <a:lnTo>
                        <a:pt x="775" y="89"/>
                      </a:lnTo>
                      <a:lnTo>
                        <a:pt x="775" y="90"/>
                      </a:lnTo>
                      <a:lnTo>
                        <a:pt x="772" y="90"/>
                      </a:lnTo>
                      <a:lnTo>
                        <a:pt x="772" y="92"/>
                      </a:lnTo>
                      <a:lnTo>
                        <a:pt x="771" y="92"/>
                      </a:lnTo>
                      <a:lnTo>
                        <a:pt x="770" y="93"/>
                      </a:lnTo>
                      <a:lnTo>
                        <a:pt x="770" y="93"/>
                      </a:lnTo>
                      <a:lnTo>
                        <a:pt x="767" y="94"/>
                      </a:lnTo>
                      <a:lnTo>
                        <a:pt x="766" y="94"/>
                      </a:lnTo>
                      <a:lnTo>
                        <a:pt x="766" y="96"/>
                      </a:lnTo>
                      <a:lnTo>
                        <a:pt x="766" y="97"/>
                      </a:lnTo>
                      <a:lnTo>
                        <a:pt x="765" y="97"/>
                      </a:lnTo>
                      <a:lnTo>
                        <a:pt x="763" y="97"/>
                      </a:lnTo>
                      <a:lnTo>
                        <a:pt x="763" y="97"/>
                      </a:lnTo>
                      <a:lnTo>
                        <a:pt x="762" y="97"/>
                      </a:lnTo>
                      <a:lnTo>
                        <a:pt x="762" y="98"/>
                      </a:lnTo>
                      <a:lnTo>
                        <a:pt x="762" y="99"/>
                      </a:lnTo>
                      <a:lnTo>
                        <a:pt x="761" y="101"/>
                      </a:lnTo>
                      <a:lnTo>
                        <a:pt x="759" y="101"/>
                      </a:lnTo>
                      <a:lnTo>
                        <a:pt x="758" y="102"/>
                      </a:lnTo>
                      <a:lnTo>
                        <a:pt x="754" y="102"/>
                      </a:lnTo>
                      <a:lnTo>
                        <a:pt x="754" y="103"/>
                      </a:lnTo>
                      <a:lnTo>
                        <a:pt x="750" y="103"/>
                      </a:lnTo>
                      <a:lnTo>
                        <a:pt x="749" y="106"/>
                      </a:lnTo>
                      <a:lnTo>
                        <a:pt x="748" y="106"/>
                      </a:lnTo>
                      <a:lnTo>
                        <a:pt x="748" y="106"/>
                      </a:lnTo>
                      <a:lnTo>
                        <a:pt x="748" y="106"/>
                      </a:lnTo>
                      <a:lnTo>
                        <a:pt x="746" y="107"/>
                      </a:lnTo>
                      <a:lnTo>
                        <a:pt x="746" y="107"/>
                      </a:lnTo>
                      <a:lnTo>
                        <a:pt x="746" y="109"/>
                      </a:lnTo>
                      <a:lnTo>
                        <a:pt x="744" y="109"/>
                      </a:lnTo>
                      <a:lnTo>
                        <a:pt x="742" y="110"/>
                      </a:lnTo>
                      <a:lnTo>
                        <a:pt x="740" y="110"/>
                      </a:lnTo>
                      <a:lnTo>
                        <a:pt x="740" y="109"/>
                      </a:lnTo>
                      <a:lnTo>
                        <a:pt x="738" y="109"/>
                      </a:lnTo>
                      <a:lnTo>
                        <a:pt x="738" y="109"/>
                      </a:lnTo>
                      <a:lnTo>
                        <a:pt x="740" y="109"/>
                      </a:lnTo>
                      <a:lnTo>
                        <a:pt x="740" y="106"/>
                      </a:lnTo>
                      <a:lnTo>
                        <a:pt x="740" y="106"/>
                      </a:lnTo>
                      <a:lnTo>
                        <a:pt x="740" y="106"/>
                      </a:lnTo>
                      <a:lnTo>
                        <a:pt x="741" y="105"/>
                      </a:lnTo>
                      <a:lnTo>
                        <a:pt x="742" y="106"/>
                      </a:lnTo>
                      <a:lnTo>
                        <a:pt x="744" y="106"/>
                      </a:lnTo>
                      <a:lnTo>
                        <a:pt x="745" y="105"/>
                      </a:lnTo>
                      <a:lnTo>
                        <a:pt x="746" y="105"/>
                      </a:lnTo>
                      <a:lnTo>
                        <a:pt x="748" y="103"/>
                      </a:lnTo>
                      <a:lnTo>
                        <a:pt x="748" y="103"/>
                      </a:lnTo>
                      <a:lnTo>
                        <a:pt x="746" y="99"/>
                      </a:lnTo>
                      <a:lnTo>
                        <a:pt x="748" y="99"/>
                      </a:lnTo>
                      <a:lnTo>
                        <a:pt x="749" y="98"/>
                      </a:lnTo>
                      <a:lnTo>
                        <a:pt x="749" y="98"/>
                      </a:lnTo>
                      <a:lnTo>
                        <a:pt x="749" y="98"/>
                      </a:lnTo>
                      <a:lnTo>
                        <a:pt x="750" y="98"/>
                      </a:lnTo>
                      <a:lnTo>
                        <a:pt x="750" y="98"/>
                      </a:lnTo>
                      <a:lnTo>
                        <a:pt x="750" y="98"/>
                      </a:lnTo>
                      <a:lnTo>
                        <a:pt x="753" y="97"/>
                      </a:lnTo>
                      <a:lnTo>
                        <a:pt x="754" y="96"/>
                      </a:lnTo>
                      <a:lnTo>
                        <a:pt x="755" y="93"/>
                      </a:lnTo>
                      <a:lnTo>
                        <a:pt x="758" y="93"/>
                      </a:lnTo>
                      <a:lnTo>
                        <a:pt x="759" y="89"/>
                      </a:lnTo>
                      <a:lnTo>
                        <a:pt x="765" y="88"/>
                      </a:lnTo>
                      <a:lnTo>
                        <a:pt x="765" y="88"/>
                      </a:lnTo>
                      <a:lnTo>
                        <a:pt x="768" y="88"/>
                      </a:lnTo>
                      <a:lnTo>
                        <a:pt x="770" y="86"/>
                      </a:lnTo>
                      <a:lnTo>
                        <a:pt x="775" y="86"/>
                      </a:lnTo>
                      <a:lnTo>
                        <a:pt x="775" y="85"/>
                      </a:lnTo>
                      <a:lnTo>
                        <a:pt x="780" y="85"/>
                      </a:lnTo>
                      <a:close/>
                      <a:moveTo>
                        <a:pt x="753" y="85"/>
                      </a:moveTo>
                      <a:lnTo>
                        <a:pt x="754" y="85"/>
                      </a:lnTo>
                      <a:lnTo>
                        <a:pt x="754" y="85"/>
                      </a:lnTo>
                      <a:lnTo>
                        <a:pt x="754" y="85"/>
                      </a:lnTo>
                      <a:lnTo>
                        <a:pt x="754" y="85"/>
                      </a:lnTo>
                      <a:lnTo>
                        <a:pt x="754" y="85"/>
                      </a:lnTo>
                      <a:lnTo>
                        <a:pt x="754" y="85"/>
                      </a:lnTo>
                      <a:lnTo>
                        <a:pt x="754" y="85"/>
                      </a:lnTo>
                      <a:lnTo>
                        <a:pt x="754" y="86"/>
                      </a:lnTo>
                      <a:lnTo>
                        <a:pt x="753" y="86"/>
                      </a:lnTo>
                      <a:lnTo>
                        <a:pt x="753" y="86"/>
                      </a:lnTo>
                      <a:lnTo>
                        <a:pt x="753" y="86"/>
                      </a:lnTo>
                      <a:lnTo>
                        <a:pt x="753" y="85"/>
                      </a:lnTo>
                      <a:close/>
                      <a:moveTo>
                        <a:pt x="748" y="85"/>
                      </a:moveTo>
                      <a:lnTo>
                        <a:pt x="749" y="85"/>
                      </a:lnTo>
                      <a:lnTo>
                        <a:pt x="749" y="85"/>
                      </a:lnTo>
                      <a:lnTo>
                        <a:pt x="749" y="85"/>
                      </a:lnTo>
                      <a:lnTo>
                        <a:pt x="749" y="85"/>
                      </a:lnTo>
                      <a:lnTo>
                        <a:pt x="749" y="86"/>
                      </a:lnTo>
                      <a:lnTo>
                        <a:pt x="749" y="85"/>
                      </a:lnTo>
                      <a:lnTo>
                        <a:pt x="749" y="85"/>
                      </a:lnTo>
                      <a:lnTo>
                        <a:pt x="748" y="85"/>
                      </a:lnTo>
                      <a:close/>
                      <a:moveTo>
                        <a:pt x="757" y="84"/>
                      </a:moveTo>
                      <a:lnTo>
                        <a:pt x="757" y="84"/>
                      </a:lnTo>
                      <a:lnTo>
                        <a:pt x="758" y="84"/>
                      </a:lnTo>
                      <a:lnTo>
                        <a:pt x="759" y="84"/>
                      </a:lnTo>
                      <a:lnTo>
                        <a:pt x="761" y="84"/>
                      </a:lnTo>
                      <a:lnTo>
                        <a:pt x="761" y="85"/>
                      </a:lnTo>
                      <a:lnTo>
                        <a:pt x="757" y="85"/>
                      </a:lnTo>
                      <a:lnTo>
                        <a:pt x="757" y="84"/>
                      </a:lnTo>
                      <a:close/>
                      <a:moveTo>
                        <a:pt x="719" y="82"/>
                      </a:moveTo>
                      <a:lnTo>
                        <a:pt x="727" y="84"/>
                      </a:lnTo>
                      <a:lnTo>
                        <a:pt x="727" y="84"/>
                      </a:lnTo>
                      <a:lnTo>
                        <a:pt x="729" y="84"/>
                      </a:lnTo>
                      <a:lnTo>
                        <a:pt x="729" y="84"/>
                      </a:lnTo>
                      <a:lnTo>
                        <a:pt x="734" y="84"/>
                      </a:lnTo>
                      <a:lnTo>
                        <a:pt x="734" y="85"/>
                      </a:lnTo>
                      <a:lnTo>
                        <a:pt x="736" y="85"/>
                      </a:lnTo>
                      <a:lnTo>
                        <a:pt x="737" y="85"/>
                      </a:lnTo>
                      <a:lnTo>
                        <a:pt x="740" y="84"/>
                      </a:lnTo>
                      <a:lnTo>
                        <a:pt x="742" y="84"/>
                      </a:lnTo>
                      <a:lnTo>
                        <a:pt x="744" y="85"/>
                      </a:lnTo>
                      <a:lnTo>
                        <a:pt x="744" y="85"/>
                      </a:lnTo>
                      <a:lnTo>
                        <a:pt x="744" y="86"/>
                      </a:lnTo>
                      <a:lnTo>
                        <a:pt x="742" y="86"/>
                      </a:lnTo>
                      <a:lnTo>
                        <a:pt x="742" y="89"/>
                      </a:lnTo>
                      <a:lnTo>
                        <a:pt x="742" y="89"/>
                      </a:lnTo>
                      <a:lnTo>
                        <a:pt x="741" y="86"/>
                      </a:lnTo>
                      <a:lnTo>
                        <a:pt x="736" y="88"/>
                      </a:lnTo>
                      <a:lnTo>
                        <a:pt x="736" y="89"/>
                      </a:lnTo>
                      <a:lnTo>
                        <a:pt x="732" y="89"/>
                      </a:lnTo>
                      <a:lnTo>
                        <a:pt x="732" y="90"/>
                      </a:lnTo>
                      <a:lnTo>
                        <a:pt x="731" y="90"/>
                      </a:lnTo>
                      <a:lnTo>
                        <a:pt x="729" y="89"/>
                      </a:lnTo>
                      <a:lnTo>
                        <a:pt x="729" y="89"/>
                      </a:lnTo>
                      <a:lnTo>
                        <a:pt x="729" y="89"/>
                      </a:lnTo>
                      <a:lnTo>
                        <a:pt x="723" y="89"/>
                      </a:lnTo>
                      <a:lnTo>
                        <a:pt x="723" y="88"/>
                      </a:lnTo>
                      <a:lnTo>
                        <a:pt x="715" y="88"/>
                      </a:lnTo>
                      <a:lnTo>
                        <a:pt x="715" y="84"/>
                      </a:lnTo>
                      <a:lnTo>
                        <a:pt x="719" y="84"/>
                      </a:lnTo>
                      <a:lnTo>
                        <a:pt x="719" y="82"/>
                      </a:lnTo>
                      <a:close/>
                      <a:moveTo>
                        <a:pt x="788" y="82"/>
                      </a:moveTo>
                      <a:lnTo>
                        <a:pt x="789" y="82"/>
                      </a:lnTo>
                      <a:lnTo>
                        <a:pt x="789" y="84"/>
                      </a:lnTo>
                      <a:lnTo>
                        <a:pt x="788" y="84"/>
                      </a:lnTo>
                      <a:lnTo>
                        <a:pt x="788" y="82"/>
                      </a:lnTo>
                      <a:close/>
                      <a:moveTo>
                        <a:pt x="698" y="81"/>
                      </a:moveTo>
                      <a:lnTo>
                        <a:pt x="699" y="81"/>
                      </a:lnTo>
                      <a:lnTo>
                        <a:pt x="700" y="82"/>
                      </a:lnTo>
                      <a:lnTo>
                        <a:pt x="702" y="84"/>
                      </a:lnTo>
                      <a:lnTo>
                        <a:pt x="707" y="85"/>
                      </a:lnTo>
                      <a:lnTo>
                        <a:pt x="708" y="86"/>
                      </a:lnTo>
                      <a:lnTo>
                        <a:pt x="708" y="86"/>
                      </a:lnTo>
                      <a:lnTo>
                        <a:pt x="708" y="89"/>
                      </a:lnTo>
                      <a:lnTo>
                        <a:pt x="708" y="89"/>
                      </a:lnTo>
                      <a:lnTo>
                        <a:pt x="708" y="89"/>
                      </a:lnTo>
                      <a:lnTo>
                        <a:pt x="704" y="89"/>
                      </a:lnTo>
                      <a:lnTo>
                        <a:pt x="703" y="89"/>
                      </a:lnTo>
                      <a:lnTo>
                        <a:pt x="702" y="89"/>
                      </a:lnTo>
                      <a:lnTo>
                        <a:pt x="702" y="90"/>
                      </a:lnTo>
                      <a:lnTo>
                        <a:pt x="696" y="90"/>
                      </a:lnTo>
                      <a:lnTo>
                        <a:pt x="696" y="90"/>
                      </a:lnTo>
                      <a:lnTo>
                        <a:pt x="695" y="90"/>
                      </a:lnTo>
                      <a:lnTo>
                        <a:pt x="695" y="92"/>
                      </a:lnTo>
                      <a:lnTo>
                        <a:pt x="693" y="90"/>
                      </a:lnTo>
                      <a:lnTo>
                        <a:pt x="693" y="90"/>
                      </a:lnTo>
                      <a:lnTo>
                        <a:pt x="689" y="90"/>
                      </a:lnTo>
                      <a:lnTo>
                        <a:pt x="689" y="85"/>
                      </a:lnTo>
                      <a:lnTo>
                        <a:pt x="691" y="85"/>
                      </a:lnTo>
                      <a:lnTo>
                        <a:pt x="691" y="84"/>
                      </a:lnTo>
                      <a:lnTo>
                        <a:pt x="691" y="84"/>
                      </a:lnTo>
                      <a:lnTo>
                        <a:pt x="693" y="86"/>
                      </a:lnTo>
                      <a:lnTo>
                        <a:pt x="699" y="86"/>
                      </a:lnTo>
                      <a:lnTo>
                        <a:pt x="699" y="86"/>
                      </a:lnTo>
                      <a:lnTo>
                        <a:pt x="699" y="86"/>
                      </a:lnTo>
                      <a:lnTo>
                        <a:pt x="699" y="84"/>
                      </a:lnTo>
                      <a:lnTo>
                        <a:pt x="696" y="84"/>
                      </a:lnTo>
                      <a:lnTo>
                        <a:pt x="696" y="82"/>
                      </a:lnTo>
                      <a:lnTo>
                        <a:pt x="698" y="81"/>
                      </a:lnTo>
                      <a:close/>
                      <a:moveTo>
                        <a:pt x="685" y="80"/>
                      </a:moveTo>
                      <a:lnTo>
                        <a:pt x="687" y="80"/>
                      </a:lnTo>
                      <a:lnTo>
                        <a:pt x="687" y="81"/>
                      </a:lnTo>
                      <a:lnTo>
                        <a:pt x="689" y="81"/>
                      </a:lnTo>
                      <a:lnTo>
                        <a:pt x="687" y="82"/>
                      </a:lnTo>
                      <a:lnTo>
                        <a:pt x="687" y="86"/>
                      </a:lnTo>
                      <a:lnTo>
                        <a:pt x="686" y="86"/>
                      </a:lnTo>
                      <a:lnTo>
                        <a:pt x="685" y="86"/>
                      </a:lnTo>
                      <a:lnTo>
                        <a:pt x="685" y="86"/>
                      </a:lnTo>
                      <a:lnTo>
                        <a:pt x="682" y="86"/>
                      </a:lnTo>
                      <a:lnTo>
                        <a:pt x="685" y="80"/>
                      </a:lnTo>
                      <a:close/>
                      <a:moveTo>
                        <a:pt x="1050" y="80"/>
                      </a:moveTo>
                      <a:lnTo>
                        <a:pt x="1050" y="80"/>
                      </a:lnTo>
                      <a:lnTo>
                        <a:pt x="1051" y="81"/>
                      </a:lnTo>
                      <a:lnTo>
                        <a:pt x="1051" y="84"/>
                      </a:lnTo>
                      <a:lnTo>
                        <a:pt x="1053" y="86"/>
                      </a:lnTo>
                      <a:lnTo>
                        <a:pt x="1050" y="85"/>
                      </a:lnTo>
                      <a:lnTo>
                        <a:pt x="1049" y="85"/>
                      </a:lnTo>
                      <a:lnTo>
                        <a:pt x="1049" y="85"/>
                      </a:lnTo>
                      <a:lnTo>
                        <a:pt x="1049" y="84"/>
                      </a:lnTo>
                      <a:lnTo>
                        <a:pt x="1047" y="84"/>
                      </a:lnTo>
                      <a:lnTo>
                        <a:pt x="1046" y="84"/>
                      </a:lnTo>
                      <a:lnTo>
                        <a:pt x="1047" y="81"/>
                      </a:lnTo>
                      <a:lnTo>
                        <a:pt x="1049" y="80"/>
                      </a:lnTo>
                      <a:lnTo>
                        <a:pt x="1050" y="80"/>
                      </a:lnTo>
                      <a:close/>
                      <a:moveTo>
                        <a:pt x="768" y="78"/>
                      </a:moveTo>
                      <a:lnTo>
                        <a:pt x="771" y="78"/>
                      </a:lnTo>
                      <a:lnTo>
                        <a:pt x="771" y="78"/>
                      </a:lnTo>
                      <a:lnTo>
                        <a:pt x="772" y="78"/>
                      </a:lnTo>
                      <a:lnTo>
                        <a:pt x="772" y="78"/>
                      </a:lnTo>
                      <a:lnTo>
                        <a:pt x="776" y="78"/>
                      </a:lnTo>
                      <a:lnTo>
                        <a:pt x="776" y="81"/>
                      </a:lnTo>
                      <a:lnTo>
                        <a:pt x="768" y="81"/>
                      </a:lnTo>
                      <a:lnTo>
                        <a:pt x="768" y="78"/>
                      </a:lnTo>
                      <a:lnTo>
                        <a:pt x="768" y="78"/>
                      </a:lnTo>
                      <a:lnTo>
                        <a:pt x="768" y="78"/>
                      </a:lnTo>
                      <a:close/>
                      <a:moveTo>
                        <a:pt x="672" y="76"/>
                      </a:moveTo>
                      <a:lnTo>
                        <a:pt x="673" y="76"/>
                      </a:lnTo>
                      <a:lnTo>
                        <a:pt x="674" y="77"/>
                      </a:lnTo>
                      <a:lnTo>
                        <a:pt x="674" y="77"/>
                      </a:lnTo>
                      <a:lnTo>
                        <a:pt x="674" y="77"/>
                      </a:lnTo>
                      <a:lnTo>
                        <a:pt x="676" y="77"/>
                      </a:lnTo>
                      <a:lnTo>
                        <a:pt x="677" y="77"/>
                      </a:lnTo>
                      <a:lnTo>
                        <a:pt x="678" y="77"/>
                      </a:lnTo>
                      <a:lnTo>
                        <a:pt x="678" y="80"/>
                      </a:lnTo>
                      <a:lnTo>
                        <a:pt x="677" y="81"/>
                      </a:lnTo>
                      <a:lnTo>
                        <a:pt x="677" y="82"/>
                      </a:lnTo>
                      <a:lnTo>
                        <a:pt x="676" y="84"/>
                      </a:lnTo>
                      <a:lnTo>
                        <a:pt x="676" y="84"/>
                      </a:lnTo>
                      <a:lnTo>
                        <a:pt x="674" y="84"/>
                      </a:lnTo>
                      <a:lnTo>
                        <a:pt x="674" y="84"/>
                      </a:lnTo>
                      <a:lnTo>
                        <a:pt x="674" y="84"/>
                      </a:lnTo>
                      <a:lnTo>
                        <a:pt x="674" y="82"/>
                      </a:lnTo>
                      <a:lnTo>
                        <a:pt x="674" y="82"/>
                      </a:lnTo>
                      <a:lnTo>
                        <a:pt x="674" y="81"/>
                      </a:lnTo>
                      <a:lnTo>
                        <a:pt x="674" y="80"/>
                      </a:lnTo>
                      <a:lnTo>
                        <a:pt x="672" y="80"/>
                      </a:lnTo>
                      <a:lnTo>
                        <a:pt x="672" y="78"/>
                      </a:lnTo>
                      <a:lnTo>
                        <a:pt x="672" y="77"/>
                      </a:lnTo>
                      <a:lnTo>
                        <a:pt x="672" y="76"/>
                      </a:lnTo>
                      <a:close/>
                      <a:moveTo>
                        <a:pt x="1058" y="75"/>
                      </a:moveTo>
                      <a:lnTo>
                        <a:pt x="1060" y="76"/>
                      </a:lnTo>
                      <a:lnTo>
                        <a:pt x="1060" y="77"/>
                      </a:lnTo>
                      <a:lnTo>
                        <a:pt x="1064" y="77"/>
                      </a:lnTo>
                      <a:lnTo>
                        <a:pt x="1064" y="77"/>
                      </a:lnTo>
                      <a:lnTo>
                        <a:pt x="1064" y="78"/>
                      </a:lnTo>
                      <a:lnTo>
                        <a:pt x="1066" y="80"/>
                      </a:lnTo>
                      <a:lnTo>
                        <a:pt x="1068" y="82"/>
                      </a:lnTo>
                      <a:lnTo>
                        <a:pt x="1068" y="82"/>
                      </a:lnTo>
                      <a:lnTo>
                        <a:pt x="1068" y="84"/>
                      </a:lnTo>
                      <a:lnTo>
                        <a:pt x="1068" y="84"/>
                      </a:lnTo>
                      <a:lnTo>
                        <a:pt x="1068" y="84"/>
                      </a:lnTo>
                      <a:lnTo>
                        <a:pt x="1064" y="82"/>
                      </a:lnTo>
                      <a:lnTo>
                        <a:pt x="1064" y="81"/>
                      </a:lnTo>
                      <a:lnTo>
                        <a:pt x="1062" y="81"/>
                      </a:lnTo>
                      <a:lnTo>
                        <a:pt x="1062" y="80"/>
                      </a:lnTo>
                      <a:lnTo>
                        <a:pt x="1060" y="80"/>
                      </a:lnTo>
                      <a:lnTo>
                        <a:pt x="1060" y="80"/>
                      </a:lnTo>
                      <a:lnTo>
                        <a:pt x="1059" y="78"/>
                      </a:lnTo>
                      <a:lnTo>
                        <a:pt x="1059" y="78"/>
                      </a:lnTo>
                      <a:lnTo>
                        <a:pt x="1059" y="77"/>
                      </a:lnTo>
                      <a:lnTo>
                        <a:pt x="1058" y="77"/>
                      </a:lnTo>
                      <a:lnTo>
                        <a:pt x="1058" y="76"/>
                      </a:lnTo>
                      <a:lnTo>
                        <a:pt x="1058" y="75"/>
                      </a:lnTo>
                      <a:close/>
                      <a:moveTo>
                        <a:pt x="817" y="73"/>
                      </a:moveTo>
                      <a:lnTo>
                        <a:pt x="817" y="76"/>
                      </a:lnTo>
                      <a:lnTo>
                        <a:pt x="816" y="77"/>
                      </a:lnTo>
                      <a:lnTo>
                        <a:pt x="814" y="81"/>
                      </a:lnTo>
                      <a:lnTo>
                        <a:pt x="813" y="81"/>
                      </a:lnTo>
                      <a:lnTo>
                        <a:pt x="813" y="80"/>
                      </a:lnTo>
                      <a:lnTo>
                        <a:pt x="813" y="80"/>
                      </a:lnTo>
                      <a:lnTo>
                        <a:pt x="813" y="77"/>
                      </a:lnTo>
                      <a:lnTo>
                        <a:pt x="814" y="77"/>
                      </a:lnTo>
                      <a:lnTo>
                        <a:pt x="814" y="75"/>
                      </a:lnTo>
                      <a:lnTo>
                        <a:pt x="816" y="73"/>
                      </a:lnTo>
                      <a:lnTo>
                        <a:pt x="817" y="73"/>
                      </a:lnTo>
                      <a:close/>
                      <a:moveTo>
                        <a:pt x="881" y="69"/>
                      </a:moveTo>
                      <a:lnTo>
                        <a:pt x="881" y="72"/>
                      </a:lnTo>
                      <a:lnTo>
                        <a:pt x="878" y="72"/>
                      </a:lnTo>
                      <a:lnTo>
                        <a:pt x="878" y="69"/>
                      </a:lnTo>
                      <a:lnTo>
                        <a:pt x="880" y="69"/>
                      </a:lnTo>
                      <a:lnTo>
                        <a:pt x="880" y="69"/>
                      </a:lnTo>
                      <a:lnTo>
                        <a:pt x="880" y="69"/>
                      </a:lnTo>
                      <a:lnTo>
                        <a:pt x="881" y="69"/>
                      </a:lnTo>
                      <a:close/>
                      <a:moveTo>
                        <a:pt x="1041" y="67"/>
                      </a:moveTo>
                      <a:lnTo>
                        <a:pt x="1042" y="67"/>
                      </a:lnTo>
                      <a:lnTo>
                        <a:pt x="1043" y="68"/>
                      </a:lnTo>
                      <a:lnTo>
                        <a:pt x="1043" y="69"/>
                      </a:lnTo>
                      <a:lnTo>
                        <a:pt x="1045" y="71"/>
                      </a:lnTo>
                      <a:lnTo>
                        <a:pt x="1046" y="71"/>
                      </a:lnTo>
                      <a:lnTo>
                        <a:pt x="1047" y="72"/>
                      </a:lnTo>
                      <a:lnTo>
                        <a:pt x="1049" y="73"/>
                      </a:lnTo>
                      <a:lnTo>
                        <a:pt x="1045" y="73"/>
                      </a:lnTo>
                      <a:lnTo>
                        <a:pt x="1045" y="73"/>
                      </a:lnTo>
                      <a:lnTo>
                        <a:pt x="1043" y="73"/>
                      </a:lnTo>
                      <a:lnTo>
                        <a:pt x="1043" y="73"/>
                      </a:lnTo>
                      <a:lnTo>
                        <a:pt x="1042" y="71"/>
                      </a:lnTo>
                      <a:lnTo>
                        <a:pt x="1041" y="69"/>
                      </a:lnTo>
                      <a:lnTo>
                        <a:pt x="1041" y="67"/>
                      </a:lnTo>
                      <a:close/>
                      <a:moveTo>
                        <a:pt x="657" y="59"/>
                      </a:moveTo>
                      <a:lnTo>
                        <a:pt x="660" y="59"/>
                      </a:lnTo>
                      <a:lnTo>
                        <a:pt x="660" y="60"/>
                      </a:lnTo>
                      <a:lnTo>
                        <a:pt x="664" y="60"/>
                      </a:lnTo>
                      <a:lnTo>
                        <a:pt x="665" y="60"/>
                      </a:lnTo>
                      <a:lnTo>
                        <a:pt x="665" y="61"/>
                      </a:lnTo>
                      <a:lnTo>
                        <a:pt x="664" y="61"/>
                      </a:lnTo>
                      <a:lnTo>
                        <a:pt x="662" y="63"/>
                      </a:lnTo>
                      <a:lnTo>
                        <a:pt x="660" y="63"/>
                      </a:lnTo>
                      <a:lnTo>
                        <a:pt x="657" y="63"/>
                      </a:lnTo>
                      <a:lnTo>
                        <a:pt x="657" y="61"/>
                      </a:lnTo>
                      <a:lnTo>
                        <a:pt x="657" y="61"/>
                      </a:lnTo>
                      <a:lnTo>
                        <a:pt x="656" y="61"/>
                      </a:lnTo>
                      <a:lnTo>
                        <a:pt x="656" y="60"/>
                      </a:lnTo>
                      <a:lnTo>
                        <a:pt x="657" y="60"/>
                      </a:lnTo>
                      <a:lnTo>
                        <a:pt x="657" y="59"/>
                      </a:lnTo>
                      <a:close/>
                      <a:moveTo>
                        <a:pt x="0" y="55"/>
                      </a:moveTo>
                      <a:lnTo>
                        <a:pt x="1" y="56"/>
                      </a:lnTo>
                      <a:lnTo>
                        <a:pt x="3" y="58"/>
                      </a:lnTo>
                      <a:lnTo>
                        <a:pt x="3" y="59"/>
                      </a:lnTo>
                      <a:lnTo>
                        <a:pt x="3" y="59"/>
                      </a:lnTo>
                      <a:lnTo>
                        <a:pt x="3" y="59"/>
                      </a:lnTo>
                      <a:lnTo>
                        <a:pt x="3" y="60"/>
                      </a:lnTo>
                      <a:lnTo>
                        <a:pt x="3" y="60"/>
                      </a:lnTo>
                      <a:lnTo>
                        <a:pt x="1" y="60"/>
                      </a:lnTo>
                      <a:lnTo>
                        <a:pt x="0" y="60"/>
                      </a:lnTo>
                      <a:lnTo>
                        <a:pt x="0" y="59"/>
                      </a:lnTo>
                      <a:lnTo>
                        <a:pt x="0" y="58"/>
                      </a:lnTo>
                      <a:lnTo>
                        <a:pt x="0" y="58"/>
                      </a:lnTo>
                      <a:lnTo>
                        <a:pt x="0" y="56"/>
                      </a:lnTo>
                      <a:lnTo>
                        <a:pt x="0" y="56"/>
                      </a:lnTo>
                      <a:lnTo>
                        <a:pt x="0" y="55"/>
                      </a:lnTo>
                      <a:close/>
                      <a:moveTo>
                        <a:pt x="846" y="54"/>
                      </a:moveTo>
                      <a:lnTo>
                        <a:pt x="847" y="55"/>
                      </a:lnTo>
                      <a:lnTo>
                        <a:pt x="847" y="55"/>
                      </a:lnTo>
                      <a:lnTo>
                        <a:pt x="848" y="56"/>
                      </a:lnTo>
                      <a:lnTo>
                        <a:pt x="848" y="56"/>
                      </a:lnTo>
                      <a:lnTo>
                        <a:pt x="848" y="58"/>
                      </a:lnTo>
                      <a:lnTo>
                        <a:pt x="848" y="59"/>
                      </a:lnTo>
                      <a:lnTo>
                        <a:pt x="847" y="59"/>
                      </a:lnTo>
                      <a:lnTo>
                        <a:pt x="847" y="60"/>
                      </a:lnTo>
                      <a:lnTo>
                        <a:pt x="848" y="60"/>
                      </a:lnTo>
                      <a:lnTo>
                        <a:pt x="848" y="63"/>
                      </a:lnTo>
                      <a:lnTo>
                        <a:pt x="847" y="63"/>
                      </a:lnTo>
                      <a:lnTo>
                        <a:pt x="847" y="64"/>
                      </a:lnTo>
                      <a:lnTo>
                        <a:pt x="844" y="64"/>
                      </a:lnTo>
                      <a:lnTo>
                        <a:pt x="846" y="65"/>
                      </a:lnTo>
                      <a:lnTo>
                        <a:pt x="844" y="65"/>
                      </a:lnTo>
                      <a:lnTo>
                        <a:pt x="844" y="65"/>
                      </a:lnTo>
                      <a:lnTo>
                        <a:pt x="843" y="64"/>
                      </a:lnTo>
                      <a:lnTo>
                        <a:pt x="843" y="65"/>
                      </a:lnTo>
                      <a:lnTo>
                        <a:pt x="844" y="65"/>
                      </a:lnTo>
                      <a:lnTo>
                        <a:pt x="844" y="69"/>
                      </a:lnTo>
                      <a:lnTo>
                        <a:pt x="843" y="69"/>
                      </a:lnTo>
                      <a:lnTo>
                        <a:pt x="842" y="67"/>
                      </a:lnTo>
                      <a:lnTo>
                        <a:pt x="842" y="65"/>
                      </a:lnTo>
                      <a:lnTo>
                        <a:pt x="840" y="64"/>
                      </a:lnTo>
                      <a:lnTo>
                        <a:pt x="843" y="63"/>
                      </a:lnTo>
                      <a:lnTo>
                        <a:pt x="844" y="59"/>
                      </a:lnTo>
                      <a:lnTo>
                        <a:pt x="844" y="59"/>
                      </a:lnTo>
                      <a:lnTo>
                        <a:pt x="843" y="58"/>
                      </a:lnTo>
                      <a:lnTo>
                        <a:pt x="843" y="58"/>
                      </a:lnTo>
                      <a:lnTo>
                        <a:pt x="844" y="58"/>
                      </a:lnTo>
                      <a:lnTo>
                        <a:pt x="844" y="56"/>
                      </a:lnTo>
                      <a:lnTo>
                        <a:pt x="842" y="55"/>
                      </a:lnTo>
                      <a:lnTo>
                        <a:pt x="842" y="55"/>
                      </a:lnTo>
                      <a:lnTo>
                        <a:pt x="843" y="54"/>
                      </a:lnTo>
                      <a:lnTo>
                        <a:pt x="846" y="54"/>
                      </a:lnTo>
                      <a:close/>
                      <a:moveTo>
                        <a:pt x="962" y="52"/>
                      </a:moveTo>
                      <a:lnTo>
                        <a:pt x="965" y="52"/>
                      </a:lnTo>
                      <a:lnTo>
                        <a:pt x="964" y="54"/>
                      </a:lnTo>
                      <a:lnTo>
                        <a:pt x="962" y="54"/>
                      </a:lnTo>
                      <a:lnTo>
                        <a:pt x="962" y="52"/>
                      </a:lnTo>
                      <a:close/>
                      <a:moveTo>
                        <a:pt x="733" y="51"/>
                      </a:moveTo>
                      <a:lnTo>
                        <a:pt x="734" y="51"/>
                      </a:lnTo>
                      <a:lnTo>
                        <a:pt x="734" y="51"/>
                      </a:lnTo>
                      <a:lnTo>
                        <a:pt x="734" y="52"/>
                      </a:lnTo>
                      <a:lnTo>
                        <a:pt x="733" y="52"/>
                      </a:lnTo>
                      <a:lnTo>
                        <a:pt x="733" y="51"/>
                      </a:lnTo>
                      <a:close/>
                      <a:moveTo>
                        <a:pt x="601" y="50"/>
                      </a:moveTo>
                      <a:lnTo>
                        <a:pt x="607" y="51"/>
                      </a:lnTo>
                      <a:lnTo>
                        <a:pt x="607" y="52"/>
                      </a:lnTo>
                      <a:lnTo>
                        <a:pt x="609" y="52"/>
                      </a:lnTo>
                      <a:lnTo>
                        <a:pt x="609" y="52"/>
                      </a:lnTo>
                      <a:lnTo>
                        <a:pt x="609" y="51"/>
                      </a:lnTo>
                      <a:lnTo>
                        <a:pt x="610" y="51"/>
                      </a:lnTo>
                      <a:lnTo>
                        <a:pt x="613" y="51"/>
                      </a:lnTo>
                      <a:lnTo>
                        <a:pt x="614" y="52"/>
                      </a:lnTo>
                      <a:lnTo>
                        <a:pt x="614" y="52"/>
                      </a:lnTo>
                      <a:lnTo>
                        <a:pt x="615" y="52"/>
                      </a:lnTo>
                      <a:lnTo>
                        <a:pt x="615" y="54"/>
                      </a:lnTo>
                      <a:lnTo>
                        <a:pt x="615" y="54"/>
                      </a:lnTo>
                      <a:lnTo>
                        <a:pt x="615" y="55"/>
                      </a:lnTo>
                      <a:lnTo>
                        <a:pt x="617" y="55"/>
                      </a:lnTo>
                      <a:lnTo>
                        <a:pt x="618" y="56"/>
                      </a:lnTo>
                      <a:lnTo>
                        <a:pt x="621" y="56"/>
                      </a:lnTo>
                      <a:lnTo>
                        <a:pt x="622" y="56"/>
                      </a:lnTo>
                      <a:lnTo>
                        <a:pt x="622" y="58"/>
                      </a:lnTo>
                      <a:lnTo>
                        <a:pt x="624" y="58"/>
                      </a:lnTo>
                      <a:lnTo>
                        <a:pt x="624" y="58"/>
                      </a:lnTo>
                      <a:lnTo>
                        <a:pt x="634" y="58"/>
                      </a:lnTo>
                      <a:lnTo>
                        <a:pt x="635" y="56"/>
                      </a:lnTo>
                      <a:lnTo>
                        <a:pt x="635" y="55"/>
                      </a:lnTo>
                      <a:lnTo>
                        <a:pt x="638" y="55"/>
                      </a:lnTo>
                      <a:lnTo>
                        <a:pt x="639" y="56"/>
                      </a:lnTo>
                      <a:lnTo>
                        <a:pt x="639" y="56"/>
                      </a:lnTo>
                      <a:lnTo>
                        <a:pt x="640" y="56"/>
                      </a:lnTo>
                      <a:lnTo>
                        <a:pt x="641" y="56"/>
                      </a:lnTo>
                      <a:lnTo>
                        <a:pt x="643" y="56"/>
                      </a:lnTo>
                      <a:lnTo>
                        <a:pt x="643" y="56"/>
                      </a:lnTo>
                      <a:lnTo>
                        <a:pt x="647" y="58"/>
                      </a:lnTo>
                      <a:lnTo>
                        <a:pt x="648" y="59"/>
                      </a:lnTo>
                      <a:lnTo>
                        <a:pt x="649" y="59"/>
                      </a:lnTo>
                      <a:lnTo>
                        <a:pt x="651" y="58"/>
                      </a:lnTo>
                      <a:lnTo>
                        <a:pt x="653" y="58"/>
                      </a:lnTo>
                      <a:lnTo>
                        <a:pt x="653" y="61"/>
                      </a:lnTo>
                      <a:lnTo>
                        <a:pt x="655" y="63"/>
                      </a:lnTo>
                      <a:lnTo>
                        <a:pt x="655" y="64"/>
                      </a:lnTo>
                      <a:lnTo>
                        <a:pt x="655" y="64"/>
                      </a:lnTo>
                      <a:lnTo>
                        <a:pt x="653" y="64"/>
                      </a:lnTo>
                      <a:lnTo>
                        <a:pt x="653" y="67"/>
                      </a:lnTo>
                      <a:lnTo>
                        <a:pt x="655" y="68"/>
                      </a:lnTo>
                      <a:lnTo>
                        <a:pt x="659" y="69"/>
                      </a:lnTo>
                      <a:lnTo>
                        <a:pt x="659" y="68"/>
                      </a:lnTo>
                      <a:lnTo>
                        <a:pt x="661" y="68"/>
                      </a:lnTo>
                      <a:lnTo>
                        <a:pt x="661" y="69"/>
                      </a:lnTo>
                      <a:lnTo>
                        <a:pt x="662" y="69"/>
                      </a:lnTo>
                      <a:lnTo>
                        <a:pt x="662" y="68"/>
                      </a:lnTo>
                      <a:lnTo>
                        <a:pt x="665" y="68"/>
                      </a:lnTo>
                      <a:lnTo>
                        <a:pt x="665" y="69"/>
                      </a:lnTo>
                      <a:lnTo>
                        <a:pt x="668" y="69"/>
                      </a:lnTo>
                      <a:lnTo>
                        <a:pt x="669" y="71"/>
                      </a:lnTo>
                      <a:lnTo>
                        <a:pt x="669" y="73"/>
                      </a:lnTo>
                      <a:lnTo>
                        <a:pt x="668" y="75"/>
                      </a:lnTo>
                      <a:lnTo>
                        <a:pt x="668" y="76"/>
                      </a:lnTo>
                      <a:lnTo>
                        <a:pt x="669" y="77"/>
                      </a:lnTo>
                      <a:lnTo>
                        <a:pt x="669" y="77"/>
                      </a:lnTo>
                      <a:lnTo>
                        <a:pt x="669" y="80"/>
                      </a:lnTo>
                      <a:lnTo>
                        <a:pt x="670" y="80"/>
                      </a:lnTo>
                      <a:lnTo>
                        <a:pt x="672" y="82"/>
                      </a:lnTo>
                      <a:lnTo>
                        <a:pt x="670" y="82"/>
                      </a:lnTo>
                      <a:lnTo>
                        <a:pt x="670" y="82"/>
                      </a:lnTo>
                      <a:lnTo>
                        <a:pt x="669" y="82"/>
                      </a:lnTo>
                      <a:lnTo>
                        <a:pt x="668" y="81"/>
                      </a:lnTo>
                      <a:lnTo>
                        <a:pt x="665" y="81"/>
                      </a:lnTo>
                      <a:lnTo>
                        <a:pt x="665" y="80"/>
                      </a:lnTo>
                      <a:lnTo>
                        <a:pt x="661" y="80"/>
                      </a:lnTo>
                      <a:lnTo>
                        <a:pt x="661" y="78"/>
                      </a:lnTo>
                      <a:lnTo>
                        <a:pt x="661" y="77"/>
                      </a:lnTo>
                      <a:lnTo>
                        <a:pt x="660" y="77"/>
                      </a:lnTo>
                      <a:lnTo>
                        <a:pt x="659" y="77"/>
                      </a:lnTo>
                      <a:lnTo>
                        <a:pt x="657" y="76"/>
                      </a:lnTo>
                      <a:lnTo>
                        <a:pt x="657" y="76"/>
                      </a:lnTo>
                      <a:lnTo>
                        <a:pt x="656" y="76"/>
                      </a:lnTo>
                      <a:lnTo>
                        <a:pt x="655" y="77"/>
                      </a:lnTo>
                      <a:lnTo>
                        <a:pt x="653" y="77"/>
                      </a:lnTo>
                      <a:lnTo>
                        <a:pt x="653" y="77"/>
                      </a:lnTo>
                      <a:lnTo>
                        <a:pt x="652" y="77"/>
                      </a:lnTo>
                      <a:lnTo>
                        <a:pt x="652" y="77"/>
                      </a:lnTo>
                      <a:lnTo>
                        <a:pt x="649" y="77"/>
                      </a:lnTo>
                      <a:lnTo>
                        <a:pt x="649" y="76"/>
                      </a:lnTo>
                      <a:lnTo>
                        <a:pt x="647" y="76"/>
                      </a:lnTo>
                      <a:lnTo>
                        <a:pt x="647" y="76"/>
                      </a:lnTo>
                      <a:lnTo>
                        <a:pt x="645" y="76"/>
                      </a:lnTo>
                      <a:lnTo>
                        <a:pt x="645" y="75"/>
                      </a:lnTo>
                      <a:lnTo>
                        <a:pt x="640" y="76"/>
                      </a:lnTo>
                      <a:lnTo>
                        <a:pt x="640" y="75"/>
                      </a:lnTo>
                      <a:lnTo>
                        <a:pt x="638" y="75"/>
                      </a:lnTo>
                      <a:lnTo>
                        <a:pt x="638" y="75"/>
                      </a:lnTo>
                      <a:lnTo>
                        <a:pt x="636" y="75"/>
                      </a:lnTo>
                      <a:lnTo>
                        <a:pt x="636" y="73"/>
                      </a:lnTo>
                      <a:lnTo>
                        <a:pt x="634" y="73"/>
                      </a:lnTo>
                      <a:lnTo>
                        <a:pt x="634" y="73"/>
                      </a:lnTo>
                      <a:lnTo>
                        <a:pt x="632" y="73"/>
                      </a:lnTo>
                      <a:lnTo>
                        <a:pt x="632" y="72"/>
                      </a:lnTo>
                      <a:lnTo>
                        <a:pt x="626" y="71"/>
                      </a:lnTo>
                      <a:lnTo>
                        <a:pt x="626" y="71"/>
                      </a:lnTo>
                      <a:lnTo>
                        <a:pt x="623" y="71"/>
                      </a:lnTo>
                      <a:lnTo>
                        <a:pt x="623" y="69"/>
                      </a:lnTo>
                      <a:lnTo>
                        <a:pt x="622" y="71"/>
                      </a:lnTo>
                      <a:lnTo>
                        <a:pt x="622" y="71"/>
                      </a:lnTo>
                      <a:lnTo>
                        <a:pt x="614" y="71"/>
                      </a:lnTo>
                      <a:lnTo>
                        <a:pt x="614" y="71"/>
                      </a:lnTo>
                      <a:lnTo>
                        <a:pt x="609" y="71"/>
                      </a:lnTo>
                      <a:lnTo>
                        <a:pt x="607" y="69"/>
                      </a:lnTo>
                      <a:lnTo>
                        <a:pt x="607" y="69"/>
                      </a:lnTo>
                      <a:lnTo>
                        <a:pt x="607" y="68"/>
                      </a:lnTo>
                      <a:lnTo>
                        <a:pt x="605" y="68"/>
                      </a:lnTo>
                      <a:lnTo>
                        <a:pt x="605" y="67"/>
                      </a:lnTo>
                      <a:lnTo>
                        <a:pt x="601" y="67"/>
                      </a:lnTo>
                      <a:lnTo>
                        <a:pt x="601" y="67"/>
                      </a:lnTo>
                      <a:lnTo>
                        <a:pt x="600" y="67"/>
                      </a:lnTo>
                      <a:lnTo>
                        <a:pt x="600" y="65"/>
                      </a:lnTo>
                      <a:lnTo>
                        <a:pt x="598" y="65"/>
                      </a:lnTo>
                      <a:lnTo>
                        <a:pt x="597" y="65"/>
                      </a:lnTo>
                      <a:lnTo>
                        <a:pt x="596" y="65"/>
                      </a:lnTo>
                      <a:lnTo>
                        <a:pt x="594" y="65"/>
                      </a:lnTo>
                      <a:lnTo>
                        <a:pt x="594" y="64"/>
                      </a:lnTo>
                      <a:lnTo>
                        <a:pt x="596" y="63"/>
                      </a:lnTo>
                      <a:lnTo>
                        <a:pt x="596" y="63"/>
                      </a:lnTo>
                      <a:lnTo>
                        <a:pt x="589" y="61"/>
                      </a:lnTo>
                      <a:lnTo>
                        <a:pt x="589" y="61"/>
                      </a:lnTo>
                      <a:lnTo>
                        <a:pt x="587" y="61"/>
                      </a:lnTo>
                      <a:lnTo>
                        <a:pt x="585" y="60"/>
                      </a:lnTo>
                      <a:lnTo>
                        <a:pt x="588" y="59"/>
                      </a:lnTo>
                      <a:lnTo>
                        <a:pt x="589" y="56"/>
                      </a:lnTo>
                      <a:lnTo>
                        <a:pt x="590" y="54"/>
                      </a:lnTo>
                      <a:lnTo>
                        <a:pt x="590" y="51"/>
                      </a:lnTo>
                      <a:lnTo>
                        <a:pt x="601" y="51"/>
                      </a:lnTo>
                      <a:lnTo>
                        <a:pt x="601" y="50"/>
                      </a:lnTo>
                      <a:close/>
                      <a:moveTo>
                        <a:pt x="1021" y="47"/>
                      </a:moveTo>
                      <a:lnTo>
                        <a:pt x="1024" y="47"/>
                      </a:lnTo>
                      <a:lnTo>
                        <a:pt x="1024" y="51"/>
                      </a:lnTo>
                      <a:lnTo>
                        <a:pt x="1025" y="52"/>
                      </a:lnTo>
                      <a:lnTo>
                        <a:pt x="1026" y="52"/>
                      </a:lnTo>
                      <a:lnTo>
                        <a:pt x="1026" y="54"/>
                      </a:lnTo>
                      <a:lnTo>
                        <a:pt x="1028" y="54"/>
                      </a:lnTo>
                      <a:lnTo>
                        <a:pt x="1028" y="56"/>
                      </a:lnTo>
                      <a:lnTo>
                        <a:pt x="1032" y="59"/>
                      </a:lnTo>
                      <a:lnTo>
                        <a:pt x="1032" y="60"/>
                      </a:lnTo>
                      <a:lnTo>
                        <a:pt x="1033" y="60"/>
                      </a:lnTo>
                      <a:lnTo>
                        <a:pt x="1037" y="65"/>
                      </a:lnTo>
                      <a:lnTo>
                        <a:pt x="1036" y="65"/>
                      </a:lnTo>
                      <a:lnTo>
                        <a:pt x="1034" y="68"/>
                      </a:lnTo>
                      <a:lnTo>
                        <a:pt x="1032" y="68"/>
                      </a:lnTo>
                      <a:lnTo>
                        <a:pt x="1032" y="67"/>
                      </a:lnTo>
                      <a:lnTo>
                        <a:pt x="1029" y="67"/>
                      </a:lnTo>
                      <a:lnTo>
                        <a:pt x="1029" y="67"/>
                      </a:lnTo>
                      <a:lnTo>
                        <a:pt x="1028" y="65"/>
                      </a:lnTo>
                      <a:lnTo>
                        <a:pt x="1026" y="64"/>
                      </a:lnTo>
                      <a:lnTo>
                        <a:pt x="1025" y="61"/>
                      </a:lnTo>
                      <a:lnTo>
                        <a:pt x="1025" y="61"/>
                      </a:lnTo>
                      <a:lnTo>
                        <a:pt x="1024" y="58"/>
                      </a:lnTo>
                      <a:lnTo>
                        <a:pt x="1022" y="58"/>
                      </a:lnTo>
                      <a:lnTo>
                        <a:pt x="1022" y="55"/>
                      </a:lnTo>
                      <a:lnTo>
                        <a:pt x="1021" y="55"/>
                      </a:lnTo>
                      <a:lnTo>
                        <a:pt x="1022" y="51"/>
                      </a:lnTo>
                      <a:lnTo>
                        <a:pt x="1021" y="51"/>
                      </a:lnTo>
                      <a:lnTo>
                        <a:pt x="1021" y="47"/>
                      </a:lnTo>
                      <a:close/>
                      <a:moveTo>
                        <a:pt x="748" y="41"/>
                      </a:moveTo>
                      <a:lnTo>
                        <a:pt x="748" y="41"/>
                      </a:lnTo>
                      <a:lnTo>
                        <a:pt x="748" y="41"/>
                      </a:lnTo>
                      <a:lnTo>
                        <a:pt x="748" y="43"/>
                      </a:lnTo>
                      <a:lnTo>
                        <a:pt x="746" y="44"/>
                      </a:lnTo>
                      <a:lnTo>
                        <a:pt x="746" y="46"/>
                      </a:lnTo>
                      <a:lnTo>
                        <a:pt x="748" y="47"/>
                      </a:lnTo>
                      <a:lnTo>
                        <a:pt x="749" y="48"/>
                      </a:lnTo>
                      <a:lnTo>
                        <a:pt x="748" y="48"/>
                      </a:lnTo>
                      <a:lnTo>
                        <a:pt x="748" y="50"/>
                      </a:lnTo>
                      <a:lnTo>
                        <a:pt x="746" y="51"/>
                      </a:lnTo>
                      <a:lnTo>
                        <a:pt x="745" y="52"/>
                      </a:lnTo>
                      <a:lnTo>
                        <a:pt x="744" y="52"/>
                      </a:lnTo>
                      <a:lnTo>
                        <a:pt x="742" y="48"/>
                      </a:lnTo>
                      <a:lnTo>
                        <a:pt x="741" y="48"/>
                      </a:lnTo>
                      <a:lnTo>
                        <a:pt x="741" y="48"/>
                      </a:lnTo>
                      <a:lnTo>
                        <a:pt x="740" y="48"/>
                      </a:lnTo>
                      <a:lnTo>
                        <a:pt x="740" y="46"/>
                      </a:lnTo>
                      <a:lnTo>
                        <a:pt x="741" y="46"/>
                      </a:lnTo>
                      <a:lnTo>
                        <a:pt x="741" y="44"/>
                      </a:lnTo>
                      <a:lnTo>
                        <a:pt x="741" y="44"/>
                      </a:lnTo>
                      <a:lnTo>
                        <a:pt x="741" y="43"/>
                      </a:lnTo>
                      <a:lnTo>
                        <a:pt x="742" y="43"/>
                      </a:lnTo>
                      <a:lnTo>
                        <a:pt x="742" y="43"/>
                      </a:lnTo>
                      <a:lnTo>
                        <a:pt x="744" y="46"/>
                      </a:lnTo>
                      <a:lnTo>
                        <a:pt x="744" y="46"/>
                      </a:lnTo>
                      <a:lnTo>
                        <a:pt x="744" y="46"/>
                      </a:lnTo>
                      <a:lnTo>
                        <a:pt x="744" y="44"/>
                      </a:lnTo>
                      <a:lnTo>
                        <a:pt x="745" y="44"/>
                      </a:lnTo>
                      <a:lnTo>
                        <a:pt x="745" y="41"/>
                      </a:lnTo>
                      <a:lnTo>
                        <a:pt x="748" y="41"/>
                      </a:lnTo>
                      <a:close/>
                      <a:moveTo>
                        <a:pt x="1003" y="39"/>
                      </a:moveTo>
                      <a:lnTo>
                        <a:pt x="1003" y="42"/>
                      </a:lnTo>
                      <a:lnTo>
                        <a:pt x="1004" y="42"/>
                      </a:lnTo>
                      <a:lnTo>
                        <a:pt x="1004" y="44"/>
                      </a:lnTo>
                      <a:lnTo>
                        <a:pt x="1004" y="44"/>
                      </a:lnTo>
                      <a:lnTo>
                        <a:pt x="1004" y="44"/>
                      </a:lnTo>
                      <a:lnTo>
                        <a:pt x="1004" y="44"/>
                      </a:lnTo>
                      <a:lnTo>
                        <a:pt x="1004" y="46"/>
                      </a:lnTo>
                      <a:lnTo>
                        <a:pt x="1001" y="47"/>
                      </a:lnTo>
                      <a:lnTo>
                        <a:pt x="1003" y="48"/>
                      </a:lnTo>
                      <a:lnTo>
                        <a:pt x="1003" y="50"/>
                      </a:lnTo>
                      <a:lnTo>
                        <a:pt x="1001" y="50"/>
                      </a:lnTo>
                      <a:lnTo>
                        <a:pt x="1001" y="51"/>
                      </a:lnTo>
                      <a:lnTo>
                        <a:pt x="998" y="51"/>
                      </a:lnTo>
                      <a:lnTo>
                        <a:pt x="996" y="54"/>
                      </a:lnTo>
                      <a:lnTo>
                        <a:pt x="996" y="55"/>
                      </a:lnTo>
                      <a:lnTo>
                        <a:pt x="994" y="56"/>
                      </a:lnTo>
                      <a:lnTo>
                        <a:pt x="992" y="58"/>
                      </a:lnTo>
                      <a:lnTo>
                        <a:pt x="987" y="59"/>
                      </a:lnTo>
                      <a:lnTo>
                        <a:pt x="987" y="59"/>
                      </a:lnTo>
                      <a:lnTo>
                        <a:pt x="987" y="59"/>
                      </a:lnTo>
                      <a:lnTo>
                        <a:pt x="984" y="59"/>
                      </a:lnTo>
                      <a:lnTo>
                        <a:pt x="984" y="59"/>
                      </a:lnTo>
                      <a:lnTo>
                        <a:pt x="984" y="59"/>
                      </a:lnTo>
                      <a:lnTo>
                        <a:pt x="984" y="59"/>
                      </a:lnTo>
                      <a:lnTo>
                        <a:pt x="982" y="59"/>
                      </a:lnTo>
                      <a:lnTo>
                        <a:pt x="978" y="59"/>
                      </a:lnTo>
                      <a:lnTo>
                        <a:pt x="975" y="59"/>
                      </a:lnTo>
                      <a:lnTo>
                        <a:pt x="975" y="58"/>
                      </a:lnTo>
                      <a:lnTo>
                        <a:pt x="973" y="56"/>
                      </a:lnTo>
                      <a:lnTo>
                        <a:pt x="970" y="55"/>
                      </a:lnTo>
                      <a:lnTo>
                        <a:pt x="973" y="54"/>
                      </a:lnTo>
                      <a:lnTo>
                        <a:pt x="974" y="54"/>
                      </a:lnTo>
                      <a:lnTo>
                        <a:pt x="975" y="54"/>
                      </a:lnTo>
                      <a:lnTo>
                        <a:pt x="975" y="54"/>
                      </a:lnTo>
                      <a:lnTo>
                        <a:pt x="977" y="55"/>
                      </a:lnTo>
                      <a:lnTo>
                        <a:pt x="978" y="55"/>
                      </a:lnTo>
                      <a:lnTo>
                        <a:pt x="979" y="55"/>
                      </a:lnTo>
                      <a:lnTo>
                        <a:pt x="979" y="54"/>
                      </a:lnTo>
                      <a:lnTo>
                        <a:pt x="981" y="54"/>
                      </a:lnTo>
                      <a:lnTo>
                        <a:pt x="983" y="54"/>
                      </a:lnTo>
                      <a:lnTo>
                        <a:pt x="983" y="51"/>
                      </a:lnTo>
                      <a:lnTo>
                        <a:pt x="984" y="48"/>
                      </a:lnTo>
                      <a:lnTo>
                        <a:pt x="986" y="48"/>
                      </a:lnTo>
                      <a:lnTo>
                        <a:pt x="986" y="50"/>
                      </a:lnTo>
                      <a:lnTo>
                        <a:pt x="986" y="50"/>
                      </a:lnTo>
                      <a:lnTo>
                        <a:pt x="986" y="50"/>
                      </a:lnTo>
                      <a:lnTo>
                        <a:pt x="986" y="51"/>
                      </a:lnTo>
                      <a:lnTo>
                        <a:pt x="987" y="52"/>
                      </a:lnTo>
                      <a:lnTo>
                        <a:pt x="990" y="52"/>
                      </a:lnTo>
                      <a:lnTo>
                        <a:pt x="990" y="51"/>
                      </a:lnTo>
                      <a:lnTo>
                        <a:pt x="992" y="51"/>
                      </a:lnTo>
                      <a:lnTo>
                        <a:pt x="994" y="51"/>
                      </a:lnTo>
                      <a:lnTo>
                        <a:pt x="994" y="50"/>
                      </a:lnTo>
                      <a:lnTo>
                        <a:pt x="994" y="48"/>
                      </a:lnTo>
                      <a:lnTo>
                        <a:pt x="995" y="48"/>
                      </a:lnTo>
                      <a:lnTo>
                        <a:pt x="995" y="46"/>
                      </a:lnTo>
                      <a:lnTo>
                        <a:pt x="996" y="46"/>
                      </a:lnTo>
                      <a:lnTo>
                        <a:pt x="996" y="46"/>
                      </a:lnTo>
                      <a:lnTo>
                        <a:pt x="998" y="46"/>
                      </a:lnTo>
                      <a:lnTo>
                        <a:pt x="998" y="44"/>
                      </a:lnTo>
                      <a:lnTo>
                        <a:pt x="998" y="44"/>
                      </a:lnTo>
                      <a:lnTo>
                        <a:pt x="999" y="43"/>
                      </a:lnTo>
                      <a:lnTo>
                        <a:pt x="998" y="43"/>
                      </a:lnTo>
                      <a:lnTo>
                        <a:pt x="998" y="41"/>
                      </a:lnTo>
                      <a:lnTo>
                        <a:pt x="999" y="41"/>
                      </a:lnTo>
                      <a:lnTo>
                        <a:pt x="1000" y="41"/>
                      </a:lnTo>
                      <a:lnTo>
                        <a:pt x="1001" y="41"/>
                      </a:lnTo>
                      <a:lnTo>
                        <a:pt x="1003" y="39"/>
                      </a:lnTo>
                      <a:close/>
                      <a:moveTo>
                        <a:pt x="827" y="0"/>
                      </a:moveTo>
                      <a:lnTo>
                        <a:pt x="829" y="1"/>
                      </a:lnTo>
                      <a:lnTo>
                        <a:pt x="835" y="3"/>
                      </a:lnTo>
                      <a:lnTo>
                        <a:pt x="835" y="1"/>
                      </a:lnTo>
                      <a:lnTo>
                        <a:pt x="837" y="1"/>
                      </a:lnTo>
                      <a:lnTo>
                        <a:pt x="837" y="3"/>
                      </a:lnTo>
                      <a:lnTo>
                        <a:pt x="840" y="1"/>
                      </a:lnTo>
                      <a:lnTo>
                        <a:pt x="840" y="3"/>
                      </a:lnTo>
                      <a:lnTo>
                        <a:pt x="842" y="3"/>
                      </a:lnTo>
                      <a:lnTo>
                        <a:pt x="843" y="8"/>
                      </a:lnTo>
                      <a:lnTo>
                        <a:pt x="843" y="8"/>
                      </a:lnTo>
                      <a:lnTo>
                        <a:pt x="843" y="9"/>
                      </a:lnTo>
                      <a:lnTo>
                        <a:pt x="842" y="9"/>
                      </a:lnTo>
                      <a:lnTo>
                        <a:pt x="842" y="16"/>
                      </a:lnTo>
                      <a:lnTo>
                        <a:pt x="843" y="17"/>
                      </a:lnTo>
                      <a:lnTo>
                        <a:pt x="843" y="20"/>
                      </a:lnTo>
                      <a:lnTo>
                        <a:pt x="843" y="22"/>
                      </a:lnTo>
                      <a:lnTo>
                        <a:pt x="844" y="22"/>
                      </a:lnTo>
                      <a:lnTo>
                        <a:pt x="844" y="21"/>
                      </a:lnTo>
                      <a:lnTo>
                        <a:pt x="844" y="21"/>
                      </a:lnTo>
                      <a:lnTo>
                        <a:pt x="844" y="21"/>
                      </a:lnTo>
                      <a:lnTo>
                        <a:pt x="844" y="20"/>
                      </a:lnTo>
                      <a:lnTo>
                        <a:pt x="847" y="21"/>
                      </a:lnTo>
                      <a:lnTo>
                        <a:pt x="847" y="25"/>
                      </a:lnTo>
                      <a:lnTo>
                        <a:pt x="848" y="25"/>
                      </a:lnTo>
                      <a:lnTo>
                        <a:pt x="848" y="25"/>
                      </a:lnTo>
                      <a:lnTo>
                        <a:pt x="848" y="25"/>
                      </a:lnTo>
                      <a:lnTo>
                        <a:pt x="850" y="25"/>
                      </a:lnTo>
                      <a:lnTo>
                        <a:pt x="850" y="25"/>
                      </a:lnTo>
                      <a:lnTo>
                        <a:pt x="850" y="25"/>
                      </a:lnTo>
                      <a:lnTo>
                        <a:pt x="850" y="27"/>
                      </a:lnTo>
                      <a:lnTo>
                        <a:pt x="852" y="29"/>
                      </a:lnTo>
                      <a:lnTo>
                        <a:pt x="852" y="27"/>
                      </a:lnTo>
                      <a:lnTo>
                        <a:pt x="855" y="27"/>
                      </a:lnTo>
                      <a:lnTo>
                        <a:pt x="855" y="26"/>
                      </a:lnTo>
                      <a:lnTo>
                        <a:pt x="856" y="26"/>
                      </a:lnTo>
                      <a:lnTo>
                        <a:pt x="856" y="26"/>
                      </a:lnTo>
                      <a:lnTo>
                        <a:pt x="856" y="26"/>
                      </a:lnTo>
                      <a:lnTo>
                        <a:pt x="856" y="26"/>
                      </a:lnTo>
                      <a:lnTo>
                        <a:pt x="857" y="25"/>
                      </a:lnTo>
                      <a:lnTo>
                        <a:pt x="857" y="25"/>
                      </a:lnTo>
                      <a:lnTo>
                        <a:pt x="857" y="22"/>
                      </a:lnTo>
                      <a:lnTo>
                        <a:pt x="859" y="22"/>
                      </a:lnTo>
                      <a:lnTo>
                        <a:pt x="860" y="21"/>
                      </a:lnTo>
                      <a:lnTo>
                        <a:pt x="861" y="18"/>
                      </a:lnTo>
                      <a:lnTo>
                        <a:pt x="863" y="18"/>
                      </a:lnTo>
                      <a:lnTo>
                        <a:pt x="864" y="17"/>
                      </a:lnTo>
                      <a:lnTo>
                        <a:pt x="864" y="17"/>
                      </a:lnTo>
                      <a:lnTo>
                        <a:pt x="865" y="17"/>
                      </a:lnTo>
                      <a:lnTo>
                        <a:pt x="867" y="16"/>
                      </a:lnTo>
                      <a:lnTo>
                        <a:pt x="868" y="14"/>
                      </a:lnTo>
                      <a:lnTo>
                        <a:pt x="869" y="13"/>
                      </a:lnTo>
                      <a:lnTo>
                        <a:pt x="872" y="12"/>
                      </a:lnTo>
                      <a:lnTo>
                        <a:pt x="872" y="10"/>
                      </a:lnTo>
                      <a:lnTo>
                        <a:pt x="876" y="12"/>
                      </a:lnTo>
                      <a:lnTo>
                        <a:pt x="876" y="13"/>
                      </a:lnTo>
                      <a:lnTo>
                        <a:pt x="878" y="13"/>
                      </a:lnTo>
                      <a:lnTo>
                        <a:pt x="880" y="14"/>
                      </a:lnTo>
                      <a:lnTo>
                        <a:pt x="881" y="14"/>
                      </a:lnTo>
                      <a:lnTo>
                        <a:pt x="882" y="16"/>
                      </a:lnTo>
                      <a:lnTo>
                        <a:pt x="885" y="17"/>
                      </a:lnTo>
                      <a:lnTo>
                        <a:pt x="885" y="17"/>
                      </a:lnTo>
                      <a:lnTo>
                        <a:pt x="889" y="18"/>
                      </a:lnTo>
                      <a:lnTo>
                        <a:pt x="889" y="18"/>
                      </a:lnTo>
                      <a:lnTo>
                        <a:pt x="893" y="18"/>
                      </a:lnTo>
                      <a:lnTo>
                        <a:pt x="893" y="20"/>
                      </a:lnTo>
                      <a:lnTo>
                        <a:pt x="894" y="20"/>
                      </a:lnTo>
                      <a:lnTo>
                        <a:pt x="895" y="20"/>
                      </a:lnTo>
                      <a:lnTo>
                        <a:pt x="895" y="18"/>
                      </a:lnTo>
                      <a:lnTo>
                        <a:pt x="898" y="20"/>
                      </a:lnTo>
                      <a:lnTo>
                        <a:pt x="899" y="21"/>
                      </a:lnTo>
                      <a:lnTo>
                        <a:pt x="899" y="21"/>
                      </a:lnTo>
                      <a:lnTo>
                        <a:pt x="899" y="22"/>
                      </a:lnTo>
                      <a:lnTo>
                        <a:pt x="903" y="21"/>
                      </a:lnTo>
                      <a:lnTo>
                        <a:pt x="903" y="22"/>
                      </a:lnTo>
                      <a:lnTo>
                        <a:pt x="905" y="22"/>
                      </a:lnTo>
                      <a:lnTo>
                        <a:pt x="905" y="24"/>
                      </a:lnTo>
                      <a:lnTo>
                        <a:pt x="907" y="25"/>
                      </a:lnTo>
                      <a:lnTo>
                        <a:pt x="909" y="26"/>
                      </a:lnTo>
                      <a:lnTo>
                        <a:pt x="910" y="27"/>
                      </a:lnTo>
                      <a:lnTo>
                        <a:pt x="914" y="27"/>
                      </a:lnTo>
                      <a:lnTo>
                        <a:pt x="914" y="29"/>
                      </a:lnTo>
                      <a:lnTo>
                        <a:pt x="915" y="29"/>
                      </a:lnTo>
                      <a:lnTo>
                        <a:pt x="915" y="29"/>
                      </a:lnTo>
                      <a:lnTo>
                        <a:pt x="918" y="29"/>
                      </a:lnTo>
                      <a:lnTo>
                        <a:pt x="918" y="30"/>
                      </a:lnTo>
                      <a:lnTo>
                        <a:pt x="919" y="30"/>
                      </a:lnTo>
                      <a:lnTo>
                        <a:pt x="920" y="31"/>
                      </a:lnTo>
                      <a:lnTo>
                        <a:pt x="924" y="31"/>
                      </a:lnTo>
                      <a:lnTo>
                        <a:pt x="924" y="31"/>
                      </a:lnTo>
                      <a:lnTo>
                        <a:pt x="926" y="31"/>
                      </a:lnTo>
                      <a:lnTo>
                        <a:pt x="927" y="34"/>
                      </a:lnTo>
                      <a:lnTo>
                        <a:pt x="931" y="34"/>
                      </a:lnTo>
                      <a:lnTo>
                        <a:pt x="932" y="35"/>
                      </a:lnTo>
                      <a:lnTo>
                        <a:pt x="932" y="35"/>
                      </a:lnTo>
                      <a:lnTo>
                        <a:pt x="935" y="39"/>
                      </a:lnTo>
                      <a:lnTo>
                        <a:pt x="939" y="39"/>
                      </a:lnTo>
                      <a:lnTo>
                        <a:pt x="940" y="41"/>
                      </a:lnTo>
                      <a:lnTo>
                        <a:pt x="941" y="41"/>
                      </a:lnTo>
                      <a:lnTo>
                        <a:pt x="941" y="42"/>
                      </a:lnTo>
                      <a:lnTo>
                        <a:pt x="943" y="43"/>
                      </a:lnTo>
                      <a:lnTo>
                        <a:pt x="944" y="47"/>
                      </a:lnTo>
                      <a:lnTo>
                        <a:pt x="945" y="47"/>
                      </a:lnTo>
                      <a:lnTo>
                        <a:pt x="945" y="47"/>
                      </a:lnTo>
                      <a:lnTo>
                        <a:pt x="944" y="48"/>
                      </a:lnTo>
                      <a:lnTo>
                        <a:pt x="944" y="48"/>
                      </a:lnTo>
                      <a:lnTo>
                        <a:pt x="944" y="50"/>
                      </a:lnTo>
                      <a:lnTo>
                        <a:pt x="944" y="50"/>
                      </a:lnTo>
                      <a:lnTo>
                        <a:pt x="945" y="51"/>
                      </a:lnTo>
                      <a:lnTo>
                        <a:pt x="953" y="52"/>
                      </a:lnTo>
                      <a:lnTo>
                        <a:pt x="953" y="54"/>
                      </a:lnTo>
                      <a:lnTo>
                        <a:pt x="954" y="55"/>
                      </a:lnTo>
                      <a:lnTo>
                        <a:pt x="954" y="56"/>
                      </a:lnTo>
                      <a:lnTo>
                        <a:pt x="956" y="58"/>
                      </a:lnTo>
                      <a:lnTo>
                        <a:pt x="958" y="58"/>
                      </a:lnTo>
                      <a:lnTo>
                        <a:pt x="958" y="58"/>
                      </a:lnTo>
                      <a:lnTo>
                        <a:pt x="960" y="56"/>
                      </a:lnTo>
                      <a:lnTo>
                        <a:pt x="960" y="58"/>
                      </a:lnTo>
                      <a:lnTo>
                        <a:pt x="962" y="58"/>
                      </a:lnTo>
                      <a:lnTo>
                        <a:pt x="962" y="60"/>
                      </a:lnTo>
                      <a:lnTo>
                        <a:pt x="964" y="60"/>
                      </a:lnTo>
                      <a:lnTo>
                        <a:pt x="965" y="63"/>
                      </a:lnTo>
                      <a:lnTo>
                        <a:pt x="964" y="64"/>
                      </a:lnTo>
                      <a:lnTo>
                        <a:pt x="964" y="65"/>
                      </a:lnTo>
                      <a:lnTo>
                        <a:pt x="961" y="67"/>
                      </a:lnTo>
                      <a:lnTo>
                        <a:pt x="961" y="67"/>
                      </a:lnTo>
                      <a:lnTo>
                        <a:pt x="960" y="67"/>
                      </a:lnTo>
                      <a:lnTo>
                        <a:pt x="960" y="67"/>
                      </a:lnTo>
                      <a:lnTo>
                        <a:pt x="958" y="67"/>
                      </a:lnTo>
                      <a:lnTo>
                        <a:pt x="958" y="67"/>
                      </a:lnTo>
                      <a:lnTo>
                        <a:pt x="958" y="68"/>
                      </a:lnTo>
                      <a:lnTo>
                        <a:pt x="957" y="68"/>
                      </a:lnTo>
                      <a:lnTo>
                        <a:pt x="957" y="68"/>
                      </a:lnTo>
                      <a:lnTo>
                        <a:pt x="958" y="68"/>
                      </a:lnTo>
                      <a:lnTo>
                        <a:pt x="958" y="69"/>
                      </a:lnTo>
                      <a:lnTo>
                        <a:pt x="958" y="73"/>
                      </a:lnTo>
                      <a:lnTo>
                        <a:pt x="958" y="73"/>
                      </a:lnTo>
                      <a:lnTo>
                        <a:pt x="960" y="77"/>
                      </a:lnTo>
                      <a:lnTo>
                        <a:pt x="962" y="78"/>
                      </a:lnTo>
                      <a:lnTo>
                        <a:pt x="962" y="80"/>
                      </a:lnTo>
                      <a:lnTo>
                        <a:pt x="964" y="80"/>
                      </a:lnTo>
                      <a:lnTo>
                        <a:pt x="964" y="80"/>
                      </a:lnTo>
                      <a:lnTo>
                        <a:pt x="965" y="80"/>
                      </a:lnTo>
                      <a:lnTo>
                        <a:pt x="965" y="80"/>
                      </a:lnTo>
                      <a:lnTo>
                        <a:pt x="965" y="80"/>
                      </a:lnTo>
                      <a:lnTo>
                        <a:pt x="965" y="80"/>
                      </a:lnTo>
                      <a:lnTo>
                        <a:pt x="966" y="81"/>
                      </a:lnTo>
                      <a:lnTo>
                        <a:pt x="966" y="81"/>
                      </a:lnTo>
                      <a:lnTo>
                        <a:pt x="966" y="84"/>
                      </a:lnTo>
                      <a:lnTo>
                        <a:pt x="967" y="85"/>
                      </a:lnTo>
                      <a:lnTo>
                        <a:pt x="969" y="86"/>
                      </a:lnTo>
                      <a:lnTo>
                        <a:pt x="969" y="90"/>
                      </a:lnTo>
                      <a:lnTo>
                        <a:pt x="973" y="90"/>
                      </a:lnTo>
                      <a:lnTo>
                        <a:pt x="975" y="92"/>
                      </a:lnTo>
                      <a:lnTo>
                        <a:pt x="974" y="93"/>
                      </a:lnTo>
                      <a:lnTo>
                        <a:pt x="975" y="94"/>
                      </a:lnTo>
                      <a:lnTo>
                        <a:pt x="975" y="96"/>
                      </a:lnTo>
                      <a:lnTo>
                        <a:pt x="977" y="97"/>
                      </a:lnTo>
                      <a:lnTo>
                        <a:pt x="978" y="97"/>
                      </a:lnTo>
                      <a:lnTo>
                        <a:pt x="979" y="97"/>
                      </a:lnTo>
                      <a:lnTo>
                        <a:pt x="981" y="98"/>
                      </a:lnTo>
                      <a:lnTo>
                        <a:pt x="981" y="101"/>
                      </a:lnTo>
                      <a:lnTo>
                        <a:pt x="982" y="101"/>
                      </a:lnTo>
                      <a:lnTo>
                        <a:pt x="982" y="102"/>
                      </a:lnTo>
                      <a:lnTo>
                        <a:pt x="986" y="103"/>
                      </a:lnTo>
                      <a:lnTo>
                        <a:pt x="986" y="105"/>
                      </a:lnTo>
                      <a:lnTo>
                        <a:pt x="987" y="106"/>
                      </a:lnTo>
                      <a:lnTo>
                        <a:pt x="986" y="106"/>
                      </a:lnTo>
                      <a:lnTo>
                        <a:pt x="986" y="107"/>
                      </a:lnTo>
                      <a:lnTo>
                        <a:pt x="983" y="107"/>
                      </a:lnTo>
                      <a:lnTo>
                        <a:pt x="983" y="106"/>
                      </a:lnTo>
                      <a:lnTo>
                        <a:pt x="979" y="106"/>
                      </a:lnTo>
                      <a:lnTo>
                        <a:pt x="978" y="105"/>
                      </a:lnTo>
                      <a:lnTo>
                        <a:pt x="971" y="103"/>
                      </a:lnTo>
                      <a:lnTo>
                        <a:pt x="971" y="103"/>
                      </a:lnTo>
                      <a:lnTo>
                        <a:pt x="970" y="103"/>
                      </a:lnTo>
                      <a:lnTo>
                        <a:pt x="970" y="102"/>
                      </a:lnTo>
                      <a:lnTo>
                        <a:pt x="970" y="102"/>
                      </a:lnTo>
                      <a:lnTo>
                        <a:pt x="969" y="102"/>
                      </a:lnTo>
                      <a:lnTo>
                        <a:pt x="967" y="103"/>
                      </a:lnTo>
                      <a:lnTo>
                        <a:pt x="967" y="103"/>
                      </a:lnTo>
                      <a:lnTo>
                        <a:pt x="967" y="102"/>
                      </a:lnTo>
                      <a:lnTo>
                        <a:pt x="966" y="102"/>
                      </a:lnTo>
                      <a:lnTo>
                        <a:pt x="966" y="102"/>
                      </a:lnTo>
                      <a:lnTo>
                        <a:pt x="962" y="101"/>
                      </a:lnTo>
                      <a:lnTo>
                        <a:pt x="962" y="98"/>
                      </a:lnTo>
                      <a:lnTo>
                        <a:pt x="958" y="96"/>
                      </a:lnTo>
                      <a:lnTo>
                        <a:pt x="958" y="94"/>
                      </a:lnTo>
                      <a:lnTo>
                        <a:pt x="954" y="93"/>
                      </a:lnTo>
                      <a:lnTo>
                        <a:pt x="953" y="92"/>
                      </a:lnTo>
                      <a:lnTo>
                        <a:pt x="952" y="90"/>
                      </a:lnTo>
                      <a:lnTo>
                        <a:pt x="950" y="90"/>
                      </a:lnTo>
                      <a:lnTo>
                        <a:pt x="950" y="88"/>
                      </a:lnTo>
                      <a:lnTo>
                        <a:pt x="950" y="85"/>
                      </a:lnTo>
                      <a:lnTo>
                        <a:pt x="949" y="84"/>
                      </a:lnTo>
                      <a:lnTo>
                        <a:pt x="948" y="82"/>
                      </a:lnTo>
                      <a:lnTo>
                        <a:pt x="947" y="81"/>
                      </a:lnTo>
                      <a:lnTo>
                        <a:pt x="945" y="81"/>
                      </a:lnTo>
                      <a:lnTo>
                        <a:pt x="945" y="81"/>
                      </a:lnTo>
                      <a:lnTo>
                        <a:pt x="945" y="80"/>
                      </a:lnTo>
                      <a:lnTo>
                        <a:pt x="943" y="80"/>
                      </a:lnTo>
                      <a:lnTo>
                        <a:pt x="943" y="80"/>
                      </a:lnTo>
                      <a:lnTo>
                        <a:pt x="939" y="80"/>
                      </a:lnTo>
                      <a:lnTo>
                        <a:pt x="939" y="78"/>
                      </a:lnTo>
                      <a:lnTo>
                        <a:pt x="939" y="78"/>
                      </a:lnTo>
                      <a:lnTo>
                        <a:pt x="939" y="80"/>
                      </a:lnTo>
                      <a:lnTo>
                        <a:pt x="936" y="80"/>
                      </a:lnTo>
                      <a:lnTo>
                        <a:pt x="935" y="78"/>
                      </a:lnTo>
                      <a:lnTo>
                        <a:pt x="933" y="78"/>
                      </a:lnTo>
                      <a:lnTo>
                        <a:pt x="932" y="77"/>
                      </a:lnTo>
                      <a:lnTo>
                        <a:pt x="929" y="77"/>
                      </a:lnTo>
                      <a:lnTo>
                        <a:pt x="929" y="78"/>
                      </a:lnTo>
                      <a:lnTo>
                        <a:pt x="928" y="78"/>
                      </a:lnTo>
                      <a:lnTo>
                        <a:pt x="928" y="78"/>
                      </a:lnTo>
                      <a:lnTo>
                        <a:pt x="927" y="77"/>
                      </a:lnTo>
                      <a:lnTo>
                        <a:pt x="927" y="78"/>
                      </a:lnTo>
                      <a:lnTo>
                        <a:pt x="926" y="80"/>
                      </a:lnTo>
                      <a:lnTo>
                        <a:pt x="924" y="81"/>
                      </a:lnTo>
                      <a:lnTo>
                        <a:pt x="924" y="84"/>
                      </a:lnTo>
                      <a:lnTo>
                        <a:pt x="926" y="84"/>
                      </a:lnTo>
                      <a:lnTo>
                        <a:pt x="926" y="84"/>
                      </a:lnTo>
                      <a:lnTo>
                        <a:pt x="926" y="85"/>
                      </a:lnTo>
                      <a:lnTo>
                        <a:pt x="923" y="86"/>
                      </a:lnTo>
                      <a:lnTo>
                        <a:pt x="923" y="88"/>
                      </a:lnTo>
                      <a:lnTo>
                        <a:pt x="922" y="88"/>
                      </a:lnTo>
                      <a:lnTo>
                        <a:pt x="922" y="89"/>
                      </a:lnTo>
                      <a:lnTo>
                        <a:pt x="920" y="89"/>
                      </a:lnTo>
                      <a:lnTo>
                        <a:pt x="920" y="89"/>
                      </a:lnTo>
                      <a:lnTo>
                        <a:pt x="915" y="89"/>
                      </a:lnTo>
                      <a:lnTo>
                        <a:pt x="914" y="89"/>
                      </a:lnTo>
                      <a:lnTo>
                        <a:pt x="914" y="88"/>
                      </a:lnTo>
                      <a:lnTo>
                        <a:pt x="914" y="88"/>
                      </a:lnTo>
                      <a:lnTo>
                        <a:pt x="912" y="88"/>
                      </a:lnTo>
                      <a:lnTo>
                        <a:pt x="912" y="89"/>
                      </a:lnTo>
                      <a:lnTo>
                        <a:pt x="911" y="89"/>
                      </a:lnTo>
                      <a:lnTo>
                        <a:pt x="911" y="90"/>
                      </a:lnTo>
                      <a:lnTo>
                        <a:pt x="902" y="90"/>
                      </a:lnTo>
                      <a:lnTo>
                        <a:pt x="902" y="89"/>
                      </a:lnTo>
                      <a:lnTo>
                        <a:pt x="899" y="89"/>
                      </a:lnTo>
                      <a:lnTo>
                        <a:pt x="899" y="89"/>
                      </a:lnTo>
                      <a:lnTo>
                        <a:pt x="898" y="88"/>
                      </a:lnTo>
                      <a:lnTo>
                        <a:pt x="897" y="88"/>
                      </a:lnTo>
                      <a:lnTo>
                        <a:pt x="897" y="84"/>
                      </a:lnTo>
                      <a:lnTo>
                        <a:pt x="895" y="82"/>
                      </a:lnTo>
                      <a:lnTo>
                        <a:pt x="894" y="81"/>
                      </a:lnTo>
                      <a:lnTo>
                        <a:pt x="893" y="80"/>
                      </a:lnTo>
                      <a:lnTo>
                        <a:pt x="892" y="80"/>
                      </a:lnTo>
                      <a:lnTo>
                        <a:pt x="890" y="78"/>
                      </a:lnTo>
                      <a:lnTo>
                        <a:pt x="889" y="80"/>
                      </a:lnTo>
                      <a:lnTo>
                        <a:pt x="886" y="80"/>
                      </a:lnTo>
                      <a:lnTo>
                        <a:pt x="884" y="80"/>
                      </a:lnTo>
                      <a:lnTo>
                        <a:pt x="882" y="78"/>
                      </a:lnTo>
                      <a:lnTo>
                        <a:pt x="882" y="81"/>
                      </a:lnTo>
                      <a:lnTo>
                        <a:pt x="872" y="82"/>
                      </a:lnTo>
                      <a:lnTo>
                        <a:pt x="873" y="80"/>
                      </a:lnTo>
                      <a:lnTo>
                        <a:pt x="875" y="78"/>
                      </a:lnTo>
                      <a:lnTo>
                        <a:pt x="876" y="77"/>
                      </a:lnTo>
                      <a:lnTo>
                        <a:pt x="877" y="77"/>
                      </a:lnTo>
                      <a:lnTo>
                        <a:pt x="877" y="76"/>
                      </a:lnTo>
                      <a:lnTo>
                        <a:pt x="881" y="75"/>
                      </a:lnTo>
                      <a:lnTo>
                        <a:pt x="882" y="75"/>
                      </a:lnTo>
                      <a:lnTo>
                        <a:pt x="884" y="76"/>
                      </a:lnTo>
                      <a:lnTo>
                        <a:pt x="884" y="76"/>
                      </a:lnTo>
                      <a:lnTo>
                        <a:pt x="884" y="77"/>
                      </a:lnTo>
                      <a:lnTo>
                        <a:pt x="884" y="77"/>
                      </a:lnTo>
                      <a:lnTo>
                        <a:pt x="884" y="76"/>
                      </a:lnTo>
                      <a:lnTo>
                        <a:pt x="882" y="75"/>
                      </a:lnTo>
                      <a:lnTo>
                        <a:pt x="882" y="73"/>
                      </a:lnTo>
                      <a:lnTo>
                        <a:pt x="884" y="72"/>
                      </a:lnTo>
                      <a:lnTo>
                        <a:pt x="884" y="71"/>
                      </a:lnTo>
                      <a:lnTo>
                        <a:pt x="884" y="69"/>
                      </a:lnTo>
                      <a:lnTo>
                        <a:pt x="882" y="69"/>
                      </a:lnTo>
                      <a:lnTo>
                        <a:pt x="882" y="68"/>
                      </a:lnTo>
                      <a:lnTo>
                        <a:pt x="882" y="68"/>
                      </a:lnTo>
                      <a:lnTo>
                        <a:pt x="882" y="67"/>
                      </a:lnTo>
                      <a:lnTo>
                        <a:pt x="881" y="67"/>
                      </a:lnTo>
                      <a:lnTo>
                        <a:pt x="881" y="63"/>
                      </a:lnTo>
                      <a:lnTo>
                        <a:pt x="878" y="61"/>
                      </a:lnTo>
                      <a:lnTo>
                        <a:pt x="878" y="60"/>
                      </a:lnTo>
                      <a:lnTo>
                        <a:pt x="880" y="60"/>
                      </a:lnTo>
                      <a:lnTo>
                        <a:pt x="880" y="60"/>
                      </a:lnTo>
                      <a:lnTo>
                        <a:pt x="880" y="59"/>
                      </a:lnTo>
                      <a:lnTo>
                        <a:pt x="878" y="59"/>
                      </a:lnTo>
                      <a:lnTo>
                        <a:pt x="878" y="58"/>
                      </a:lnTo>
                      <a:lnTo>
                        <a:pt x="880" y="55"/>
                      </a:lnTo>
                      <a:lnTo>
                        <a:pt x="880" y="54"/>
                      </a:lnTo>
                      <a:lnTo>
                        <a:pt x="878" y="52"/>
                      </a:lnTo>
                      <a:lnTo>
                        <a:pt x="878" y="51"/>
                      </a:lnTo>
                      <a:lnTo>
                        <a:pt x="877" y="51"/>
                      </a:lnTo>
                      <a:lnTo>
                        <a:pt x="877" y="48"/>
                      </a:lnTo>
                      <a:lnTo>
                        <a:pt x="872" y="47"/>
                      </a:lnTo>
                      <a:lnTo>
                        <a:pt x="871" y="46"/>
                      </a:lnTo>
                      <a:lnTo>
                        <a:pt x="865" y="47"/>
                      </a:lnTo>
                      <a:lnTo>
                        <a:pt x="864" y="43"/>
                      </a:lnTo>
                      <a:lnTo>
                        <a:pt x="859" y="41"/>
                      </a:lnTo>
                      <a:lnTo>
                        <a:pt x="859" y="39"/>
                      </a:lnTo>
                      <a:lnTo>
                        <a:pt x="854" y="39"/>
                      </a:lnTo>
                      <a:lnTo>
                        <a:pt x="854" y="39"/>
                      </a:lnTo>
                      <a:lnTo>
                        <a:pt x="852" y="39"/>
                      </a:lnTo>
                      <a:lnTo>
                        <a:pt x="852" y="38"/>
                      </a:lnTo>
                      <a:lnTo>
                        <a:pt x="848" y="39"/>
                      </a:lnTo>
                      <a:lnTo>
                        <a:pt x="848" y="38"/>
                      </a:lnTo>
                      <a:lnTo>
                        <a:pt x="847" y="38"/>
                      </a:lnTo>
                      <a:lnTo>
                        <a:pt x="847" y="38"/>
                      </a:lnTo>
                      <a:lnTo>
                        <a:pt x="844" y="37"/>
                      </a:lnTo>
                      <a:lnTo>
                        <a:pt x="846" y="34"/>
                      </a:lnTo>
                      <a:lnTo>
                        <a:pt x="846" y="33"/>
                      </a:lnTo>
                      <a:lnTo>
                        <a:pt x="843" y="33"/>
                      </a:lnTo>
                      <a:lnTo>
                        <a:pt x="843" y="33"/>
                      </a:lnTo>
                      <a:lnTo>
                        <a:pt x="840" y="31"/>
                      </a:lnTo>
                      <a:lnTo>
                        <a:pt x="840" y="30"/>
                      </a:lnTo>
                      <a:lnTo>
                        <a:pt x="839" y="30"/>
                      </a:lnTo>
                      <a:lnTo>
                        <a:pt x="839" y="30"/>
                      </a:lnTo>
                      <a:lnTo>
                        <a:pt x="837" y="29"/>
                      </a:lnTo>
                      <a:lnTo>
                        <a:pt x="837" y="27"/>
                      </a:lnTo>
                      <a:lnTo>
                        <a:pt x="837" y="27"/>
                      </a:lnTo>
                      <a:lnTo>
                        <a:pt x="837" y="27"/>
                      </a:lnTo>
                      <a:lnTo>
                        <a:pt x="835" y="29"/>
                      </a:lnTo>
                      <a:lnTo>
                        <a:pt x="835" y="30"/>
                      </a:lnTo>
                      <a:lnTo>
                        <a:pt x="834" y="31"/>
                      </a:lnTo>
                      <a:lnTo>
                        <a:pt x="834" y="33"/>
                      </a:lnTo>
                      <a:lnTo>
                        <a:pt x="831" y="33"/>
                      </a:lnTo>
                      <a:lnTo>
                        <a:pt x="830" y="31"/>
                      </a:lnTo>
                      <a:lnTo>
                        <a:pt x="830" y="31"/>
                      </a:lnTo>
                      <a:lnTo>
                        <a:pt x="830" y="29"/>
                      </a:lnTo>
                      <a:lnTo>
                        <a:pt x="830" y="29"/>
                      </a:lnTo>
                      <a:lnTo>
                        <a:pt x="830" y="27"/>
                      </a:lnTo>
                      <a:lnTo>
                        <a:pt x="827" y="27"/>
                      </a:lnTo>
                      <a:lnTo>
                        <a:pt x="826" y="22"/>
                      </a:lnTo>
                      <a:lnTo>
                        <a:pt x="822" y="24"/>
                      </a:lnTo>
                      <a:lnTo>
                        <a:pt x="822" y="21"/>
                      </a:lnTo>
                      <a:lnTo>
                        <a:pt x="822" y="21"/>
                      </a:lnTo>
                      <a:lnTo>
                        <a:pt x="822" y="21"/>
                      </a:lnTo>
                      <a:lnTo>
                        <a:pt x="825" y="21"/>
                      </a:lnTo>
                      <a:lnTo>
                        <a:pt x="829" y="21"/>
                      </a:lnTo>
                      <a:lnTo>
                        <a:pt x="831" y="21"/>
                      </a:lnTo>
                      <a:lnTo>
                        <a:pt x="831" y="20"/>
                      </a:lnTo>
                      <a:lnTo>
                        <a:pt x="833" y="20"/>
                      </a:lnTo>
                      <a:lnTo>
                        <a:pt x="833" y="20"/>
                      </a:lnTo>
                      <a:lnTo>
                        <a:pt x="835" y="20"/>
                      </a:lnTo>
                      <a:lnTo>
                        <a:pt x="835" y="20"/>
                      </a:lnTo>
                      <a:lnTo>
                        <a:pt x="839" y="18"/>
                      </a:lnTo>
                      <a:lnTo>
                        <a:pt x="839" y="17"/>
                      </a:lnTo>
                      <a:lnTo>
                        <a:pt x="837" y="17"/>
                      </a:lnTo>
                      <a:lnTo>
                        <a:pt x="834" y="16"/>
                      </a:lnTo>
                      <a:lnTo>
                        <a:pt x="833" y="16"/>
                      </a:lnTo>
                      <a:lnTo>
                        <a:pt x="831" y="17"/>
                      </a:lnTo>
                      <a:lnTo>
                        <a:pt x="830" y="17"/>
                      </a:lnTo>
                      <a:lnTo>
                        <a:pt x="830" y="16"/>
                      </a:lnTo>
                      <a:lnTo>
                        <a:pt x="829" y="16"/>
                      </a:lnTo>
                      <a:lnTo>
                        <a:pt x="827" y="16"/>
                      </a:lnTo>
                      <a:lnTo>
                        <a:pt x="825" y="17"/>
                      </a:lnTo>
                      <a:lnTo>
                        <a:pt x="823" y="16"/>
                      </a:lnTo>
                      <a:lnTo>
                        <a:pt x="823" y="16"/>
                      </a:lnTo>
                      <a:lnTo>
                        <a:pt x="825" y="16"/>
                      </a:lnTo>
                      <a:lnTo>
                        <a:pt x="825" y="14"/>
                      </a:lnTo>
                      <a:lnTo>
                        <a:pt x="823" y="14"/>
                      </a:lnTo>
                      <a:lnTo>
                        <a:pt x="823" y="12"/>
                      </a:lnTo>
                      <a:lnTo>
                        <a:pt x="822" y="12"/>
                      </a:lnTo>
                      <a:lnTo>
                        <a:pt x="822" y="10"/>
                      </a:lnTo>
                      <a:lnTo>
                        <a:pt x="820" y="10"/>
                      </a:lnTo>
                      <a:lnTo>
                        <a:pt x="818" y="10"/>
                      </a:lnTo>
                      <a:lnTo>
                        <a:pt x="817" y="10"/>
                      </a:lnTo>
                      <a:lnTo>
                        <a:pt x="816" y="10"/>
                      </a:lnTo>
                      <a:lnTo>
                        <a:pt x="816" y="10"/>
                      </a:lnTo>
                      <a:lnTo>
                        <a:pt x="814" y="10"/>
                      </a:lnTo>
                      <a:lnTo>
                        <a:pt x="814" y="9"/>
                      </a:lnTo>
                      <a:lnTo>
                        <a:pt x="816" y="8"/>
                      </a:lnTo>
                      <a:lnTo>
                        <a:pt x="816" y="6"/>
                      </a:lnTo>
                      <a:lnTo>
                        <a:pt x="816" y="5"/>
                      </a:lnTo>
                      <a:lnTo>
                        <a:pt x="816" y="5"/>
                      </a:lnTo>
                      <a:lnTo>
                        <a:pt x="816" y="3"/>
                      </a:lnTo>
                      <a:lnTo>
                        <a:pt x="817" y="4"/>
                      </a:lnTo>
                      <a:lnTo>
                        <a:pt x="820" y="3"/>
                      </a:lnTo>
                      <a:lnTo>
                        <a:pt x="822" y="3"/>
                      </a:lnTo>
                      <a:lnTo>
                        <a:pt x="822" y="1"/>
                      </a:lnTo>
                      <a:lnTo>
                        <a:pt x="827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45" name="Freeform 21"/>
                <p:cNvSpPr>
                  <a:spLocks noEditPoints="1"/>
                </p:cNvSpPr>
                <p:nvPr/>
              </p:nvSpPr>
              <p:spPr bwMode="auto">
                <a:xfrm>
                  <a:off x="4594225" y="2553154"/>
                  <a:ext cx="3386138" cy="409575"/>
                </a:xfrm>
                <a:custGeom>
                  <a:avLst/>
                  <a:gdLst>
                    <a:gd name="T0" fmla="*/ 2124 w 2133"/>
                    <a:gd name="T1" fmla="*/ 238 h 258"/>
                    <a:gd name="T2" fmla="*/ 1934 w 2133"/>
                    <a:gd name="T3" fmla="*/ 233 h 258"/>
                    <a:gd name="T4" fmla="*/ 2111 w 2133"/>
                    <a:gd name="T5" fmla="*/ 231 h 258"/>
                    <a:gd name="T6" fmla="*/ 1666 w 2133"/>
                    <a:gd name="T7" fmla="*/ 228 h 258"/>
                    <a:gd name="T8" fmla="*/ 1895 w 2133"/>
                    <a:gd name="T9" fmla="*/ 217 h 258"/>
                    <a:gd name="T10" fmla="*/ 1718 w 2133"/>
                    <a:gd name="T11" fmla="*/ 228 h 258"/>
                    <a:gd name="T12" fmla="*/ 1908 w 2133"/>
                    <a:gd name="T13" fmla="*/ 215 h 258"/>
                    <a:gd name="T14" fmla="*/ 1656 w 2133"/>
                    <a:gd name="T15" fmla="*/ 216 h 258"/>
                    <a:gd name="T16" fmla="*/ 1697 w 2133"/>
                    <a:gd name="T17" fmla="*/ 203 h 258"/>
                    <a:gd name="T18" fmla="*/ 1930 w 2133"/>
                    <a:gd name="T19" fmla="*/ 203 h 258"/>
                    <a:gd name="T20" fmla="*/ 320 w 2133"/>
                    <a:gd name="T21" fmla="*/ 213 h 258"/>
                    <a:gd name="T22" fmla="*/ 1765 w 2133"/>
                    <a:gd name="T23" fmla="*/ 183 h 258"/>
                    <a:gd name="T24" fmla="*/ 1848 w 2133"/>
                    <a:gd name="T25" fmla="*/ 195 h 258"/>
                    <a:gd name="T26" fmla="*/ 1855 w 2133"/>
                    <a:gd name="T27" fmla="*/ 221 h 258"/>
                    <a:gd name="T28" fmla="*/ 1862 w 2133"/>
                    <a:gd name="T29" fmla="*/ 251 h 258"/>
                    <a:gd name="T30" fmla="*/ 1844 w 2133"/>
                    <a:gd name="T31" fmla="*/ 253 h 258"/>
                    <a:gd name="T32" fmla="*/ 1834 w 2133"/>
                    <a:gd name="T33" fmla="*/ 220 h 258"/>
                    <a:gd name="T34" fmla="*/ 1866 w 2133"/>
                    <a:gd name="T35" fmla="*/ 190 h 258"/>
                    <a:gd name="T36" fmla="*/ 1687 w 2133"/>
                    <a:gd name="T37" fmla="*/ 182 h 258"/>
                    <a:gd name="T38" fmla="*/ 1919 w 2133"/>
                    <a:gd name="T39" fmla="*/ 196 h 258"/>
                    <a:gd name="T40" fmla="*/ 1907 w 2133"/>
                    <a:gd name="T41" fmla="*/ 189 h 258"/>
                    <a:gd name="T42" fmla="*/ 1627 w 2133"/>
                    <a:gd name="T43" fmla="*/ 168 h 258"/>
                    <a:gd name="T44" fmla="*/ 1636 w 2133"/>
                    <a:gd name="T45" fmla="*/ 140 h 258"/>
                    <a:gd name="T46" fmla="*/ 1669 w 2133"/>
                    <a:gd name="T47" fmla="*/ 172 h 258"/>
                    <a:gd name="T48" fmla="*/ 1696 w 2133"/>
                    <a:gd name="T49" fmla="*/ 195 h 258"/>
                    <a:gd name="T50" fmla="*/ 1708 w 2133"/>
                    <a:gd name="T51" fmla="*/ 223 h 258"/>
                    <a:gd name="T52" fmla="*/ 1709 w 2133"/>
                    <a:gd name="T53" fmla="*/ 254 h 258"/>
                    <a:gd name="T54" fmla="*/ 1675 w 2133"/>
                    <a:gd name="T55" fmla="*/ 221 h 258"/>
                    <a:gd name="T56" fmla="*/ 1654 w 2133"/>
                    <a:gd name="T57" fmla="*/ 185 h 258"/>
                    <a:gd name="T58" fmla="*/ 1623 w 2133"/>
                    <a:gd name="T59" fmla="*/ 144 h 258"/>
                    <a:gd name="T60" fmla="*/ 1831 w 2133"/>
                    <a:gd name="T61" fmla="*/ 141 h 258"/>
                    <a:gd name="T62" fmla="*/ 1818 w 2133"/>
                    <a:gd name="T63" fmla="*/ 164 h 258"/>
                    <a:gd name="T64" fmla="*/ 1818 w 2133"/>
                    <a:gd name="T65" fmla="*/ 207 h 258"/>
                    <a:gd name="T66" fmla="*/ 1801 w 2133"/>
                    <a:gd name="T67" fmla="*/ 236 h 258"/>
                    <a:gd name="T68" fmla="*/ 1758 w 2133"/>
                    <a:gd name="T69" fmla="*/ 228 h 258"/>
                    <a:gd name="T70" fmla="*/ 1748 w 2133"/>
                    <a:gd name="T71" fmla="*/ 181 h 258"/>
                    <a:gd name="T72" fmla="*/ 1784 w 2133"/>
                    <a:gd name="T73" fmla="*/ 165 h 258"/>
                    <a:gd name="T74" fmla="*/ 1809 w 2133"/>
                    <a:gd name="T75" fmla="*/ 138 h 258"/>
                    <a:gd name="T76" fmla="*/ 57 w 2133"/>
                    <a:gd name="T77" fmla="*/ 118 h 258"/>
                    <a:gd name="T78" fmla="*/ 1895 w 2133"/>
                    <a:gd name="T79" fmla="*/ 121 h 258"/>
                    <a:gd name="T80" fmla="*/ 1882 w 2133"/>
                    <a:gd name="T81" fmla="*/ 138 h 258"/>
                    <a:gd name="T82" fmla="*/ 1858 w 2133"/>
                    <a:gd name="T83" fmla="*/ 119 h 258"/>
                    <a:gd name="T84" fmla="*/ 1890 w 2133"/>
                    <a:gd name="T85" fmla="*/ 104 h 258"/>
                    <a:gd name="T86" fmla="*/ 1491 w 2133"/>
                    <a:gd name="T87" fmla="*/ 136 h 258"/>
                    <a:gd name="T88" fmla="*/ 1882 w 2133"/>
                    <a:gd name="T89" fmla="*/ 93 h 258"/>
                    <a:gd name="T90" fmla="*/ 1601 w 2133"/>
                    <a:gd name="T91" fmla="*/ 89 h 258"/>
                    <a:gd name="T92" fmla="*/ 226 w 2133"/>
                    <a:gd name="T93" fmla="*/ 84 h 258"/>
                    <a:gd name="T94" fmla="*/ 1872 w 2133"/>
                    <a:gd name="T95" fmla="*/ 90 h 258"/>
                    <a:gd name="T96" fmla="*/ 1820 w 2133"/>
                    <a:gd name="T97" fmla="*/ 106 h 258"/>
                    <a:gd name="T98" fmla="*/ 1832 w 2133"/>
                    <a:gd name="T99" fmla="*/ 87 h 258"/>
                    <a:gd name="T100" fmla="*/ 1864 w 2133"/>
                    <a:gd name="T101" fmla="*/ 79 h 258"/>
                    <a:gd name="T102" fmla="*/ 1841 w 2133"/>
                    <a:gd name="T103" fmla="*/ 73 h 258"/>
                    <a:gd name="T104" fmla="*/ 1258 w 2133"/>
                    <a:gd name="T105" fmla="*/ 69 h 258"/>
                    <a:gd name="T106" fmla="*/ 1890 w 2133"/>
                    <a:gd name="T107" fmla="*/ 77 h 258"/>
                    <a:gd name="T108" fmla="*/ 1604 w 2133"/>
                    <a:gd name="T109" fmla="*/ 64 h 258"/>
                    <a:gd name="T110" fmla="*/ 1852 w 2133"/>
                    <a:gd name="T111" fmla="*/ 69 h 258"/>
                    <a:gd name="T112" fmla="*/ 231 w 2133"/>
                    <a:gd name="T113" fmla="*/ 45 h 258"/>
                    <a:gd name="T114" fmla="*/ 1860 w 2133"/>
                    <a:gd name="T115" fmla="*/ 3 h 258"/>
                    <a:gd name="T116" fmla="*/ 1855 w 2133"/>
                    <a:gd name="T117" fmla="*/ 47 h 258"/>
                    <a:gd name="T118" fmla="*/ 1873 w 2133"/>
                    <a:gd name="T119" fmla="*/ 62 h 258"/>
                    <a:gd name="T120" fmla="*/ 1847 w 2133"/>
                    <a:gd name="T121" fmla="*/ 47 h 258"/>
                    <a:gd name="T122" fmla="*/ 1844 w 2133"/>
                    <a:gd name="T123" fmla="*/ 16 h 2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</a:cxnLst>
                  <a:rect l="0" t="0" r="r" b="b"/>
                  <a:pathLst>
                    <a:path w="2133" h="258">
                      <a:moveTo>
                        <a:pt x="2080" y="255"/>
                      </a:moveTo>
                      <a:lnTo>
                        <a:pt x="2080" y="255"/>
                      </a:lnTo>
                      <a:lnTo>
                        <a:pt x="2080" y="255"/>
                      </a:lnTo>
                      <a:lnTo>
                        <a:pt x="2080" y="257"/>
                      </a:lnTo>
                      <a:lnTo>
                        <a:pt x="2080" y="257"/>
                      </a:lnTo>
                      <a:lnTo>
                        <a:pt x="2080" y="257"/>
                      </a:lnTo>
                      <a:lnTo>
                        <a:pt x="2080" y="257"/>
                      </a:lnTo>
                      <a:lnTo>
                        <a:pt x="2080" y="257"/>
                      </a:lnTo>
                      <a:lnTo>
                        <a:pt x="2078" y="257"/>
                      </a:lnTo>
                      <a:lnTo>
                        <a:pt x="2080" y="255"/>
                      </a:lnTo>
                      <a:close/>
                      <a:moveTo>
                        <a:pt x="2125" y="238"/>
                      </a:moveTo>
                      <a:lnTo>
                        <a:pt x="2128" y="240"/>
                      </a:lnTo>
                      <a:lnTo>
                        <a:pt x="2129" y="242"/>
                      </a:lnTo>
                      <a:lnTo>
                        <a:pt x="2131" y="244"/>
                      </a:lnTo>
                      <a:lnTo>
                        <a:pt x="2133" y="245"/>
                      </a:lnTo>
                      <a:lnTo>
                        <a:pt x="2133" y="245"/>
                      </a:lnTo>
                      <a:lnTo>
                        <a:pt x="2133" y="246"/>
                      </a:lnTo>
                      <a:lnTo>
                        <a:pt x="2133" y="246"/>
                      </a:lnTo>
                      <a:lnTo>
                        <a:pt x="2132" y="251"/>
                      </a:lnTo>
                      <a:lnTo>
                        <a:pt x="2131" y="250"/>
                      </a:lnTo>
                      <a:lnTo>
                        <a:pt x="2128" y="250"/>
                      </a:lnTo>
                      <a:lnTo>
                        <a:pt x="2129" y="246"/>
                      </a:lnTo>
                      <a:lnTo>
                        <a:pt x="2128" y="245"/>
                      </a:lnTo>
                      <a:lnTo>
                        <a:pt x="2128" y="244"/>
                      </a:lnTo>
                      <a:lnTo>
                        <a:pt x="2127" y="242"/>
                      </a:lnTo>
                      <a:lnTo>
                        <a:pt x="2125" y="241"/>
                      </a:lnTo>
                      <a:lnTo>
                        <a:pt x="2125" y="238"/>
                      </a:lnTo>
                      <a:close/>
                      <a:moveTo>
                        <a:pt x="2114" y="232"/>
                      </a:moveTo>
                      <a:lnTo>
                        <a:pt x="2118" y="233"/>
                      </a:lnTo>
                      <a:lnTo>
                        <a:pt x="2119" y="234"/>
                      </a:lnTo>
                      <a:lnTo>
                        <a:pt x="2122" y="236"/>
                      </a:lnTo>
                      <a:lnTo>
                        <a:pt x="2124" y="236"/>
                      </a:lnTo>
                      <a:lnTo>
                        <a:pt x="2124" y="238"/>
                      </a:lnTo>
                      <a:lnTo>
                        <a:pt x="2122" y="238"/>
                      </a:lnTo>
                      <a:lnTo>
                        <a:pt x="2122" y="237"/>
                      </a:lnTo>
                      <a:lnTo>
                        <a:pt x="2114" y="233"/>
                      </a:lnTo>
                      <a:lnTo>
                        <a:pt x="2114" y="232"/>
                      </a:lnTo>
                      <a:close/>
                      <a:moveTo>
                        <a:pt x="1904" y="232"/>
                      </a:moveTo>
                      <a:lnTo>
                        <a:pt x="1904" y="234"/>
                      </a:lnTo>
                      <a:lnTo>
                        <a:pt x="1907" y="234"/>
                      </a:lnTo>
                      <a:lnTo>
                        <a:pt x="1906" y="236"/>
                      </a:lnTo>
                      <a:lnTo>
                        <a:pt x="1906" y="237"/>
                      </a:lnTo>
                      <a:lnTo>
                        <a:pt x="1904" y="237"/>
                      </a:lnTo>
                      <a:lnTo>
                        <a:pt x="1903" y="237"/>
                      </a:lnTo>
                      <a:lnTo>
                        <a:pt x="1903" y="237"/>
                      </a:lnTo>
                      <a:lnTo>
                        <a:pt x="1900" y="237"/>
                      </a:lnTo>
                      <a:lnTo>
                        <a:pt x="1900" y="238"/>
                      </a:lnTo>
                      <a:lnTo>
                        <a:pt x="1898" y="238"/>
                      </a:lnTo>
                      <a:lnTo>
                        <a:pt x="1898" y="236"/>
                      </a:lnTo>
                      <a:lnTo>
                        <a:pt x="1895" y="236"/>
                      </a:lnTo>
                      <a:lnTo>
                        <a:pt x="1895" y="236"/>
                      </a:lnTo>
                      <a:lnTo>
                        <a:pt x="1894" y="236"/>
                      </a:lnTo>
                      <a:lnTo>
                        <a:pt x="1892" y="234"/>
                      </a:lnTo>
                      <a:lnTo>
                        <a:pt x="1892" y="233"/>
                      </a:lnTo>
                      <a:lnTo>
                        <a:pt x="1904" y="232"/>
                      </a:lnTo>
                      <a:close/>
                      <a:moveTo>
                        <a:pt x="1915" y="231"/>
                      </a:moveTo>
                      <a:lnTo>
                        <a:pt x="1920" y="232"/>
                      </a:lnTo>
                      <a:lnTo>
                        <a:pt x="1920" y="231"/>
                      </a:lnTo>
                      <a:lnTo>
                        <a:pt x="1923" y="232"/>
                      </a:lnTo>
                      <a:lnTo>
                        <a:pt x="1923" y="232"/>
                      </a:lnTo>
                      <a:lnTo>
                        <a:pt x="1923" y="232"/>
                      </a:lnTo>
                      <a:lnTo>
                        <a:pt x="1925" y="232"/>
                      </a:lnTo>
                      <a:lnTo>
                        <a:pt x="1928" y="232"/>
                      </a:lnTo>
                      <a:lnTo>
                        <a:pt x="1928" y="232"/>
                      </a:lnTo>
                      <a:lnTo>
                        <a:pt x="1930" y="232"/>
                      </a:lnTo>
                      <a:lnTo>
                        <a:pt x="1934" y="233"/>
                      </a:lnTo>
                      <a:lnTo>
                        <a:pt x="1934" y="234"/>
                      </a:lnTo>
                      <a:lnTo>
                        <a:pt x="1934" y="236"/>
                      </a:lnTo>
                      <a:lnTo>
                        <a:pt x="1936" y="237"/>
                      </a:lnTo>
                      <a:lnTo>
                        <a:pt x="1934" y="237"/>
                      </a:lnTo>
                      <a:lnTo>
                        <a:pt x="1933" y="237"/>
                      </a:lnTo>
                      <a:lnTo>
                        <a:pt x="1933" y="237"/>
                      </a:lnTo>
                      <a:lnTo>
                        <a:pt x="1925" y="234"/>
                      </a:lnTo>
                      <a:lnTo>
                        <a:pt x="1925" y="236"/>
                      </a:lnTo>
                      <a:lnTo>
                        <a:pt x="1924" y="236"/>
                      </a:lnTo>
                      <a:lnTo>
                        <a:pt x="1924" y="236"/>
                      </a:lnTo>
                      <a:lnTo>
                        <a:pt x="1924" y="236"/>
                      </a:lnTo>
                      <a:lnTo>
                        <a:pt x="1924" y="236"/>
                      </a:lnTo>
                      <a:lnTo>
                        <a:pt x="1924" y="236"/>
                      </a:lnTo>
                      <a:lnTo>
                        <a:pt x="1924" y="236"/>
                      </a:lnTo>
                      <a:lnTo>
                        <a:pt x="1921" y="236"/>
                      </a:lnTo>
                      <a:lnTo>
                        <a:pt x="1921" y="234"/>
                      </a:lnTo>
                      <a:lnTo>
                        <a:pt x="1919" y="234"/>
                      </a:lnTo>
                      <a:lnTo>
                        <a:pt x="1917" y="236"/>
                      </a:lnTo>
                      <a:lnTo>
                        <a:pt x="1916" y="236"/>
                      </a:lnTo>
                      <a:lnTo>
                        <a:pt x="1915" y="236"/>
                      </a:lnTo>
                      <a:lnTo>
                        <a:pt x="1913" y="234"/>
                      </a:lnTo>
                      <a:lnTo>
                        <a:pt x="1913" y="234"/>
                      </a:lnTo>
                      <a:lnTo>
                        <a:pt x="1911" y="234"/>
                      </a:lnTo>
                      <a:lnTo>
                        <a:pt x="1912" y="232"/>
                      </a:lnTo>
                      <a:lnTo>
                        <a:pt x="1913" y="232"/>
                      </a:lnTo>
                      <a:lnTo>
                        <a:pt x="1915" y="232"/>
                      </a:lnTo>
                      <a:lnTo>
                        <a:pt x="1915" y="231"/>
                      </a:lnTo>
                      <a:close/>
                      <a:moveTo>
                        <a:pt x="2107" y="229"/>
                      </a:moveTo>
                      <a:lnTo>
                        <a:pt x="2111" y="229"/>
                      </a:lnTo>
                      <a:lnTo>
                        <a:pt x="2111" y="231"/>
                      </a:lnTo>
                      <a:lnTo>
                        <a:pt x="2111" y="231"/>
                      </a:lnTo>
                      <a:lnTo>
                        <a:pt x="2111" y="231"/>
                      </a:lnTo>
                      <a:lnTo>
                        <a:pt x="2111" y="231"/>
                      </a:lnTo>
                      <a:lnTo>
                        <a:pt x="2112" y="231"/>
                      </a:lnTo>
                      <a:lnTo>
                        <a:pt x="2112" y="231"/>
                      </a:lnTo>
                      <a:lnTo>
                        <a:pt x="2112" y="232"/>
                      </a:lnTo>
                      <a:lnTo>
                        <a:pt x="2111" y="232"/>
                      </a:lnTo>
                      <a:lnTo>
                        <a:pt x="2111" y="232"/>
                      </a:lnTo>
                      <a:lnTo>
                        <a:pt x="2110" y="233"/>
                      </a:lnTo>
                      <a:lnTo>
                        <a:pt x="2108" y="232"/>
                      </a:lnTo>
                      <a:lnTo>
                        <a:pt x="2107" y="231"/>
                      </a:lnTo>
                      <a:lnTo>
                        <a:pt x="2107" y="231"/>
                      </a:lnTo>
                      <a:lnTo>
                        <a:pt x="2107" y="229"/>
                      </a:lnTo>
                      <a:close/>
                      <a:moveTo>
                        <a:pt x="1735" y="228"/>
                      </a:moveTo>
                      <a:lnTo>
                        <a:pt x="1738" y="228"/>
                      </a:lnTo>
                      <a:lnTo>
                        <a:pt x="1738" y="229"/>
                      </a:lnTo>
                      <a:lnTo>
                        <a:pt x="1738" y="229"/>
                      </a:lnTo>
                      <a:lnTo>
                        <a:pt x="1738" y="231"/>
                      </a:lnTo>
                      <a:lnTo>
                        <a:pt x="1738" y="233"/>
                      </a:lnTo>
                      <a:lnTo>
                        <a:pt x="1737" y="233"/>
                      </a:lnTo>
                      <a:lnTo>
                        <a:pt x="1734" y="233"/>
                      </a:lnTo>
                      <a:lnTo>
                        <a:pt x="1734" y="234"/>
                      </a:lnTo>
                      <a:lnTo>
                        <a:pt x="1731" y="234"/>
                      </a:lnTo>
                      <a:lnTo>
                        <a:pt x="1731" y="233"/>
                      </a:lnTo>
                      <a:lnTo>
                        <a:pt x="1730" y="232"/>
                      </a:lnTo>
                      <a:lnTo>
                        <a:pt x="1731" y="229"/>
                      </a:lnTo>
                      <a:lnTo>
                        <a:pt x="1731" y="229"/>
                      </a:lnTo>
                      <a:lnTo>
                        <a:pt x="1733" y="228"/>
                      </a:lnTo>
                      <a:lnTo>
                        <a:pt x="1735" y="228"/>
                      </a:lnTo>
                      <a:close/>
                      <a:moveTo>
                        <a:pt x="1665" y="225"/>
                      </a:moveTo>
                      <a:lnTo>
                        <a:pt x="1666" y="227"/>
                      </a:lnTo>
                      <a:lnTo>
                        <a:pt x="1666" y="227"/>
                      </a:lnTo>
                      <a:lnTo>
                        <a:pt x="1666" y="227"/>
                      </a:lnTo>
                      <a:lnTo>
                        <a:pt x="1666" y="228"/>
                      </a:lnTo>
                      <a:lnTo>
                        <a:pt x="1666" y="228"/>
                      </a:lnTo>
                      <a:lnTo>
                        <a:pt x="1666" y="228"/>
                      </a:lnTo>
                      <a:lnTo>
                        <a:pt x="1665" y="228"/>
                      </a:lnTo>
                      <a:lnTo>
                        <a:pt x="1665" y="228"/>
                      </a:lnTo>
                      <a:lnTo>
                        <a:pt x="1665" y="227"/>
                      </a:lnTo>
                      <a:lnTo>
                        <a:pt x="1665" y="227"/>
                      </a:lnTo>
                      <a:lnTo>
                        <a:pt x="1665" y="225"/>
                      </a:lnTo>
                      <a:close/>
                      <a:moveTo>
                        <a:pt x="2076" y="224"/>
                      </a:moveTo>
                      <a:lnTo>
                        <a:pt x="2082" y="225"/>
                      </a:lnTo>
                      <a:lnTo>
                        <a:pt x="2082" y="227"/>
                      </a:lnTo>
                      <a:lnTo>
                        <a:pt x="2082" y="227"/>
                      </a:lnTo>
                      <a:lnTo>
                        <a:pt x="2082" y="227"/>
                      </a:lnTo>
                      <a:lnTo>
                        <a:pt x="2080" y="227"/>
                      </a:lnTo>
                      <a:lnTo>
                        <a:pt x="2078" y="227"/>
                      </a:lnTo>
                      <a:lnTo>
                        <a:pt x="2076" y="227"/>
                      </a:lnTo>
                      <a:lnTo>
                        <a:pt x="2076" y="225"/>
                      </a:lnTo>
                      <a:lnTo>
                        <a:pt x="2076" y="224"/>
                      </a:lnTo>
                      <a:close/>
                      <a:moveTo>
                        <a:pt x="1072" y="220"/>
                      </a:moveTo>
                      <a:lnTo>
                        <a:pt x="1076" y="221"/>
                      </a:lnTo>
                      <a:lnTo>
                        <a:pt x="1076" y="221"/>
                      </a:lnTo>
                      <a:lnTo>
                        <a:pt x="1076" y="223"/>
                      </a:lnTo>
                      <a:lnTo>
                        <a:pt x="1076" y="223"/>
                      </a:lnTo>
                      <a:lnTo>
                        <a:pt x="1077" y="223"/>
                      </a:lnTo>
                      <a:lnTo>
                        <a:pt x="1072" y="223"/>
                      </a:lnTo>
                      <a:lnTo>
                        <a:pt x="1072" y="220"/>
                      </a:lnTo>
                      <a:close/>
                      <a:moveTo>
                        <a:pt x="1878" y="219"/>
                      </a:moveTo>
                      <a:lnTo>
                        <a:pt x="1886" y="219"/>
                      </a:lnTo>
                      <a:lnTo>
                        <a:pt x="1886" y="220"/>
                      </a:lnTo>
                      <a:lnTo>
                        <a:pt x="1878" y="221"/>
                      </a:lnTo>
                      <a:lnTo>
                        <a:pt x="1878" y="221"/>
                      </a:lnTo>
                      <a:lnTo>
                        <a:pt x="1878" y="221"/>
                      </a:lnTo>
                      <a:lnTo>
                        <a:pt x="1878" y="220"/>
                      </a:lnTo>
                      <a:lnTo>
                        <a:pt x="1878" y="219"/>
                      </a:lnTo>
                      <a:close/>
                      <a:moveTo>
                        <a:pt x="1892" y="217"/>
                      </a:moveTo>
                      <a:lnTo>
                        <a:pt x="1895" y="217"/>
                      </a:lnTo>
                      <a:lnTo>
                        <a:pt x="1895" y="219"/>
                      </a:lnTo>
                      <a:lnTo>
                        <a:pt x="1889" y="219"/>
                      </a:lnTo>
                      <a:lnTo>
                        <a:pt x="1889" y="217"/>
                      </a:lnTo>
                      <a:lnTo>
                        <a:pt x="1890" y="217"/>
                      </a:lnTo>
                      <a:lnTo>
                        <a:pt x="1891" y="217"/>
                      </a:lnTo>
                      <a:lnTo>
                        <a:pt x="1892" y="217"/>
                      </a:lnTo>
                      <a:close/>
                      <a:moveTo>
                        <a:pt x="1932" y="216"/>
                      </a:moveTo>
                      <a:lnTo>
                        <a:pt x="1932" y="217"/>
                      </a:lnTo>
                      <a:lnTo>
                        <a:pt x="1932" y="217"/>
                      </a:lnTo>
                      <a:lnTo>
                        <a:pt x="1932" y="220"/>
                      </a:lnTo>
                      <a:lnTo>
                        <a:pt x="1928" y="219"/>
                      </a:lnTo>
                      <a:lnTo>
                        <a:pt x="1929" y="217"/>
                      </a:lnTo>
                      <a:lnTo>
                        <a:pt x="1929" y="217"/>
                      </a:lnTo>
                      <a:lnTo>
                        <a:pt x="1932" y="216"/>
                      </a:lnTo>
                      <a:close/>
                      <a:moveTo>
                        <a:pt x="1716" y="216"/>
                      </a:moveTo>
                      <a:lnTo>
                        <a:pt x="1716" y="217"/>
                      </a:lnTo>
                      <a:lnTo>
                        <a:pt x="1717" y="219"/>
                      </a:lnTo>
                      <a:lnTo>
                        <a:pt x="1717" y="219"/>
                      </a:lnTo>
                      <a:lnTo>
                        <a:pt x="1718" y="217"/>
                      </a:lnTo>
                      <a:lnTo>
                        <a:pt x="1718" y="219"/>
                      </a:lnTo>
                      <a:lnTo>
                        <a:pt x="1720" y="219"/>
                      </a:lnTo>
                      <a:lnTo>
                        <a:pt x="1720" y="220"/>
                      </a:lnTo>
                      <a:lnTo>
                        <a:pt x="1721" y="220"/>
                      </a:lnTo>
                      <a:lnTo>
                        <a:pt x="1721" y="223"/>
                      </a:lnTo>
                      <a:lnTo>
                        <a:pt x="1721" y="223"/>
                      </a:lnTo>
                      <a:lnTo>
                        <a:pt x="1721" y="224"/>
                      </a:lnTo>
                      <a:lnTo>
                        <a:pt x="1722" y="224"/>
                      </a:lnTo>
                      <a:lnTo>
                        <a:pt x="1724" y="231"/>
                      </a:lnTo>
                      <a:lnTo>
                        <a:pt x="1722" y="231"/>
                      </a:lnTo>
                      <a:lnTo>
                        <a:pt x="1722" y="232"/>
                      </a:lnTo>
                      <a:lnTo>
                        <a:pt x="1722" y="232"/>
                      </a:lnTo>
                      <a:lnTo>
                        <a:pt x="1722" y="231"/>
                      </a:lnTo>
                      <a:lnTo>
                        <a:pt x="1718" y="228"/>
                      </a:lnTo>
                      <a:lnTo>
                        <a:pt x="1718" y="227"/>
                      </a:lnTo>
                      <a:lnTo>
                        <a:pt x="1717" y="227"/>
                      </a:lnTo>
                      <a:lnTo>
                        <a:pt x="1717" y="224"/>
                      </a:lnTo>
                      <a:lnTo>
                        <a:pt x="1717" y="224"/>
                      </a:lnTo>
                      <a:lnTo>
                        <a:pt x="1717" y="224"/>
                      </a:lnTo>
                      <a:lnTo>
                        <a:pt x="1717" y="224"/>
                      </a:lnTo>
                      <a:lnTo>
                        <a:pt x="1717" y="223"/>
                      </a:lnTo>
                      <a:lnTo>
                        <a:pt x="1717" y="223"/>
                      </a:lnTo>
                      <a:lnTo>
                        <a:pt x="1717" y="223"/>
                      </a:lnTo>
                      <a:lnTo>
                        <a:pt x="1717" y="221"/>
                      </a:lnTo>
                      <a:lnTo>
                        <a:pt x="1713" y="221"/>
                      </a:lnTo>
                      <a:lnTo>
                        <a:pt x="1713" y="221"/>
                      </a:lnTo>
                      <a:lnTo>
                        <a:pt x="1713" y="220"/>
                      </a:lnTo>
                      <a:lnTo>
                        <a:pt x="1713" y="219"/>
                      </a:lnTo>
                      <a:lnTo>
                        <a:pt x="1713" y="217"/>
                      </a:lnTo>
                      <a:lnTo>
                        <a:pt x="1714" y="217"/>
                      </a:lnTo>
                      <a:lnTo>
                        <a:pt x="1714" y="217"/>
                      </a:lnTo>
                      <a:lnTo>
                        <a:pt x="1716" y="216"/>
                      </a:lnTo>
                      <a:close/>
                      <a:moveTo>
                        <a:pt x="1866" y="215"/>
                      </a:moveTo>
                      <a:lnTo>
                        <a:pt x="1872" y="216"/>
                      </a:lnTo>
                      <a:lnTo>
                        <a:pt x="1872" y="217"/>
                      </a:lnTo>
                      <a:lnTo>
                        <a:pt x="1870" y="217"/>
                      </a:lnTo>
                      <a:lnTo>
                        <a:pt x="1870" y="219"/>
                      </a:lnTo>
                      <a:lnTo>
                        <a:pt x="1869" y="219"/>
                      </a:lnTo>
                      <a:lnTo>
                        <a:pt x="1869" y="219"/>
                      </a:lnTo>
                      <a:lnTo>
                        <a:pt x="1865" y="219"/>
                      </a:lnTo>
                      <a:lnTo>
                        <a:pt x="1865" y="219"/>
                      </a:lnTo>
                      <a:lnTo>
                        <a:pt x="1865" y="216"/>
                      </a:lnTo>
                      <a:lnTo>
                        <a:pt x="1865" y="216"/>
                      </a:lnTo>
                      <a:lnTo>
                        <a:pt x="1866" y="215"/>
                      </a:lnTo>
                      <a:close/>
                      <a:moveTo>
                        <a:pt x="1911" y="213"/>
                      </a:moveTo>
                      <a:lnTo>
                        <a:pt x="1911" y="215"/>
                      </a:lnTo>
                      <a:lnTo>
                        <a:pt x="1908" y="215"/>
                      </a:lnTo>
                      <a:lnTo>
                        <a:pt x="1908" y="213"/>
                      </a:lnTo>
                      <a:lnTo>
                        <a:pt x="1909" y="213"/>
                      </a:lnTo>
                      <a:lnTo>
                        <a:pt x="1909" y="213"/>
                      </a:lnTo>
                      <a:lnTo>
                        <a:pt x="1909" y="213"/>
                      </a:lnTo>
                      <a:lnTo>
                        <a:pt x="1911" y="213"/>
                      </a:lnTo>
                      <a:close/>
                      <a:moveTo>
                        <a:pt x="1937" y="212"/>
                      </a:moveTo>
                      <a:lnTo>
                        <a:pt x="1937" y="212"/>
                      </a:lnTo>
                      <a:lnTo>
                        <a:pt x="1938" y="212"/>
                      </a:lnTo>
                      <a:lnTo>
                        <a:pt x="1938" y="215"/>
                      </a:lnTo>
                      <a:lnTo>
                        <a:pt x="1937" y="215"/>
                      </a:lnTo>
                      <a:lnTo>
                        <a:pt x="1936" y="215"/>
                      </a:lnTo>
                      <a:lnTo>
                        <a:pt x="1936" y="215"/>
                      </a:lnTo>
                      <a:lnTo>
                        <a:pt x="1936" y="215"/>
                      </a:lnTo>
                      <a:lnTo>
                        <a:pt x="1936" y="215"/>
                      </a:lnTo>
                      <a:lnTo>
                        <a:pt x="1934" y="215"/>
                      </a:lnTo>
                      <a:lnTo>
                        <a:pt x="1934" y="215"/>
                      </a:lnTo>
                      <a:lnTo>
                        <a:pt x="1934" y="212"/>
                      </a:lnTo>
                      <a:lnTo>
                        <a:pt x="1937" y="212"/>
                      </a:lnTo>
                      <a:close/>
                      <a:moveTo>
                        <a:pt x="1932" y="210"/>
                      </a:moveTo>
                      <a:lnTo>
                        <a:pt x="1934" y="210"/>
                      </a:lnTo>
                      <a:lnTo>
                        <a:pt x="1934" y="211"/>
                      </a:lnTo>
                      <a:lnTo>
                        <a:pt x="1933" y="211"/>
                      </a:lnTo>
                      <a:lnTo>
                        <a:pt x="1933" y="211"/>
                      </a:lnTo>
                      <a:lnTo>
                        <a:pt x="1932" y="212"/>
                      </a:lnTo>
                      <a:lnTo>
                        <a:pt x="1932" y="211"/>
                      </a:lnTo>
                      <a:lnTo>
                        <a:pt x="1932" y="211"/>
                      </a:lnTo>
                      <a:lnTo>
                        <a:pt x="1932" y="210"/>
                      </a:lnTo>
                      <a:close/>
                      <a:moveTo>
                        <a:pt x="1657" y="210"/>
                      </a:moveTo>
                      <a:lnTo>
                        <a:pt x="1657" y="213"/>
                      </a:lnTo>
                      <a:lnTo>
                        <a:pt x="1658" y="216"/>
                      </a:lnTo>
                      <a:lnTo>
                        <a:pt x="1659" y="219"/>
                      </a:lnTo>
                      <a:lnTo>
                        <a:pt x="1656" y="219"/>
                      </a:lnTo>
                      <a:lnTo>
                        <a:pt x="1656" y="216"/>
                      </a:lnTo>
                      <a:lnTo>
                        <a:pt x="1653" y="211"/>
                      </a:lnTo>
                      <a:lnTo>
                        <a:pt x="1654" y="211"/>
                      </a:lnTo>
                      <a:lnTo>
                        <a:pt x="1657" y="210"/>
                      </a:lnTo>
                      <a:close/>
                      <a:moveTo>
                        <a:pt x="1934" y="210"/>
                      </a:moveTo>
                      <a:lnTo>
                        <a:pt x="1937" y="210"/>
                      </a:lnTo>
                      <a:lnTo>
                        <a:pt x="1937" y="210"/>
                      </a:lnTo>
                      <a:lnTo>
                        <a:pt x="1934" y="210"/>
                      </a:lnTo>
                      <a:lnTo>
                        <a:pt x="1934" y="210"/>
                      </a:lnTo>
                      <a:close/>
                      <a:moveTo>
                        <a:pt x="312" y="208"/>
                      </a:moveTo>
                      <a:lnTo>
                        <a:pt x="314" y="208"/>
                      </a:lnTo>
                      <a:lnTo>
                        <a:pt x="314" y="208"/>
                      </a:lnTo>
                      <a:lnTo>
                        <a:pt x="314" y="208"/>
                      </a:lnTo>
                      <a:lnTo>
                        <a:pt x="314" y="208"/>
                      </a:lnTo>
                      <a:lnTo>
                        <a:pt x="312" y="210"/>
                      </a:lnTo>
                      <a:lnTo>
                        <a:pt x="312" y="210"/>
                      </a:lnTo>
                      <a:lnTo>
                        <a:pt x="312" y="210"/>
                      </a:lnTo>
                      <a:lnTo>
                        <a:pt x="311" y="210"/>
                      </a:lnTo>
                      <a:lnTo>
                        <a:pt x="312" y="208"/>
                      </a:lnTo>
                      <a:close/>
                      <a:moveTo>
                        <a:pt x="315" y="206"/>
                      </a:moveTo>
                      <a:lnTo>
                        <a:pt x="316" y="206"/>
                      </a:lnTo>
                      <a:lnTo>
                        <a:pt x="316" y="206"/>
                      </a:lnTo>
                      <a:lnTo>
                        <a:pt x="316" y="207"/>
                      </a:lnTo>
                      <a:lnTo>
                        <a:pt x="315" y="207"/>
                      </a:lnTo>
                      <a:lnTo>
                        <a:pt x="315" y="206"/>
                      </a:lnTo>
                      <a:close/>
                      <a:moveTo>
                        <a:pt x="1907" y="204"/>
                      </a:moveTo>
                      <a:lnTo>
                        <a:pt x="1907" y="204"/>
                      </a:lnTo>
                      <a:lnTo>
                        <a:pt x="1907" y="206"/>
                      </a:lnTo>
                      <a:lnTo>
                        <a:pt x="1908" y="207"/>
                      </a:lnTo>
                      <a:lnTo>
                        <a:pt x="1909" y="207"/>
                      </a:lnTo>
                      <a:lnTo>
                        <a:pt x="1909" y="208"/>
                      </a:lnTo>
                      <a:lnTo>
                        <a:pt x="1907" y="210"/>
                      </a:lnTo>
                      <a:lnTo>
                        <a:pt x="1907" y="204"/>
                      </a:lnTo>
                      <a:close/>
                      <a:moveTo>
                        <a:pt x="1697" y="203"/>
                      </a:moveTo>
                      <a:lnTo>
                        <a:pt x="1700" y="204"/>
                      </a:lnTo>
                      <a:lnTo>
                        <a:pt x="1700" y="204"/>
                      </a:lnTo>
                      <a:lnTo>
                        <a:pt x="1699" y="204"/>
                      </a:lnTo>
                      <a:lnTo>
                        <a:pt x="1699" y="206"/>
                      </a:lnTo>
                      <a:lnTo>
                        <a:pt x="1697" y="206"/>
                      </a:lnTo>
                      <a:lnTo>
                        <a:pt x="1697" y="203"/>
                      </a:lnTo>
                      <a:close/>
                      <a:moveTo>
                        <a:pt x="314" y="202"/>
                      </a:moveTo>
                      <a:lnTo>
                        <a:pt x="315" y="202"/>
                      </a:lnTo>
                      <a:lnTo>
                        <a:pt x="315" y="202"/>
                      </a:lnTo>
                      <a:lnTo>
                        <a:pt x="315" y="202"/>
                      </a:lnTo>
                      <a:lnTo>
                        <a:pt x="315" y="202"/>
                      </a:lnTo>
                      <a:lnTo>
                        <a:pt x="314" y="203"/>
                      </a:lnTo>
                      <a:lnTo>
                        <a:pt x="314" y="203"/>
                      </a:lnTo>
                      <a:lnTo>
                        <a:pt x="314" y="203"/>
                      </a:lnTo>
                      <a:lnTo>
                        <a:pt x="312" y="203"/>
                      </a:lnTo>
                      <a:lnTo>
                        <a:pt x="314" y="202"/>
                      </a:lnTo>
                      <a:close/>
                      <a:moveTo>
                        <a:pt x="1936" y="200"/>
                      </a:moveTo>
                      <a:lnTo>
                        <a:pt x="1936" y="202"/>
                      </a:lnTo>
                      <a:lnTo>
                        <a:pt x="1940" y="202"/>
                      </a:lnTo>
                      <a:lnTo>
                        <a:pt x="1940" y="202"/>
                      </a:lnTo>
                      <a:lnTo>
                        <a:pt x="1941" y="203"/>
                      </a:lnTo>
                      <a:lnTo>
                        <a:pt x="1941" y="204"/>
                      </a:lnTo>
                      <a:lnTo>
                        <a:pt x="1940" y="204"/>
                      </a:lnTo>
                      <a:lnTo>
                        <a:pt x="1937" y="204"/>
                      </a:lnTo>
                      <a:lnTo>
                        <a:pt x="1934" y="204"/>
                      </a:lnTo>
                      <a:lnTo>
                        <a:pt x="1933" y="204"/>
                      </a:lnTo>
                      <a:lnTo>
                        <a:pt x="1933" y="204"/>
                      </a:lnTo>
                      <a:lnTo>
                        <a:pt x="1932" y="203"/>
                      </a:lnTo>
                      <a:lnTo>
                        <a:pt x="1932" y="203"/>
                      </a:lnTo>
                      <a:lnTo>
                        <a:pt x="1932" y="203"/>
                      </a:lnTo>
                      <a:lnTo>
                        <a:pt x="1930" y="203"/>
                      </a:lnTo>
                      <a:lnTo>
                        <a:pt x="1930" y="203"/>
                      </a:lnTo>
                      <a:lnTo>
                        <a:pt x="1930" y="203"/>
                      </a:lnTo>
                      <a:lnTo>
                        <a:pt x="1930" y="202"/>
                      </a:lnTo>
                      <a:lnTo>
                        <a:pt x="1933" y="202"/>
                      </a:lnTo>
                      <a:lnTo>
                        <a:pt x="1933" y="202"/>
                      </a:lnTo>
                      <a:lnTo>
                        <a:pt x="1936" y="200"/>
                      </a:lnTo>
                      <a:close/>
                      <a:moveTo>
                        <a:pt x="333" y="195"/>
                      </a:moveTo>
                      <a:lnTo>
                        <a:pt x="333" y="195"/>
                      </a:lnTo>
                      <a:lnTo>
                        <a:pt x="333" y="196"/>
                      </a:lnTo>
                      <a:lnTo>
                        <a:pt x="335" y="198"/>
                      </a:lnTo>
                      <a:lnTo>
                        <a:pt x="333" y="198"/>
                      </a:lnTo>
                      <a:lnTo>
                        <a:pt x="333" y="199"/>
                      </a:lnTo>
                      <a:lnTo>
                        <a:pt x="335" y="199"/>
                      </a:lnTo>
                      <a:lnTo>
                        <a:pt x="335" y="199"/>
                      </a:lnTo>
                      <a:lnTo>
                        <a:pt x="336" y="199"/>
                      </a:lnTo>
                      <a:lnTo>
                        <a:pt x="340" y="199"/>
                      </a:lnTo>
                      <a:lnTo>
                        <a:pt x="340" y="199"/>
                      </a:lnTo>
                      <a:lnTo>
                        <a:pt x="340" y="199"/>
                      </a:lnTo>
                      <a:lnTo>
                        <a:pt x="340" y="203"/>
                      </a:lnTo>
                      <a:lnTo>
                        <a:pt x="340" y="203"/>
                      </a:lnTo>
                      <a:lnTo>
                        <a:pt x="340" y="204"/>
                      </a:lnTo>
                      <a:lnTo>
                        <a:pt x="341" y="206"/>
                      </a:lnTo>
                      <a:lnTo>
                        <a:pt x="340" y="208"/>
                      </a:lnTo>
                      <a:lnTo>
                        <a:pt x="339" y="208"/>
                      </a:lnTo>
                      <a:lnTo>
                        <a:pt x="339" y="211"/>
                      </a:lnTo>
                      <a:lnTo>
                        <a:pt x="337" y="212"/>
                      </a:lnTo>
                      <a:lnTo>
                        <a:pt x="337" y="212"/>
                      </a:lnTo>
                      <a:lnTo>
                        <a:pt x="336" y="213"/>
                      </a:lnTo>
                      <a:lnTo>
                        <a:pt x="333" y="213"/>
                      </a:lnTo>
                      <a:lnTo>
                        <a:pt x="333" y="215"/>
                      </a:lnTo>
                      <a:lnTo>
                        <a:pt x="325" y="215"/>
                      </a:lnTo>
                      <a:lnTo>
                        <a:pt x="325" y="216"/>
                      </a:lnTo>
                      <a:lnTo>
                        <a:pt x="323" y="216"/>
                      </a:lnTo>
                      <a:lnTo>
                        <a:pt x="322" y="213"/>
                      </a:lnTo>
                      <a:lnTo>
                        <a:pt x="320" y="213"/>
                      </a:lnTo>
                      <a:lnTo>
                        <a:pt x="319" y="211"/>
                      </a:lnTo>
                      <a:lnTo>
                        <a:pt x="319" y="208"/>
                      </a:lnTo>
                      <a:lnTo>
                        <a:pt x="319" y="206"/>
                      </a:lnTo>
                      <a:lnTo>
                        <a:pt x="320" y="204"/>
                      </a:lnTo>
                      <a:lnTo>
                        <a:pt x="320" y="204"/>
                      </a:lnTo>
                      <a:lnTo>
                        <a:pt x="322" y="204"/>
                      </a:lnTo>
                      <a:lnTo>
                        <a:pt x="323" y="200"/>
                      </a:lnTo>
                      <a:lnTo>
                        <a:pt x="328" y="198"/>
                      </a:lnTo>
                      <a:lnTo>
                        <a:pt x="328" y="198"/>
                      </a:lnTo>
                      <a:lnTo>
                        <a:pt x="327" y="198"/>
                      </a:lnTo>
                      <a:lnTo>
                        <a:pt x="328" y="196"/>
                      </a:lnTo>
                      <a:lnTo>
                        <a:pt x="328" y="196"/>
                      </a:lnTo>
                      <a:lnTo>
                        <a:pt x="329" y="196"/>
                      </a:lnTo>
                      <a:lnTo>
                        <a:pt x="329" y="195"/>
                      </a:lnTo>
                      <a:lnTo>
                        <a:pt x="333" y="195"/>
                      </a:lnTo>
                      <a:close/>
                      <a:moveTo>
                        <a:pt x="1704" y="185"/>
                      </a:moveTo>
                      <a:lnTo>
                        <a:pt x="1705" y="185"/>
                      </a:lnTo>
                      <a:lnTo>
                        <a:pt x="1705" y="186"/>
                      </a:lnTo>
                      <a:lnTo>
                        <a:pt x="1704" y="186"/>
                      </a:lnTo>
                      <a:lnTo>
                        <a:pt x="1704" y="185"/>
                      </a:lnTo>
                      <a:close/>
                      <a:moveTo>
                        <a:pt x="1686" y="185"/>
                      </a:moveTo>
                      <a:lnTo>
                        <a:pt x="1687" y="186"/>
                      </a:lnTo>
                      <a:lnTo>
                        <a:pt x="1688" y="186"/>
                      </a:lnTo>
                      <a:lnTo>
                        <a:pt x="1688" y="189"/>
                      </a:lnTo>
                      <a:lnTo>
                        <a:pt x="1687" y="189"/>
                      </a:lnTo>
                      <a:lnTo>
                        <a:pt x="1687" y="187"/>
                      </a:lnTo>
                      <a:lnTo>
                        <a:pt x="1686" y="187"/>
                      </a:lnTo>
                      <a:lnTo>
                        <a:pt x="1686" y="185"/>
                      </a:lnTo>
                      <a:close/>
                      <a:moveTo>
                        <a:pt x="1764" y="183"/>
                      </a:moveTo>
                      <a:lnTo>
                        <a:pt x="1764" y="183"/>
                      </a:lnTo>
                      <a:lnTo>
                        <a:pt x="1764" y="183"/>
                      </a:lnTo>
                      <a:lnTo>
                        <a:pt x="1765" y="183"/>
                      </a:lnTo>
                      <a:lnTo>
                        <a:pt x="1765" y="183"/>
                      </a:lnTo>
                      <a:lnTo>
                        <a:pt x="1765" y="183"/>
                      </a:lnTo>
                      <a:lnTo>
                        <a:pt x="1764" y="183"/>
                      </a:lnTo>
                      <a:close/>
                      <a:moveTo>
                        <a:pt x="1883" y="182"/>
                      </a:moveTo>
                      <a:lnTo>
                        <a:pt x="1885" y="182"/>
                      </a:lnTo>
                      <a:lnTo>
                        <a:pt x="1886" y="183"/>
                      </a:lnTo>
                      <a:lnTo>
                        <a:pt x="1886" y="183"/>
                      </a:lnTo>
                      <a:lnTo>
                        <a:pt x="1886" y="186"/>
                      </a:lnTo>
                      <a:lnTo>
                        <a:pt x="1886" y="189"/>
                      </a:lnTo>
                      <a:lnTo>
                        <a:pt x="1883" y="190"/>
                      </a:lnTo>
                      <a:lnTo>
                        <a:pt x="1882" y="193"/>
                      </a:lnTo>
                      <a:lnTo>
                        <a:pt x="1881" y="195"/>
                      </a:lnTo>
                      <a:lnTo>
                        <a:pt x="1877" y="196"/>
                      </a:lnTo>
                      <a:lnTo>
                        <a:pt x="1877" y="198"/>
                      </a:lnTo>
                      <a:lnTo>
                        <a:pt x="1872" y="196"/>
                      </a:lnTo>
                      <a:lnTo>
                        <a:pt x="1872" y="196"/>
                      </a:lnTo>
                      <a:lnTo>
                        <a:pt x="1870" y="198"/>
                      </a:lnTo>
                      <a:lnTo>
                        <a:pt x="1870" y="198"/>
                      </a:lnTo>
                      <a:lnTo>
                        <a:pt x="1870" y="196"/>
                      </a:lnTo>
                      <a:lnTo>
                        <a:pt x="1869" y="196"/>
                      </a:lnTo>
                      <a:lnTo>
                        <a:pt x="1869" y="196"/>
                      </a:lnTo>
                      <a:lnTo>
                        <a:pt x="1866" y="196"/>
                      </a:lnTo>
                      <a:lnTo>
                        <a:pt x="1866" y="195"/>
                      </a:lnTo>
                      <a:lnTo>
                        <a:pt x="1857" y="195"/>
                      </a:lnTo>
                      <a:lnTo>
                        <a:pt x="1857" y="196"/>
                      </a:lnTo>
                      <a:lnTo>
                        <a:pt x="1853" y="195"/>
                      </a:lnTo>
                      <a:lnTo>
                        <a:pt x="1853" y="195"/>
                      </a:lnTo>
                      <a:lnTo>
                        <a:pt x="1853" y="195"/>
                      </a:lnTo>
                      <a:lnTo>
                        <a:pt x="1852" y="195"/>
                      </a:lnTo>
                      <a:lnTo>
                        <a:pt x="1852" y="195"/>
                      </a:lnTo>
                      <a:lnTo>
                        <a:pt x="1848" y="195"/>
                      </a:lnTo>
                      <a:lnTo>
                        <a:pt x="1848" y="196"/>
                      </a:lnTo>
                      <a:lnTo>
                        <a:pt x="1848" y="196"/>
                      </a:lnTo>
                      <a:lnTo>
                        <a:pt x="1848" y="195"/>
                      </a:lnTo>
                      <a:lnTo>
                        <a:pt x="1847" y="195"/>
                      </a:lnTo>
                      <a:lnTo>
                        <a:pt x="1845" y="195"/>
                      </a:lnTo>
                      <a:lnTo>
                        <a:pt x="1844" y="199"/>
                      </a:lnTo>
                      <a:lnTo>
                        <a:pt x="1844" y="204"/>
                      </a:lnTo>
                      <a:lnTo>
                        <a:pt x="1844" y="208"/>
                      </a:lnTo>
                      <a:lnTo>
                        <a:pt x="1847" y="210"/>
                      </a:lnTo>
                      <a:lnTo>
                        <a:pt x="1847" y="210"/>
                      </a:lnTo>
                      <a:lnTo>
                        <a:pt x="1849" y="210"/>
                      </a:lnTo>
                      <a:lnTo>
                        <a:pt x="1849" y="211"/>
                      </a:lnTo>
                      <a:lnTo>
                        <a:pt x="1851" y="212"/>
                      </a:lnTo>
                      <a:lnTo>
                        <a:pt x="1851" y="212"/>
                      </a:lnTo>
                      <a:lnTo>
                        <a:pt x="1851" y="212"/>
                      </a:lnTo>
                      <a:lnTo>
                        <a:pt x="1852" y="212"/>
                      </a:lnTo>
                      <a:lnTo>
                        <a:pt x="1853" y="212"/>
                      </a:lnTo>
                      <a:lnTo>
                        <a:pt x="1853" y="211"/>
                      </a:lnTo>
                      <a:lnTo>
                        <a:pt x="1855" y="210"/>
                      </a:lnTo>
                      <a:lnTo>
                        <a:pt x="1857" y="210"/>
                      </a:lnTo>
                      <a:lnTo>
                        <a:pt x="1860" y="210"/>
                      </a:lnTo>
                      <a:lnTo>
                        <a:pt x="1870" y="210"/>
                      </a:lnTo>
                      <a:lnTo>
                        <a:pt x="1869" y="213"/>
                      </a:lnTo>
                      <a:lnTo>
                        <a:pt x="1868" y="213"/>
                      </a:lnTo>
                      <a:lnTo>
                        <a:pt x="1866" y="213"/>
                      </a:lnTo>
                      <a:lnTo>
                        <a:pt x="1865" y="215"/>
                      </a:lnTo>
                      <a:lnTo>
                        <a:pt x="1864" y="215"/>
                      </a:lnTo>
                      <a:lnTo>
                        <a:pt x="1864" y="216"/>
                      </a:lnTo>
                      <a:lnTo>
                        <a:pt x="1864" y="216"/>
                      </a:lnTo>
                      <a:lnTo>
                        <a:pt x="1862" y="219"/>
                      </a:lnTo>
                      <a:lnTo>
                        <a:pt x="1861" y="219"/>
                      </a:lnTo>
                      <a:lnTo>
                        <a:pt x="1861" y="219"/>
                      </a:lnTo>
                      <a:lnTo>
                        <a:pt x="1857" y="220"/>
                      </a:lnTo>
                      <a:lnTo>
                        <a:pt x="1857" y="221"/>
                      </a:lnTo>
                      <a:lnTo>
                        <a:pt x="1855" y="221"/>
                      </a:lnTo>
                      <a:lnTo>
                        <a:pt x="1855" y="221"/>
                      </a:lnTo>
                      <a:lnTo>
                        <a:pt x="1852" y="221"/>
                      </a:lnTo>
                      <a:lnTo>
                        <a:pt x="1851" y="223"/>
                      </a:lnTo>
                      <a:lnTo>
                        <a:pt x="1851" y="223"/>
                      </a:lnTo>
                      <a:lnTo>
                        <a:pt x="1852" y="224"/>
                      </a:lnTo>
                      <a:lnTo>
                        <a:pt x="1853" y="225"/>
                      </a:lnTo>
                      <a:lnTo>
                        <a:pt x="1855" y="225"/>
                      </a:lnTo>
                      <a:lnTo>
                        <a:pt x="1857" y="225"/>
                      </a:lnTo>
                      <a:lnTo>
                        <a:pt x="1857" y="228"/>
                      </a:lnTo>
                      <a:lnTo>
                        <a:pt x="1858" y="231"/>
                      </a:lnTo>
                      <a:lnTo>
                        <a:pt x="1858" y="232"/>
                      </a:lnTo>
                      <a:lnTo>
                        <a:pt x="1858" y="232"/>
                      </a:lnTo>
                      <a:lnTo>
                        <a:pt x="1862" y="233"/>
                      </a:lnTo>
                      <a:lnTo>
                        <a:pt x="1862" y="234"/>
                      </a:lnTo>
                      <a:lnTo>
                        <a:pt x="1864" y="234"/>
                      </a:lnTo>
                      <a:lnTo>
                        <a:pt x="1864" y="237"/>
                      </a:lnTo>
                      <a:lnTo>
                        <a:pt x="1862" y="238"/>
                      </a:lnTo>
                      <a:lnTo>
                        <a:pt x="1864" y="238"/>
                      </a:lnTo>
                      <a:lnTo>
                        <a:pt x="1864" y="241"/>
                      </a:lnTo>
                      <a:lnTo>
                        <a:pt x="1865" y="242"/>
                      </a:lnTo>
                      <a:lnTo>
                        <a:pt x="1866" y="242"/>
                      </a:lnTo>
                      <a:lnTo>
                        <a:pt x="1866" y="244"/>
                      </a:lnTo>
                      <a:lnTo>
                        <a:pt x="1866" y="244"/>
                      </a:lnTo>
                      <a:lnTo>
                        <a:pt x="1868" y="244"/>
                      </a:lnTo>
                      <a:lnTo>
                        <a:pt x="1868" y="245"/>
                      </a:lnTo>
                      <a:lnTo>
                        <a:pt x="1869" y="245"/>
                      </a:lnTo>
                      <a:lnTo>
                        <a:pt x="1869" y="246"/>
                      </a:lnTo>
                      <a:lnTo>
                        <a:pt x="1868" y="246"/>
                      </a:lnTo>
                      <a:lnTo>
                        <a:pt x="1868" y="248"/>
                      </a:lnTo>
                      <a:lnTo>
                        <a:pt x="1866" y="248"/>
                      </a:lnTo>
                      <a:lnTo>
                        <a:pt x="1865" y="248"/>
                      </a:lnTo>
                      <a:lnTo>
                        <a:pt x="1862" y="248"/>
                      </a:lnTo>
                      <a:lnTo>
                        <a:pt x="1861" y="248"/>
                      </a:lnTo>
                      <a:lnTo>
                        <a:pt x="1862" y="251"/>
                      </a:lnTo>
                      <a:lnTo>
                        <a:pt x="1861" y="253"/>
                      </a:lnTo>
                      <a:lnTo>
                        <a:pt x="1860" y="253"/>
                      </a:lnTo>
                      <a:lnTo>
                        <a:pt x="1857" y="253"/>
                      </a:lnTo>
                      <a:lnTo>
                        <a:pt x="1857" y="253"/>
                      </a:lnTo>
                      <a:lnTo>
                        <a:pt x="1856" y="253"/>
                      </a:lnTo>
                      <a:lnTo>
                        <a:pt x="1856" y="251"/>
                      </a:lnTo>
                      <a:lnTo>
                        <a:pt x="1855" y="250"/>
                      </a:lnTo>
                      <a:lnTo>
                        <a:pt x="1855" y="249"/>
                      </a:lnTo>
                      <a:lnTo>
                        <a:pt x="1855" y="248"/>
                      </a:lnTo>
                      <a:lnTo>
                        <a:pt x="1855" y="245"/>
                      </a:lnTo>
                      <a:lnTo>
                        <a:pt x="1855" y="245"/>
                      </a:lnTo>
                      <a:lnTo>
                        <a:pt x="1855" y="244"/>
                      </a:lnTo>
                      <a:lnTo>
                        <a:pt x="1853" y="242"/>
                      </a:lnTo>
                      <a:lnTo>
                        <a:pt x="1853" y="241"/>
                      </a:lnTo>
                      <a:lnTo>
                        <a:pt x="1852" y="241"/>
                      </a:lnTo>
                      <a:lnTo>
                        <a:pt x="1852" y="240"/>
                      </a:lnTo>
                      <a:lnTo>
                        <a:pt x="1852" y="237"/>
                      </a:lnTo>
                      <a:lnTo>
                        <a:pt x="1852" y="236"/>
                      </a:lnTo>
                      <a:lnTo>
                        <a:pt x="1851" y="233"/>
                      </a:lnTo>
                      <a:lnTo>
                        <a:pt x="1851" y="233"/>
                      </a:lnTo>
                      <a:lnTo>
                        <a:pt x="1848" y="233"/>
                      </a:lnTo>
                      <a:lnTo>
                        <a:pt x="1847" y="234"/>
                      </a:lnTo>
                      <a:lnTo>
                        <a:pt x="1845" y="234"/>
                      </a:lnTo>
                      <a:lnTo>
                        <a:pt x="1845" y="241"/>
                      </a:lnTo>
                      <a:lnTo>
                        <a:pt x="1843" y="244"/>
                      </a:lnTo>
                      <a:lnTo>
                        <a:pt x="1843" y="245"/>
                      </a:lnTo>
                      <a:lnTo>
                        <a:pt x="1844" y="246"/>
                      </a:lnTo>
                      <a:lnTo>
                        <a:pt x="1845" y="248"/>
                      </a:lnTo>
                      <a:lnTo>
                        <a:pt x="1845" y="249"/>
                      </a:lnTo>
                      <a:lnTo>
                        <a:pt x="1845" y="250"/>
                      </a:lnTo>
                      <a:lnTo>
                        <a:pt x="1844" y="251"/>
                      </a:lnTo>
                      <a:lnTo>
                        <a:pt x="1843" y="251"/>
                      </a:lnTo>
                      <a:lnTo>
                        <a:pt x="1844" y="253"/>
                      </a:lnTo>
                      <a:lnTo>
                        <a:pt x="1844" y="253"/>
                      </a:lnTo>
                      <a:lnTo>
                        <a:pt x="1844" y="253"/>
                      </a:lnTo>
                      <a:lnTo>
                        <a:pt x="1844" y="257"/>
                      </a:lnTo>
                      <a:lnTo>
                        <a:pt x="1841" y="257"/>
                      </a:lnTo>
                      <a:lnTo>
                        <a:pt x="1839" y="257"/>
                      </a:lnTo>
                      <a:lnTo>
                        <a:pt x="1839" y="257"/>
                      </a:lnTo>
                      <a:lnTo>
                        <a:pt x="1839" y="258"/>
                      </a:lnTo>
                      <a:lnTo>
                        <a:pt x="1834" y="258"/>
                      </a:lnTo>
                      <a:lnTo>
                        <a:pt x="1834" y="255"/>
                      </a:lnTo>
                      <a:lnTo>
                        <a:pt x="1834" y="251"/>
                      </a:lnTo>
                      <a:lnTo>
                        <a:pt x="1834" y="248"/>
                      </a:lnTo>
                      <a:lnTo>
                        <a:pt x="1835" y="248"/>
                      </a:lnTo>
                      <a:lnTo>
                        <a:pt x="1835" y="248"/>
                      </a:lnTo>
                      <a:lnTo>
                        <a:pt x="1835" y="246"/>
                      </a:lnTo>
                      <a:lnTo>
                        <a:pt x="1835" y="246"/>
                      </a:lnTo>
                      <a:lnTo>
                        <a:pt x="1836" y="246"/>
                      </a:lnTo>
                      <a:lnTo>
                        <a:pt x="1836" y="245"/>
                      </a:lnTo>
                      <a:lnTo>
                        <a:pt x="1837" y="244"/>
                      </a:lnTo>
                      <a:lnTo>
                        <a:pt x="1836" y="241"/>
                      </a:lnTo>
                      <a:lnTo>
                        <a:pt x="1836" y="241"/>
                      </a:lnTo>
                      <a:lnTo>
                        <a:pt x="1836" y="237"/>
                      </a:lnTo>
                      <a:lnTo>
                        <a:pt x="1834" y="237"/>
                      </a:lnTo>
                      <a:lnTo>
                        <a:pt x="1831" y="237"/>
                      </a:lnTo>
                      <a:lnTo>
                        <a:pt x="1831" y="236"/>
                      </a:lnTo>
                      <a:lnTo>
                        <a:pt x="1831" y="233"/>
                      </a:lnTo>
                      <a:lnTo>
                        <a:pt x="1831" y="232"/>
                      </a:lnTo>
                      <a:lnTo>
                        <a:pt x="1831" y="231"/>
                      </a:lnTo>
                      <a:lnTo>
                        <a:pt x="1831" y="231"/>
                      </a:lnTo>
                      <a:lnTo>
                        <a:pt x="1831" y="227"/>
                      </a:lnTo>
                      <a:lnTo>
                        <a:pt x="1832" y="225"/>
                      </a:lnTo>
                      <a:lnTo>
                        <a:pt x="1832" y="224"/>
                      </a:lnTo>
                      <a:lnTo>
                        <a:pt x="1834" y="224"/>
                      </a:lnTo>
                      <a:lnTo>
                        <a:pt x="1834" y="220"/>
                      </a:lnTo>
                      <a:lnTo>
                        <a:pt x="1834" y="220"/>
                      </a:lnTo>
                      <a:lnTo>
                        <a:pt x="1834" y="212"/>
                      </a:lnTo>
                      <a:lnTo>
                        <a:pt x="1835" y="212"/>
                      </a:lnTo>
                      <a:lnTo>
                        <a:pt x="1836" y="210"/>
                      </a:lnTo>
                      <a:lnTo>
                        <a:pt x="1837" y="210"/>
                      </a:lnTo>
                      <a:lnTo>
                        <a:pt x="1837" y="208"/>
                      </a:lnTo>
                      <a:lnTo>
                        <a:pt x="1837" y="208"/>
                      </a:lnTo>
                      <a:lnTo>
                        <a:pt x="1839" y="206"/>
                      </a:lnTo>
                      <a:lnTo>
                        <a:pt x="1839" y="203"/>
                      </a:lnTo>
                      <a:lnTo>
                        <a:pt x="1837" y="202"/>
                      </a:lnTo>
                      <a:lnTo>
                        <a:pt x="1837" y="199"/>
                      </a:lnTo>
                      <a:lnTo>
                        <a:pt x="1837" y="199"/>
                      </a:lnTo>
                      <a:lnTo>
                        <a:pt x="1839" y="198"/>
                      </a:lnTo>
                      <a:lnTo>
                        <a:pt x="1839" y="198"/>
                      </a:lnTo>
                      <a:lnTo>
                        <a:pt x="1837" y="198"/>
                      </a:lnTo>
                      <a:lnTo>
                        <a:pt x="1837" y="195"/>
                      </a:lnTo>
                      <a:lnTo>
                        <a:pt x="1839" y="195"/>
                      </a:lnTo>
                      <a:lnTo>
                        <a:pt x="1839" y="193"/>
                      </a:lnTo>
                      <a:lnTo>
                        <a:pt x="1840" y="191"/>
                      </a:lnTo>
                      <a:lnTo>
                        <a:pt x="1841" y="190"/>
                      </a:lnTo>
                      <a:lnTo>
                        <a:pt x="1844" y="190"/>
                      </a:lnTo>
                      <a:lnTo>
                        <a:pt x="1844" y="189"/>
                      </a:lnTo>
                      <a:lnTo>
                        <a:pt x="1845" y="189"/>
                      </a:lnTo>
                      <a:lnTo>
                        <a:pt x="1848" y="187"/>
                      </a:lnTo>
                      <a:lnTo>
                        <a:pt x="1849" y="187"/>
                      </a:lnTo>
                      <a:lnTo>
                        <a:pt x="1853" y="187"/>
                      </a:lnTo>
                      <a:lnTo>
                        <a:pt x="1853" y="189"/>
                      </a:lnTo>
                      <a:lnTo>
                        <a:pt x="1853" y="190"/>
                      </a:lnTo>
                      <a:lnTo>
                        <a:pt x="1856" y="189"/>
                      </a:lnTo>
                      <a:lnTo>
                        <a:pt x="1856" y="190"/>
                      </a:lnTo>
                      <a:lnTo>
                        <a:pt x="1864" y="190"/>
                      </a:lnTo>
                      <a:lnTo>
                        <a:pt x="1864" y="191"/>
                      </a:lnTo>
                      <a:lnTo>
                        <a:pt x="1866" y="190"/>
                      </a:lnTo>
                      <a:lnTo>
                        <a:pt x="1874" y="190"/>
                      </a:lnTo>
                      <a:lnTo>
                        <a:pt x="1874" y="190"/>
                      </a:lnTo>
                      <a:lnTo>
                        <a:pt x="1875" y="190"/>
                      </a:lnTo>
                      <a:lnTo>
                        <a:pt x="1875" y="189"/>
                      </a:lnTo>
                      <a:lnTo>
                        <a:pt x="1878" y="189"/>
                      </a:lnTo>
                      <a:lnTo>
                        <a:pt x="1878" y="189"/>
                      </a:lnTo>
                      <a:lnTo>
                        <a:pt x="1879" y="187"/>
                      </a:lnTo>
                      <a:lnTo>
                        <a:pt x="1879" y="186"/>
                      </a:lnTo>
                      <a:lnTo>
                        <a:pt x="1882" y="185"/>
                      </a:lnTo>
                      <a:lnTo>
                        <a:pt x="1883" y="182"/>
                      </a:lnTo>
                      <a:close/>
                      <a:moveTo>
                        <a:pt x="1640" y="182"/>
                      </a:moveTo>
                      <a:lnTo>
                        <a:pt x="1642" y="182"/>
                      </a:lnTo>
                      <a:lnTo>
                        <a:pt x="1642" y="183"/>
                      </a:lnTo>
                      <a:lnTo>
                        <a:pt x="1644" y="185"/>
                      </a:lnTo>
                      <a:lnTo>
                        <a:pt x="1645" y="185"/>
                      </a:lnTo>
                      <a:lnTo>
                        <a:pt x="1646" y="186"/>
                      </a:lnTo>
                      <a:lnTo>
                        <a:pt x="1646" y="190"/>
                      </a:lnTo>
                      <a:lnTo>
                        <a:pt x="1646" y="190"/>
                      </a:lnTo>
                      <a:lnTo>
                        <a:pt x="1646" y="190"/>
                      </a:lnTo>
                      <a:lnTo>
                        <a:pt x="1645" y="189"/>
                      </a:lnTo>
                      <a:lnTo>
                        <a:pt x="1644" y="187"/>
                      </a:lnTo>
                      <a:lnTo>
                        <a:pt x="1642" y="186"/>
                      </a:lnTo>
                      <a:lnTo>
                        <a:pt x="1642" y="185"/>
                      </a:lnTo>
                      <a:lnTo>
                        <a:pt x="1640" y="183"/>
                      </a:lnTo>
                      <a:lnTo>
                        <a:pt x="1640" y="182"/>
                      </a:lnTo>
                      <a:lnTo>
                        <a:pt x="1640" y="182"/>
                      </a:lnTo>
                      <a:lnTo>
                        <a:pt x="1640" y="182"/>
                      </a:lnTo>
                      <a:close/>
                      <a:moveTo>
                        <a:pt x="1684" y="181"/>
                      </a:moveTo>
                      <a:lnTo>
                        <a:pt x="1687" y="181"/>
                      </a:lnTo>
                      <a:lnTo>
                        <a:pt x="1688" y="182"/>
                      </a:lnTo>
                      <a:lnTo>
                        <a:pt x="1688" y="183"/>
                      </a:lnTo>
                      <a:lnTo>
                        <a:pt x="1688" y="183"/>
                      </a:lnTo>
                      <a:lnTo>
                        <a:pt x="1687" y="182"/>
                      </a:lnTo>
                      <a:lnTo>
                        <a:pt x="1684" y="182"/>
                      </a:lnTo>
                      <a:lnTo>
                        <a:pt x="1684" y="181"/>
                      </a:lnTo>
                      <a:close/>
                      <a:moveTo>
                        <a:pt x="1679" y="177"/>
                      </a:moveTo>
                      <a:lnTo>
                        <a:pt x="1680" y="177"/>
                      </a:lnTo>
                      <a:lnTo>
                        <a:pt x="1680" y="179"/>
                      </a:lnTo>
                      <a:lnTo>
                        <a:pt x="1680" y="179"/>
                      </a:lnTo>
                      <a:lnTo>
                        <a:pt x="1680" y="178"/>
                      </a:lnTo>
                      <a:lnTo>
                        <a:pt x="1679" y="178"/>
                      </a:lnTo>
                      <a:lnTo>
                        <a:pt x="1679" y="177"/>
                      </a:lnTo>
                      <a:close/>
                      <a:moveTo>
                        <a:pt x="1909" y="174"/>
                      </a:moveTo>
                      <a:lnTo>
                        <a:pt x="1912" y="176"/>
                      </a:lnTo>
                      <a:lnTo>
                        <a:pt x="1912" y="177"/>
                      </a:lnTo>
                      <a:lnTo>
                        <a:pt x="1912" y="177"/>
                      </a:lnTo>
                      <a:lnTo>
                        <a:pt x="1912" y="178"/>
                      </a:lnTo>
                      <a:lnTo>
                        <a:pt x="1912" y="178"/>
                      </a:lnTo>
                      <a:lnTo>
                        <a:pt x="1912" y="178"/>
                      </a:lnTo>
                      <a:lnTo>
                        <a:pt x="1911" y="179"/>
                      </a:lnTo>
                      <a:lnTo>
                        <a:pt x="1911" y="181"/>
                      </a:lnTo>
                      <a:lnTo>
                        <a:pt x="1912" y="181"/>
                      </a:lnTo>
                      <a:lnTo>
                        <a:pt x="1912" y="182"/>
                      </a:lnTo>
                      <a:lnTo>
                        <a:pt x="1912" y="182"/>
                      </a:lnTo>
                      <a:lnTo>
                        <a:pt x="1911" y="189"/>
                      </a:lnTo>
                      <a:lnTo>
                        <a:pt x="1912" y="189"/>
                      </a:lnTo>
                      <a:lnTo>
                        <a:pt x="1912" y="187"/>
                      </a:lnTo>
                      <a:lnTo>
                        <a:pt x="1915" y="186"/>
                      </a:lnTo>
                      <a:lnTo>
                        <a:pt x="1915" y="185"/>
                      </a:lnTo>
                      <a:lnTo>
                        <a:pt x="1917" y="185"/>
                      </a:lnTo>
                      <a:lnTo>
                        <a:pt x="1917" y="186"/>
                      </a:lnTo>
                      <a:lnTo>
                        <a:pt x="1919" y="187"/>
                      </a:lnTo>
                      <a:lnTo>
                        <a:pt x="1916" y="189"/>
                      </a:lnTo>
                      <a:lnTo>
                        <a:pt x="1913" y="191"/>
                      </a:lnTo>
                      <a:lnTo>
                        <a:pt x="1917" y="191"/>
                      </a:lnTo>
                      <a:lnTo>
                        <a:pt x="1919" y="196"/>
                      </a:lnTo>
                      <a:lnTo>
                        <a:pt x="1916" y="196"/>
                      </a:lnTo>
                      <a:lnTo>
                        <a:pt x="1916" y="196"/>
                      </a:lnTo>
                      <a:lnTo>
                        <a:pt x="1915" y="195"/>
                      </a:lnTo>
                      <a:lnTo>
                        <a:pt x="1913" y="194"/>
                      </a:lnTo>
                      <a:lnTo>
                        <a:pt x="1912" y="194"/>
                      </a:lnTo>
                      <a:lnTo>
                        <a:pt x="1911" y="194"/>
                      </a:lnTo>
                      <a:lnTo>
                        <a:pt x="1909" y="195"/>
                      </a:lnTo>
                      <a:lnTo>
                        <a:pt x="1909" y="196"/>
                      </a:lnTo>
                      <a:lnTo>
                        <a:pt x="1909" y="198"/>
                      </a:lnTo>
                      <a:lnTo>
                        <a:pt x="1909" y="199"/>
                      </a:lnTo>
                      <a:lnTo>
                        <a:pt x="1909" y="200"/>
                      </a:lnTo>
                      <a:lnTo>
                        <a:pt x="1911" y="203"/>
                      </a:lnTo>
                      <a:lnTo>
                        <a:pt x="1912" y="203"/>
                      </a:lnTo>
                      <a:lnTo>
                        <a:pt x="1912" y="203"/>
                      </a:lnTo>
                      <a:lnTo>
                        <a:pt x="1913" y="204"/>
                      </a:lnTo>
                      <a:lnTo>
                        <a:pt x="1913" y="206"/>
                      </a:lnTo>
                      <a:lnTo>
                        <a:pt x="1912" y="206"/>
                      </a:lnTo>
                      <a:lnTo>
                        <a:pt x="1912" y="206"/>
                      </a:lnTo>
                      <a:lnTo>
                        <a:pt x="1911" y="204"/>
                      </a:lnTo>
                      <a:lnTo>
                        <a:pt x="1909" y="203"/>
                      </a:lnTo>
                      <a:lnTo>
                        <a:pt x="1908" y="203"/>
                      </a:lnTo>
                      <a:lnTo>
                        <a:pt x="1908" y="202"/>
                      </a:lnTo>
                      <a:lnTo>
                        <a:pt x="1908" y="202"/>
                      </a:lnTo>
                      <a:lnTo>
                        <a:pt x="1907" y="200"/>
                      </a:lnTo>
                      <a:lnTo>
                        <a:pt x="1907" y="199"/>
                      </a:lnTo>
                      <a:lnTo>
                        <a:pt x="1907" y="199"/>
                      </a:lnTo>
                      <a:lnTo>
                        <a:pt x="1907" y="198"/>
                      </a:lnTo>
                      <a:lnTo>
                        <a:pt x="1907" y="196"/>
                      </a:lnTo>
                      <a:lnTo>
                        <a:pt x="1908" y="196"/>
                      </a:lnTo>
                      <a:lnTo>
                        <a:pt x="1907" y="193"/>
                      </a:lnTo>
                      <a:lnTo>
                        <a:pt x="1908" y="191"/>
                      </a:lnTo>
                      <a:lnTo>
                        <a:pt x="1908" y="190"/>
                      </a:lnTo>
                      <a:lnTo>
                        <a:pt x="1907" y="189"/>
                      </a:lnTo>
                      <a:lnTo>
                        <a:pt x="1906" y="187"/>
                      </a:lnTo>
                      <a:lnTo>
                        <a:pt x="1906" y="185"/>
                      </a:lnTo>
                      <a:lnTo>
                        <a:pt x="1906" y="185"/>
                      </a:lnTo>
                      <a:lnTo>
                        <a:pt x="1907" y="181"/>
                      </a:lnTo>
                      <a:lnTo>
                        <a:pt x="1907" y="181"/>
                      </a:lnTo>
                      <a:lnTo>
                        <a:pt x="1907" y="178"/>
                      </a:lnTo>
                      <a:lnTo>
                        <a:pt x="1908" y="178"/>
                      </a:lnTo>
                      <a:lnTo>
                        <a:pt x="1908" y="177"/>
                      </a:lnTo>
                      <a:lnTo>
                        <a:pt x="1908" y="177"/>
                      </a:lnTo>
                      <a:lnTo>
                        <a:pt x="1909" y="176"/>
                      </a:lnTo>
                      <a:lnTo>
                        <a:pt x="1909" y="174"/>
                      </a:lnTo>
                      <a:close/>
                      <a:moveTo>
                        <a:pt x="324" y="173"/>
                      </a:moveTo>
                      <a:lnTo>
                        <a:pt x="325" y="173"/>
                      </a:lnTo>
                      <a:lnTo>
                        <a:pt x="325" y="173"/>
                      </a:lnTo>
                      <a:lnTo>
                        <a:pt x="324" y="173"/>
                      </a:lnTo>
                      <a:lnTo>
                        <a:pt x="324" y="173"/>
                      </a:lnTo>
                      <a:lnTo>
                        <a:pt x="324" y="173"/>
                      </a:lnTo>
                      <a:close/>
                      <a:moveTo>
                        <a:pt x="1915" y="170"/>
                      </a:moveTo>
                      <a:lnTo>
                        <a:pt x="1916" y="172"/>
                      </a:lnTo>
                      <a:lnTo>
                        <a:pt x="1916" y="172"/>
                      </a:lnTo>
                      <a:lnTo>
                        <a:pt x="1917" y="173"/>
                      </a:lnTo>
                      <a:lnTo>
                        <a:pt x="1917" y="173"/>
                      </a:lnTo>
                      <a:lnTo>
                        <a:pt x="1919" y="173"/>
                      </a:lnTo>
                      <a:lnTo>
                        <a:pt x="1919" y="176"/>
                      </a:lnTo>
                      <a:lnTo>
                        <a:pt x="1920" y="177"/>
                      </a:lnTo>
                      <a:lnTo>
                        <a:pt x="1919" y="177"/>
                      </a:lnTo>
                      <a:lnTo>
                        <a:pt x="1919" y="178"/>
                      </a:lnTo>
                      <a:lnTo>
                        <a:pt x="1916" y="178"/>
                      </a:lnTo>
                      <a:lnTo>
                        <a:pt x="1916" y="176"/>
                      </a:lnTo>
                      <a:lnTo>
                        <a:pt x="1915" y="176"/>
                      </a:lnTo>
                      <a:lnTo>
                        <a:pt x="1915" y="176"/>
                      </a:lnTo>
                      <a:lnTo>
                        <a:pt x="1915" y="170"/>
                      </a:lnTo>
                      <a:close/>
                      <a:moveTo>
                        <a:pt x="1627" y="168"/>
                      </a:moveTo>
                      <a:lnTo>
                        <a:pt x="1628" y="169"/>
                      </a:lnTo>
                      <a:lnTo>
                        <a:pt x="1629" y="169"/>
                      </a:lnTo>
                      <a:lnTo>
                        <a:pt x="1631" y="170"/>
                      </a:lnTo>
                      <a:lnTo>
                        <a:pt x="1631" y="172"/>
                      </a:lnTo>
                      <a:lnTo>
                        <a:pt x="1628" y="170"/>
                      </a:lnTo>
                      <a:lnTo>
                        <a:pt x="1627" y="168"/>
                      </a:lnTo>
                      <a:close/>
                      <a:moveTo>
                        <a:pt x="849" y="156"/>
                      </a:moveTo>
                      <a:lnTo>
                        <a:pt x="850" y="156"/>
                      </a:lnTo>
                      <a:lnTo>
                        <a:pt x="850" y="160"/>
                      </a:lnTo>
                      <a:lnTo>
                        <a:pt x="847" y="160"/>
                      </a:lnTo>
                      <a:lnTo>
                        <a:pt x="847" y="159"/>
                      </a:lnTo>
                      <a:lnTo>
                        <a:pt x="848" y="159"/>
                      </a:lnTo>
                      <a:lnTo>
                        <a:pt x="849" y="156"/>
                      </a:lnTo>
                      <a:close/>
                      <a:moveTo>
                        <a:pt x="1734" y="155"/>
                      </a:moveTo>
                      <a:lnTo>
                        <a:pt x="1737" y="155"/>
                      </a:lnTo>
                      <a:lnTo>
                        <a:pt x="1737" y="156"/>
                      </a:lnTo>
                      <a:lnTo>
                        <a:pt x="1737" y="156"/>
                      </a:lnTo>
                      <a:lnTo>
                        <a:pt x="1737" y="157"/>
                      </a:lnTo>
                      <a:lnTo>
                        <a:pt x="1737" y="159"/>
                      </a:lnTo>
                      <a:lnTo>
                        <a:pt x="1735" y="159"/>
                      </a:lnTo>
                      <a:lnTo>
                        <a:pt x="1734" y="159"/>
                      </a:lnTo>
                      <a:lnTo>
                        <a:pt x="1734" y="155"/>
                      </a:lnTo>
                      <a:close/>
                      <a:moveTo>
                        <a:pt x="1624" y="136"/>
                      </a:moveTo>
                      <a:lnTo>
                        <a:pt x="1627" y="136"/>
                      </a:lnTo>
                      <a:lnTo>
                        <a:pt x="1628" y="138"/>
                      </a:lnTo>
                      <a:lnTo>
                        <a:pt x="1631" y="140"/>
                      </a:lnTo>
                      <a:lnTo>
                        <a:pt x="1632" y="140"/>
                      </a:lnTo>
                      <a:lnTo>
                        <a:pt x="1632" y="140"/>
                      </a:lnTo>
                      <a:lnTo>
                        <a:pt x="1633" y="140"/>
                      </a:lnTo>
                      <a:lnTo>
                        <a:pt x="1635" y="140"/>
                      </a:lnTo>
                      <a:lnTo>
                        <a:pt x="1636" y="140"/>
                      </a:lnTo>
                      <a:lnTo>
                        <a:pt x="1636" y="140"/>
                      </a:lnTo>
                      <a:lnTo>
                        <a:pt x="1636" y="140"/>
                      </a:lnTo>
                      <a:lnTo>
                        <a:pt x="1637" y="140"/>
                      </a:lnTo>
                      <a:lnTo>
                        <a:pt x="1637" y="140"/>
                      </a:lnTo>
                      <a:lnTo>
                        <a:pt x="1640" y="140"/>
                      </a:lnTo>
                      <a:lnTo>
                        <a:pt x="1641" y="140"/>
                      </a:lnTo>
                      <a:lnTo>
                        <a:pt x="1644" y="140"/>
                      </a:lnTo>
                      <a:lnTo>
                        <a:pt x="1644" y="141"/>
                      </a:lnTo>
                      <a:lnTo>
                        <a:pt x="1645" y="143"/>
                      </a:lnTo>
                      <a:lnTo>
                        <a:pt x="1646" y="143"/>
                      </a:lnTo>
                      <a:lnTo>
                        <a:pt x="1646" y="145"/>
                      </a:lnTo>
                      <a:lnTo>
                        <a:pt x="1648" y="147"/>
                      </a:lnTo>
                      <a:lnTo>
                        <a:pt x="1648" y="149"/>
                      </a:lnTo>
                      <a:lnTo>
                        <a:pt x="1650" y="149"/>
                      </a:lnTo>
                      <a:lnTo>
                        <a:pt x="1652" y="151"/>
                      </a:lnTo>
                      <a:lnTo>
                        <a:pt x="1653" y="151"/>
                      </a:lnTo>
                      <a:lnTo>
                        <a:pt x="1653" y="152"/>
                      </a:lnTo>
                      <a:lnTo>
                        <a:pt x="1653" y="153"/>
                      </a:lnTo>
                      <a:lnTo>
                        <a:pt x="1653" y="153"/>
                      </a:lnTo>
                      <a:lnTo>
                        <a:pt x="1654" y="153"/>
                      </a:lnTo>
                      <a:lnTo>
                        <a:pt x="1656" y="155"/>
                      </a:lnTo>
                      <a:lnTo>
                        <a:pt x="1656" y="157"/>
                      </a:lnTo>
                      <a:lnTo>
                        <a:pt x="1658" y="159"/>
                      </a:lnTo>
                      <a:lnTo>
                        <a:pt x="1659" y="160"/>
                      </a:lnTo>
                      <a:lnTo>
                        <a:pt x="1661" y="160"/>
                      </a:lnTo>
                      <a:lnTo>
                        <a:pt x="1661" y="161"/>
                      </a:lnTo>
                      <a:lnTo>
                        <a:pt x="1663" y="161"/>
                      </a:lnTo>
                      <a:lnTo>
                        <a:pt x="1665" y="162"/>
                      </a:lnTo>
                      <a:lnTo>
                        <a:pt x="1665" y="162"/>
                      </a:lnTo>
                      <a:lnTo>
                        <a:pt x="1666" y="164"/>
                      </a:lnTo>
                      <a:lnTo>
                        <a:pt x="1666" y="165"/>
                      </a:lnTo>
                      <a:lnTo>
                        <a:pt x="1666" y="166"/>
                      </a:lnTo>
                      <a:lnTo>
                        <a:pt x="1666" y="166"/>
                      </a:lnTo>
                      <a:lnTo>
                        <a:pt x="1669" y="166"/>
                      </a:lnTo>
                      <a:lnTo>
                        <a:pt x="1669" y="172"/>
                      </a:lnTo>
                      <a:lnTo>
                        <a:pt x="1670" y="173"/>
                      </a:lnTo>
                      <a:lnTo>
                        <a:pt x="1673" y="176"/>
                      </a:lnTo>
                      <a:lnTo>
                        <a:pt x="1674" y="177"/>
                      </a:lnTo>
                      <a:lnTo>
                        <a:pt x="1674" y="176"/>
                      </a:lnTo>
                      <a:lnTo>
                        <a:pt x="1675" y="174"/>
                      </a:lnTo>
                      <a:lnTo>
                        <a:pt x="1675" y="174"/>
                      </a:lnTo>
                      <a:lnTo>
                        <a:pt x="1675" y="174"/>
                      </a:lnTo>
                      <a:lnTo>
                        <a:pt x="1676" y="176"/>
                      </a:lnTo>
                      <a:lnTo>
                        <a:pt x="1678" y="177"/>
                      </a:lnTo>
                      <a:lnTo>
                        <a:pt x="1678" y="178"/>
                      </a:lnTo>
                      <a:lnTo>
                        <a:pt x="1679" y="181"/>
                      </a:lnTo>
                      <a:lnTo>
                        <a:pt x="1683" y="183"/>
                      </a:lnTo>
                      <a:lnTo>
                        <a:pt x="1683" y="187"/>
                      </a:lnTo>
                      <a:lnTo>
                        <a:pt x="1684" y="187"/>
                      </a:lnTo>
                      <a:lnTo>
                        <a:pt x="1684" y="187"/>
                      </a:lnTo>
                      <a:lnTo>
                        <a:pt x="1684" y="189"/>
                      </a:lnTo>
                      <a:lnTo>
                        <a:pt x="1687" y="189"/>
                      </a:lnTo>
                      <a:lnTo>
                        <a:pt x="1687" y="190"/>
                      </a:lnTo>
                      <a:lnTo>
                        <a:pt x="1688" y="190"/>
                      </a:lnTo>
                      <a:lnTo>
                        <a:pt x="1690" y="190"/>
                      </a:lnTo>
                      <a:lnTo>
                        <a:pt x="1690" y="189"/>
                      </a:lnTo>
                      <a:lnTo>
                        <a:pt x="1691" y="187"/>
                      </a:lnTo>
                      <a:lnTo>
                        <a:pt x="1691" y="187"/>
                      </a:lnTo>
                      <a:lnTo>
                        <a:pt x="1691" y="186"/>
                      </a:lnTo>
                      <a:lnTo>
                        <a:pt x="1692" y="186"/>
                      </a:lnTo>
                      <a:lnTo>
                        <a:pt x="1692" y="187"/>
                      </a:lnTo>
                      <a:lnTo>
                        <a:pt x="1692" y="187"/>
                      </a:lnTo>
                      <a:lnTo>
                        <a:pt x="1692" y="190"/>
                      </a:lnTo>
                      <a:lnTo>
                        <a:pt x="1692" y="190"/>
                      </a:lnTo>
                      <a:lnTo>
                        <a:pt x="1691" y="191"/>
                      </a:lnTo>
                      <a:lnTo>
                        <a:pt x="1695" y="191"/>
                      </a:lnTo>
                      <a:lnTo>
                        <a:pt x="1695" y="194"/>
                      </a:lnTo>
                      <a:lnTo>
                        <a:pt x="1696" y="195"/>
                      </a:lnTo>
                      <a:lnTo>
                        <a:pt x="1696" y="195"/>
                      </a:lnTo>
                      <a:lnTo>
                        <a:pt x="1696" y="196"/>
                      </a:lnTo>
                      <a:lnTo>
                        <a:pt x="1697" y="196"/>
                      </a:lnTo>
                      <a:lnTo>
                        <a:pt x="1697" y="198"/>
                      </a:lnTo>
                      <a:lnTo>
                        <a:pt x="1697" y="198"/>
                      </a:lnTo>
                      <a:lnTo>
                        <a:pt x="1697" y="199"/>
                      </a:lnTo>
                      <a:lnTo>
                        <a:pt x="1699" y="199"/>
                      </a:lnTo>
                      <a:lnTo>
                        <a:pt x="1699" y="200"/>
                      </a:lnTo>
                      <a:lnTo>
                        <a:pt x="1697" y="202"/>
                      </a:lnTo>
                      <a:lnTo>
                        <a:pt x="1696" y="203"/>
                      </a:lnTo>
                      <a:lnTo>
                        <a:pt x="1696" y="204"/>
                      </a:lnTo>
                      <a:lnTo>
                        <a:pt x="1696" y="210"/>
                      </a:lnTo>
                      <a:lnTo>
                        <a:pt x="1697" y="210"/>
                      </a:lnTo>
                      <a:lnTo>
                        <a:pt x="1697" y="210"/>
                      </a:lnTo>
                      <a:lnTo>
                        <a:pt x="1699" y="211"/>
                      </a:lnTo>
                      <a:lnTo>
                        <a:pt x="1699" y="211"/>
                      </a:lnTo>
                      <a:lnTo>
                        <a:pt x="1700" y="211"/>
                      </a:lnTo>
                      <a:lnTo>
                        <a:pt x="1700" y="210"/>
                      </a:lnTo>
                      <a:lnTo>
                        <a:pt x="1701" y="210"/>
                      </a:lnTo>
                      <a:lnTo>
                        <a:pt x="1701" y="211"/>
                      </a:lnTo>
                      <a:lnTo>
                        <a:pt x="1701" y="211"/>
                      </a:lnTo>
                      <a:lnTo>
                        <a:pt x="1704" y="211"/>
                      </a:lnTo>
                      <a:lnTo>
                        <a:pt x="1707" y="211"/>
                      </a:lnTo>
                      <a:lnTo>
                        <a:pt x="1705" y="213"/>
                      </a:lnTo>
                      <a:lnTo>
                        <a:pt x="1705" y="216"/>
                      </a:lnTo>
                      <a:lnTo>
                        <a:pt x="1705" y="217"/>
                      </a:lnTo>
                      <a:lnTo>
                        <a:pt x="1705" y="217"/>
                      </a:lnTo>
                      <a:lnTo>
                        <a:pt x="1707" y="219"/>
                      </a:lnTo>
                      <a:lnTo>
                        <a:pt x="1708" y="220"/>
                      </a:lnTo>
                      <a:lnTo>
                        <a:pt x="1708" y="220"/>
                      </a:lnTo>
                      <a:lnTo>
                        <a:pt x="1708" y="221"/>
                      </a:lnTo>
                      <a:lnTo>
                        <a:pt x="1708" y="223"/>
                      </a:lnTo>
                      <a:lnTo>
                        <a:pt x="1708" y="223"/>
                      </a:lnTo>
                      <a:lnTo>
                        <a:pt x="1708" y="223"/>
                      </a:lnTo>
                      <a:lnTo>
                        <a:pt x="1709" y="224"/>
                      </a:lnTo>
                      <a:lnTo>
                        <a:pt x="1709" y="224"/>
                      </a:lnTo>
                      <a:lnTo>
                        <a:pt x="1709" y="224"/>
                      </a:lnTo>
                      <a:lnTo>
                        <a:pt x="1711" y="224"/>
                      </a:lnTo>
                      <a:lnTo>
                        <a:pt x="1712" y="224"/>
                      </a:lnTo>
                      <a:lnTo>
                        <a:pt x="1713" y="224"/>
                      </a:lnTo>
                      <a:lnTo>
                        <a:pt x="1714" y="224"/>
                      </a:lnTo>
                      <a:lnTo>
                        <a:pt x="1714" y="224"/>
                      </a:lnTo>
                      <a:lnTo>
                        <a:pt x="1716" y="224"/>
                      </a:lnTo>
                      <a:lnTo>
                        <a:pt x="1716" y="229"/>
                      </a:lnTo>
                      <a:lnTo>
                        <a:pt x="1717" y="229"/>
                      </a:lnTo>
                      <a:lnTo>
                        <a:pt x="1717" y="231"/>
                      </a:lnTo>
                      <a:lnTo>
                        <a:pt x="1717" y="231"/>
                      </a:lnTo>
                      <a:lnTo>
                        <a:pt x="1718" y="232"/>
                      </a:lnTo>
                      <a:lnTo>
                        <a:pt x="1718" y="232"/>
                      </a:lnTo>
                      <a:lnTo>
                        <a:pt x="1720" y="233"/>
                      </a:lnTo>
                      <a:lnTo>
                        <a:pt x="1720" y="234"/>
                      </a:lnTo>
                      <a:lnTo>
                        <a:pt x="1718" y="236"/>
                      </a:lnTo>
                      <a:lnTo>
                        <a:pt x="1718" y="238"/>
                      </a:lnTo>
                      <a:lnTo>
                        <a:pt x="1717" y="240"/>
                      </a:lnTo>
                      <a:lnTo>
                        <a:pt x="1717" y="242"/>
                      </a:lnTo>
                      <a:lnTo>
                        <a:pt x="1717" y="242"/>
                      </a:lnTo>
                      <a:lnTo>
                        <a:pt x="1717" y="245"/>
                      </a:lnTo>
                      <a:lnTo>
                        <a:pt x="1717" y="245"/>
                      </a:lnTo>
                      <a:lnTo>
                        <a:pt x="1717" y="245"/>
                      </a:lnTo>
                      <a:lnTo>
                        <a:pt x="1717" y="254"/>
                      </a:lnTo>
                      <a:lnTo>
                        <a:pt x="1717" y="254"/>
                      </a:lnTo>
                      <a:lnTo>
                        <a:pt x="1717" y="254"/>
                      </a:lnTo>
                      <a:lnTo>
                        <a:pt x="1713" y="253"/>
                      </a:lnTo>
                      <a:lnTo>
                        <a:pt x="1713" y="254"/>
                      </a:lnTo>
                      <a:lnTo>
                        <a:pt x="1711" y="254"/>
                      </a:lnTo>
                      <a:lnTo>
                        <a:pt x="1709" y="254"/>
                      </a:lnTo>
                      <a:lnTo>
                        <a:pt x="1708" y="254"/>
                      </a:lnTo>
                      <a:lnTo>
                        <a:pt x="1705" y="253"/>
                      </a:lnTo>
                      <a:lnTo>
                        <a:pt x="1705" y="254"/>
                      </a:lnTo>
                      <a:lnTo>
                        <a:pt x="1707" y="255"/>
                      </a:lnTo>
                      <a:lnTo>
                        <a:pt x="1708" y="257"/>
                      </a:lnTo>
                      <a:lnTo>
                        <a:pt x="1704" y="257"/>
                      </a:lnTo>
                      <a:lnTo>
                        <a:pt x="1703" y="255"/>
                      </a:lnTo>
                      <a:lnTo>
                        <a:pt x="1701" y="254"/>
                      </a:lnTo>
                      <a:lnTo>
                        <a:pt x="1700" y="254"/>
                      </a:lnTo>
                      <a:lnTo>
                        <a:pt x="1699" y="253"/>
                      </a:lnTo>
                      <a:lnTo>
                        <a:pt x="1697" y="250"/>
                      </a:lnTo>
                      <a:lnTo>
                        <a:pt x="1695" y="250"/>
                      </a:lnTo>
                      <a:lnTo>
                        <a:pt x="1693" y="249"/>
                      </a:lnTo>
                      <a:lnTo>
                        <a:pt x="1690" y="248"/>
                      </a:lnTo>
                      <a:lnTo>
                        <a:pt x="1688" y="244"/>
                      </a:lnTo>
                      <a:lnTo>
                        <a:pt x="1687" y="244"/>
                      </a:lnTo>
                      <a:lnTo>
                        <a:pt x="1687" y="242"/>
                      </a:lnTo>
                      <a:lnTo>
                        <a:pt x="1687" y="242"/>
                      </a:lnTo>
                      <a:lnTo>
                        <a:pt x="1687" y="240"/>
                      </a:lnTo>
                      <a:lnTo>
                        <a:pt x="1686" y="240"/>
                      </a:lnTo>
                      <a:lnTo>
                        <a:pt x="1686" y="237"/>
                      </a:lnTo>
                      <a:lnTo>
                        <a:pt x="1684" y="237"/>
                      </a:lnTo>
                      <a:lnTo>
                        <a:pt x="1683" y="233"/>
                      </a:lnTo>
                      <a:lnTo>
                        <a:pt x="1682" y="233"/>
                      </a:lnTo>
                      <a:lnTo>
                        <a:pt x="1682" y="232"/>
                      </a:lnTo>
                      <a:lnTo>
                        <a:pt x="1680" y="231"/>
                      </a:lnTo>
                      <a:lnTo>
                        <a:pt x="1680" y="228"/>
                      </a:lnTo>
                      <a:lnTo>
                        <a:pt x="1679" y="227"/>
                      </a:lnTo>
                      <a:lnTo>
                        <a:pt x="1679" y="227"/>
                      </a:lnTo>
                      <a:lnTo>
                        <a:pt x="1679" y="225"/>
                      </a:lnTo>
                      <a:lnTo>
                        <a:pt x="1678" y="225"/>
                      </a:lnTo>
                      <a:lnTo>
                        <a:pt x="1678" y="223"/>
                      </a:lnTo>
                      <a:lnTo>
                        <a:pt x="1675" y="221"/>
                      </a:lnTo>
                      <a:lnTo>
                        <a:pt x="1675" y="216"/>
                      </a:lnTo>
                      <a:lnTo>
                        <a:pt x="1674" y="216"/>
                      </a:lnTo>
                      <a:lnTo>
                        <a:pt x="1674" y="213"/>
                      </a:lnTo>
                      <a:lnTo>
                        <a:pt x="1673" y="213"/>
                      </a:lnTo>
                      <a:lnTo>
                        <a:pt x="1671" y="211"/>
                      </a:lnTo>
                      <a:lnTo>
                        <a:pt x="1671" y="211"/>
                      </a:lnTo>
                      <a:lnTo>
                        <a:pt x="1671" y="210"/>
                      </a:lnTo>
                      <a:lnTo>
                        <a:pt x="1670" y="210"/>
                      </a:lnTo>
                      <a:lnTo>
                        <a:pt x="1670" y="210"/>
                      </a:lnTo>
                      <a:lnTo>
                        <a:pt x="1670" y="210"/>
                      </a:lnTo>
                      <a:lnTo>
                        <a:pt x="1670" y="208"/>
                      </a:lnTo>
                      <a:lnTo>
                        <a:pt x="1669" y="207"/>
                      </a:lnTo>
                      <a:lnTo>
                        <a:pt x="1669" y="206"/>
                      </a:lnTo>
                      <a:lnTo>
                        <a:pt x="1667" y="206"/>
                      </a:lnTo>
                      <a:lnTo>
                        <a:pt x="1667" y="204"/>
                      </a:lnTo>
                      <a:lnTo>
                        <a:pt x="1666" y="204"/>
                      </a:lnTo>
                      <a:lnTo>
                        <a:pt x="1666" y="203"/>
                      </a:lnTo>
                      <a:lnTo>
                        <a:pt x="1663" y="202"/>
                      </a:lnTo>
                      <a:lnTo>
                        <a:pt x="1663" y="200"/>
                      </a:lnTo>
                      <a:lnTo>
                        <a:pt x="1663" y="200"/>
                      </a:lnTo>
                      <a:lnTo>
                        <a:pt x="1662" y="199"/>
                      </a:lnTo>
                      <a:lnTo>
                        <a:pt x="1661" y="196"/>
                      </a:lnTo>
                      <a:lnTo>
                        <a:pt x="1659" y="196"/>
                      </a:lnTo>
                      <a:lnTo>
                        <a:pt x="1659" y="195"/>
                      </a:lnTo>
                      <a:lnTo>
                        <a:pt x="1658" y="195"/>
                      </a:lnTo>
                      <a:lnTo>
                        <a:pt x="1657" y="195"/>
                      </a:lnTo>
                      <a:lnTo>
                        <a:pt x="1657" y="193"/>
                      </a:lnTo>
                      <a:lnTo>
                        <a:pt x="1657" y="193"/>
                      </a:lnTo>
                      <a:lnTo>
                        <a:pt x="1657" y="191"/>
                      </a:lnTo>
                      <a:lnTo>
                        <a:pt x="1656" y="191"/>
                      </a:lnTo>
                      <a:lnTo>
                        <a:pt x="1656" y="187"/>
                      </a:lnTo>
                      <a:lnTo>
                        <a:pt x="1654" y="187"/>
                      </a:lnTo>
                      <a:lnTo>
                        <a:pt x="1654" y="185"/>
                      </a:lnTo>
                      <a:lnTo>
                        <a:pt x="1654" y="183"/>
                      </a:lnTo>
                      <a:lnTo>
                        <a:pt x="1654" y="181"/>
                      </a:lnTo>
                      <a:lnTo>
                        <a:pt x="1654" y="179"/>
                      </a:lnTo>
                      <a:lnTo>
                        <a:pt x="1652" y="178"/>
                      </a:lnTo>
                      <a:lnTo>
                        <a:pt x="1649" y="176"/>
                      </a:lnTo>
                      <a:lnTo>
                        <a:pt x="1645" y="176"/>
                      </a:lnTo>
                      <a:lnTo>
                        <a:pt x="1644" y="170"/>
                      </a:lnTo>
                      <a:lnTo>
                        <a:pt x="1642" y="169"/>
                      </a:lnTo>
                      <a:lnTo>
                        <a:pt x="1642" y="168"/>
                      </a:lnTo>
                      <a:lnTo>
                        <a:pt x="1641" y="168"/>
                      </a:lnTo>
                      <a:lnTo>
                        <a:pt x="1641" y="166"/>
                      </a:lnTo>
                      <a:lnTo>
                        <a:pt x="1641" y="166"/>
                      </a:lnTo>
                      <a:lnTo>
                        <a:pt x="1640" y="165"/>
                      </a:lnTo>
                      <a:lnTo>
                        <a:pt x="1637" y="162"/>
                      </a:lnTo>
                      <a:lnTo>
                        <a:pt x="1637" y="160"/>
                      </a:lnTo>
                      <a:lnTo>
                        <a:pt x="1636" y="160"/>
                      </a:lnTo>
                      <a:lnTo>
                        <a:pt x="1636" y="159"/>
                      </a:lnTo>
                      <a:lnTo>
                        <a:pt x="1635" y="159"/>
                      </a:lnTo>
                      <a:lnTo>
                        <a:pt x="1635" y="159"/>
                      </a:lnTo>
                      <a:lnTo>
                        <a:pt x="1633" y="159"/>
                      </a:lnTo>
                      <a:lnTo>
                        <a:pt x="1632" y="156"/>
                      </a:lnTo>
                      <a:lnTo>
                        <a:pt x="1629" y="155"/>
                      </a:lnTo>
                      <a:lnTo>
                        <a:pt x="1629" y="153"/>
                      </a:lnTo>
                      <a:lnTo>
                        <a:pt x="1628" y="153"/>
                      </a:lnTo>
                      <a:lnTo>
                        <a:pt x="1628" y="152"/>
                      </a:lnTo>
                      <a:lnTo>
                        <a:pt x="1625" y="151"/>
                      </a:lnTo>
                      <a:lnTo>
                        <a:pt x="1625" y="149"/>
                      </a:lnTo>
                      <a:lnTo>
                        <a:pt x="1624" y="148"/>
                      </a:lnTo>
                      <a:lnTo>
                        <a:pt x="1624" y="147"/>
                      </a:lnTo>
                      <a:lnTo>
                        <a:pt x="1623" y="147"/>
                      </a:lnTo>
                      <a:lnTo>
                        <a:pt x="1623" y="145"/>
                      </a:lnTo>
                      <a:lnTo>
                        <a:pt x="1623" y="145"/>
                      </a:lnTo>
                      <a:lnTo>
                        <a:pt x="1623" y="144"/>
                      </a:lnTo>
                      <a:lnTo>
                        <a:pt x="1621" y="143"/>
                      </a:lnTo>
                      <a:lnTo>
                        <a:pt x="1621" y="136"/>
                      </a:lnTo>
                      <a:lnTo>
                        <a:pt x="1624" y="136"/>
                      </a:lnTo>
                      <a:close/>
                      <a:moveTo>
                        <a:pt x="1856" y="128"/>
                      </a:moveTo>
                      <a:lnTo>
                        <a:pt x="1857" y="128"/>
                      </a:lnTo>
                      <a:lnTo>
                        <a:pt x="1857" y="130"/>
                      </a:lnTo>
                      <a:lnTo>
                        <a:pt x="1857" y="130"/>
                      </a:lnTo>
                      <a:lnTo>
                        <a:pt x="1857" y="130"/>
                      </a:lnTo>
                      <a:lnTo>
                        <a:pt x="1856" y="128"/>
                      </a:lnTo>
                      <a:close/>
                      <a:moveTo>
                        <a:pt x="1814" y="126"/>
                      </a:moveTo>
                      <a:lnTo>
                        <a:pt x="1815" y="126"/>
                      </a:lnTo>
                      <a:lnTo>
                        <a:pt x="1815" y="126"/>
                      </a:lnTo>
                      <a:lnTo>
                        <a:pt x="1815" y="127"/>
                      </a:lnTo>
                      <a:lnTo>
                        <a:pt x="1817" y="127"/>
                      </a:lnTo>
                      <a:lnTo>
                        <a:pt x="1817" y="128"/>
                      </a:lnTo>
                      <a:lnTo>
                        <a:pt x="1819" y="128"/>
                      </a:lnTo>
                      <a:lnTo>
                        <a:pt x="1819" y="127"/>
                      </a:lnTo>
                      <a:lnTo>
                        <a:pt x="1820" y="127"/>
                      </a:lnTo>
                      <a:lnTo>
                        <a:pt x="1820" y="130"/>
                      </a:lnTo>
                      <a:lnTo>
                        <a:pt x="1823" y="130"/>
                      </a:lnTo>
                      <a:lnTo>
                        <a:pt x="1823" y="130"/>
                      </a:lnTo>
                      <a:lnTo>
                        <a:pt x="1824" y="131"/>
                      </a:lnTo>
                      <a:lnTo>
                        <a:pt x="1824" y="132"/>
                      </a:lnTo>
                      <a:lnTo>
                        <a:pt x="1824" y="134"/>
                      </a:lnTo>
                      <a:lnTo>
                        <a:pt x="1824" y="136"/>
                      </a:lnTo>
                      <a:lnTo>
                        <a:pt x="1824" y="136"/>
                      </a:lnTo>
                      <a:lnTo>
                        <a:pt x="1824" y="136"/>
                      </a:lnTo>
                      <a:lnTo>
                        <a:pt x="1827" y="136"/>
                      </a:lnTo>
                      <a:lnTo>
                        <a:pt x="1827" y="139"/>
                      </a:lnTo>
                      <a:lnTo>
                        <a:pt x="1830" y="139"/>
                      </a:lnTo>
                      <a:lnTo>
                        <a:pt x="1831" y="139"/>
                      </a:lnTo>
                      <a:lnTo>
                        <a:pt x="1831" y="140"/>
                      </a:lnTo>
                      <a:lnTo>
                        <a:pt x="1831" y="141"/>
                      </a:lnTo>
                      <a:lnTo>
                        <a:pt x="1832" y="141"/>
                      </a:lnTo>
                      <a:lnTo>
                        <a:pt x="1832" y="143"/>
                      </a:lnTo>
                      <a:lnTo>
                        <a:pt x="1834" y="143"/>
                      </a:lnTo>
                      <a:lnTo>
                        <a:pt x="1835" y="145"/>
                      </a:lnTo>
                      <a:lnTo>
                        <a:pt x="1834" y="145"/>
                      </a:lnTo>
                      <a:lnTo>
                        <a:pt x="1832" y="147"/>
                      </a:lnTo>
                      <a:lnTo>
                        <a:pt x="1831" y="147"/>
                      </a:lnTo>
                      <a:lnTo>
                        <a:pt x="1831" y="148"/>
                      </a:lnTo>
                      <a:lnTo>
                        <a:pt x="1828" y="148"/>
                      </a:lnTo>
                      <a:lnTo>
                        <a:pt x="1828" y="148"/>
                      </a:lnTo>
                      <a:lnTo>
                        <a:pt x="1828" y="148"/>
                      </a:lnTo>
                      <a:lnTo>
                        <a:pt x="1828" y="148"/>
                      </a:lnTo>
                      <a:lnTo>
                        <a:pt x="1827" y="148"/>
                      </a:lnTo>
                      <a:lnTo>
                        <a:pt x="1827" y="148"/>
                      </a:lnTo>
                      <a:lnTo>
                        <a:pt x="1827" y="148"/>
                      </a:lnTo>
                      <a:lnTo>
                        <a:pt x="1826" y="148"/>
                      </a:lnTo>
                      <a:lnTo>
                        <a:pt x="1826" y="151"/>
                      </a:lnTo>
                      <a:lnTo>
                        <a:pt x="1828" y="151"/>
                      </a:lnTo>
                      <a:lnTo>
                        <a:pt x="1828" y="153"/>
                      </a:lnTo>
                      <a:lnTo>
                        <a:pt x="1826" y="155"/>
                      </a:lnTo>
                      <a:lnTo>
                        <a:pt x="1826" y="156"/>
                      </a:lnTo>
                      <a:lnTo>
                        <a:pt x="1824" y="156"/>
                      </a:lnTo>
                      <a:lnTo>
                        <a:pt x="1823" y="156"/>
                      </a:lnTo>
                      <a:lnTo>
                        <a:pt x="1822" y="156"/>
                      </a:lnTo>
                      <a:lnTo>
                        <a:pt x="1819" y="155"/>
                      </a:lnTo>
                      <a:lnTo>
                        <a:pt x="1819" y="157"/>
                      </a:lnTo>
                      <a:lnTo>
                        <a:pt x="1818" y="157"/>
                      </a:lnTo>
                      <a:lnTo>
                        <a:pt x="1818" y="159"/>
                      </a:lnTo>
                      <a:lnTo>
                        <a:pt x="1822" y="160"/>
                      </a:lnTo>
                      <a:lnTo>
                        <a:pt x="1820" y="161"/>
                      </a:lnTo>
                      <a:lnTo>
                        <a:pt x="1820" y="162"/>
                      </a:lnTo>
                      <a:lnTo>
                        <a:pt x="1819" y="164"/>
                      </a:lnTo>
                      <a:lnTo>
                        <a:pt x="1818" y="164"/>
                      </a:lnTo>
                      <a:lnTo>
                        <a:pt x="1818" y="166"/>
                      </a:lnTo>
                      <a:lnTo>
                        <a:pt x="1820" y="168"/>
                      </a:lnTo>
                      <a:lnTo>
                        <a:pt x="1822" y="169"/>
                      </a:lnTo>
                      <a:lnTo>
                        <a:pt x="1822" y="169"/>
                      </a:lnTo>
                      <a:lnTo>
                        <a:pt x="1822" y="173"/>
                      </a:lnTo>
                      <a:lnTo>
                        <a:pt x="1823" y="173"/>
                      </a:lnTo>
                      <a:lnTo>
                        <a:pt x="1823" y="174"/>
                      </a:lnTo>
                      <a:lnTo>
                        <a:pt x="1823" y="174"/>
                      </a:lnTo>
                      <a:lnTo>
                        <a:pt x="1823" y="176"/>
                      </a:lnTo>
                      <a:lnTo>
                        <a:pt x="1823" y="176"/>
                      </a:lnTo>
                      <a:lnTo>
                        <a:pt x="1823" y="177"/>
                      </a:lnTo>
                      <a:lnTo>
                        <a:pt x="1823" y="177"/>
                      </a:lnTo>
                      <a:lnTo>
                        <a:pt x="1822" y="181"/>
                      </a:lnTo>
                      <a:lnTo>
                        <a:pt x="1823" y="181"/>
                      </a:lnTo>
                      <a:lnTo>
                        <a:pt x="1823" y="182"/>
                      </a:lnTo>
                      <a:lnTo>
                        <a:pt x="1827" y="186"/>
                      </a:lnTo>
                      <a:lnTo>
                        <a:pt x="1830" y="187"/>
                      </a:lnTo>
                      <a:lnTo>
                        <a:pt x="1831" y="190"/>
                      </a:lnTo>
                      <a:lnTo>
                        <a:pt x="1828" y="190"/>
                      </a:lnTo>
                      <a:lnTo>
                        <a:pt x="1826" y="191"/>
                      </a:lnTo>
                      <a:lnTo>
                        <a:pt x="1822" y="191"/>
                      </a:lnTo>
                      <a:lnTo>
                        <a:pt x="1820" y="194"/>
                      </a:lnTo>
                      <a:lnTo>
                        <a:pt x="1820" y="198"/>
                      </a:lnTo>
                      <a:lnTo>
                        <a:pt x="1822" y="198"/>
                      </a:lnTo>
                      <a:lnTo>
                        <a:pt x="1820" y="200"/>
                      </a:lnTo>
                      <a:lnTo>
                        <a:pt x="1820" y="202"/>
                      </a:lnTo>
                      <a:lnTo>
                        <a:pt x="1822" y="202"/>
                      </a:lnTo>
                      <a:lnTo>
                        <a:pt x="1822" y="202"/>
                      </a:lnTo>
                      <a:lnTo>
                        <a:pt x="1820" y="202"/>
                      </a:lnTo>
                      <a:lnTo>
                        <a:pt x="1820" y="204"/>
                      </a:lnTo>
                      <a:lnTo>
                        <a:pt x="1819" y="204"/>
                      </a:lnTo>
                      <a:lnTo>
                        <a:pt x="1819" y="206"/>
                      </a:lnTo>
                      <a:lnTo>
                        <a:pt x="1818" y="207"/>
                      </a:lnTo>
                      <a:lnTo>
                        <a:pt x="1818" y="207"/>
                      </a:lnTo>
                      <a:lnTo>
                        <a:pt x="1818" y="207"/>
                      </a:lnTo>
                      <a:lnTo>
                        <a:pt x="1818" y="207"/>
                      </a:lnTo>
                      <a:lnTo>
                        <a:pt x="1819" y="208"/>
                      </a:lnTo>
                      <a:lnTo>
                        <a:pt x="1819" y="210"/>
                      </a:lnTo>
                      <a:lnTo>
                        <a:pt x="1819" y="211"/>
                      </a:lnTo>
                      <a:lnTo>
                        <a:pt x="1818" y="212"/>
                      </a:lnTo>
                      <a:lnTo>
                        <a:pt x="1817" y="213"/>
                      </a:lnTo>
                      <a:lnTo>
                        <a:pt x="1815" y="216"/>
                      </a:lnTo>
                      <a:lnTo>
                        <a:pt x="1814" y="217"/>
                      </a:lnTo>
                      <a:lnTo>
                        <a:pt x="1815" y="219"/>
                      </a:lnTo>
                      <a:lnTo>
                        <a:pt x="1817" y="220"/>
                      </a:lnTo>
                      <a:lnTo>
                        <a:pt x="1817" y="223"/>
                      </a:lnTo>
                      <a:lnTo>
                        <a:pt x="1817" y="223"/>
                      </a:lnTo>
                      <a:lnTo>
                        <a:pt x="1815" y="224"/>
                      </a:lnTo>
                      <a:lnTo>
                        <a:pt x="1815" y="224"/>
                      </a:lnTo>
                      <a:lnTo>
                        <a:pt x="1815" y="224"/>
                      </a:lnTo>
                      <a:lnTo>
                        <a:pt x="1814" y="224"/>
                      </a:lnTo>
                      <a:lnTo>
                        <a:pt x="1814" y="224"/>
                      </a:lnTo>
                      <a:lnTo>
                        <a:pt x="1813" y="225"/>
                      </a:lnTo>
                      <a:lnTo>
                        <a:pt x="1811" y="227"/>
                      </a:lnTo>
                      <a:lnTo>
                        <a:pt x="1811" y="228"/>
                      </a:lnTo>
                      <a:lnTo>
                        <a:pt x="1811" y="228"/>
                      </a:lnTo>
                      <a:lnTo>
                        <a:pt x="1811" y="228"/>
                      </a:lnTo>
                      <a:lnTo>
                        <a:pt x="1810" y="228"/>
                      </a:lnTo>
                      <a:lnTo>
                        <a:pt x="1809" y="233"/>
                      </a:lnTo>
                      <a:lnTo>
                        <a:pt x="1809" y="233"/>
                      </a:lnTo>
                      <a:lnTo>
                        <a:pt x="1809" y="233"/>
                      </a:lnTo>
                      <a:lnTo>
                        <a:pt x="1803" y="234"/>
                      </a:lnTo>
                      <a:lnTo>
                        <a:pt x="1803" y="234"/>
                      </a:lnTo>
                      <a:lnTo>
                        <a:pt x="1802" y="234"/>
                      </a:lnTo>
                      <a:lnTo>
                        <a:pt x="1802" y="236"/>
                      </a:lnTo>
                      <a:lnTo>
                        <a:pt x="1801" y="236"/>
                      </a:lnTo>
                      <a:lnTo>
                        <a:pt x="1801" y="236"/>
                      </a:lnTo>
                      <a:lnTo>
                        <a:pt x="1800" y="236"/>
                      </a:lnTo>
                      <a:lnTo>
                        <a:pt x="1800" y="237"/>
                      </a:lnTo>
                      <a:lnTo>
                        <a:pt x="1798" y="237"/>
                      </a:lnTo>
                      <a:lnTo>
                        <a:pt x="1797" y="237"/>
                      </a:lnTo>
                      <a:lnTo>
                        <a:pt x="1796" y="236"/>
                      </a:lnTo>
                      <a:lnTo>
                        <a:pt x="1796" y="234"/>
                      </a:lnTo>
                      <a:lnTo>
                        <a:pt x="1792" y="234"/>
                      </a:lnTo>
                      <a:lnTo>
                        <a:pt x="1792" y="233"/>
                      </a:lnTo>
                      <a:lnTo>
                        <a:pt x="1790" y="233"/>
                      </a:lnTo>
                      <a:lnTo>
                        <a:pt x="1790" y="233"/>
                      </a:lnTo>
                      <a:lnTo>
                        <a:pt x="1788" y="234"/>
                      </a:lnTo>
                      <a:lnTo>
                        <a:pt x="1786" y="234"/>
                      </a:lnTo>
                      <a:lnTo>
                        <a:pt x="1785" y="233"/>
                      </a:lnTo>
                      <a:lnTo>
                        <a:pt x="1784" y="233"/>
                      </a:lnTo>
                      <a:lnTo>
                        <a:pt x="1783" y="232"/>
                      </a:lnTo>
                      <a:lnTo>
                        <a:pt x="1781" y="234"/>
                      </a:lnTo>
                      <a:lnTo>
                        <a:pt x="1779" y="234"/>
                      </a:lnTo>
                      <a:lnTo>
                        <a:pt x="1779" y="234"/>
                      </a:lnTo>
                      <a:lnTo>
                        <a:pt x="1772" y="234"/>
                      </a:lnTo>
                      <a:lnTo>
                        <a:pt x="1772" y="231"/>
                      </a:lnTo>
                      <a:lnTo>
                        <a:pt x="1769" y="231"/>
                      </a:lnTo>
                      <a:lnTo>
                        <a:pt x="1768" y="231"/>
                      </a:lnTo>
                      <a:lnTo>
                        <a:pt x="1768" y="229"/>
                      </a:lnTo>
                      <a:lnTo>
                        <a:pt x="1767" y="229"/>
                      </a:lnTo>
                      <a:lnTo>
                        <a:pt x="1765" y="231"/>
                      </a:lnTo>
                      <a:lnTo>
                        <a:pt x="1765" y="231"/>
                      </a:lnTo>
                      <a:lnTo>
                        <a:pt x="1764" y="232"/>
                      </a:lnTo>
                      <a:lnTo>
                        <a:pt x="1764" y="232"/>
                      </a:lnTo>
                      <a:lnTo>
                        <a:pt x="1762" y="232"/>
                      </a:lnTo>
                      <a:lnTo>
                        <a:pt x="1760" y="231"/>
                      </a:lnTo>
                      <a:lnTo>
                        <a:pt x="1758" y="231"/>
                      </a:lnTo>
                      <a:lnTo>
                        <a:pt x="1758" y="228"/>
                      </a:lnTo>
                      <a:lnTo>
                        <a:pt x="1756" y="225"/>
                      </a:lnTo>
                      <a:lnTo>
                        <a:pt x="1756" y="223"/>
                      </a:lnTo>
                      <a:lnTo>
                        <a:pt x="1755" y="223"/>
                      </a:lnTo>
                      <a:lnTo>
                        <a:pt x="1755" y="215"/>
                      </a:lnTo>
                      <a:lnTo>
                        <a:pt x="1754" y="215"/>
                      </a:lnTo>
                      <a:lnTo>
                        <a:pt x="1752" y="211"/>
                      </a:lnTo>
                      <a:lnTo>
                        <a:pt x="1750" y="212"/>
                      </a:lnTo>
                      <a:lnTo>
                        <a:pt x="1748" y="213"/>
                      </a:lnTo>
                      <a:lnTo>
                        <a:pt x="1747" y="213"/>
                      </a:lnTo>
                      <a:lnTo>
                        <a:pt x="1747" y="212"/>
                      </a:lnTo>
                      <a:lnTo>
                        <a:pt x="1748" y="211"/>
                      </a:lnTo>
                      <a:lnTo>
                        <a:pt x="1748" y="210"/>
                      </a:lnTo>
                      <a:lnTo>
                        <a:pt x="1746" y="210"/>
                      </a:lnTo>
                      <a:lnTo>
                        <a:pt x="1747" y="207"/>
                      </a:lnTo>
                      <a:lnTo>
                        <a:pt x="1747" y="206"/>
                      </a:lnTo>
                      <a:lnTo>
                        <a:pt x="1746" y="206"/>
                      </a:lnTo>
                      <a:lnTo>
                        <a:pt x="1746" y="204"/>
                      </a:lnTo>
                      <a:lnTo>
                        <a:pt x="1745" y="204"/>
                      </a:lnTo>
                      <a:lnTo>
                        <a:pt x="1745" y="203"/>
                      </a:lnTo>
                      <a:lnTo>
                        <a:pt x="1746" y="203"/>
                      </a:lnTo>
                      <a:lnTo>
                        <a:pt x="1745" y="198"/>
                      </a:lnTo>
                      <a:lnTo>
                        <a:pt x="1743" y="196"/>
                      </a:lnTo>
                      <a:lnTo>
                        <a:pt x="1743" y="194"/>
                      </a:lnTo>
                      <a:lnTo>
                        <a:pt x="1742" y="194"/>
                      </a:lnTo>
                      <a:lnTo>
                        <a:pt x="1743" y="191"/>
                      </a:lnTo>
                      <a:lnTo>
                        <a:pt x="1743" y="191"/>
                      </a:lnTo>
                      <a:lnTo>
                        <a:pt x="1743" y="190"/>
                      </a:lnTo>
                      <a:lnTo>
                        <a:pt x="1743" y="189"/>
                      </a:lnTo>
                      <a:lnTo>
                        <a:pt x="1743" y="187"/>
                      </a:lnTo>
                      <a:lnTo>
                        <a:pt x="1743" y="187"/>
                      </a:lnTo>
                      <a:lnTo>
                        <a:pt x="1745" y="185"/>
                      </a:lnTo>
                      <a:lnTo>
                        <a:pt x="1746" y="181"/>
                      </a:lnTo>
                      <a:lnTo>
                        <a:pt x="1748" y="181"/>
                      </a:lnTo>
                      <a:lnTo>
                        <a:pt x="1748" y="177"/>
                      </a:lnTo>
                      <a:lnTo>
                        <a:pt x="1751" y="178"/>
                      </a:lnTo>
                      <a:lnTo>
                        <a:pt x="1752" y="178"/>
                      </a:lnTo>
                      <a:lnTo>
                        <a:pt x="1754" y="179"/>
                      </a:lnTo>
                      <a:lnTo>
                        <a:pt x="1754" y="181"/>
                      </a:lnTo>
                      <a:lnTo>
                        <a:pt x="1756" y="179"/>
                      </a:lnTo>
                      <a:lnTo>
                        <a:pt x="1756" y="179"/>
                      </a:lnTo>
                      <a:lnTo>
                        <a:pt x="1759" y="181"/>
                      </a:lnTo>
                      <a:lnTo>
                        <a:pt x="1759" y="182"/>
                      </a:lnTo>
                      <a:lnTo>
                        <a:pt x="1763" y="183"/>
                      </a:lnTo>
                      <a:lnTo>
                        <a:pt x="1763" y="181"/>
                      </a:lnTo>
                      <a:lnTo>
                        <a:pt x="1763" y="181"/>
                      </a:lnTo>
                      <a:lnTo>
                        <a:pt x="1763" y="181"/>
                      </a:lnTo>
                      <a:lnTo>
                        <a:pt x="1765" y="181"/>
                      </a:lnTo>
                      <a:lnTo>
                        <a:pt x="1765" y="178"/>
                      </a:lnTo>
                      <a:lnTo>
                        <a:pt x="1765" y="176"/>
                      </a:lnTo>
                      <a:lnTo>
                        <a:pt x="1767" y="176"/>
                      </a:lnTo>
                      <a:lnTo>
                        <a:pt x="1767" y="174"/>
                      </a:lnTo>
                      <a:lnTo>
                        <a:pt x="1765" y="173"/>
                      </a:lnTo>
                      <a:lnTo>
                        <a:pt x="1765" y="172"/>
                      </a:lnTo>
                      <a:lnTo>
                        <a:pt x="1767" y="172"/>
                      </a:lnTo>
                      <a:lnTo>
                        <a:pt x="1768" y="172"/>
                      </a:lnTo>
                      <a:lnTo>
                        <a:pt x="1769" y="170"/>
                      </a:lnTo>
                      <a:lnTo>
                        <a:pt x="1769" y="169"/>
                      </a:lnTo>
                      <a:lnTo>
                        <a:pt x="1771" y="169"/>
                      </a:lnTo>
                      <a:lnTo>
                        <a:pt x="1775" y="169"/>
                      </a:lnTo>
                      <a:lnTo>
                        <a:pt x="1775" y="168"/>
                      </a:lnTo>
                      <a:lnTo>
                        <a:pt x="1777" y="168"/>
                      </a:lnTo>
                      <a:lnTo>
                        <a:pt x="1777" y="168"/>
                      </a:lnTo>
                      <a:lnTo>
                        <a:pt x="1783" y="168"/>
                      </a:lnTo>
                      <a:lnTo>
                        <a:pt x="1783" y="166"/>
                      </a:lnTo>
                      <a:lnTo>
                        <a:pt x="1784" y="166"/>
                      </a:lnTo>
                      <a:lnTo>
                        <a:pt x="1784" y="165"/>
                      </a:lnTo>
                      <a:lnTo>
                        <a:pt x="1784" y="164"/>
                      </a:lnTo>
                      <a:lnTo>
                        <a:pt x="1785" y="164"/>
                      </a:lnTo>
                      <a:lnTo>
                        <a:pt x="1785" y="162"/>
                      </a:lnTo>
                      <a:lnTo>
                        <a:pt x="1786" y="162"/>
                      </a:lnTo>
                      <a:lnTo>
                        <a:pt x="1786" y="161"/>
                      </a:lnTo>
                      <a:lnTo>
                        <a:pt x="1788" y="160"/>
                      </a:lnTo>
                      <a:lnTo>
                        <a:pt x="1788" y="159"/>
                      </a:lnTo>
                      <a:lnTo>
                        <a:pt x="1788" y="159"/>
                      </a:lnTo>
                      <a:lnTo>
                        <a:pt x="1788" y="157"/>
                      </a:lnTo>
                      <a:lnTo>
                        <a:pt x="1789" y="157"/>
                      </a:lnTo>
                      <a:lnTo>
                        <a:pt x="1789" y="156"/>
                      </a:lnTo>
                      <a:lnTo>
                        <a:pt x="1790" y="156"/>
                      </a:lnTo>
                      <a:lnTo>
                        <a:pt x="1790" y="153"/>
                      </a:lnTo>
                      <a:lnTo>
                        <a:pt x="1790" y="153"/>
                      </a:lnTo>
                      <a:lnTo>
                        <a:pt x="1793" y="153"/>
                      </a:lnTo>
                      <a:lnTo>
                        <a:pt x="1796" y="153"/>
                      </a:lnTo>
                      <a:lnTo>
                        <a:pt x="1796" y="152"/>
                      </a:lnTo>
                      <a:lnTo>
                        <a:pt x="1797" y="152"/>
                      </a:lnTo>
                      <a:lnTo>
                        <a:pt x="1798" y="149"/>
                      </a:lnTo>
                      <a:lnTo>
                        <a:pt x="1802" y="149"/>
                      </a:lnTo>
                      <a:lnTo>
                        <a:pt x="1802" y="148"/>
                      </a:lnTo>
                      <a:lnTo>
                        <a:pt x="1803" y="148"/>
                      </a:lnTo>
                      <a:lnTo>
                        <a:pt x="1805" y="147"/>
                      </a:lnTo>
                      <a:lnTo>
                        <a:pt x="1805" y="145"/>
                      </a:lnTo>
                      <a:lnTo>
                        <a:pt x="1805" y="145"/>
                      </a:lnTo>
                      <a:lnTo>
                        <a:pt x="1805" y="143"/>
                      </a:lnTo>
                      <a:lnTo>
                        <a:pt x="1802" y="143"/>
                      </a:lnTo>
                      <a:lnTo>
                        <a:pt x="1803" y="141"/>
                      </a:lnTo>
                      <a:lnTo>
                        <a:pt x="1805" y="140"/>
                      </a:lnTo>
                      <a:lnTo>
                        <a:pt x="1805" y="140"/>
                      </a:lnTo>
                      <a:lnTo>
                        <a:pt x="1806" y="138"/>
                      </a:lnTo>
                      <a:lnTo>
                        <a:pt x="1807" y="138"/>
                      </a:lnTo>
                      <a:lnTo>
                        <a:pt x="1809" y="138"/>
                      </a:lnTo>
                      <a:lnTo>
                        <a:pt x="1809" y="136"/>
                      </a:lnTo>
                      <a:lnTo>
                        <a:pt x="1809" y="135"/>
                      </a:lnTo>
                      <a:lnTo>
                        <a:pt x="1810" y="135"/>
                      </a:lnTo>
                      <a:lnTo>
                        <a:pt x="1810" y="134"/>
                      </a:lnTo>
                      <a:lnTo>
                        <a:pt x="1811" y="132"/>
                      </a:lnTo>
                      <a:lnTo>
                        <a:pt x="1811" y="131"/>
                      </a:lnTo>
                      <a:lnTo>
                        <a:pt x="1813" y="131"/>
                      </a:lnTo>
                      <a:lnTo>
                        <a:pt x="1813" y="130"/>
                      </a:lnTo>
                      <a:lnTo>
                        <a:pt x="1813" y="130"/>
                      </a:lnTo>
                      <a:lnTo>
                        <a:pt x="1813" y="127"/>
                      </a:lnTo>
                      <a:lnTo>
                        <a:pt x="1813" y="127"/>
                      </a:lnTo>
                      <a:lnTo>
                        <a:pt x="1814" y="126"/>
                      </a:lnTo>
                      <a:lnTo>
                        <a:pt x="1814" y="126"/>
                      </a:lnTo>
                      <a:close/>
                      <a:moveTo>
                        <a:pt x="1610" y="123"/>
                      </a:moveTo>
                      <a:lnTo>
                        <a:pt x="1612" y="123"/>
                      </a:lnTo>
                      <a:lnTo>
                        <a:pt x="1612" y="126"/>
                      </a:lnTo>
                      <a:lnTo>
                        <a:pt x="1611" y="126"/>
                      </a:lnTo>
                      <a:lnTo>
                        <a:pt x="1610" y="123"/>
                      </a:lnTo>
                      <a:close/>
                      <a:moveTo>
                        <a:pt x="657" y="118"/>
                      </a:moveTo>
                      <a:lnTo>
                        <a:pt x="658" y="118"/>
                      </a:lnTo>
                      <a:lnTo>
                        <a:pt x="658" y="119"/>
                      </a:lnTo>
                      <a:lnTo>
                        <a:pt x="658" y="119"/>
                      </a:lnTo>
                      <a:lnTo>
                        <a:pt x="658" y="119"/>
                      </a:lnTo>
                      <a:lnTo>
                        <a:pt x="657" y="119"/>
                      </a:lnTo>
                      <a:lnTo>
                        <a:pt x="657" y="119"/>
                      </a:lnTo>
                      <a:lnTo>
                        <a:pt x="657" y="119"/>
                      </a:lnTo>
                      <a:lnTo>
                        <a:pt x="657" y="119"/>
                      </a:lnTo>
                      <a:lnTo>
                        <a:pt x="657" y="118"/>
                      </a:lnTo>
                      <a:close/>
                      <a:moveTo>
                        <a:pt x="57" y="117"/>
                      </a:moveTo>
                      <a:lnTo>
                        <a:pt x="58" y="118"/>
                      </a:lnTo>
                      <a:lnTo>
                        <a:pt x="58" y="118"/>
                      </a:lnTo>
                      <a:lnTo>
                        <a:pt x="58" y="118"/>
                      </a:lnTo>
                      <a:lnTo>
                        <a:pt x="57" y="118"/>
                      </a:lnTo>
                      <a:lnTo>
                        <a:pt x="57" y="117"/>
                      </a:lnTo>
                      <a:close/>
                      <a:moveTo>
                        <a:pt x="56" y="117"/>
                      </a:moveTo>
                      <a:lnTo>
                        <a:pt x="57" y="118"/>
                      </a:lnTo>
                      <a:lnTo>
                        <a:pt x="57" y="118"/>
                      </a:lnTo>
                      <a:lnTo>
                        <a:pt x="57" y="118"/>
                      </a:lnTo>
                      <a:lnTo>
                        <a:pt x="57" y="118"/>
                      </a:lnTo>
                      <a:lnTo>
                        <a:pt x="56" y="119"/>
                      </a:lnTo>
                      <a:lnTo>
                        <a:pt x="56" y="119"/>
                      </a:lnTo>
                      <a:lnTo>
                        <a:pt x="56" y="117"/>
                      </a:lnTo>
                      <a:close/>
                      <a:moveTo>
                        <a:pt x="43" y="117"/>
                      </a:moveTo>
                      <a:lnTo>
                        <a:pt x="44" y="118"/>
                      </a:lnTo>
                      <a:lnTo>
                        <a:pt x="44" y="118"/>
                      </a:lnTo>
                      <a:lnTo>
                        <a:pt x="44" y="119"/>
                      </a:lnTo>
                      <a:lnTo>
                        <a:pt x="44" y="119"/>
                      </a:lnTo>
                      <a:lnTo>
                        <a:pt x="43" y="118"/>
                      </a:lnTo>
                      <a:lnTo>
                        <a:pt x="43" y="117"/>
                      </a:lnTo>
                      <a:close/>
                      <a:moveTo>
                        <a:pt x="231" y="104"/>
                      </a:moveTo>
                      <a:lnTo>
                        <a:pt x="234" y="104"/>
                      </a:lnTo>
                      <a:lnTo>
                        <a:pt x="234" y="104"/>
                      </a:lnTo>
                      <a:lnTo>
                        <a:pt x="234" y="105"/>
                      </a:lnTo>
                      <a:lnTo>
                        <a:pt x="231" y="105"/>
                      </a:lnTo>
                      <a:lnTo>
                        <a:pt x="231" y="104"/>
                      </a:lnTo>
                      <a:close/>
                      <a:moveTo>
                        <a:pt x="1891" y="101"/>
                      </a:moveTo>
                      <a:lnTo>
                        <a:pt x="1892" y="101"/>
                      </a:lnTo>
                      <a:lnTo>
                        <a:pt x="1894" y="101"/>
                      </a:lnTo>
                      <a:lnTo>
                        <a:pt x="1895" y="105"/>
                      </a:lnTo>
                      <a:lnTo>
                        <a:pt x="1896" y="109"/>
                      </a:lnTo>
                      <a:lnTo>
                        <a:pt x="1898" y="113"/>
                      </a:lnTo>
                      <a:lnTo>
                        <a:pt x="1898" y="118"/>
                      </a:lnTo>
                      <a:lnTo>
                        <a:pt x="1896" y="118"/>
                      </a:lnTo>
                      <a:lnTo>
                        <a:pt x="1896" y="119"/>
                      </a:lnTo>
                      <a:lnTo>
                        <a:pt x="1895" y="119"/>
                      </a:lnTo>
                      <a:lnTo>
                        <a:pt x="1895" y="121"/>
                      </a:lnTo>
                      <a:lnTo>
                        <a:pt x="1895" y="121"/>
                      </a:lnTo>
                      <a:lnTo>
                        <a:pt x="1895" y="122"/>
                      </a:lnTo>
                      <a:lnTo>
                        <a:pt x="1894" y="122"/>
                      </a:lnTo>
                      <a:lnTo>
                        <a:pt x="1892" y="123"/>
                      </a:lnTo>
                      <a:lnTo>
                        <a:pt x="1891" y="124"/>
                      </a:lnTo>
                      <a:lnTo>
                        <a:pt x="1891" y="127"/>
                      </a:lnTo>
                      <a:lnTo>
                        <a:pt x="1892" y="130"/>
                      </a:lnTo>
                      <a:lnTo>
                        <a:pt x="1894" y="132"/>
                      </a:lnTo>
                      <a:lnTo>
                        <a:pt x="1892" y="132"/>
                      </a:lnTo>
                      <a:lnTo>
                        <a:pt x="1892" y="132"/>
                      </a:lnTo>
                      <a:lnTo>
                        <a:pt x="1892" y="132"/>
                      </a:lnTo>
                      <a:lnTo>
                        <a:pt x="1892" y="128"/>
                      </a:lnTo>
                      <a:lnTo>
                        <a:pt x="1891" y="128"/>
                      </a:lnTo>
                      <a:lnTo>
                        <a:pt x="1891" y="130"/>
                      </a:lnTo>
                      <a:lnTo>
                        <a:pt x="1889" y="130"/>
                      </a:lnTo>
                      <a:lnTo>
                        <a:pt x="1890" y="132"/>
                      </a:lnTo>
                      <a:lnTo>
                        <a:pt x="1890" y="132"/>
                      </a:lnTo>
                      <a:lnTo>
                        <a:pt x="1890" y="134"/>
                      </a:lnTo>
                      <a:lnTo>
                        <a:pt x="1891" y="134"/>
                      </a:lnTo>
                      <a:lnTo>
                        <a:pt x="1891" y="136"/>
                      </a:lnTo>
                      <a:lnTo>
                        <a:pt x="1890" y="138"/>
                      </a:lnTo>
                      <a:lnTo>
                        <a:pt x="1890" y="139"/>
                      </a:lnTo>
                      <a:lnTo>
                        <a:pt x="1889" y="140"/>
                      </a:lnTo>
                      <a:lnTo>
                        <a:pt x="1887" y="140"/>
                      </a:lnTo>
                      <a:lnTo>
                        <a:pt x="1886" y="140"/>
                      </a:lnTo>
                      <a:lnTo>
                        <a:pt x="1886" y="140"/>
                      </a:lnTo>
                      <a:lnTo>
                        <a:pt x="1886" y="140"/>
                      </a:lnTo>
                      <a:lnTo>
                        <a:pt x="1886" y="138"/>
                      </a:lnTo>
                      <a:lnTo>
                        <a:pt x="1886" y="138"/>
                      </a:lnTo>
                      <a:lnTo>
                        <a:pt x="1886" y="138"/>
                      </a:lnTo>
                      <a:lnTo>
                        <a:pt x="1886" y="136"/>
                      </a:lnTo>
                      <a:lnTo>
                        <a:pt x="1885" y="138"/>
                      </a:lnTo>
                      <a:lnTo>
                        <a:pt x="1882" y="138"/>
                      </a:lnTo>
                      <a:lnTo>
                        <a:pt x="1881" y="138"/>
                      </a:lnTo>
                      <a:lnTo>
                        <a:pt x="1879" y="136"/>
                      </a:lnTo>
                      <a:lnTo>
                        <a:pt x="1877" y="135"/>
                      </a:lnTo>
                      <a:lnTo>
                        <a:pt x="1874" y="134"/>
                      </a:lnTo>
                      <a:lnTo>
                        <a:pt x="1874" y="131"/>
                      </a:lnTo>
                      <a:lnTo>
                        <a:pt x="1874" y="128"/>
                      </a:lnTo>
                      <a:lnTo>
                        <a:pt x="1874" y="126"/>
                      </a:lnTo>
                      <a:lnTo>
                        <a:pt x="1875" y="126"/>
                      </a:lnTo>
                      <a:lnTo>
                        <a:pt x="1875" y="124"/>
                      </a:lnTo>
                      <a:lnTo>
                        <a:pt x="1877" y="124"/>
                      </a:lnTo>
                      <a:lnTo>
                        <a:pt x="1877" y="122"/>
                      </a:lnTo>
                      <a:lnTo>
                        <a:pt x="1877" y="122"/>
                      </a:lnTo>
                      <a:lnTo>
                        <a:pt x="1877" y="122"/>
                      </a:lnTo>
                      <a:lnTo>
                        <a:pt x="1874" y="122"/>
                      </a:lnTo>
                      <a:lnTo>
                        <a:pt x="1874" y="121"/>
                      </a:lnTo>
                      <a:lnTo>
                        <a:pt x="1873" y="121"/>
                      </a:lnTo>
                      <a:lnTo>
                        <a:pt x="1872" y="121"/>
                      </a:lnTo>
                      <a:lnTo>
                        <a:pt x="1872" y="122"/>
                      </a:lnTo>
                      <a:lnTo>
                        <a:pt x="1868" y="121"/>
                      </a:lnTo>
                      <a:lnTo>
                        <a:pt x="1868" y="122"/>
                      </a:lnTo>
                      <a:lnTo>
                        <a:pt x="1865" y="122"/>
                      </a:lnTo>
                      <a:lnTo>
                        <a:pt x="1864" y="121"/>
                      </a:lnTo>
                      <a:lnTo>
                        <a:pt x="1864" y="119"/>
                      </a:lnTo>
                      <a:lnTo>
                        <a:pt x="1862" y="119"/>
                      </a:lnTo>
                      <a:lnTo>
                        <a:pt x="1862" y="121"/>
                      </a:lnTo>
                      <a:lnTo>
                        <a:pt x="1861" y="121"/>
                      </a:lnTo>
                      <a:lnTo>
                        <a:pt x="1861" y="122"/>
                      </a:lnTo>
                      <a:lnTo>
                        <a:pt x="1860" y="123"/>
                      </a:lnTo>
                      <a:lnTo>
                        <a:pt x="1860" y="124"/>
                      </a:lnTo>
                      <a:lnTo>
                        <a:pt x="1857" y="124"/>
                      </a:lnTo>
                      <a:lnTo>
                        <a:pt x="1856" y="123"/>
                      </a:lnTo>
                      <a:lnTo>
                        <a:pt x="1857" y="122"/>
                      </a:lnTo>
                      <a:lnTo>
                        <a:pt x="1858" y="119"/>
                      </a:lnTo>
                      <a:lnTo>
                        <a:pt x="1858" y="119"/>
                      </a:lnTo>
                      <a:lnTo>
                        <a:pt x="1860" y="118"/>
                      </a:lnTo>
                      <a:lnTo>
                        <a:pt x="1858" y="117"/>
                      </a:lnTo>
                      <a:lnTo>
                        <a:pt x="1858" y="115"/>
                      </a:lnTo>
                      <a:lnTo>
                        <a:pt x="1858" y="114"/>
                      </a:lnTo>
                      <a:lnTo>
                        <a:pt x="1860" y="114"/>
                      </a:lnTo>
                      <a:lnTo>
                        <a:pt x="1862" y="114"/>
                      </a:lnTo>
                      <a:lnTo>
                        <a:pt x="1865" y="113"/>
                      </a:lnTo>
                      <a:lnTo>
                        <a:pt x="1865" y="110"/>
                      </a:lnTo>
                      <a:lnTo>
                        <a:pt x="1868" y="110"/>
                      </a:lnTo>
                      <a:lnTo>
                        <a:pt x="1868" y="109"/>
                      </a:lnTo>
                      <a:lnTo>
                        <a:pt x="1869" y="109"/>
                      </a:lnTo>
                      <a:lnTo>
                        <a:pt x="1870" y="109"/>
                      </a:lnTo>
                      <a:lnTo>
                        <a:pt x="1872" y="109"/>
                      </a:lnTo>
                      <a:lnTo>
                        <a:pt x="1872" y="109"/>
                      </a:lnTo>
                      <a:lnTo>
                        <a:pt x="1872" y="109"/>
                      </a:lnTo>
                      <a:lnTo>
                        <a:pt x="1872" y="113"/>
                      </a:lnTo>
                      <a:lnTo>
                        <a:pt x="1873" y="113"/>
                      </a:lnTo>
                      <a:lnTo>
                        <a:pt x="1874" y="113"/>
                      </a:lnTo>
                      <a:lnTo>
                        <a:pt x="1877" y="111"/>
                      </a:lnTo>
                      <a:lnTo>
                        <a:pt x="1877" y="110"/>
                      </a:lnTo>
                      <a:lnTo>
                        <a:pt x="1879" y="109"/>
                      </a:lnTo>
                      <a:lnTo>
                        <a:pt x="1879" y="110"/>
                      </a:lnTo>
                      <a:lnTo>
                        <a:pt x="1882" y="110"/>
                      </a:lnTo>
                      <a:lnTo>
                        <a:pt x="1883" y="109"/>
                      </a:lnTo>
                      <a:lnTo>
                        <a:pt x="1883" y="107"/>
                      </a:lnTo>
                      <a:lnTo>
                        <a:pt x="1885" y="106"/>
                      </a:lnTo>
                      <a:lnTo>
                        <a:pt x="1885" y="106"/>
                      </a:lnTo>
                      <a:lnTo>
                        <a:pt x="1886" y="106"/>
                      </a:lnTo>
                      <a:lnTo>
                        <a:pt x="1886" y="106"/>
                      </a:lnTo>
                      <a:lnTo>
                        <a:pt x="1889" y="106"/>
                      </a:lnTo>
                      <a:lnTo>
                        <a:pt x="1889" y="104"/>
                      </a:lnTo>
                      <a:lnTo>
                        <a:pt x="1890" y="104"/>
                      </a:lnTo>
                      <a:lnTo>
                        <a:pt x="1890" y="104"/>
                      </a:lnTo>
                      <a:lnTo>
                        <a:pt x="1889" y="104"/>
                      </a:lnTo>
                      <a:lnTo>
                        <a:pt x="1889" y="101"/>
                      </a:lnTo>
                      <a:lnTo>
                        <a:pt x="1890" y="101"/>
                      </a:lnTo>
                      <a:lnTo>
                        <a:pt x="1891" y="101"/>
                      </a:lnTo>
                      <a:close/>
                      <a:moveTo>
                        <a:pt x="1484" y="97"/>
                      </a:moveTo>
                      <a:lnTo>
                        <a:pt x="1487" y="97"/>
                      </a:lnTo>
                      <a:lnTo>
                        <a:pt x="1487" y="100"/>
                      </a:lnTo>
                      <a:lnTo>
                        <a:pt x="1488" y="100"/>
                      </a:lnTo>
                      <a:lnTo>
                        <a:pt x="1488" y="102"/>
                      </a:lnTo>
                      <a:lnTo>
                        <a:pt x="1489" y="102"/>
                      </a:lnTo>
                      <a:lnTo>
                        <a:pt x="1489" y="104"/>
                      </a:lnTo>
                      <a:lnTo>
                        <a:pt x="1492" y="105"/>
                      </a:lnTo>
                      <a:lnTo>
                        <a:pt x="1492" y="107"/>
                      </a:lnTo>
                      <a:lnTo>
                        <a:pt x="1493" y="107"/>
                      </a:lnTo>
                      <a:lnTo>
                        <a:pt x="1493" y="109"/>
                      </a:lnTo>
                      <a:lnTo>
                        <a:pt x="1493" y="109"/>
                      </a:lnTo>
                      <a:lnTo>
                        <a:pt x="1493" y="110"/>
                      </a:lnTo>
                      <a:lnTo>
                        <a:pt x="1495" y="110"/>
                      </a:lnTo>
                      <a:lnTo>
                        <a:pt x="1496" y="113"/>
                      </a:lnTo>
                      <a:lnTo>
                        <a:pt x="1497" y="115"/>
                      </a:lnTo>
                      <a:lnTo>
                        <a:pt x="1498" y="115"/>
                      </a:lnTo>
                      <a:lnTo>
                        <a:pt x="1500" y="121"/>
                      </a:lnTo>
                      <a:lnTo>
                        <a:pt x="1501" y="121"/>
                      </a:lnTo>
                      <a:lnTo>
                        <a:pt x="1500" y="131"/>
                      </a:lnTo>
                      <a:lnTo>
                        <a:pt x="1497" y="132"/>
                      </a:lnTo>
                      <a:lnTo>
                        <a:pt x="1497" y="134"/>
                      </a:lnTo>
                      <a:lnTo>
                        <a:pt x="1495" y="134"/>
                      </a:lnTo>
                      <a:lnTo>
                        <a:pt x="1495" y="134"/>
                      </a:lnTo>
                      <a:lnTo>
                        <a:pt x="1493" y="134"/>
                      </a:lnTo>
                      <a:lnTo>
                        <a:pt x="1493" y="135"/>
                      </a:lnTo>
                      <a:lnTo>
                        <a:pt x="1492" y="135"/>
                      </a:lnTo>
                      <a:lnTo>
                        <a:pt x="1491" y="136"/>
                      </a:lnTo>
                      <a:lnTo>
                        <a:pt x="1488" y="136"/>
                      </a:lnTo>
                      <a:lnTo>
                        <a:pt x="1488" y="136"/>
                      </a:lnTo>
                      <a:lnTo>
                        <a:pt x="1488" y="136"/>
                      </a:lnTo>
                      <a:lnTo>
                        <a:pt x="1487" y="136"/>
                      </a:lnTo>
                      <a:lnTo>
                        <a:pt x="1487" y="135"/>
                      </a:lnTo>
                      <a:lnTo>
                        <a:pt x="1485" y="135"/>
                      </a:lnTo>
                      <a:lnTo>
                        <a:pt x="1484" y="134"/>
                      </a:lnTo>
                      <a:lnTo>
                        <a:pt x="1483" y="132"/>
                      </a:lnTo>
                      <a:lnTo>
                        <a:pt x="1481" y="121"/>
                      </a:lnTo>
                      <a:lnTo>
                        <a:pt x="1480" y="121"/>
                      </a:lnTo>
                      <a:lnTo>
                        <a:pt x="1480" y="117"/>
                      </a:lnTo>
                      <a:lnTo>
                        <a:pt x="1480" y="117"/>
                      </a:lnTo>
                      <a:lnTo>
                        <a:pt x="1480" y="117"/>
                      </a:lnTo>
                      <a:lnTo>
                        <a:pt x="1480" y="115"/>
                      </a:lnTo>
                      <a:lnTo>
                        <a:pt x="1480" y="114"/>
                      </a:lnTo>
                      <a:lnTo>
                        <a:pt x="1481" y="114"/>
                      </a:lnTo>
                      <a:lnTo>
                        <a:pt x="1481" y="113"/>
                      </a:lnTo>
                      <a:lnTo>
                        <a:pt x="1483" y="113"/>
                      </a:lnTo>
                      <a:lnTo>
                        <a:pt x="1483" y="110"/>
                      </a:lnTo>
                      <a:lnTo>
                        <a:pt x="1483" y="110"/>
                      </a:lnTo>
                      <a:lnTo>
                        <a:pt x="1483" y="109"/>
                      </a:lnTo>
                      <a:lnTo>
                        <a:pt x="1484" y="109"/>
                      </a:lnTo>
                      <a:lnTo>
                        <a:pt x="1483" y="109"/>
                      </a:lnTo>
                      <a:lnTo>
                        <a:pt x="1483" y="107"/>
                      </a:lnTo>
                      <a:lnTo>
                        <a:pt x="1483" y="105"/>
                      </a:lnTo>
                      <a:lnTo>
                        <a:pt x="1483" y="105"/>
                      </a:lnTo>
                      <a:lnTo>
                        <a:pt x="1484" y="104"/>
                      </a:lnTo>
                      <a:lnTo>
                        <a:pt x="1484" y="104"/>
                      </a:lnTo>
                      <a:lnTo>
                        <a:pt x="1484" y="101"/>
                      </a:lnTo>
                      <a:lnTo>
                        <a:pt x="1483" y="101"/>
                      </a:lnTo>
                      <a:lnTo>
                        <a:pt x="1484" y="97"/>
                      </a:lnTo>
                      <a:close/>
                      <a:moveTo>
                        <a:pt x="1881" y="92"/>
                      </a:moveTo>
                      <a:lnTo>
                        <a:pt x="1882" y="93"/>
                      </a:lnTo>
                      <a:lnTo>
                        <a:pt x="1883" y="94"/>
                      </a:lnTo>
                      <a:lnTo>
                        <a:pt x="1883" y="96"/>
                      </a:lnTo>
                      <a:lnTo>
                        <a:pt x="1883" y="96"/>
                      </a:lnTo>
                      <a:lnTo>
                        <a:pt x="1882" y="96"/>
                      </a:lnTo>
                      <a:lnTo>
                        <a:pt x="1882" y="97"/>
                      </a:lnTo>
                      <a:lnTo>
                        <a:pt x="1881" y="97"/>
                      </a:lnTo>
                      <a:lnTo>
                        <a:pt x="1879" y="97"/>
                      </a:lnTo>
                      <a:lnTo>
                        <a:pt x="1878" y="96"/>
                      </a:lnTo>
                      <a:lnTo>
                        <a:pt x="1875" y="96"/>
                      </a:lnTo>
                      <a:lnTo>
                        <a:pt x="1875" y="94"/>
                      </a:lnTo>
                      <a:lnTo>
                        <a:pt x="1877" y="93"/>
                      </a:lnTo>
                      <a:lnTo>
                        <a:pt x="1878" y="93"/>
                      </a:lnTo>
                      <a:lnTo>
                        <a:pt x="1879" y="92"/>
                      </a:lnTo>
                      <a:lnTo>
                        <a:pt x="1881" y="92"/>
                      </a:lnTo>
                      <a:close/>
                      <a:moveTo>
                        <a:pt x="1864" y="88"/>
                      </a:moveTo>
                      <a:lnTo>
                        <a:pt x="1864" y="88"/>
                      </a:lnTo>
                      <a:lnTo>
                        <a:pt x="1864" y="88"/>
                      </a:lnTo>
                      <a:lnTo>
                        <a:pt x="1865" y="89"/>
                      </a:lnTo>
                      <a:lnTo>
                        <a:pt x="1864" y="89"/>
                      </a:lnTo>
                      <a:lnTo>
                        <a:pt x="1864" y="88"/>
                      </a:lnTo>
                      <a:lnTo>
                        <a:pt x="1864" y="88"/>
                      </a:lnTo>
                      <a:lnTo>
                        <a:pt x="1864" y="88"/>
                      </a:lnTo>
                      <a:lnTo>
                        <a:pt x="1864" y="88"/>
                      </a:lnTo>
                      <a:lnTo>
                        <a:pt x="1864" y="88"/>
                      </a:lnTo>
                      <a:lnTo>
                        <a:pt x="1864" y="88"/>
                      </a:lnTo>
                      <a:lnTo>
                        <a:pt x="1864" y="88"/>
                      </a:lnTo>
                      <a:close/>
                      <a:moveTo>
                        <a:pt x="1601" y="88"/>
                      </a:moveTo>
                      <a:lnTo>
                        <a:pt x="1602" y="88"/>
                      </a:lnTo>
                      <a:lnTo>
                        <a:pt x="1602" y="88"/>
                      </a:lnTo>
                      <a:lnTo>
                        <a:pt x="1602" y="88"/>
                      </a:lnTo>
                      <a:lnTo>
                        <a:pt x="1602" y="88"/>
                      </a:lnTo>
                      <a:lnTo>
                        <a:pt x="1602" y="88"/>
                      </a:lnTo>
                      <a:lnTo>
                        <a:pt x="1601" y="89"/>
                      </a:lnTo>
                      <a:lnTo>
                        <a:pt x="1601" y="88"/>
                      </a:lnTo>
                      <a:close/>
                      <a:moveTo>
                        <a:pt x="1870" y="84"/>
                      </a:moveTo>
                      <a:lnTo>
                        <a:pt x="1872" y="87"/>
                      </a:lnTo>
                      <a:lnTo>
                        <a:pt x="1872" y="87"/>
                      </a:lnTo>
                      <a:lnTo>
                        <a:pt x="1872" y="88"/>
                      </a:lnTo>
                      <a:lnTo>
                        <a:pt x="1872" y="88"/>
                      </a:lnTo>
                      <a:lnTo>
                        <a:pt x="1872" y="89"/>
                      </a:lnTo>
                      <a:lnTo>
                        <a:pt x="1872" y="89"/>
                      </a:lnTo>
                      <a:lnTo>
                        <a:pt x="1870" y="90"/>
                      </a:lnTo>
                      <a:lnTo>
                        <a:pt x="1870" y="90"/>
                      </a:lnTo>
                      <a:lnTo>
                        <a:pt x="1870" y="92"/>
                      </a:lnTo>
                      <a:lnTo>
                        <a:pt x="1869" y="93"/>
                      </a:lnTo>
                      <a:lnTo>
                        <a:pt x="1869" y="100"/>
                      </a:lnTo>
                      <a:lnTo>
                        <a:pt x="1869" y="100"/>
                      </a:lnTo>
                      <a:lnTo>
                        <a:pt x="1869" y="100"/>
                      </a:lnTo>
                      <a:lnTo>
                        <a:pt x="1869" y="101"/>
                      </a:lnTo>
                      <a:lnTo>
                        <a:pt x="1869" y="102"/>
                      </a:lnTo>
                      <a:lnTo>
                        <a:pt x="1868" y="102"/>
                      </a:lnTo>
                      <a:lnTo>
                        <a:pt x="1866" y="100"/>
                      </a:lnTo>
                      <a:lnTo>
                        <a:pt x="1865" y="100"/>
                      </a:lnTo>
                      <a:lnTo>
                        <a:pt x="1865" y="100"/>
                      </a:lnTo>
                      <a:lnTo>
                        <a:pt x="1862" y="100"/>
                      </a:lnTo>
                      <a:lnTo>
                        <a:pt x="1862" y="98"/>
                      </a:lnTo>
                      <a:lnTo>
                        <a:pt x="1861" y="97"/>
                      </a:lnTo>
                      <a:lnTo>
                        <a:pt x="1861" y="96"/>
                      </a:lnTo>
                      <a:lnTo>
                        <a:pt x="1860" y="96"/>
                      </a:lnTo>
                      <a:lnTo>
                        <a:pt x="1860" y="93"/>
                      </a:lnTo>
                      <a:lnTo>
                        <a:pt x="1865" y="92"/>
                      </a:lnTo>
                      <a:lnTo>
                        <a:pt x="1866" y="90"/>
                      </a:lnTo>
                      <a:lnTo>
                        <a:pt x="1868" y="85"/>
                      </a:lnTo>
                      <a:lnTo>
                        <a:pt x="1869" y="84"/>
                      </a:lnTo>
                      <a:lnTo>
                        <a:pt x="1870" y="84"/>
                      </a:lnTo>
                      <a:close/>
                      <a:moveTo>
                        <a:pt x="226" y="84"/>
                      </a:moveTo>
                      <a:lnTo>
                        <a:pt x="230" y="84"/>
                      </a:lnTo>
                      <a:lnTo>
                        <a:pt x="230" y="84"/>
                      </a:lnTo>
                      <a:lnTo>
                        <a:pt x="229" y="85"/>
                      </a:lnTo>
                      <a:lnTo>
                        <a:pt x="229" y="87"/>
                      </a:lnTo>
                      <a:lnTo>
                        <a:pt x="230" y="88"/>
                      </a:lnTo>
                      <a:lnTo>
                        <a:pt x="230" y="89"/>
                      </a:lnTo>
                      <a:lnTo>
                        <a:pt x="229" y="89"/>
                      </a:lnTo>
                      <a:lnTo>
                        <a:pt x="229" y="90"/>
                      </a:lnTo>
                      <a:lnTo>
                        <a:pt x="227" y="90"/>
                      </a:lnTo>
                      <a:lnTo>
                        <a:pt x="227" y="90"/>
                      </a:lnTo>
                      <a:lnTo>
                        <a:pt x="226" y="90"/>
                      </a:lnTo>
                      <a:lnTo>
                        <a:pt x="226" y="88"/>
                      </a:lnTo>
                      <a:lnTo>
                        <a:pt x="225" y="85"/>
                      </a:lnTo>
                      <a:lnTo>
                        <a:pt x="225" y="84"/>
                      </a:lnTo>
                      <a:lnTo>
                        <a:pt x="226" y="84"/>
                      </a:lnTo>
                      <a:lnTo>
                        <a:pt x="226" y="84"/>
                      </a:lnTo>
                      <a:close/>
                      <a:moveTo>
                        <a:pt x="1875" y="83"/>
                      </a:moveTo>
                      <a:lnTo>
                        <a:pt x="1877" y="83"/>
                      </a:lnTo>
                      <a:lnTo>
                        <a:pt x="1877" y="83"/>
                      </a:lnTo>
                      <a:lnTo>
                        <a:pt x="1877" y="83"/>
                      </a:lnTo>
                      <a:lnTo>
                        <a:pt x="1877" y="89"/>
                      </a:lnTo>
                      <a:lnTo>
                        <a:pt x="1877" y="89"/>
                      </a:lnTo>
                      <a:lnTo>
                        <a:pt x="1878" y="90"/>
                      </a:lnTo>
                      <a:lnTo>
                        <a:pt x="1875" y="90"/>
                      </a:lnTo>
                      <a:lnTo>
                        <a:pt x="1875" y="92"/>
                      </a:lnTo>
                      <a:lnTo>
                        <a:pt x="1873" y="92"/>
                      </a:lnTo>
                      <a:lnTo>
                        <a:pt x="1873" y="93"/>
                      </a:lnTo>
                      <a:lnTo>
                        <a:pt x="1873" y="94"/>
                      </a:lnTo>
                      <a:lnTo>
                        <a:pt x="1872" y="97"/>
                      </a:lnTo>
                      <a:lnTo>
                        <a:pt x="1870" y="97"/>
                      </a:lnTo>
                      <a:lnTo>
                        <a:pt x="1870" y="94"/>
                      </a:lnTo>
                      <a:lnTo>
                        <a:pt x="1870" y="92"/>
                      </a:lnTo>
                      <a:lnTo>
                        <a:pt x="1872" y="90"/>
                      </a:lnTo>
                      <a:lnTo>
                        <a:pt x="1873" y="89"/>
                      </a:lnTo>
                      <a:lnTo>
                        <a:pt x="1874" y="87"/>
                      </a:lnTo>
                      <a:lnTo>
                        <a:pt x="1875" y="85"/>
                      </a:lnTo>
                      <a:lnTo>
                        <a:pt x="1875" y="83"/>
                      </a:lnTo>
                      <a:close/>
                      <a:moveTo>
                        <a:pt x="204" y="81"/>
                      </a:moveTo>
                      <a:lnTo>
                        <a:pt x="205" y="81"/>
                      </a:lnTo>
                      <a:lnTo>
                        <a:pt x="205" y="83"/>
                      </a:lnTo>
                      <a:lnTo>
                        <a:pt x="205" y="83"/>
                      </a:lnTo>
                      <a:lnTo>
                        <a:pt x="205" y="83"/>
                      </a:lnTo>
                      <a:lnTo>
                        <a:pt x="204" y="83"/>
                      </a:lnTo>
                      <a:lnTo>
                        <a:pt x="204" y="83"/>
                      </a:lnTo>
                      <a:lnTo>
                        <a:pt x="204" y="81"/>
                      </a:lnTo>
                      <a:close/>
                      <a:moveTo>
                        <a:pt x="1836" y="80"/>
                      </a:moveTo>
                      <a:lnTo>
                        <a:pt x="1837" y="84"/>
                      </a:lnTo>
                      <a:lnTo>
                        <a:pt x="1836" y="84"/>
                      </a:lnTo>
                      <a:lnTo>
                        <a:pt x="1836" y="88"/>
                      </a:lnTo>
                      <a:lnTo>
                        <a:pt x="1837" y="88"/>
                      </a:lnTo>
                      <a:lnTo>
                        <a:pt x="1837" y="90"/>
                      </a:lnTo>
                      <a:lnTo>
                        <a:pt x="1835" y="90"/>
                      </a:lnTo>
                      <a:lnTo>
                        <a:pt x="1834" y="93"/>
                      </a:lnTo>
                      <a:lnTo>
                        <a:pt x="1832" y="94"/>
                      </a:lnTo>
                      <a:lnTo>
                        <a:pt x="1832" y="94"/>
                      </a:lnTo>
                      <a:lnTo>
                        <a:pt x="1830" y="96"/>
                      </a:lnTo>
                      <a:lnTo>
                        <a:pt x="1830" y="97"/>
                      </a:lnTo>
                      <a:lnTo>
                        <a:pt x="1828" y="98"/>
                      </a:lnTo>
                      <a:lnTo>
                        <a:pt x="1827" y="101"/>
                      </a:lnTo>
                      <a:lnTo>
                        <a:pt x="1826" y="104"/>
                      </a:lnTo>
                      <a:lnTo>
                        <a:pt x="1826" y="104"/>
                      </a:lnTo>
                      <a:lnTo>
                        <a:pt x="1824" y="104"/>
                      </a:lnTo>
                      <a:lnTo>
                        <a:pt x="1823" y="105"/>
                      </a:lnTo>
                      <a:lnTo>
                        <a:pt x="1822" y="105"/>
                      </a:lnTo>
                      <a:lnTo>
                        <a:pt x="1822" y="106"/>
                      </a:lnTo>
                      <a:lnTo>
                        <a:pt x="1820" y="106"/>
                      </a:lnTo>
                      <a:lnTo>
                        <a:pt x="1819" y="107"/>
                      </a:lnTo>
                      <a:lnTo>
                        <a:pt x="1818" y="107"/>
                      </a:lnTo>
                      <a:lnTo>
                        <a:pt x="1817" y="109"/>
                      </a:lnTo>
                      <a:lnTo>
                        <a:pt x="1817" y="109"/>
                      </a:lnTo>
                      <a:lnTo>
                        <a:pt x="1815" y="110"/>
                      </a:lnTo>
                      <a:lnTo>
                        <a:pt x="1814" y="110"/>
                      </a:lnTo>
                      <a:lnTo>
                        <a:pt x="1814" y="109"/>
                      </a:lnTo>
                      <a:lnTo>
                        <a:pt x="1815" y="107"/>
                      </a:lnTo>
                      <a:lnTo>
                        <a:pt x="1817" y="105"/>
                      </a:lnTo>
                      <a:lnTo>
                        <a:pt x="1817" y="105"/>
                      </a:lnTo>
                      <a:lnTo>
                        <a:pt x="1817" y="104"/>
                      </a:lnTo>
                      <a:lnTo>
                        <a:pt x="1818" y="104"/>
                      </a:lnTo>
                      <a:lnTo>
                        <a:pt x="1819" y="104"/>
                      </a:lnTo>
                      <a:lnTo>
                        <a:pt x="1819" y="104"/>
                      </a:lnTo>
                      <a:lnTo>
                        <a:pt x="1819" y="104"/>
                      </a:lnTo>
                      <a:lnTo>
                        <a:pt x="1819" y="102"/>
                      </a:lnTo>
                      <a:lnTo>
                        <a:pt x="1823" y="102"/>
                      </a:lnTo>
                      <a:lnTo>
                        <a:pt x="1823" y="100"/>
                      </a:lnTo>
                      <a:lnTo>
                        <a:pt x="1824" y="100"/>
                      </a:lnTo>
                      <a:lnTo>
                        <a:pt x="1824" y="98"/>
                      </a:lnTo>
                      <a:lnTo>
                        <a:pt x="1826" y="98"/>
                      </a:lnTo>
                      <a:lnTo>
                        <a:pt x="1827" y="96"/>
                      </a:lnTo>
                      <a:lnTo>
                        <a:pt x="1827" y="94"/>
                      </a:lnTo>
                      <a:lnTo>
                        <a:pt x="1828" y="93"/>
                      </a:lnTo>
                      <a:lnTo>
                        <a:pt x="1830" y="92"/>
                      </a:lnTo>
                      <a:lnTo>
                        <a:pt x="1830" y="92"/>
                      </a:lnTo>
                      <a:lnTo>
                        <a:pt x="1830" y="90"/>
                      </a:lnTo>
                      <a:lnTo>
                        <a:pt x="1831" y="90"/>
                      </a:lnTo>
                      <a:lnTo>
                        <a:pt x="1831" y="90"/>
                      </a:lnTo>
                      <a:lnTo>
                        <a:pt x="1830" y="89"/>
                      </a:lnTo>
                      <a:lnTo>
                        <a:pt x="1830" y="88"/>
                      </a:lnTo>
                      <a:lnTo>
                        <a:pt x="1831" y="88"/>
                      </a:lnTo>
                      <a:lnTo>
                        <a:pt x="1832" y="87"/>
                      </a:lnTo>
                      <a:lnTo>
                        <a:pt x="1832" y="85"/>
                      </a:lnTo>
                      <a:lnTo>
                        <a:pt x="1834" y="85"/>
                      </a:lnTo>
                      <a:lnTo>
                        <a:pt x="1834" y="81"/>
                      </a:lnTo>
                      <a:lnTo>
                        <a:pt x="1836" y="80"/>
                      </a:lnTo>
                      <a:close/>
                      <a:moveTo>
                        <a:pt x="1882" y="80"/>
                      </a:moveTo>
                      <a:lnTo>
                        <a:pt x="1887" y="80"/>
                      </a:lnTo>
                      <a:lnTo>
                        <a:pt x="1887" y="81"/>
                      </a:lnTo>
                      <a:lnTo>
                        <a:pt x="1889" y="81"/>
                      </a:lnTo>
                      <a:lnTo>
                        <a:pt x="1887" y="83"/>
                      </a:lnTo>
                      <a:lnTo>
                        <a:pt x="1887" y="84"/>
                      </a:lnTo>
                      <a:lnTo>
                        <a:pt x="1887" y="87"/>
                      </a:lnTo>
                      <a:lnTo>
                        <a:pt x="1889" y="87"/>
                      </a:lnTo>
                      <a:lnTo>
                        <a:pt x="1889" y="88"/>
                      </a:lnTo>
                      <a:lnTo>
                        <a:pt x="1890" y="88"/>
                      </a:lnTo>
                      <a:lnTo>
                        <a:pt x="1889" y="90"/>
                      </a:lnTo>
                      <a:lnTo>
                        <a:pt x="1890" y="92"/>
                      </a:lnTo>
                      <a:lnTo>
                        <a:pt x="1890" y="93"/>
                      </a:lnTo>
                      <a:lnTo>
                        <a:pt x="1890" y="93"/>
                      </a:lnTo>
                      <a:lnTo>
                        <a:pt x="1890" y="92"/>
                      </a:lnTo>
                      <a:lnTo>
                        <a:pt x="1887" y="92"/>
                      </a:lnTo>
                      <a:lnTo>
                        <a:pt x="1887" y="92"/>
                      </a:lnTo>
                      <a:lnTo>
                        <a:pt x="1886" y="90"/>
                      </a:lnTo>
                      <a:lnTo>
                        <a:pt x="1885" y="88"/>
                      </a:lnTo>
                      <a:lnTo>
                        <a:pt x="1883" y="87"/>
                      </a:lnTo>
                      <a:lnTo>
                        <a:pt x="1883" y="85"/>
                      </a:lnTo>
                      <a:lnTo>
                        <a:pt x="1885" y="84"/>
                      </a:lnTo>
                      <a:lnTo>
                        <a:pt x="1885" y="83"/>
                      </a:lnTo>
                      <a:lnTo>
                        <a:pt x="1882" y="83"/>
                      </a:lnTo>
                      <a:lnTo>
                        <a:pt x="1882" y="80"/>
                      </a:lnTo>
                      <a:close/>
                      <a:moveTo>
                        <a:pt x="1858" y="77"/>
                      </a:moveTo>
                      <a:lnTo>
                        <a:pt x="1861" y="77"/>
                      </a:lnTo>
                      <a:lnTo>
                        <a:pt x="1862" y="77"/>
                      </a:lnTo>
                      <a:lnTo>
                        <a:pt x="1864" y="79"/>
                      </a:lnTo>
                      <a:lnTo>
                        <a:pt x="1866" y="79"/>
                      </a:lnTo>
                      <a:lnTo>
                        <a:pt x="1866" y="81"/>
                      </a:lnTo>
                      <a:lnTo>
                        <a:pt x="1866" y="83"/>
                      </a:lnTo>
                      <a:lnTo>
                        <a:pt x="1865" y="84"/>
                      </a:lnTo>
                      <a:lnTo>
                        <a:pt x="1865" y="87"/>
                      </a:lnTo>
                      <a:lnTo>
                        <a:pt x="1862" y="87"/>
                      </a:lnTo>
                      <a:lnTo>
                        <a:pt x="1860" y="88"/>
                      </a:lnTo>
                      <a:lnTo>
                        <a:pt x="1858" y="88"/>
                      </a:lnTo>
                      <a:lnTo>
                        <a:pt x="1856" y="89"/>
                      </a:lnTo>
                      <a:lnTo>
                        <a:pt x="1856" y="85"/>
                      </a:lnTo>
                      <a:lnTo>
                        <a:pt x="1857" y="85"/>
                      </a:lnTo>
                      <a:lnTo>
                        <a:pt x="1858" y="77"/>
                      </a:lnTo>
                      <a:close/>
                      <a:moveTo>
                        <a:pt x="1603" y="75"/>
                      </a:moveTo>
                      <a:lnTo>
                        <a:pt x="1604" y="75"/>
                      </a:lnTo>
                      <a:lnTo>
                        <a:pt x="1604" y="76"/>
                      </a:lnTo>
                      <a:lnTo>
                        <a:pt x="1603" y="76"/>
                      </a:lnTo>
                      <a:lnTo>
                        <a:pt x="1603" y="76"/>
                      </a:lnTo>
                      <a:lnTo>
                        <a:pt x="1603" y="75"/>
                      </a:lnTo>
                      <a:lnTo>
                        <a:pt x="1603" y="75"/>
                      </a:lnTo>
                      <a:lnTo>
                        <a:pt x="1603" y="75"/>
                      </a:lnTo>
                      <a:close/>
                      <a:moveTo>
                        <a:pt x="1869" y="71"/>
                      </a:moveTo>
                      <a:lnTo>
                        <a:pt x="1872" y="71"/>
                      </a:lnTo>
                      <a:lnTo>
                        <a:pt x="1873" y="72"/>
                      </a:lnTo>
                      <a:lnTo>
                        <a:pt x="1874" y="73"/>
                      </a:lnTo>
                      <a:lnTo>
                        <a:pt x="1877" y="73"/>
                      </a:lnTo>
                      <a:lnTo>
                        <a:pt x="1877" y="76"/>
                      </a:lnTo>
                      <a:lnTo>
                        <a:pt x="1869" y="75"/>
                      </a:lnTo>
                      <a:lnTo>
                        <a:pt x="1869" y="71"/>
                      </a:lnTo>
                      <a:close/>
                      <a:moveTo>
                        <a:pt x="1839" y="71"/>
                      </a:moveTo>
                      <a:lnTo>
                        <a:pt x="1839" y="71"/>
                      </a:lnTo>
                      <a:lnTo>
                        <a:pt x="1840" y="72"/>
                      </a:lnTo>
                      <a:lnTo>
                        <a:pt x="1841" y="72"/>
                      </a:lnTo>
                      <a:lnTo>
                        <a:pt x="1841" y="73"/>
                      </a:lnTo>
                      <a:lnTo>
                        <a:pt x="1839" y="73"/>
                      </a:lnTo>
                      <a:lnTo>
                        <a:pt x="1837" y="71"/>
                      </a:lnTo>
                      <a:lnTo>
                        <a:pt x="1839" y="71"/>
                      </a:lnTo>
                      <a:lnTo>
                        <a:pt x="1839" y="71"/>
                      </a:lnTo>
                      <a:close/>
                      <a:moveTo>
                        <a:pt x="1604" y="68"/>
                      </a:moveTo>
                      <a:lnTo>
                        <a:pt x="1606" y="68"/>
                      </a:lnTo>
                      <a:lnTo>
                        <a:pt x="1606" y="69"/>
                      </a:lnTo>
                      <a:lnTo>
                        <a:pt x="1606" y="69"/>
                      </a:lnTo>
                      <a:lnTo>
                        <a:pt x="1606" y="71"/>
                      </a:lnTo>
                      <a:lnTo>
                        <a:pt x="1606" y="71"/>
                      </a:lnTo>
                      <a:lnTo>
                        <a:pt x="1604" y="71"/>
                      </a:lnTo>
                      <a:lnTo>
                        <a:pt x="1604" y="68"/>
                      </a:lnTo>
                      <a:close/>
                      <a:moveTo>
                        <a:pt x="6" y="68"/>
                      </a:moveTo>
                      <a:lnTo>
                        <a:pt x="9" y="71"/>
                      </a:lnTo>
                      <a:lnTo>
                        <a:pt x="10" y="72"/>
                      </a:lnTo>
                      <a:lnTo>
                        <a:pt x="13" y="73"/>
                      </a:lnTo>
                      <a:lnTo>
                        <a:pt x="14" y="75"/>
                      </a:lnTo>
                      <a:lnTo>
                        <a:pt x="14" y="76"/>
                      </a:lnTo>
                      <a:lnTo>
                        <a:pt x="15" y="77"/>
                      </a:lnTo>
                      <a:lnTo>
                        <a:pt x="15" y="80"/>
                      </a:lnTo>
                      <a:lnTo>
                        <a:pt x="9" y="79"/>
                      </a:lnTo>
                      <a:lnTo>
                        <a:pt x="9" y="77"/>
                      </a:lnTo>
                      <a:lnTo>
                        <a:pt x="7" y="76"/>
                      </a:lnTo>
                      <a:lnTo>
                        <a:pt x="7" y="75"/>
                      </a:lnTo>
                      <a:lnTo>
                        <a:pt x="7" y="73"/>
                      </a:lnTo>
                      <a:lnTo>
                        <a:pt x="6" y="73"/>
                      </a:lnTo>
                      <a:lnTo>
                        <a:pt x="6" y="68"/>
                      </a:lnTo>
                      <a:close/>
                      <a:moveTo>
                        <a:pt x="1258" y="68"/>
                      </a:moveTo>
                      <a:lnTo>
                        <a:pt x="1258" y="68"/>
                      </a:lnTo>
                      <a:lnTo>
                        <a:pt x="1258" y="69"/>
                      </a:lnTo>
                      <a:lnTo>
                        <a:pt x="1259" y="69"/>
                      </a:lnTo>
                      <a:lnTo>
                        <a:pt x="1259" y="69"/>
                      </a:lnTo>
                      <a:lnTo>
                        <a:pt x="1258" y="69"/>
                      </a:lnTo>
                      <a:lnTo>
                        <a:pt x="1258" y="71"/>
                      </a:lnTo>
                      <a:lnTo>
                        <a:pt x="1254" y="71"/>
                      </a:lnTo>
                      <a:lnTo>
                        <a:pt x="1254" y="69"/>
                      </a:lnTo>
                      <a:lnTo>
                        <a:pt x="1252" y="69"/>
                      </a:lnTo>
                      <a:lnTo>
                        <a:pt x="1252" y="69"/>
                      </a:lnTo>
                      <a:lnTo>
                        <a:pt x="1251" y="69"/>
                      </a:lnTo>
                      <a:lnTo>
                        <a:pt x="1251" y="69"/>
                      </a:lnTo>
                      <a:lnTo>
                        <a:pt x="1250" y="68"/>
                      </a:lnTo>
                      <a:lnTo>
                        <a:pt x="1255" y="69"/>
                      </a:lnTo>
                      <a:lnTo>
                        <a:pt x="1255" y="68"/>
                      </a:lnTo>
                      <a:lnTo>
                        <a:pt x="1255" y="68"/>
                      </a:lnTo>
                      <a:lnTo>
                        <a:pt x="1255" y="69"/>
                      </a:lnTo>
                      <a:lnTo>
                        <a:pt x="1255" y="69"/>
                      </a:lnTo>
                      <a:lnTo>
                        <a:pt x="1256" y="68"/>
                      </a:lnTo>
                      <a:lnTo>
                        <a:pt x="1258" y="68"/>
                      </a:lnTo>
                      <a:close/>
                      <a:moveTo>
                        <a:pt x="1857" y="67"/>
                      </a:moveTo>
                      <a:lnTo>
                        <a:pt x="1860" y="68"/>
                      </a:lnTo>
                      <a:lnTo>
                        <a:pt x="1860" y="69"/>
                      </a:lnTo>
                      <a:lnTo>
                        <a:pt x="1858" y="69"/>
                      </a:lnTo>
                      <a:lnTo>
                        <a:pt x="1857" y="68"/>
                      </a:lnTo>
                      <a:lnTo>
                        <a:pt x="1857" y="67"/>
                      </a:lnTo>
                      <a:close/>
                      <a:moveTo>
                        <a:pt x="1886" y="66"/>
                      </a:moveTo>
                      <a:lnTo>
                        <a:pt x="1886" y="66"/>
                      </a:lnTo>
                      <a:lnTo>
                        <a:pt x="1887" y="66"/>
                      </a:lnTo>
                      <a:lnTo>
                        <a:pt x="1887" y="66"/>
                      </a:lnTo>
                      <a:lnTo>
                        <a:pt x="1887" y="66"/>
                      </a:lnTo>
                      <a:lnTo>
                        <a:pt x="1887" y="68"/>
                      </a:lnTo>
                      <a:lnTo>
                        <a:pt x="1889" y="68"/>
                      </a:lnTo>
                      <a:lnTo>
                        <a:pt x="1889" y="69"/>
                      </a:lnTo>
                      <a:lnTo>
                        <a:pt x="1887" y="72"/>
                      </a:lnTo>
                      <a:lnTo>
                        <a:pt x="1887" y="73"/>
                      </a:lnTo>
                      <a:lnTo>
                        <a:pt x="1887" y="75"/>
                      </a:lnTo>
                      <a:lnTo>
                        <a:pt x="1890" y="77"/>
                      </a:lnTo>
                      <a:lnTo>
                        <a:pt x="1890" y="77"/>
                      </a:lnTo>
                      <a:lnTo>
                        <a:pt x="1890" y="79"/>
                      </a:lnTo>
                      <a:lnTo>
                        <a:pt x="1891" y="79"/>
                      </a:lnTo>
                      <a:lnTo>
                        <a:pt x="1891" y="80"/>
                      </a:lnTo>
                      <a:lnTo>
                        <a:pt x="1892" y="81"/>
                      </a:lnTo>
                      <a:lnTo>
                        <a:pt x="1891" y="81"/>
                      </a:lnTo>
                      <a:lnTo>
                        <a:pt x="1890" y="80"/>
                      </a:lnTo>
                      <a:lnTo>
                        <a:pt x="1890" y="80"/>
                      </a:lnTo>
                      <a:lnTo>
                        <a:pt x="1889" y="80"/>
                      </a:lnTo>
                      <a:lnTo>
                        <a:pt x="1889" y="80"/>
                      </a:lnTo>
                      <a:lnTo>
                        <a:pt x="1889" y="80"/>
                      </a:lnTo>
                      <a:lnTo>
                        <a:pt x="1887" y="79"/>
                      </a:lnTo>
                      <a:lnTo>
                        <a:pt x="1886" y="79"/>
                      </a:lnTo>
                      <a:lnTo>
                        <a:pt x="1886" y="79"/>
                      </a:lnTo>
                      <a:lnTo>
                        <a:pt x="1885" y="79"/>
                      </a:lnTo>
                      <a:lnTo>
                        <a:pt x="1885" y="77"/>
                      </a:lnTo>
                      <a:lnTo>
                        <a:pt x="1885" y="76"/>
                      </a:lnTo>
                      <a:lnTo>
                        <a:pt x="1885" y="75"/>
                      </a:lnTo>
                      <a:lnTo>
                        <a:pt x="1883" y="75"/>
                      </a:lnTo>
                      <a:lnTo>
                        <a:pt x="1883" y="73"/>
                      </a:lnTo>
                      <a:lnTo>
                        <a:pt x="1882" y="72"/>
                      </a:lnTo>
                      <a:lnTo>
                        <a:pt x="1882" y="71"/>
                      </a:lnTo>
                      <a:lnTo>
                        <a:pt x="1881" y="71"/>
                      </a:lnTo>
                      <a:lnTo>
                        <a:pt x="1881" y="69"/>
                      </a:lnTo>
                      <a:lnTo>
                        <a:pt x="1879" y="69"/>
                      </a:lnTo>
                      <a:lnTo>
                        <a:pt x="1879" y="68"/>
                      </a:lnTo>
                      <a:lnTo>
                        <a:pt x="1881" y="68"/>
                      </a:lnTo>
                      <a:lnTo>
                        <a:pt x="1881" y="67"/>
                      </a:lnTo>
                      <a:lnTo>
                        <a:pt x="1882" y="66"/>
                      </a:lnTo>
                      <a:lnTo>
                        <a:pt x="1883" y="66"/>
                      </a:lnTo>
                      <a:lnTo>
                        <a:pt x="1886" y="66"/>
                      </a:lnTo>
                      <a:close/>
                      <a:moveTo>
                        <a:pt x="1604" y="64"/>
                      </a:moveTo>
                      <a:lnTo>
                        <a:pt x="1604" y="64"/>
                      </a:lnTo>
                      <a:lnTo>
                        <a:pt x="1604" y="66"/>
                      </a:lnTo>
                      <a:lnTo>
                        <a:pt x="1606" y="66"/>
                      </a:lnTo>
                      <a:lnTo>
                        <a:pt x="1604" y="66"/>
                      </a:lnTo>
                      <a:lnTo>
                        <a:pt x="1604" y="64"/>
                      </a:lnTo>
                      <a:close/>
                      <a:moveTo>
                        <a:pt x="0" y="64"/>
                      </a:moveTo>
                      <a:lnTo>
                        <a:pt x="2" y="64"/>
                      </a:lnTo>
                      <a:lnTo>
                        <a:pt x="3" y="64"/>
                      </a:lnTo>
                      <a:lnTo>
                        <a:pt x="3" y="67"/>
                      </a:lnTo>
                      <a:lnTo>
                        <a:pt x="2" y="67"/>
                      </a:lnTo>
                      <a:lnTo>
                        <a:pt x="1" y="67"/>
                      </a:lnTo>
                      <a:lnTo>
                        <a:pt x="0" y="66"/>
                      </a:lnTo>
                      <a:lnTo>
                        <a:pt x="0" y="66"/>
                      </a:lnTo>
                      <a:lnTo>
                        <a:pt x="0" y="64"/>
                      </a:lnTo>
                      <a:lnTo>
                        <a:pt x="0" y="64"/>
                      </a:lnTo>
                      <a:lnTo>
                        <a:pt x="0" y="64"/>
                      </a:lnTo>
                      <a:close/>
                      <a:moveTo>
                        <a:pt x="239" y="58"/>
                      </a:moveTo>
                      <a:lnTo>
                        <a:pt x="240" y="59"/>
                      </a:lnTo>
                      <a:lnTo>
                        <a:pt x="240" y="59"/>
                      </a:lnTo>
                      <a:lnTo>
                        <a:pt x="240" y="60"/>
                      </a:lnTo>
                      <a:lnTo>
                        <a:pt x="240" y="60"/>
                      </a:lnTo>
                      <a:lnTo>
                        <a:pt x="240" y="60"/>
                      </a:lnTo>
                      <a:lnTo>
                        <a:pt x="240" y="60"/>
                      </a:lnTo>
                      <a:lnTo>
                        <a:pt x="239" y="60"/>
                      </a:lnTo>
                      <a:lnTo>
                        <a:pt x="239" y="58"/>
                      </a:lnTo>
                      <a:close/>
                      <a:moveTo>
                        <a:pt x="1847" y="56"/>
                      </a:moveTo>
                      <a:lnTo>
                        <a:pt x="1848" y="56"/>
                      </a:lnTo>
                      <a:lnTo>
                        <a:pt x="1851" y="58"/>
                      </a:lnTo>
                      <a:lnTo>
                        <a:pt x="1852" y="60"/>
                      </a:lnTo>
                      <a:lnTo>
                        <a:pt x="1853" y="63"/>
                      </a:lnTo>
                      <a:lnTo>
                        <a:pt x="1853" y="66"/>
                      </a:lnTo>
                      <a:lnTo>
                        <a:pt x="1855" y="69"/>
                      </a:lnTo>
                      <a:lnTo>
                        <a:pt x="1852" y="69"/>
                      </a:lnTo>
                      <a:lnTo>
                        <a:pt x="1852" y="69"/>
                      </a:lnTo>
                      <a:lnTo>
                        <a:pt x="1851" y="68"/>
                      </a:lnTo>
                      <a:lnTo>
                        <a:pt x="1852" y="67"/>
                      </a:lnTo>
                      <a:lnTo>
                        <a:pt x="1852" y="66"/>
                      </a:lnTo>
                      <a:lnTo>
                        <a:pt x="1852" y="66"/>
                      </a:lnTo>
                      <a:lnTo>
                        <a:pt x="1852" y="64"/>
                      </a:lnTo>
                      <a:lnTo>
                        <a:pt x="1849" y="64"/>
                      </a:lnTo>
                      <a:lnTo>
                        <a:pt x="1849" y="64"/>
                      </a:lnTo>
                      <a:lnTo>
                        <a:pt x="1848" y="64"/>
                      </a:lnTo>
                      <a:lnTo>
                        <a:pt x="1847" y="60"/>
                      </a:lnTo>
                      <a:lnTo>
                        <a:pt x="1845" y="60"/>
                      </a:lnTo>
                      <a:lnTo>
                        <a:pt x="1845" y="59"/>
                      </a:lnTo>
                      <a:lnTo>
                        <a:pt x="1843" y="58"/>
                      </a:lnTo>
                      <a:lnTo>
                        <a:pt x="1843" y="56"/>
                      </a:lnTo>
                      <a:lnTo>
                        <a:pt x="1845" y="56"/>
                      </a:lnTo>
                      <a:lnTo>
                        <a:pt x="1847" y="56"/>
                      </a:lnTo>
                      <a:close/>
                      <a:moveTo>
                        <a:pt x="1606" y="55"/>
                      </a:moveTo>
                      <a:lnTo>
                        <a:pt x="1606" y="55"/>
                      </a:lnTo>
                      <a:lnTo>
                        <a:pt x="1606" y="56"/>
                      </a:lnTo>
                      <a:lnTo>
                        <a:pt x="1606" y="58"/>
                      </a:lnTo>
                      <a:lnTo>
                        <a:pt x="1606" y="58"/>
                      </a:lnTo>
                      <a:lnTo>
                        <a:pt x="1604" y="58"/>
                      </a:lnTo>
                      <a:lnTo>
                        <a:pt x="1604" y="56"/>
                      </a:lnTo>
                      <a:lnTo>
                        <a:pt x="1606" y="55"/>
                      </a:lnTo>
                      <a:close/>
                      <a:moveTo>
                        <a:pt x="1878" y="52"/>
                      </a:moveTo>
                      <a:lnTo>
                        <a:pt x="1879" y="52"/>
                      </a:lnTo>
                      <a:lnTo>
                        <a:pt x="1879" y="54"/>
                      </a:lnTo>
                      <a:lnTo>
                        <a:pt x="1881" y="55"/>
                      </a:lnTo>
                      <a:lnTo>
                        <a:pt x="1878" y="55"/>
                      </a:lnTo>
                      <a:lnTo>
                        <a:pt x="1878" y="52"/>
                      </a:lnTo>
                      <a:close/>
                      <a:moveTo>
                        <a:pt x="227" y="42"/>
                      </a:moveTo>
                      <a:lnTo>
                        <a:pt x="230" y="42"/>
                      </a:lnTo>
                      <a:lnTo>
                        <a:pt x="230" y="43"/>
                      </a:lnTo>
                      <a:lnTo>
                        <a:pt x="231" y="45"/>
                      </a:lnTo>
                      <a:lnTo>
                        <a:pt x="231" y="46"/>
                      </a:lnTo>
                      <a:lnTo>
                        <a:pt x="229" y="46"/>
                      </a:lnTo>
                      <a:lnTo>
                        <a:pt x="229" y="45"/>
                      </a:lnTo>
                      <a:lnTo>
                        <a:pt x="227" y="42"/>
                      </a:lnTo>
                      <a:close/>
                      <a:moveTo>
                        <a:pt x="223" y="33"/>
                      </a:moveTo>
                      <a:lnTo>
                        <a:pt x="225" y="33"/>
                      </a:lnTo>
                      <a:lnTo>
                        <a:pt x="225" y="35"/>
                      </a:lnTo>
                      <a:lnTo>
                        <a:pt x="225" y="35"/>
                      </a:lnTo>
                      <a:lnTo>
                        <a:pt x="226" y="35"/>
                      </a:lnTo>
                      <a:lnTo>
                        <a:pt x="226" y="37"/>
                      </a:lnTo>
                      <a:lnTo>
                        <a:pt x="225" y="37"/>
                      </a:lnTo>
                      <a:lnTo>
                        <a:pt x="223" y="33"/>
                      </a:lnTo>
                      <a:close/>
                      <a:moveTo>
                        <a:pt x="222" y="25"/>
                      </a:moveTo>
                      <a:lnTo>
                        <a:pt x="226" y="25"/>
                      </a:lnTo>
                      <a:lnTo>
                        <a:pt x="226" y="26"/>
                      </a:lnTo>
                      <a:lnTo>
                        <a:pt x="225" y="26"/>
                      </a:lnTo>
                      <a:lnTo>
                        <a:pt x="223" y="28"/>
                      </a:lnTo>
                      <a:lnTo>
                        <a:pt x="222" y="28"/>
                      </a:lnTo>
                      <a:lnTo>
                        <a:pt x="221" y="25"/>
                      </a:lnTo>
                      <a:lnTo>
                        <a:pt x="222" y="25"/>
                      </a:lnTo>
                      <a:lnTo>
                        <a:pt x="222" y="25"/>
                      </a:lnTo>
                      <a:close/>
                      <a:moveTo>
                        <a:pt x="1851" y="0"/>
                      </a:moveTo>
                      <a:lnTo>
                        <a:pt x="1852" y="3"/>
                      </a:lnTo>
                      <a:lnTo>
                        <a:pt x="1853" y="4"/>
                      </a:lnTo>
                      <a:lnTo>
                        <a:pt x="1856" y="4"/>
                      </a:lnTo>
                      <a:lnTo>
                        <a:pt x="1857" y="4"/>
                      </a:lnTo>
                      <a:lnTo>
                        <a:pt x="1857" y="4"/>
                      </a:lnTo>
                      <a:lnTo>
                        <a:pt x="1857" y="4"/>
                      </a:lnTo>
                      <a:lnTo>
                        <a:pt x="1858" y="3"/>
                      </a:lnTo>
                      <a:lnTo>
                        <a:pt x="1858" y="1"/>
                      </a:lnTo>
                      <a:lnTo>
                        <a:pt x="1860" y="1"/>
                      </a:lnTo>
                      <a:lnTo>
                        <a:pt x="1861" y="3"/>
                      </a:lnTo>
                      <a:lnTo>
                        <a:pt x="1860" y="3"/>
                      </a:lnTo>
                      <a:lnTo>
                        <a:pt x="1860" y="4"/>
                      </a:lnTo>
                      <a:lnTo>
                        <a:pt x="1860" y="4"/>
                      </a:lnTo>
                      <a:lnTo>
                        <a:pt x="1860" y="8"/>
                      </a:lnTo>
                      <a:lnTo>
                        <a:pt x="1860" y="8"/>
                      </a:lnTo>
                      <a:lnTo>
                        <a:pt x="1858" y="8"/>
                      </a:lnTo>
                      <a:lnTo>
                        <a:pt x="1858" y="9"/>
                      </a:lnTo>
                      <a:lnTo>
                        <a:pt x="1860" y="9"/>
                      </a:lnTo>
                      <a:lnTo>
                        <a:pt x="1860" y="12"/>
                      </a:lnTo>
                      <a:lnTo>
                        <a:pt x="1862" y="13"/>
                      </a:lnTo>
                      <a:lnTo>
                        <a:pt x="1862" y="17"/>
                      </a:lnTo>
                      <a:lnTo>
                        <a:pt x="1862" y="17"/>
                      </a:lnTo>
                      <a:lnTo>
                        <a:pt x="1862" y="18"/>
                      </a:lnTo>
                      <a:lnTo>
                        <a:pt x="1864" y="20"/>
                      </a:lnTo>
                      <a:lnTo>
                        <a:pt x="1862" y="21"/>
                      </a:lnTo>
                      <a:lnTo>
                        <a:pt x="1862" y="22"/>
                      </a:lnTo>
                      <a:lnTo>
                        <a:pt x="1858" y="22"/>
                      </a:lnTo>
                      <a:lnTo>
                        <a:pt x="1858" y="25"/>
                      </a:lnTo>
                      <a:lnTo>
                        <a:pt x="1858" y="25"/>
                      </a:lnTo>
                      <a:lnTo>
                        <a:pt x="1858" y="25"/>
                      </a:lnTo>
                      <a:lnTo>
                        <a:pt x="1858" y="26"/>
                      </a:lnTo>
                      <a:lnTo>
                        <a:pt x="1858" y="26"/>
                      </a:lnTo>
                      <a:lnTo>
                        <a:pt x="1857" y="29"/>
                      </a:lnTo>
                      <a:lnTo>
                        <a:pt x="1855" y="30"/>
                      </a:lnTo>
                      <a:lnTo>
                        <a:pt x="1853" y="37"/>
                      </a:lnTo>
                      <a:lnTo>
                        <a:pt x="1855" y="37"/>
                      </a:lnTo>
                      <a:lnTo>
                        <a:pt x="1855" y="37"/>
                      </a:lnTo>
                      <a:lnTo>
                        <a:pt x="1855" y="38"/>
                      </a:lnTo>
                      <a:lnTo>
                        <a:pt x="1853" y="39"/>
                      </a:lnTo>
                      <a:lnTo>
                        <a:pt x="1853" y="41"/>
                      </a:lnTo>
                      <a:lnTo>
                        <a:pt x="1853" y="42"/>
                      </a:lnTo>
                      <a:lnTo>
                        <a:pt x="1855" y="43"/>
                      </a:lnTo>
                      <a:lnTo>
                        <a:pt x="1855" y="47"/>
                      </a:lnTo>
                      <a:lnTo>
                        <a:pt x="1855" y="47"/>
                      </a:lnTo>
                      <a:lnTo>
                        <a:pt x="1855" y="49"/>
                      </a:lnTo>
                      <a:lnTo>
                        <a:pt x="1856" y="49"/>
                      </a:lnTo>
                      <a:lnTo>
                        <a:pt x="1856" y="49"/>
                      </a:lnTo>
                      <a:lnTo>
                        <a:pt x="1858" y="50"/>
                      </a:lnTo>
                      <a:lnTo>
                        <a:pt x="1858" y="49"/>
                      </a:lnTo>
                      <a:lnTo>
                        <a:pt x="1860" y="49"/>
                      </a:lnTo>
                      <a:lnTo>
                        <a:pt x="1861" y="47"/>
                      </a:lnTo>
                      <a:lnTo>
                        <a:pt x="1865" y="47"/>
                      </a:lnTo>
                      <a:lnTo>
                        <a:pt x="1866" y="46"/>
                      </a:lnTo>
                      <a:lnTo>
                        <a:pt x="1866" y="46"/>
                      </a:lnTo>
                      <a:lnTo>
                        <a:pt x="1866" y="46"/>
                      </a:lnTo>
                      <a:lnTo>
                        <a:pt x="1866" y="47"/>
                      </a:lnTo>
                      <a:lnTo>
                        <a:pt x="1868" y="47"/>
                      </a:lnTo>
                      <a:lnTo>
                        <a:pt x="1868" y="49"/>
                      </a:lnTo>
                      <a:lnTo>
                        <a:pt x="1868" y="49"/>
                      </a:lnTo>
                      <a:lnTo>
                        <a:pt x="1868" y="51"/>
                      </a:lnTo>
                      <a:lnTo>
                        <a:pt x="1869" y="51"/>
                      </a:lnTo>
                      <a:lnTo>
                        <a:pt x="1870" y="49"/>
                      </a:lnTo>
                      <a:lnTo>
                        <a:pt x="1872" y="49"/>
                      </a:lnTo>
                      <a:lnTo>
                        <a:pt x="1873" y="50"/>
                      </a:lnTo>
                      <a:lnTo>
                        <a:pt x="1874" y="51"/>
                      </a:lnTo>
                      <a:lnTo>
                        <a:pt x="1874" y="54"/>
                      </a:lnTo>
                      <a:lnTo>
                        <a:pt x="1874" y="55"/>
                      </a:lnTo>
                      <a:lnTo>
                        <a:pt x="1874" y="56"/>
                      </a:lnTo>
                      <a:lnTo>
                        <a:pt x="1874" y="58"/>
                      </a:lnTo>
                      <a:lnTo>
                        <a:pt x="1877" y="59"/>
                      </a:lnTo>
                      <a:lnTo>
                        <a:pt x="1877" y="60"/>
                      </a:lnTo>
                      <a:lnTo>
                        <a:pt x="1877" y="62"/>
                      </a:lnTo>
                      <a:lnTo>
                        <a:pt x="1877" y="62"/>
                      </a:lnTo>
                      <a:lnTo>
                        <a:pt x="1877" y="64"/>
                      </a:lnTo>
                      <a:lnTo>
                        <a:pt x="1874" y="64"/>
                      </a:lnTo>
                      <a:lnTo>
                        <a:pt x="1874" y="63"/>
                      </a:lnTo>
                      <a:lnTo>
                        <a:pt x="1873" y="62"/>
                      </a:lnTo>
                      <a:lnTo>
                        <a:pt x="1873" y="62"/>
                      </a:lnTo>
                      <a:lnTo>
                        <a:pt x="1872" y="60"/>
                      </a:lnTo>
                      <a:lnTo>
                        <a:pt x="1872" y="62"/>
                      </a:lnTo>
                      <a:lnTo>
                        <a:pt x="1872" y="62"/>
                      </a:lnTo>
                      <a:lnTo>
                        <a:pt x="1870" y="60"/>
                      </a:lnTo>
                      <a:lnTo>
                        <a:pt x="1869" y="58"/>
                      </a:lnTo>
                      <a:lnTo>
                        <a:pt x="1869" y="58"/>
                      </a:lnTo>
                      <a:lnTo>
                        <a:pt x="1868" y="56"/>
                      </a:lnTo>
                      <a:lnTo>
                        <a:pt x="1866" y="55"/>
                      </a:lnTo>
                      <a:lnTo>
                        <a:pt x="1866" y="52"/>
                      </a:lnTo>
                      <a:lnTo>
                        <a:pt x="1864" y="52"/>
                      </a:lnTo>
                      <a:lnTo>
                        <a:pt x="1864" y="55"/>
                      </a:lnTo>
                      <a:lnTo>
                        <a:pt x="1865" y="55"/>
                      </a:lnTo>
                      <a:lnTo>
                        <a:pt x="1865" y="58"/>
                      </a:lnTo>
                      <a:lnTo>
                        <a:pt x="1865" y="58"/>
                      </a:lnTo>
                      <a:lnTo>
                        <a:pt x="1864" y="58"/>
                      </a:lnTo>
                      <a:lnTo>
                        <a:pt x="1864" y="58"/>
                      </a:lnTo>
                      <a:lnTo>
                        <a:pt x="1864" y="58"/>
                      </a:lnTo>
                      <a:lnTo>
                        <a:pt x="1862" y="54"/>
                      </a:lnTo>
                      <a:lnTo>
                        <a:pt x="1860" y="54"/>
                      </a:lnTo>
                      <a:lnTo>
                        <a:pt x="1858" y="52"/>
                      </a:lnTo>
                      <a:lnTo>
                        <a:pt x="1856" y="52"/>
                      </a:lnTo>
                      <a:lnTo>
                        <a:pt x="1855" y="52"/>
                      </a:lnTo>
                      <a:lnTo>
                        <a:pt x="1855" y="55"/>
                      </a:lnTo>
                      <a:lnTo>
                        <a:pt x="1851" y="56"/>
                      </a:lnTo>
                      <a:lnTo>
                        <a:pt x="1851" y="55"/>
                      </a:lnTo>
                      <a:lnTo>
                        <a:pt x="1849" y="55"/>
                      </a:lnTo>
                      <a:lnTo>
                        <a:pt x="1849" y="54"/>
                      </a:lnTo>
                      <a:lnTo>
                        <a:pt x="1849" y="52"/>
                      </a:lnTo>
                      <a:lnTo>
                        <a:pt x="1847" y="52"/>
                      </a:lnTo>
                      <a:lnTo>
                        <a:pt x="1847" y="50"/>
                      </a:lnTo>
                      <a:lnTo>
                        <a:pt x="1845" y="50"/>
                      </a:lnTo>
                      <a:lnTo>
                        <a:pt x="1847" y="47"/>
                      </a:lnTo>
                      <a:lnTo>
                        <a:pt x="1847" y="46"/>
                      </a:lnTo>
                      <a:lnTo>
                        <a:pt x="1848" y="45"/>
                      </a:lnTo>
                      <a:lnTo>
                        <a:pt x="1848" y="42"/>
                      </a:lnTo>
                      <a:lnTo>
                        <a:pt x="1845" y="42"/>
                      </a:lnTo>
                      <a:lnTo>
                        <a:pt x="1845" y="43"/>
                      </a:lnTo>
                      <a:lnTo>
                        <a:pt x="1845" y="45"/>
                      </a:lnTo>
                      <a:lnTo>
                        <a:pt x="1844" y="43"/>
                      </a:lnTo>
                      <a:lnTo>
                        <a:pt x="1844" y="43"/>
                      </a:lnTo>
                      <a:lnTo>
                        <a:pt x="1843" y="42"/>
                      </a:lnTo>
                      <a:lnTo>
                        <a:pt x="1841" y="42"/>
                      </a:lnTo>
                      <a:lnTo>
                        <a:pt x="1841" y="41"/>
                      </a:lnTo>
                      <a:lnTo>
                        <a:pt x="1841" y="39"/>
                      </a:lnTo>
                      <a:lnTo>
                        <a:pt x="1840" y="39"/>
                      </a:lnTo>
                      <a:lnTo>
                        <a:pt x="1840" y="34"/>
                      </a:lnTo>
                      <a:lnTo>
                        <a:pt x="1840" y="34"/>
                      </a:lnTo>
                      <a:lnTo>
                        <a:pt x="1840" y="33"/>
                      </a:lnTo>
                      <a:lnTo>
                        <a:pt x="1839" y="32"/>
                      </a:lnTo>
                      <a:lnTo>
                        <a:pt x="1837" y="28"/>
                      </a:lnTo>
                      <a:lnTo>
                        <a:pt x="1839" y="28"/>
                      </a:lnTo>
                      <a:lnTo>
                        <a:pt x="1839" y="28"/>
                      </a:lnTo>
                      <a:lnTo>
                        <a:pt x="1840" y="28"/>
                      </a:lnTo>
                      <a:lnTo>
                        <a:pt x="1841" y="29"/>
                      </a:lnTo>
                      <a:lnTo>
                        <a:pt x="1843" y="29"/>
                      </a:lnTo>
                      <a:lnTo>
                        <a:pt x="1844" y="28"/>
                      </a:lnTo>
                      <a:lnTo>
                        <a:pt x="1844" y="25"/>
                      </a:lnTo>
                      <a:lnTo>
                        <a:pt x="1843" y="25"/>
                      </a:lnTo>
                      <a:lnTo>
                        <a:pt x="1843" y="24"/>
                      </a:lnTo>
                      <a:lnTo>
                        <a:pt x="1844" y="22"/>
                      </a:lnTo>
                      <a:lnTo>
                        <a:pt x="1845" y="21"/>
                      </a:lnTo>
                      <a:lnTo>
                        <a:pt x="1845" y="20"/>
                      </a:lnTo>
                      <a:lnTo>
                        <a:pt x="1845" y="18"/>
                      </a:lnTo>
                      <a:lnTo>
                        <a:pt x="1844" y="18"/>
                      </a:lnTo>
                      <a:lnTo>
                        <a:pt x="1844" y="16"/>
                      </a:lnTo>
                      <a:lnTo>
                        <a:pt x="1844" y="16"/>
                      </a:lnTo>
                      <a:lnTo>
                        <a:pt x="1844" y="12"/>
                      </a:lnTo>
                      <a:lnTo>
                        <a:pt x="1845" y="12"/>
                      </a:lnTo>
                      <a:lnTo>
                        <a:pt x="1845" y="9"/>
                      </a:lnTo>
                      <a:lnTo>
                        <a:pt x="1845" y="9"/>
                      </a:lnTo>
                      <a:lnTo>
                        <a:pt x="1845" y="8"/>
                      </a:lnTo>
                      <a:lnTo>
                        <a:pt x="1847" y="8"/>
                      </a:lnTo>
                      <a:lnTo>
                        <a:pt x="1847" y="7"/>
                      </a:lnTo>
                      <a:lnTo>
                        <a:pt x="1847" y="7"/>
                      </a:lnTo>
                      <a:lnTo>
                        <a:pt x="1845" y="5"/>
                      </a:lnTo>
                      <a:lnTo>
                        <a:pt x="1845" y="5"/>
                      </a:lnTo>
                      <a:lnTo>
                        <a:pt x="1847" y="5"/>
                      </a:lnTo>
                      <a:lnTo>
                        <a:pt x="1847" y="1"/>
                      </a:lnTo>
                      <a:lnTo>
                        <a:pt x="1848" y="1"/>
                      </a:lnTo>
                      <a:lnTo>
                        <a:pt x="1849" y="1"/>
                      </a:lnTo>
                      <a:lnTo>
                        <a:pt x="1851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46" name="Freeform 22"/>
                <p:cNvSpPr>
                  <a:spLocks noEditPoints="1"/>
                </p:cNvSpPr>
                <p:nvPr/>
              </p:nvSpPr>
              <p:spPr bwMode="auto">
                <a:xfrm>
                  <a:off x="4219575" y="1995942"/>
                  <a:ext cx="3730625" cy="574675"/>
                </a:xfrm>
                <a:custGeom>
                  <a:avLst/>
                  <a:gdLst>
                    <a:gd name="T0" fmla="*/ 321 w 2350"/>
                    <a:gd name="T1" fmla="*/ 358 h 362"/>
                    <a:gd name="T2" fmla="*/ 1990 w 2350"/>
                    <a:gd name="T3" fmla="*/ 362 h 362"/>
                    <a:gd name="T4" fmla="*/ 381 w 2350"/>
                    <a:gd name="T5" fmla="*/ 338 h 362"/>
                    <a:gd name="T6" fmla="*/ 377 w 2350"/>
                    <a:gd name="T7" fmla="*/ 354 h 362"/>
                    <a:gd name="T8" fmla="*/ 361 w 2350"/>
                    <a:gd name="T9" fmla="*/ 350 h 362"/>
                    <a:gd name="T10" fmla="*/ 356 w 2350"/>
                    <a:gd name="T11" fmla="*/ 322 h 362"/>
                    <a:gd name="T12" fmla="*/ 297 w 2350"/>
                    <a:gd name="T13" fmla="*/ 303 h 362"/>
                    <a:gd name="T14" fmla="*/ 335 w 2350"/>
                    <a:gd name="T15" fmla="*/ 325 h 362"/>
                    <a:gd name="T16" fmla="*/ 310 w 2350"/>
                    <a:gd name="T17" fmla="*/ 322 h 362"/>
                    <a:gd name="T18" fmla="*/ 256 w 2350"/>
                    <a:gd name="T19" fmla="*/ 311 h 362"/>
                    <a:gd name="T20" fmla="*/ 2094 w 2350"/>
                    <a:gd name="T21" fmla="*/ 294 h 362"/>
                    <a:gd name="T22" fmla="*/ 2093 w 2350"/>
                    <a:gd name="T23" fmla="*/ 279 h 362"/>
                    <a:gd name="T24" fmla="*/ 2160 w 2350"/>
                    <a:gd name="T25" fmla="*/ 246 h 362"/>
                    <a:gd name="T26" fmla="*/ 855 w 2350"/>
                    <a:gd name="T27" fmla="*/ 245 h 362"/>
                    <a:gd name="T28" fmla="*/ 2177 w 2350"/>
                    <a:gd name="T29" fmla="*/ 223 h 362"/>
                    <a:gd name="T30" fmla="*/ 2182 w 2350"/>
                    <a:gd name="T31" fmla="*/ 193 h 362"/>
                    <a:gd name="T32" fmla="*/ 2169 w 2350"/>
                    <a:gd name="T33" fmla="*/ 204 h 362"/>
                    <a:gd name="T34" fmla="*/ 2172 w 2350"/>
                    <a:gd name="T35" fmla="*/ 187 h 362"/>
                    <a:gd name="T36" fmla="*/ 2189 w 2350"/>
                    <a:gd name="T37" fmla="*/ 189 h 362"/>
                    <a:gd name="T38" fmla="*/ 2198 w 2350"/>
                    <a:gd name="T39" fmla="*/ 174 h 362"/>
                    <a:gd name="T40" fmla="*/ 1242 w 2350"/>
                    <a:gd name="T41" fmla="*/ 174 h 362"/>
                    <a:gd name="T42" fmla="*/ 1310 w 2350"/>
                    <a:gd name="T43" fmla="*/ 176 h 362"/>
                    <a:gd name="T44" fmla="*/ 1245 w 2350"/>
                    <a:gd name="T45" fmla="*/ 152 h 362"/>
                    <a:gd name="T46" fmla="*/ 334 w 2350"/>
                    <a:gd name="T47" fmla="*/ 136 h 362"/>
                    <a:gd name="T48" fmla="*/ 1126 w 2350"/>
                    <a:gd name="T49" fmla="*/ 143 h 362"/>
                    <a:gd name="T50" fmla="*/ 1249 w 2350"/>
                    <a:gd name="T51" fmla="*/ 126 h 362"/>
                    <a:gd name="T52" fmla="*/ 1189 w 2350"/>
                    <a:gd name="T53" fmla="*/ 118 h 362"/>
                    <a:gd name="T54" fmla="*/ 1055 w 2350"/>
                    <a:gd name="T55" fmla="*/ 115 h 362"/>
                    <a:gd name="T56" fmla="*/ 1085 w 2350"/>
                    <a:gd name="T57" fmla="*/ 110 h 362"/>
                    <a:gd name="T58" fmla="*/ 2272 w 2350"/>
                    <a:gd name="T59" fmla="*/ 123 h 362"/>
                    <a:gd name="T60" fmla="*/ 2262 w 2350"/>
                    <a:gd name="T61" fmla="*/ 168 h 362"/>
                    <a:gd name="T62" fmla="*/ 2248 w 2350"/>
                    <a:gd name="T63" fmla="*/ 180 h 362"/>
                    <a:gd name="T64" fmla="*/ 2217 w 2350"/>
                    <a:gd name="T65" fmla="*/ 190 h 362"/>
                    <a:gd name="T66" fmla="*/ 2193 w 2350"/>
                    <a:gd name="T67" fmla="*/ 181 h 362"/>
                    <a:gd name="T68" fmla="*/ 2207 w 2350"/>
                    <a:gd name="T69" fmla="*/ 167 h 362"/>
                    <a:gd name="T70" fmla="*/ 2229 w 2350"/>
                    <a:gd name="T71" fmla="*/ 153 h 362"/>
                    <a:gd name="T72" fmla="*/ 2254 w 2350"/>
                    <a:gd name="T73" fmla="*/ 115 h 362"/>
                    <a:gd name="T74" fmla="*/ 355 w 2350"/>
                    <a:gd name="T75" fmla="*/ 100 h 362"/>
                    <a:gd name="T76" fmla="*/ 3 w 2350"/>
                    <a:gd name="T77" fmla="*/ 93 h 362"/>
                    <a:gd name="T78" fmla="*/ 2320 w 2350"/>
                    <a:gd name="T79" fmla="*/ 71 h 362"/>
                    <a:gd name="T80" fmla="*/ 328 w 2350"/>
                    <a:gd name="T81" fmla="*/ 67 h 362"/>
                    <a:gd name="T82" fmla="*/ 279 w 2350"/>
                    <a:gd name="T83" fmla="*/ 92 h 362"/>
                    <a:gd name="T84" fmla="*/ 276 w 2350"/>
                    <a:gd name="T85" fmla="*/ 84 h 362"/>
                    <a:gd name="T86" fmla="*/ 317 w 2350"/>
                    <a:gd name="T87" fmla="*/ 66 h 362"/>
                    <a:gd name="T88" fmla="*/ 298 w 2350"/>
                    <a:gd name="T89" fmla="*/ 58 h 362"/>
                    <a:gd name="T90" fmla="*/ 2321 w 2350"/>
                    <a:gd name="T91" fmla="*/ 60 h 362"/>
                    <a:gd name="T92" fmla="*/ 2282 w 2350"/>
                    <a:gd name="T93" fmla="*/ 59 h 362"/>
                    <a:gd name="T94" fmla="*/ 2288 w 2350"/>
                    <a:gd name="T95" fmla="*/ 80 h 362"/>
                    <a:gd name="T96" fmla="*/ 2259 w 2350"/>
                    <a:gd name="T97" fmla="*/ 95 h 362"/>
                    <a:gd name="T98" fmla="*/ 347 w 2350"/>
                    <a:gd name="T99" fmla="*/ 43 h 362"/>
                    <a:gd name="T100" fmla="*/ 279 w 2350"/>
                    <a:gd name="T101" fmla="*/ 45 h 362"/>
                    <a:gd name="T102" fmla="*/ 264 w 2350"/>
                    <a:gd name="T103" fmla="*/ 38 h 362"/>
                    <a:gd name="T104" fmla="*/ 241 w 2350"/>
                    <a:gd name="T105" fmla="*/ 11 h 362"/>
                    <a:gd name="T106" fmla="*/ 283 w 2350"/>
                    <a:gd name="T107" fmla="*/ 38 h 362"/>
                    <a:gd name="T108" fmla="*/ 287 w 2350"/>
                    <a:gd name="T109" fmla="*/ 54 h 362"/>
                    <a:gd name="T110" fmla="*/ 264 w 2350"/>
                    <a:gd name="T111" fmla="*/ 55 h 362"/>
                    <a:gd name="T112" fmla="*/ 239 w 2350"/>
                    <a:gd name="T113" fmla="*/ 55 h 362"/>
                    <a:gd name="T114" fmla="*/ 225 w 2350"/>
                    <a:gd name="T115" fmla="*/ 67 h 362"/>
                    <a:gd name="T116" fmla="*/ 243 w 2350"/>
                    <a:gd name="T117" fmla="*/ 38 h 362"/>
                    <a:gd name="T118" fmla="*/ 219 w 2350"/>
                    <a:gd name="T119" fmla="*/ 26 h 362"/>
                    <a:gd name="T120" fmla="*/ 188 w 2350"/>
                    <a:gd name="T121" fmla="*/ 26 h 362"/>
                    <a:gd name="T122" fmla="*/ 221 w 2350"/>
                    <a:gd name="T123" fmla="*/ 6 h 3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</a:cxnLst>
                  <a:rect l="0" t="0" r="r" b="b"/>
                  <a:pathLst>
                    <a:path w="2350" h="362">
                      <a:moveTo>
                        <a:pt x="419" y="350"/>
                      </a:moveTo>
                      <a:lnTo>
                        <a:pt x="419" y="350"/>
                      </a:lnTo>
                      <a:lnTo>
                        <a:pt x="419" y="351"/>
                      </a:lnTo>
                      <a:lnTo>
                        <a:pt x="423" y="350"/>
                      </a:lnTo>
                      <a:lnTo>
                        <a:pt x="423" y="351"/>
                      </a:lnTo>
                      <a:lnTo>
                        <a:pt x="425" y="351"/>
                      </a:lnTo>
                      <a:lnTo>
                        <a:pt x="425" y="352"/>
                      </a:lnTo>
                      <a:lnTo>
                        <a:pt x="424" y="354"/>
                      </a:lnTo>
                      <a:lnTo>
                        <a:pt x="423" y="355"/>
                      </a:lnTo>
                      <a:lnTo>
                        <a:pt x="421" y="356"/>
                      </a:lnTo>
                      <a:lnTo>
                        <a:pt x="419" y="356"/>
                      </a:lnTo>
                      <a:lnTo>
                        <a:pt x="419" y="355"/>
                      </a:lnTo>
                      <a:lnTo>
                        <a:pt x="415" y="355"/>
                      </a:lnTo>
                      <a:lnTo>
                        <a:pt x="414" y="354"/>
                      </a:lnTo>
                      <a:lnTo>
                        <a:pt x="414" y="352"/>
                      </a:lnTo>
                      <a:lnTo>
                        <a:pt x="412" y="351"/>
                      </a:lnTo>
                      <a:lnTo>
                        <a:pt x="415" y="351"/>
                      </a:lnTo>
                      <a:lnTo>
                        <a:pt x="419" y="350"/>
                      </a:lnTo>
                      <a:close/>
                      <a:moveTo>
                        <a:pt x="317" y="347"/>
                      </a:moveTo>
                      <a:lnTo>
                        <a:pt x="318" y="348"/>
                      </a:lnTo>
                      <a:lnTo>
                        <a:pt x="318" y="348"/>
                      </a:lnTo>
                      <a:lnTo>
                        <a:pt x="318" y="348"/>
                      </a:lnTo>
                      <a:lnTo>
                        <a:pt x="318" y="350"/>
                      </a:lnTo>
                      <a:lnTo>
                        <a:pt x="325" y="350"/>
                      </a:lnTo>
                      <a:lnTo>
                        <a:pt x="326" y="351"/>
                      </a:lnTo>
                      <a:lnTo>
                        <a:pt x="327" y="352"/>
                      </a:lnTo>
                      <a:lnTo>
                        <a:pt x="328" y="352"/>
                      </a:lnTo>
                      <a:lnTo>
                        <a:pt x="330" y="355"/>
                      </a:lnTo>
                      <a:lnTo>
                        <a:pt x="328" y="355"/>
                      </a:lnTo>
                      <a:lnTo>
                        <a:pt x="328" y="355"/>
                      </a:lnTo>
                      <a:lnTo>
                        <a:pt x="325" y="355"/>
                      </a:lnTo>
                      <a:lnTo>
                        <a:pt x="323" y="358"/>
                      </a:lnTo>
                      <a:lnTo>
                        <a:pt x="322" y="358"/>
                      </a:lnTo>
                      <a:lnTo>
                        <a:pt x="321" y="358"/>
                      </a:lnTo>
                      <a:lnTo>
                        <a:pt x="321" y="356"/>
                      </a:lnTo>
                      <a:lnTo>
                        <a:pt x="315" y="356"/>
                      </a:lnTo>
                      <a:lnTo>
                        <a:pt x="315" y="355"/>
                      </a:lnTo>
                      <a:lnTo>
                        <a:pt x="314" y="354"/>
                      </a:lnTo>
                      <a:lnTo>
                        <a:pt x="313" y="352"/>
                      </a:lnTo>
                      <a:lnTo>
                        <a:pt x="310" y="352"/>
                      </a:lnTo>
                      <a:lnTo>
                        <a:pt x="310" y="351"/>
                      </a:lnTo>
                      <a:lnTo>
                        <a:pt x="309" y="351"/>
                      </a:lnTo>
                      <a:lnTo>
                        <a:pt x="310" y="350"/>
                      </a:lnTo>
                      <a:lnTo>
                        <a:pt x="311" y="348"/>
                      </a:lnTo>
                      <a:lnTo>
                        <a:pt x="313" y="348"/>
                      </a:lnTo>
                      <a:lnTo>
                        <a:pt x="315" y="348"/>
                      </a:lnTo>
                      <a:lnTo>
                        <a:pt x="317" y="347"/>
                      </a:lnTo>
                      <a:close/>
                      <a:moveTo>
                        <a:pt x="1999" y="341"/>
                      </a:moveTo>
                      <a:lnTo>
                        <a:pt x="1999" y="341"/>
                      </a:lnTo>
                      <a:lnTo>
                        <a:pt x="2000" y="342"/>
                      </a:lnTo>
                      <a:lnTo>
                        <a:pt x="2001" y="346"/>
                      </a:lnTo>
                      <a:lnTo>
                        <a:pt x="2000" y="346"/>
                      </a:lnTo>
                      <a:lnTo>
                        <a:pt x="2000" y="346"/>
                      </a:lnTo>
                      <a:lnTo>
                        <a:pt x="1999" y="347"/>
                      </a:lnTo>
                      <a:lnTo>
                        <a:pt x="1999" y="347"/>
                      </a:lnTo>
                      <a:lnTo>
                        <a:pt x="1999" y="350"/>
                      </a:lnTo>
                      <a:lnTo>
                        <a:pt x="1998" y="350"/>
                      </a:lnTo>
                      <a:lnTo>
                        <a:pt x="1998" y="352"/>
                      </a:lnTo>
                      <a:lnTo>
                        <a:pt x="1996" y="352"/>
                      </a:lnTo>
                      <a:lnTo>
                        <a:pt x="1996" y="354"/>
                      </a:lnTo>
                      <a:lnTo>
                        <a:pt x="1998" y="355"/>
                      </a:lnTo>
                      <a:lnTo>
                        <a:pt x="1996" y="355"/>
                      </a:lnTo>
                      <a:lnTo>
                        <a:pt x="1996" y="355"/>
                      </a:lnTo>
                      <a:lnTo>
                        <a:pt x="1995" y="356"/>
                      </a:lnTo>
                      <a:lnTo>
                        <a:pt x="1994" y="356"/>
                      </a:lnTo>
                      <a:lnTo>
                        <a:pt x="1992" y="359"/>
                      </a:lnTo>
                      <a:lnTo>
                        <a:pt x="1990" y="360"/>
                      </a:lnTo>
                      <a:lnTo>
                        <a:pt x="1990" y="362"/>
                      </a:lnTo>
                      <a:lnTo>
                        <a:pt x="1986" y="362"/>
                      </a:lnTo>
                      <a:lnTo>
                        <a:pt x="1986" y="362"/>
                      </a:lnTo>
                      <a:lnTo>
                        <a:pt x="1986" y="362"/>
                      </a:lnTo>
                      <a:lnTo>
                        <a:pt x="1984" y="360"/>
                      </a:lnTo>
                      <a:lnTo>
                        <a:pt x="1982" y="360"/>
                      </a:lnTo>
                      <a:lnTo>
                        <a:pt x="1982" y="359"/>
                      </a:lnTo>
                      <a:lnTo>
                        <a:pt x="1981" y="359"/>
                      </a:lnTo>
                      <a:lnTo>
                        <a:pt x="1979" y="358"/>
                      </a:lnTo>
                      <a:lnTo>
                        <a:pt x="1978" y="356"/>
                      </a:lnTo>
                      <a:lnTo>
                        <a:pt x="1977" y="355"/>
                      </a:lnTo>
                      <a:lnTo>
                        <a:pt x="1977" y="352"/>
                      </a:lnTo>
                      <a:lnTo>
                        <a:pt x="1977" y="350"/>
                      </a:lnTo>
                      <a:lnTo>
                        <a:pt x="1977" y="350"/>
                      </a:lnTo>
                      <a:lnTo>
                        <a:pt x="1977" y="350"/>
                      </a:lnTo>
                      <a:lnTo>
                        <a:pt x="1978" y="348"/>
                      </a:lnTo>
                      <a:lnTo>
                        <a:pt x="1979" y="348"/>
                      </a:lnTo>
                      <a:lnTo>
                        <a:pt x="1981" y="347"/>
                      </a:lnTo>
                      <a:lnTo>
                        <a:pt x="1983" y="347"/>
                      </a:lnTo>
                      <a:lnTo>
                        <a:pt x="1983" y="346"/>
                      </a:lnTo>
                      <a:lnTo>
                        <a:pt x="1983" y="345"/>
                      </a:lnTo>
                      <a:lnTo>
                        <a:pt x="1983" y="345"/>
                      </a:lnTo>
                      <a:lnTo>
                        <a:pt x="1986" y="343"/>
                      </a:lnTo>
                      <a:lnTo>
                        <a:pt x="1987" y="343"/>
                      </a:lnTo>
                      <a:lnTo>
                        <a:pt x="1987" y="343"/>
                      </a:lnTo>
                      <a:lnTo>
                        <a:pt x="1990" y="343"/>
                      </a:lnTo>
                      <a:lnTo>
                        <a:pt x="1990" y="343"/>
                      </a:lnTo>
                      <a:lnTo>
                        <a:pt x="1992" y="342"/>
                      </a:lnTo>
                      <a:lnTo>
                        <a:pt x="1992" y="342"/>
                      </a:lnTo>
                      <a:lnTo>
                        <a:pt x="1999" y="341"/>
                      </a:lnTo>
                      <a:close/>
                      <a:moveTo>
                        <a:pt x="374" y="335"/>
                      </a:moveTo>
                      <a:lnTo>
                        <a:pt x="374" y="337"/>
                      </a:lnTo>
                      <a:lnTo>
                        <a:pt x="374" y="337"/>
                      </a:lnTo>
                      <a:lnTo>
                        <a:pt x="380" y="337"/>
                      </a:lnTo>
                      <a:lnTo>
                        <a:pt x="381" y="338"/>
                      </a:lnTo>
                      <a:lnTo>
                        <a:pt x="383" y="338"/>
                      </a:lnTo>
                      <a:lnTo>
                        <a:pt x="385" y="339"/>
                      </a:lnTo>
                      <a:lnTo>
                        <a:pt x="386" y="339"/>
                      </a:lnTo>
                      <a:lnTo>
                        <a:pt x="386" y="341"/>
                      </a:lnTo>
                      <a:lnTo>
                        <a:pt x="386" y="341"/>
                      </a:lnTo>
                      <a:lnTo>
                        <a:pt x="387" y="341"/>
                      </a:lnTo>
                      <a:lnTo>
                        <a:pt x="387" y="342"/>
                      </a:lnTo>
                      <a:lnTo>
                        <a:pt x="389" y="342"/>
                      </a:lnTo>
                      <a:lnTo>
                        <a:pt x="390" y="343"/>
                      </a:lnTo>
                      <a:lnTo>
                        <a:pt x="390" y="343"/>
                      </a:lnTo>
                      <a:lnTo>
                        <a:pt x="393" y="343"/>
                      </a:lnTo>
                      <a:lnTo>
                        <a:pt x="395" y="343"/>
                      </a:lnTo>
                      <a:lnTo>
                        <a:pt x="397" y="343"/>
                      </a:lnTo>
                      <a:lnTo>
                        <a:pt x="398" y="345"/>
                      </a:lnTo>
                      <a:lnTo>
                        <a:pt x="399" y="346"/>
                      </a:lnTo>
                      <a:lnTo>
                        <a:pt x="400" y="347"/>
                      </a:lnTo>
                      <a:lnTo>
                        <a:pt x="400" y="350"/>
                      </a:lnTo>
                      <a:lnTo>
                        <a:pt x="399" y="350"/>
                      </a:lnTo>
                      <a:lnTo>
                        <a:pt x="397" y="350"/>
                      </a:lnTo>
                      <a:lnTo>
                        <a:pt x="397" y="350"/>
                      </a:lnTo>
                      <a:lnTo>
                        <a:pt x="395" y="350"/>
                      </a:lnTo>
                      <a:lnTo>
                        <a:pt x="395" y="350"/>
                      </a:lnTo>
                      <a:lnTo>
                        <a:pt x="387" y="350"/>
                      </a:lnTo>
                      <a:lnTo>
                        <a:pt x="387" y="351"/>
                      </a:lnTo>
                      <a:lnTo>
                        <a:pt x="387" y="351"/>
                      </a:lnTo>
                      <a:lnTo>
                        <a:pt x="386" y="352"/>
                      </a:lnTo>
                      <a:lnTo>
                        <a:pt x="385" y="352"/>
                      </a:lnTo>
                      <a:lnTo>
                        <a:pt x="381" y="352"/>
                      </a:lnTo>
                      <a:lnTo>
                        <a:pt x="378" y="351"/>
                      </a:lnTo>
                      <a:lnTo>
                        <a:pt x="376" y="350"/>
                      </a:lnTo>
                      <a:lnTo>
                        <a:pt x="376" y="350"/>
                      </a:lnTo>
                      <a:lnTo>
                        <a:pt x="377" y="350"/>
                      </a:lnTo>
                      <a:lnTo>
                        <a:pt x="377" y="354"/>
                      </a:lnTo>
                      <a:lnTo>
                        <a:pt x="377" y="354"/>
                      </a:lnTo>
                      <a:lnTo>
                        <a:pt x="376" y="355"/>
                      </a:lnTo>
                      <a:lnTo>
                        <a:pt x="376" y="356"/>
                      </a:lnTo>
                      <a:lnTo>
                        <a:pt x="373" y="356"/>
                      </a:lnTo>
                      <a:lnTo>
                        <a:pt x="373" y="356"/>
                      </a:lnTo>
                      <a:lnTo>
                        <a:pt x="373" y="356"/>
                      </a:lnTo>
                      <a:lnTo>
                        <a:pt x="373" y="356"/>
                      </a:lnTo>
                      <a:lnTo>
                        <a:pt x="372" y="356"/>
                      </a:lnTo>
                      <a:lnTo>
                        <a:pt x="372" y="355"/>
                      </a:lnTo>
                      <a:lnTo>
                        <a:pt x="372" y="355"/>
                      </a:lnTo>
                      <a:lnTo>
                        <a:pt x="372" y="355"/>
                      </a:lnTo>
                      <a:lnTo>
                        <a:pt x="372" y="355"/>
                      </a:lnTo>
                      <a:lnTo>
                        <a:pt x="370" y="354"/>
                      </a:lnTo>
                      <a:lnTo>
                        <a:pt x="370" y="352"/>
                      </a:lnTo>
                      <a:lnTo>
                        <a:pt x="356" y="352"/>
                      </a:lnTo>
                      <a:lnTo>
                        <a:pt x="355" y="352"/>
                      </a:lnTo>
                      <a:lnTo>
                        <a:pt x="353" y="352"/>
                      </a:lnTo>
                      <a:lnTo>
                        <a:pt x="351" y="354"/>
                      </a:lnTo>
                      <a:lnTo>
                        <a:pt x="348" y="352"/>
                      </a:lnTo>
                      <a:lnTo>
                        <a:pt x="348" y="352"/>
                      </a:lnTo>
                      <a:lnTo>
                        <a:pt x="347" y="352"/>
                      </a:lnTo>
                      <a:lnTo>
                        <a:pt x="345" y="351"/>
                      </a:lnTo>
                      <a:lnTo>
                        <a:pt x="345" y="350"/>
                      </a:lnTo>
                      <a:lnTo>
                        <a:pt x="345" y="348"/>
                      </a:lnTo>
                      <a:lnTo>
                        <a:pt x="348" y="347"/>
                      </a:lnTo>
                      <a:lnTo>
                        <a:pt x="348" y="347"/>
                      </a:lnTo>
                      <a:lnTo>
                        <a:pt x="348" y="347"/>
                      </a:lnTo>
                      <a:lnTo>
                        <a:pt x="348" y="347"/>
                      </a:lnTo>
                      <a:lnTo>
                        <a:pt x="351" y="347"/>
                      </a:lnTo>
                      <a:lnTo>
                        <a:pt x="352" y="348"/>
                      </a:lnTo>
                      <a:lnTo>
                        <a:pt x="355" y="348"/>
                      </a:lnTo>
                      <a:lnTo>
                        <a:pt x="355" y="348"/>
                      </a:lnTo>
                      <a:lnTo>
                        <a:pt x="360" y="348"/>
                      </a:lnTo>
                      <a:lnTo>
                        <a:pt x="360" y="350"/>
                      </a:lnTo>
                      <a:lnTo>
                        <a:pt x="361" y="350"/>
                      </a:lnTo>
                      <a:lnTo>
                        <a:pt x="361" y="350"/>
                      </a:lnTo>
                      <a:lnTo>
                        <a:pt x="364" y="351"/>
                      </a:lnTo>
                      <a:lnTo>
                        <a:pt x="364" y="350"/>
                      </a:lnTo>
                      <a:lnTo>
                        <a:pt x="365" y="350"/>
                      </a:lnTo>
                      <a:lnTo>
                        <a:pt x="365" y="347"/>
                      </a:lnTo>
                      <a:lnTo>
                        <a:pt x="364" y="347"/>
                      </a:lnTo>
                      <a:lnTo>
                        <a:pt x="364" y="346"/>
                      </a:lnTo>
                      <a:lnTo>
                        <a:pt x="363" y="346"/>
                      </a:lnTo>
                      <a:lnTo>
                        <a:pt x="363" y="345"/>
                      </a:lnTo>
                      <a:lnTo>
                        <a:pt x="361" y="345"/>
                      </a:lnTo>
                      <a:lnTo>
                        <a:pt x="361" y="342"/>
                      </a:lnTo>
                      <a:lnTo>
                        <a:pt x="361" y="341"/>
                      </a:lnTo>
                      <a:lnTo>
                        <a:pt x="363" y="339"/>
                      </a:lnTo>
                      <a:lnTo>
                        <a:pt x="361" y="339"/>
                      </a:lnTo>
                      <a:lnTo>
                        <a:pt x="360" y="338"/>
                      </a:lnTo>
                      <a:lnTo>
                        <a:pt x="359" y="337"/>
                      </a:lnTo>
                      <a:lnTo>
                        <a:pt x="357" y="337"/>
                      </a:lnTo>
                      <a:lnTo>
                        <a:pt x="363" y="337"/>
                      </a:lnTo>
                      <a:lnTo>
                        <a:pt x="364" y="337"/>
                      </a:lnTo>
                      <a:lnTo>
                        <a:pt x="365" y="338"/>
                      </a:lnTo>
                      <a:lnTo>
                        <a:pt x="365" y="338"/>
                      </a:lnTo>
                      <a:lnTo>
                        <a:pt x="365" y="338"/>
                      </a:lnTo>
                      <a:lnTo>
                        <a:pt x="366" y="338"/>
                      </a:lnTo>
                      <a:lnTo>
                        <a:pt x="368" y="338"/>
                      </a:lnTo>
                      <a:lnTo>
                        <a:pt x="369" y="338"/>
                      </a:lnTo>
                      <a:lnTo>
                        <a:pt x="370" y="338"/>
                      </a:lnTo>
                      <a:lnTo>
                        <a:pt x="370" y="338"/>
                      </a:lnTo>
                      <a:lnTo>
                        <a:pt x="372" y="338"/>
                      </a:lnTo>
                      <a:lnTo>
                        <a:pt x="373" y="337"/>
                      </a:lnTo>
                      <a:lnTo>
                        <a:pt x="373" y="337"/>
                      </a:lnTo>
                      <a:lnTo>
                        <a:pt x="374" y="335"/>
                      </a:lnTo>
                      <a:close/>
                      <a:moveTo>
                        <a:pt x="355" y="322"/>
                      </a:moveTo>
                      <a:lnTo>
                        <a:pt x="356" y="322"/>
                      </a:lnTo>
                      <a:lnTo>
                        <a:pt x="356" y="322"/>
                      </a:lnTo>
                      <a:lnTo>
                        <a:pt x="355" y="322"/>
                      </a:lnTo>
                      <a:lnTo>
                        <a:pt x="355" y="322"/>
                      </a:lnTo>
                      <a:lnTo>
                        <a:pt x="355" y="322"/>
                      </a:lnTo>
                      <a:close/>
                      <a:moveTo>
                        <a:pt x="271" y="311"/>
                      </a:moveTo>
                      <a:lnTo>
                        <a:pt x="275" y="312"/>
                      </a:lnTo>
                      <a:lnTo>
                        <a:pt x="273" y="317"/>
                      </a:lnTo>
                      <a:lnTo>
                        <a:pt x="272" y="317"/>
                      </a:lnTo>
                      <a:lnTo>
                        <a:pt x="271" y="317"/>
                      </a:lnTo>
                      <a:lnTo>
                        <a:pt x="268" y="318"/>
                      </a:lnTo>
                      <a:lnTo>
                        <a:pt x="268" y="318"/>
                      </a:lnTo>
                      <a:lnTo>
                        <a:pt x="268" y="317"/>
                      </a:lnTo>
                      <a:lnTo>
                        <a:pt x="270" y="317"/>
                      </a:lnTo>
                      <a:lnTo>
                        <a:pt x="271" y="316"/>
                      </a:lnTo>
                      <a:lnTo>
                        <a:pt x="271" y="313"/>
                      </a:lnTo>
                      <a:lnTo>
                        <a:pt x="270" y="313"/>
                      </a:lnTo>
                      <a:lnTo>
                        <a:pt x="270" y="312"/>
                      </a:lnTo>
                      <a:lnTo>
                        <a:pt x="271" y="311"/>
                      </a:lnTo>
                      <a:close/>
                      <a:moveTo>
                        <a:pt x="271" y="299"/>
                      </a:moveTo>
                      <a:lnTo>
                        <a:pt x="275" y="300"/>
                      </a:lnTo>
                      <a:lnTo>
                        <a:pt x="275" y="300"/>
                      </a:lnTo>
                      <a:lnTo>
                        <a:pt x="275" y="299"/>
                      </a:lnTo>
                      <a:lnTo>
                        <a:pt x="280" y="299"/>
                      </a:lnTo>
                      <a:lnTo>
                        <a:pt x="281" y="301"/>
                      </a:lnTo>
                      <a:lnTo>
                        <a:pt x="283" y="301"/>
                      </a:lnTo>
                      <a:lnTo>
                        <a:pt x="283" y="301"/>
                      </a:lnTo>
                      <a:lnTo>
                        <a:pt x="284" y="300"/>
                      </a:lnTo>
                      <a:lnTo>
                        <a:pt x="284" y="300"/>
                      </a:lnTo>
                      <a:lnTo>
                        <a:pt x="289" y="300"/>
                      </a:lnTo>
                      <a:lnTo>
                        <a:pt x="289" y="301"/>
                      </a:lnTo>
                      <a:lnTo>
                        <a:pt x="293" y="300"/>
                      </a:lnTo>
                      <a:lnTo>
                        <a:pt x="294" y="303"/>
                      </a:lnTo>
                      <a:lnTo>
                        <a:pt x="296" y="303"/>
                      </a:lnTo>
                      <a:lnTo>
                        <a:pt x="297" y="303"/>
                      </a:lnTo>
                      <a:lnTo>
                        <a:pt x="297" y="303"/>
                      </a:lnTo>
                      <a:lnTo>
                        <a:pt x="298" y="303"/>
                      </a:lnTo>
                      <a:lnTo>
                        <a:pt x="298" y="303"/>
                      </a:lnTo>
                      <a:lnTo>
                        <a:pt x="300" y="304"/>
                      </a:lnTo>
                      <a:lnTo>
                        <a:pt x="301" y="304"/>
                      </a:lnTo>
                      <a:lnTo>
                        <a:pt x="301" y="308"/>
                      </a:lnTo>
                      <a:lnTo>
                        <a:pt x="304" y="308"/>
                      </a:lnTo>
                      <a:lnTo>
                        <a:pt x="304" y="309"/>
                      </a:lnTo>
                      <a:lnTo>
                        <a:pt x="306" y="309"/>
                      </a:lnTo>
                      <a:lnTo>
                        <a:pt x="306" y="311"/>
                      </a:lnTo>
                      <a:lnTo>
                        <a:pt x="311" y="311"/>
                      </a:lnTo>
                      <a:lnTo>
                        <a:pt x="311" y="311"/>
                      </a:lnTo>
                      <a:lnTo>
                        <a:pt x="313" y="311"/>
                      </a:lnTo>
                      <a:lnTo>
                        <a:pt x="313" y="312"/>
                      </a:lnTo>
                      <a:lnTo>
                        <a:pt x="314" y="312"/>
                      </a:lnTo>
                      <a:lnTo>
                        <a:pt x="315" y="312"/>
                      </a:lnTo>
                      <a:lnTo>
                        <a:pt x="315" y="313"/>
                      </a:lnTo>
                      <a:lnTo>
                        <a:pt x="319" y="313"/>
                      </a:lnTo>
                      <a:lnTo>
                        <a:pt x="321" y="316"/>
                      </a:lnTo>
                      <a:lnTo>
                        <a:pt x="322" y="318"/>
                      </a:lnTo>
                      <a:lnTo>
                        <a:pt x="325" y="317"/>
                      </a:lnTo>
                      <a:lnTo>
                        <a:pt x="325" y="320"/>
                      </a:lnTo>
                      <a:lnTo>
                        <a:pt x="326" y="320"/>
                      </a:lnTo>
                      <a:lnTo>
                        <a:pt x="326" y="320"/>
                      </a:lnTo>
                      <a:lnTo>
                        <a:pt x="326" y="321"/>
                      </a:lnTo>
                      <a:lnTo>
                        <a:pt x="326" y="321"/>
                      </a:lnTo>
                      <a:lnTo>
                        <a:pt x="327" y="321"/>
                      </a:lnTo>
                      <a:lnTo>
                        <a:pt x="328" y="322"/>
                      </a:lnTo>
                      <a:lnTo>
                        <a:pt x="328" y="322"/>
                      </a:lnTo>
                      <a:lnTo>
                        <a:pt x="331" y="321"/>
                      </a:lnTo>
                      <a:lnTo>
                        <a:pt x="332" y="321"/>
                      </a:lnTo>
                      <a:lnTo>
                        <a:pt x="332" y="321"/>
                      </a:lnTo>
                      <a:lnTo>
                        <a:pt x="332" y="322"/>
                      </a:lnTo>
                      <a:lnTo>
                        <a:pt x="335" y="322"/>
                      </a:lnTo>
                      <a:lnTo>
                        <a:pt x="335" y="325"/>
                      </a:lnTo>
                      <a:lnTo>
                        <a:pt x="334" y="326"/>
                      </a:lnTo>
                      <a:lnTo>
                        <a:pt x="336" y="326"/>
                      </a:lnTo>
                      <a:lnTo>
                        <a:pt x="338" y="328"/>
                      </a:lnTo>
                      <a:lnTo>
                        <a:pt x="339" y="328"/>
                      </a:lnTo>
                      <a:lnTo>
                        <a:pt x="340" y="328"/>
                      </a:lnTo>
                      <a:lnTo>
                        <a:pt x="340" y="328"/>
                      </a:lnTo>
                      <a:lnTo>
                        <a:pt x="343" y="328"/>
                      </a:lnTo>
                      <a:lnTo>
                        <a:pt x="344" y="328"/>
                      </a:lnTo>
                      <a:lnTo>
                        <a:pt x="345" y="329"/>
                      </a:lnTo>
                      <a:lnTo>
                        <a:pt x="345" y="329"/>
                      </a:lnTo>
                      <a:lnTo>
                        <a:pt x="347" y="330"/>
                      </a:lnTo>
                      <a:lnTo>
                        <a:pt x="347" y="331"/>
                      </a:lnTo>
                      <a:lnTo>
                        <a:pt x="345" y="331"/>
                      </a:lnTo>
                      <a:lnTo>
                        <a:pt x="345" y="333"/>
                      </a:lnTo>
                      <a:lnTo>
                        <a:pt x="344" y="333"/>
                      </a:lnTo>
                      <a:lnTo>
                        <a:pt x="343" y="333"/>
                      </a:lnTo>
                      <a:lnTo>
                        <a:pt x="343" y="334"/>
                      </a:lnTo>
                      <a:lnTo>
                        <a:pt x="342" y="334"/>
                      </a:lnTo>
                      <a:lnTo>
                        <a:pt x="342" y="334"/>
                      </a:lnTo>
                      <a:lnTo>
                        <a:pt x="340" y="334"/>
                      </a:lnTo>
                      <a:lnTo>
                        <a:pt x="336" y="334"/>
                      </a:lnTo>
                      <a:lnTo>
                        <a:pt x="332" y="334"/>
                      </a:lnTo>
                      <a:lnTo>
                        <a:pt x="330" y="334"/>
                      </a:lnTo>
                      <a:lnTo>
                        <a:pt x="330" y="335"/>
                      </a:lnTo>
                      <a:lnTo>
                        <a:pt x="317" y="337"/>
                      </a:lnTo>
                      <a:lnTo>
                        <a:pt x="317" y="334"/>
                      </a:lnTo>
                      <a:lnTo>
                        <a:pt x="318" y="333"/>
                      </a:lnTo>
                      <a:lnTo>
                        <a:pt x="318" y="333"/>
                      </a:lnTo>
                      <a:lnTo>
                        <a:pt x="319" y="333"/>
                      </a:lnTo>
                      <a:lnTo>
                        <a:pt x="321" y="329"/>
                      </a:lnTo>
                      <a:lnTo>
                        <a:pt x="314" y="326"/>
                      </a:lnTo>
                      <a:lnTo>
                        <a:pt x="314" y="326"/>
                      </a:lnTo>
                      <a:lnTo>
                        <a:pt x="311" y="325"/>
                      </a:lnTo>
                      <a:lnTo>
                        <a:pt x="310" y="322"/>
                      </a:lnTo>
                      <a:lnTo>
                        <a:pt x="309" y="321"/>
                      </a:lnTo>
                      <a:lnTo>
                        <a:pt x="309" y="317"/>
                      </a:lnTo>
                      <a:lnTo>
                        <a:pt x="300" y="317"/>
                      </a:lnTo>
                      <a:lnTo>
                        <a:pt x="298" y="314"/>
                      </a:lnTo>
                      <a:lnTo>
                        <a:pt x="296" y="314"/>
                      </a:lnTo>
                      <a:lnTo>
                        <a:pt x="296" y="314"/>
                      </a:lnTo>
                      <a:lnTo>
                        <a:pt x="293" y="313"/>
                      </a:lnTo>
                      <a:lnTo>
                        <a:pt x="293" y="312"/>
                      </a:lnTo>
                      <a:lnTo>
                        <a:pt x="293" y="311"/>
                      </a:lnTo>
                      <a:lnTo>
                        <a:pt x="292" y="311"/>
                      </a:lnTo>
                      <a:lnTo>
                        <a:pt x="289" y="311"/>
                      </a:lnTo>
                      <a:lnTo>
                        <a:pt x="289" y="309"/>
                      </a:lnTo>
                      <a:lnTo>
                        <a:pt x="288" y="309"/>
                      </a:lnTo>
                      <a:lnTo>
                        <a:pt x="288" y="308"/>
                      </a:lnTo>
                      <a:lnTo>
                        <a:pt x="284" y="308"/>
                      </a:lnTo>
                      <a:lnTo>
                        <a:pt x="284" y="308"/>
                      </a:lnTo>
                      <a:lnTo>
                        <a:pt x="280" y="307"/>
                      </a:lnTo>
                      <a:lnTo>
                        <a:pt x="280" y="304"/>
                      </a:lnTo>
                      <a:lnTo>
                        <a:pt x="277" y="304"/>
                      </a:lnTo>
                      <a:lnTo>
                        <a:pt x="275" y="303"/>
                      </a:lnTo>
                      <a:lnTo>
                        <a:pt x="272" y="303"/>
                      </a:lnTo>
                      <a:lnTo>
                        <a:pt x="271" y="305"/>
                      </a:lnTo>
                      <a:lnTo>
                        <a:pt x="270" y="305"/>
                      </a:lnTo>
                      <a:lnTo>
                        <a:pt x="268" y="305"/>
                      </a:lnTo>
                      <a:lnTo>
                        <a:pt x="267" y="307"/>
                      </a:lnTo>
                      <a:lnTo>
                        <a:pt x="266" y="308"/>
                      </a:lnTo>
                      <a:lnTo>
                        <a:pt x="266" y="309"/>
                      </a:lnTo>
                      <a:lnTo>
                        <a:pt x="264" y="309"/>
                      </a:lnTo>
                      <a:lnTo>
                        <a:pt x="263" y="309"/>
                      </a:lnTo>
                      <a:lnTo>
                        <a:pt x="263" y="312"/>
                      </a:lnTo>
                      <a:lnTo>
                        <a:pt x="256" y="313"/>
                      </a:lnTo>
                      <a:lnTo>
                        <a:pt x="256" y="312"/>
                      </a:lnTo>
                      <a:lnTo>
                        <a:pt x="256" y="311"/>
                      </a:lnTo>
                      <a:lnTo>
                        <a:pt x="256" y="311"/>
                      </a:lnTo>
                      <a:lnTo>
                        <a:pt x="256" y="311"/>
                      </a:lnTo>
                      <a:lnTo>
                        <a:pt x="259" y="311"/>
                      </a:lnTo>
                      <a:lnTo>
                        <a:pt x="258" y="308"/>
                      </a:lnTo>
                      <a:lnTo>
                        <a:pt x="260" y="305"/>
                      </a:lnTo>
                      <a:lnTo>
                        <a:pt x="262" y="304"/>
                      </a:lnTo>
                      <a:lnTo>
                        <a:pt x="262" y="303"/>
                      </a:lnTo>
                      <a:lnTo>
                        <a:pt x="264" y="303"/>
                      </a:lnTo>
                      <a:lnTo>
                        <a:pt x="264" y="303"/>
                      </a:lnTo>
                      <a:lnTo>
                        <a:pt x="266" y="301"/>
                      </a:lnTo>
                      <a:lnTo>
                        <a:pt x="267" y="300"/>
                      </a:lnTo>
                      <a:lnTo>
                        <a:pt x="270" y="300"/>
                      </a:lnTo>
                      <a:lnTo>
                        <a:pt x="270" y="300"/>
                      </a:lnTo>
                      <a:lnTo>
                        <a:pt x="271" y="300"/>
                      </a:lnTo>
                      <a:lnTo>
                        <a:pt x="271" y="299"/>
                      </a:lnTo>
                      <a:close/>
                      <a:moveTo>
                        <a:pt x="310" y="283"/>
                      </a:moveTo>
                      <a:lnTo>
                        <a:pt x="313" y="283"/>
                      </a:lnTo>
                      <a:lnTo>
                        <a:pt x="313" y="283"/>
                      </a:lnTo>
                      <a:lnTo>
                        <a:pt x="313" y="284"/>
                      </a:lnTo>
                      <a:lnTo>
                        <a:pt x="314" y="286"/>
                      </a:lnTo>
                      <a:lnTo>
                        <a:pt x="314" y="286"/>
                      </a:lnTo>
                      <a:lnTo>
                        <a:pt x="314" y="288"/>
                      </a:lnTo>
                      <a:lnTo>
                        <a:pt x="314" y="288"/>
                      </a:lnTo>
                      <a:lnTo>
                        <a:pt x="311" y="288"/>
                      </a:lnTo>
                      <a:lnTo>
                        <a:pt x="310" y="287"/>
                      </a:lnTo>
                      <a:lnTo>
                        <a:pt x="308" y="287"/>
                      </a:lnTo>
                      <a:lnTo>
                        <a:pt x="309" y="286"/>
                      </a:lnTo>
                      <a:lnTo>
                        <a:pt x="309" y="284"/>
                      </a:lnTo>
                      <a:lnTo>
                        <a:pt x="310" y="283"/>
                      </a:lnTo>
                      <a:close/>
                      <a:moveTo>
                        <a:pt x="2093" y="279"/>
                      </a:moveTo>
                      <a:lnTo>
                        <a:pt x="2096" y="279"/>
                      </a:lnTo>
                      <a:lnTo>
                        <a:pt x="2097" y="282"/>
                      </a:lnTo>
                      <a:lnTo>
                        <a:pt x="2098" y="283"/>
                      </a:lnTo>
                      <a:lnTo>
                        <a:pt x="2096" y="288"/>
                      </a:lnTo>
                      <a:lnTo>
                        <a:pt x="2094" y="294"/>
                      </a:lnTo>
                      <a:lnTo>
                        <a:pt x="2093" y="299"/>
                      </a:lnTo>
                      <a:lnTo>
                        <a:pt x="2093" y="303"/>
                      </a:lnTo>
                      <a:lnTo>
                        <a:pt x="2092" y="303"/>
                      </a:lnTo>
                      <a:lnTo>
                        <a:pt x="2092" y="305"/>
                      </a:lnTo>
                      <a:lnTo>
                        <a:pt x="2092" y="305"/>
                      </a:lnTo>
                      <a:lnTo>
                        <a:pt x="2092" y="308"/>
                      </a:lnTo>
                      <a:lnTo>
                        <a:pt x="2088" y="311"/>
                      </a:lnTo>
                      <a:lnTo>
                        <a:pt x="2088" y="312"/>
                      </a:lnTo>
                      <a:lnTo>
                        <a:pt x="2088" y="312"/>
                      </a:lnTo>
                      <a:lnTo>
                        <a:pt x="2087" y="314"/>
                      </a:lnTo>
                      <a:lnTo>
                        <a:pt x="2085" y="313"/>
                      </a:lnTo>
                      <a:lnTo>
                        <a:pt x="2084" y="312"/>
                      </a:lnTo>
                      <a:lnTo>
                        <a:pt x="2083" y="311"/>
                      </a:lnTo>
                      <a:lnTo>
                        <a:pt x="2081" y="309"/>
                      </a:lnTo>
                      <a:lnTo>
                        <a:pt x="2080" y="301"/>
                      </a:lnTo>
                      <a:lnTo>
                        <a:pt x="2081" y="300"/>
                      </a:lnTo>
                      <a:lnTo>
                        <a:pt x="2081" y="297"/>
                      </a:lnTo>
                      <a:lnTo>
                        <a:pt x="2084" y="296"/>
                      </a:lnTo>
                      <a:lnTo>
                        <a:pt x="2084" y="295"/>
                      </a:lnTo>
                      <a:lnTo>
                        <a:pt x="2085" y="295"/>
                      </a:lnTo>
                      <a:lnTo>
                        <a:pt x="2084" y="295"/>
                      </a:lnTo>
                      <a:lnTo>
                        <a:pt x="2085" y="291"/>
                      </a:lnTo>
                      <a:lnTo>
                        <a:pt x="2085" y="291"/>
                      </a:lnTo>
                      <a:lnTo>
                        <a:pt x="2085" y="290"/>
                      </a:lnTo>
                      <a:lnTo>
                        <a:pt x="2089" y="287"/>
                      </a:lnTo>
                      <a:lnTo>
                        <a:pt x="2089" y="286"/>
                      </a:lnTo>
                      <a:lnTo>
                        <a:pt x="2089" y="286"/>
                      </a:lnTo>
                      <a:lnTo>
                        <a:pt x="2089" y="284"/>
                      </a:lnTo>
                      <a:lnTo>
                        <a:pt x="2091" y="284"/>
                      </a:lnTo>
                      <a:lnTo>
                        <a:pt x="2091" y="283"/>
                      </a:lnTo>
                      <a:lnTo>
                        <a:pt x="2091" y="282"/>
                      </a:lnTo>
                      <a:lnTo>
                        <a:pt x="2092" y="280"/>
                      </a:lnTo>
                      <a:lnTo>
                        <a:pt x="2093" y="280"/>
                      </a:lnTo>
                      <a:lnTo>
                        <a:pt x="2093" y="279"/>
                      </a:lnTo>
                      <a:close/>
                      <a:moveTo>
                        <a:pt x="2152" y="262"/>
                      </a:moveTo>
                      <a:lnTo>
                        <a:pt x="2152" y="263"/>
                      </a:lnTo>
                      <a:lnTo>
                        <a:pt x="2152" y="263"/>
                      </a:lnTo>
                      <a:lnTo>
                        <a:pt x="2152" y="263"/>
                      </a:lnTo>
                      <a:lnTo>
                        <a:pt x="2151" y="265"/>
                      </a:lnTo>
                      <a:lnTo>
                        <a:pt x="2149" y="265"/>
                      </a:lnTo>
                      <a:lnTo>
                        <a:pt x="2149" y="266"/>
                      </a:lnTo>
                      <a:lnTo>
                        <a:pt x="2148" y="266"/>
                      </a:lnTo>
                      <a:lnTo>
                        <a:pt x="2148" y="265"/>
                      </a:lnTo>
                      <a:lnTo>
                        <a:pt x="2148" y="265"/>
                      </a:lnTo>
                      <a:lnTo>
                        <a:pt x="2148" y="263"/>
                      </a:lnTo>
                      <a:lnTo>
                        <a:pt x="2148" y="263"/>
                      </a:lnTo>
                      <a:lnTo>
                        <a:pt x="2152" y="262"/>
                      </a:lnTo>
                      <a:close/>
                      <a:moveTo>
                        <a:pt x="2142" y="261"/>
                      </a:moveTo>
                      <a:lnTo>
                        <a:pt x="2143" y="261"/>
                      </a:lnTo>
                      <a:lnTo>
                        <a:pt x="2143" y="263"/>
                      </a:lnTo>
                      <a:lnTo>
                        <a:pt x="2143" y="263"/>
                      </a:lnTo>
                      <a:lnTo>
                        <a:pt x="2143" y="262"/>
                      </a:lnTo>
                      <a:lnTo>
                        <a:pt x="2142" y="262"/>
                      </a:lnTo>
                      <a:lnTo>
                        <a:pt x="2142" y="261"/>
                      </a:lnTo>
                      <a:close/>
                      <a:moveTo>
                        <a:pt x="869" y="249"/>
                      </a:moveTo>
                      <a:lnTo>
                        <a:pt x="872" y="249"/>
                      </a:lnTo>
                      <a:lnTo>
                        <a:pt x="872" y="250"/>
                      </a:lnTo>
                      <a:lnTo>
                        <a:pt x="873" y="250"/>
                      </a:lnTo>
                      <a:lnTo>
                        <a:pt x="872" y="253"/>
                      </a:lnTo>
                      <a:lnTo>
                        <a:pt x="869" y="253"/>
                      </a:lnTo>
                      <a:lnTo>
                        <a:pt x="869" y="252"/>
                      </a:lnTo>
                      <a:lnTo>
                        <a:pt x="869" y="252"/>
                      </a:lnTo>
                      <a:lnTo>
                        <a:pt x="869" y="249"/>
                      </a:lnTo>
                      <a:close/>
                      <a:moveTo>
                        <a:pt x="2160" y="246"/>
                      </a:moveTo>
                      <a:lnTo>
                        <a:pt x="2161" y="246"/>
                      </a:lnTo>
                      <a:lnTo>
                        <a:pt x="2161" y="246"/>
                      </a:lnTo>
                      <a:lnTo>
                        <a:pt x="2160" y="246"/>
                      </a:lnTo>
                      <a:lnTo>
                        <a:pt x="2160" y="246"/>
                      </a:lnTo>
                      <a:lnTo>
                        <a:pt x="2160" y="246"/>
                      </a:lnTo>
                      <a:close/>
                      <a:moveTo>
                        <a:pt x="865" y="246"/>
                      </a:moveTo>
                      <a:lnTo>
                        <a:pt x="865" y="246"/>
                      </a:lnTo>
                      <a:lnTo>
                        <a:pt x="864" y="246"/>
                      </a:lnTo>
                      <a:lnTo>
                        <a:pt x="863" y="248"/>
                      </a:lnTo>
                      <a:lnTo>
                        <a:pt x="861" y="248"/>
                      </a:lnTo>
                      <a:lnTo>
                        <a:pt x="861" y="249"/>
                      </a:lnTo>
                      <a:lnTo>
                        <a:pt x="861" y="250"/>
                      </a:lnTo>
                      <a:lnTo>
                        <a:pt x="860" y="250"/>
                      </a:lnTo>
                      <a:lnTo>
                        <a:pt x="860" y="250"/>
                      </a:lnTo>
                      <a:lnTo>
                        <a:pt x="860" y="250"/>
                      </a:lnTo>
                      <a:lnTo>
                        <a:pt x="859" y="250"/>
                      </a:lnTo>
                      <a:lnTo>
                        <a:pt x="859" y="248"/>
                      </a:lnTo>
                      <a:lnTo>
                        <a:pt x="861" y="248"/>
                      </a:lnTo>
                      <a:lnTo>
                        <a:pt x="863" y="246"/>
                      </a:lnTo>
                      <a:lnTo>
                        <a:pt x="865" y="246"/>
                      </a:lnTo>
                      <a:close/>
                      <a:moveTo>
                        <a:pt x="885" y="245"/>
                      </a:moveTo>
                      <a:lnTo>
                        <a:pt x="886" y="245"/>
                      </a:lnTo>
                      <a:lnTo>
                        <a:pt x="886" y="245"/>
                      </a:lnTo>
                      <a:lnTo>
                        <a:pt x="886" y="245"/>
                      </a:lnTo>
                      <a:lnTo>
                        <a:pt x="886" y="249"/>
                      </a:lnTo>
                      <a:lnTo>
                        <a:pt x="886" y="249"/>
                      </a:lnTo>
                      <a:lnTo>
                        <a:pt x="886" y="249"/>
                      </a:lnTo>
                      <a:lnTo>
                        <a:pt x="885" y="250"/>
                      </a:lnTo>
                      <a:lnTo>
                        <a:pt x="884" y="250"/>
                      </a:lnTo>
                      <a:lnTo>
                        <a:pt x="882" y="250"/>
                      </a:lnTo>
                      <a:lnTo>
                        <a:pt x="882" y="250"/>
                      </a:lnTo>
                      <a:lnTo>
                        <a:pt x="884" y="249"/>
                      </a:lnTo>
                      <a:lnTo>
                        <a:pt x="885" y="248"/>
                      </a:lnTo>
                      <a:lnTo>
                        <a:pt x="885" y="245"/>
                      </a:lnTo>
                      <a:close/>
                      <a:moveTo>
                        <a:pt x="855" y="244"/>
                      </a:moveTo>
                      <a:lnTo>
                        <a:pt x="855" y="244"/>
                      </a:lnTo>
                      <a:lnTo>
                        <a:pt x="855" y="244"/>
                      </a:lnTo>
                      <a:lnTo>
                        <a:pt x="855" y="245"/>
                      </a:lnTo>
                      <a:lnTo>
                        <a:pt x="855" y="245"/>
                      </a:lnTo>
                      <a:lnTo>
                        <a:pt x="855" y="244"/>
                      </a:lnTo>
                      <a:close/>
                      <a:moveTo>
                        <a:pt x="887" y="241"/>
                      </a:moveTo>
                      <a:lnTo>
                        <a:pt x="889" y="241"/>
                      </a:lnTo>
                      <a:lnTo>
                        <a:pt x="889" y="242"/>
                      </a:lnTo>
                      <a:lnTo>
                        <a:pt x="887" y="242"/>
                      </a:lnTo>
                      <a:lnTo>
                        <a:pt x="887" y="241"/>
                      </a:lnTo>
                      <a:close/>
                      <a:moveTo>
                        <a:pt x="204" y="231"/>
                      </a:moveTo>
                      <a:lnTo>
                        <a:pt x="205" y="231"/>
                      </a:lnTo>
                      <a:lnTo>
                        <a:pt x="205" y="232"/>
                      </a:lnTo>
                      <a:lnTo>
                        <a:pt x="207" y="232"/>
                      </a:lnTo>
                      <a:lnTo>
                        <a:pt x="207" y="235"/>
                      </a:lnTo>
                      <a:lnTo>
                        <a:pt x="205" y="235"/>
                      </a:lnTo>
                      <a:lnTo>
                        <a:pt x="205" y="235"/>
                      </a:lnTo>
                      <a:lnTo>
                        <a:pt x="205" y="236"/>
                      </a:lnTo>
                      <a:lnTo>
                        <a:pt x="204" y="235"/>
                      </a:lnTo>
                      <a:lnTo>
                        <a:pt x="203" y="233"/>
                      </a:lnTo>
                      <a:lnTo>
                        <a:pt x="203" y="232"/>
                      </a:lnTo>
                      <a:lnTo>
                        <a:pt x="204" y="231"/>
                      </a:lnTo>
                      <a:close/>
                      <a:moveTo>
                        <a:pt x="191" y="225"/>
                      </a:moveTo>
                      <a:lnTo>
                        <a:pt x="192" y="225"/>
                      </a:lnTo>
                      <a:lnTo>
                        <a:pt x="192" y="228"/>
                      </a:lnTo>
                      <a:lnTo>
                        <a:pt x="192" y="228"/>
                      </a:lnTo>
                      <a:lnTo>
                        <a:pt x="192" y="228"/>
                      </a:lnTo>
                      <a:lnTo>
                        <a:pt x="191" y="227"/>
                      </a:lnTo>
                      <a:lnTo>
                        <a:pt x="191" y="225"/>
                      </a:lnTo>
                      <a:close/>
                      <a:moveTo>
                        <a:pt x="2170" y="224"/>
                      </a:moveTo>
                      <a:lnTo>
                        <a:pt x="2172" y="224"/>
                      </a:lnTo>
                      <a:lnTo>
                        <a:pt x="2172" y="224"/>
                      </a:lnTo>
                      <a:lnTo>
                        <a:pt x="2172" y="224"/>
                      </a:lnTo>
                      <a:lnTo>
                        <a:pt x="2170" y="224"/>
                      </a:lnTo>
                      <a:lnTo>
                        <a:pt x="2170" y="224"/>
                      </a:lnTo>
                      <a:close/>
                      <a:moveTo>
                        <a:pt x="2177" y="223"/>
                      </a:moveTo>
                      <a:lnTo>
                        <a:pt x="2177" y="223"/>
                      </a:lnTo>
                      <a:lnTo>
                        <a:pt x="2177" y="223"/>
                      </a:lnTo>
                      <a:lnTo>
                        <a:pt x="2177" y="223"/>
                      </a:lnTo>
                      <a:lnTo>
                        <a:pt x="2177" y="224"/>
                      </a:lnTo>
                      <a:lnTo>
                        <a:pt x="2174" y="225"/>
                      </a:lnTo>
                      <a:lnTo>
                        <a:pt x="2176" y="223"/>
                      </a:lnTo>
                      <a:lnTo>
                        <a:pt x="2176" y="223"/>
                      </a:lnTo>
                      <a:lnTo>
                        <a:pt x="2177" y="223"/>
                      </a:lnTo>
                      <a:close/>
                      <a:moveTo>
                        <a:pt x="2093" y="211"/>
                      </a:moveTo>
                      <a:lnTo>
                        <a:pt x="2094" y="211"/>
                      </a:lnTo>
                      <a:lnTo>
                        <a:pt x="2094" y="214"/>
                      </a:lnTo>
                      <a:lnTo>
                        <a:pt x="2094" y="214"/>
                      </a:lnTo>
                      <a:lnTo>
                        <a:pt x="2094" y="212"/>
                      </a:lnTo>
                      <a:lnTo>
                        <a:pt x="2094" y="212"/>
                      </a:lnTo>
                      <a:lnTo>
                        <a:pt x="2093" y="212"/>
                      </a:lnTo>
                      <a:lnTo>
                        <a:pt x="2093" y="211"/>
                      </a:lnTo>
                      <a:close/>
                      <a:moveTo>
                        <a:pt x="2139" y="190"/>
                      </a:moveTo>
                      <a:lnTo>
                        <a:pt x="2138" y="191"/>
                      </a:lnTo>
                      <a:lnTo>
                        <a:pt x="2138" y="193"/>
                      </a:lnTo>
                      <a:lnTo>
                        <a:pt x="2136" y="194"/>
                      </a:lnTo>
                      <a:lnTo>
                        <a:pt x="2134" y="194"/>
                      </a:lnTo>
                      <a:lnTo>
                        <a:pt x="2134" y="193"/>
                      </a:lnTo>
                      <a:lnTo>
                        <a:pt x="2135" y="191"/>
                      </a:lnTo>
                      <a:lnTo>
                        <a:pt x="2136" y="191"/>
                      </a:lnTo>
                      <a:lnTo>
                        <a:pt x="2139" y="190"/>
                      </a:lnTo>
                      <a:close/>
                      <a:moveTo>
                        <a:pt x="2173" y="184"/>
                      </a:moveTo>
                      <a:lnTo>
                        <a:pt x="2174" y="185"/>
                      </a:lnTo>
                      <a:lnTo>
                        <a:pt x="2177" y="185"/>
                      </a:lnTo>
                      <a:lnTo>
                        <a:pt x="2177" y="187"/>
                      </a:lnTo>
                      <a:lnTo>
                        <a:pt x="2182" y="187"/>
                      </a:lnTo>
                      <a:lnTo>
                        <a:pt x="2182" y="191"/>
                      </a:lnTo>
                      <a:lnTo>
                        <a:pt x="2181" y="193"/>
                      </a:lnTo>
                      <a:lnTo>
                        <a:pt x="2181" y="193"/>
                      </a:lnTo>
                      <a:lnTo>
                        <a:pt x="2181" y="193"/>
                      </a:lnTo>
                      <a:lnTo>
                        <a:pt x="2182" y="193"/>
                      </a:lnTo>
                      <a:lnTo>
                        <a:pt x="2182" y="193"/>
                      </a:lnTo>
                      <a:lnTo>
                        <a:pt x="2183" y="195"/>
                      </a:lnTo>
                      <a:lnTo>
                        <a:pt x="2185" y="197"/>
                      </a:lnTo>
                      <a:lnTo>
                        <a:pt x="2185" y="198"/>
                      </a:lnTo>
                      <a:lnTo>
                        <a:pt x="2183" y="199"/>
                      </a:lnTo>
                      <a:lnTo>
                        <a:pt x="2182" y="201"/>
                      </a:lnTo>
                      <a:lnTo>
                        <a:pt x="2182" y="201"/>
                      </a:lnTo>
                      <a:lnTo>
                        <a:pt x="2182" y="203"/>
                      </a:lnTo>
                      <a:lnTo>
                        <a:pt x="2181" y="203"/>
                      </a:lnTo>
                      <a:lnTo>
                        <a:pt x="2181" y="204"/>
                      </a:lnTo>
                      <a:lnTo>
                        <a:pt x="2181" y="204"/>
                      </a:lnTo>
                      <a:lnTo>
                        <a:pt x="2181" y="208"/>
                      </a:lnTo>
                      <a:lnTo>
                        <a:pt x="2180" y="208"/>
                      </a:lnTo>
                      <a:lnTo>
                        <a:pt x="2180" y="211"/>
                      </a:lnTo>
                      <a:lnTo>
                        <a:pt x="2177" y="214"/>
                      </a:lnTo>
                      <a:lnTo>
                        <a:pt x="2177" y="215"/>
                      </a:lnTo>
                      <a:lnTo>
                        <a:pt x="2177" y="216"/>
                      </a:lnTo>
                      <a:lnTo>
                        <a:pt x="2174" y="216"/>
                      </a:lnTo>
                      <a:lnTo>
                        <a:pt x="2174" y="218"/>
                      </a:lnTo>
                      <a:lnTo>
                        <a:pt x="2173" y="218"/>
                      </a:lnTo>
                      <a:lnTo>
                        <a:pt x="2173" y="214"/>
                      </a:lnTo>
                      <a:lnTo>
                        <a:pt x="2173" y="210"/>
                      </a:lnTo>
                      <a:lnTo>
                        <a:pt x="2172" y="211"/>
                      </a:lnTo>
                      <a:lnTo>
                        <a:pt x="2172" y="212"/>
                      </a:lnTo>
                      <a:lnTo>
                        <a:pt x="2172" y="215"/>
                      </a:lnTo>
                      <a:lnTo>
                        <a:pt x="2168" y="214"/>
                      </a:lnTo>
                      <a:lnTo>
                        <a:pt x="2168" y="212"/>
                      </a:lnTo>
                      <a:lnTo>
                        <a:pt x="2169" y="212"/>
                      </a:lnTo>
                      <a:lnTo>
                        <a:pt x="2169" y="211"/>
                      </a:lnTo>
                      <a:lnTo>
                        <a:pt x="2168" y="211"/>
                      </a:lnTo>
                      <a:lnTo>
                        <a:pt x="2168" y="210"/>
                      </a:lnTo>
                      <a:lnTo>
                        <a:pt x="2168" y="208"/>
                      </a:lnTo>
                      <a:lnTo>
                        <a:pt x="2169" y="206"/>
                      </a:lnTo>
                      <a:lnTo>
                        <a:pt x="2169" y="204"/>
                      </a:lnTo>
                      <a:lnTo>
                        <a:pt x="2169" y="204"/>
                      </a:lnTo>
                      <a:lnTo>
                        <a:pt x="2169" y="204"/>
                      </a:lnTo>
                      <a:lnTo>
                        <a:pt x="2173" y="203"/>
                      </a:lnTo>
                      <a:lnTo>
                        <a:pt x="2173" y="201"/>
                      </a:lnTo>
                      <a:lnTo>
                        <a:pt x="2174" y="201"/>
                      </a:lnTo>
                      <a:lnTo>
                        <a:pt x="2173" y="195"/>
                      </a:lnTo>
                      <a:lnTo>
                        <a:pt x="2170" y="195"/>
                      </a:lnTo>
                      <a:lnTo>
                        <a:pt x="2173" y="201"/>
                      </a:lnTo>
                      <a:lnTo>
                        <a:pt x="2172" y="202"/>
                      </a:lnTo>
                      <a:lnTo>
                        <a:pt x="2172" y="202"/>
                      </a:lnTo>
                      <a:lnTo>
                        <a:pt x="2170" y="202"/>
                      </a:lnTo>
                      <a:lnTo>
                        <a:pt x="2170" y="201"/>
                      </a:lnTo>
                      <a:lnTo>
                        <a:pt x="2169" y="202"/>
                      </a:lnTo>
                      <a:lnTo>
                        <a:pt x="2168" y="202"/>
                      </a:lnTo>
                      <a:lnTo>
                        <a:pt x="2168" y="202"/>
                      </a:lnTo>
                      <a:lnTo>
                        <a:pt x="2166" y="201"/>
                      </a:lnTo>
                      <a:lnTo>
                        <a:pt x="2165" y="199"/>
                      </a:lnTo>
                      <a:lnTo>
                        <a:pt x="2164" y="197"/>
                      </a:lnTo>
                      <a:lnTo>
                        <a:pt x="2166" y="197"/>
                      </a:lnTo>
                      <a:lnTo>
                        <a:pt x="2166" y="199"/>
                      </a:lnTo>
                      <a:lnTo>
                        <a:pt x="2168" y="199"/>
                      </a:lnTo>
                      <a:lnTo>
                        <a:pt x="2168" y="197"/>
                      </a:lnTo>
                      <a:lnTo>
                        <a:pt x="2166" y="194"/>
                      </a:lnTo>
                      <a:lnTo>
                        <a:pt x="2164" y="194"/>
                      </a:lnTo>
                      <a:lnTo>
                        <a:pt x="2164" y="191"/>
                      </a:lnTo>
                      <a:lnTo>
                        <a:pt x="2164" y="191"/>
                      </a:lnTo>
                      <a:lnTo>
                        <a:pt x="2163" y="190"/>
                      </a:lnTo>
                      <a:lnTo>
                        <a:pt x="2164" y="190"/>
                      </a:lnTo>
                      <a:lnTo>
                        <a:pt x="2164" y="189"/>
                      </a:lnTo>
                      <a:lnTo>
                        <a:pt x="2166" y="189"/>
                      </a:lnTo>
                      <a:lnTo>
                        <a:pt x="2166" y="190"/>
                      </a:lnTo>
                      <a:lnTo>
                        <a:pt x="2169" y="189"/>
                      </a:lnTo>
                      <a:lnTo>
                        <a:pt x="2169" y="186"/>
                      </a:lnTo>
                      <a:lnTo>
                        <a:pt x="2172" y="187"/>
                      </a:lnTo>
                      <a:lnTo>
                        <a:pt x="2172" y="185"/>
                      </a:lnTo>
                      <a:lnTo>
                        <a:pt x="2173" y="185"/>
                      </a:lnTo>
                      <a:lnTo>
                        <a:pt x="2173" y="184"/>
                      </a:lnTo>
                      <a:close/>
                      <a:moveTo>
                        <a:pt x="2207" y="181"/>
                      </a:moveTo>
                      <a:lnTo>
                        <a:pt x="2208" y="181"/>
                      </a:lnTo>
                      <a:lnTo>
                        <a:pt x="2208" y="182"/>
                      </a:lnTo>
                      <a:lnTo>
                        <a:pt x="2207" y="182"/>
                      </a:lnTo>
                      <a:lnTo>
                        <a:pt x="2207" y="181"/>
                      </a:lnTo>
                      <a:close/>
                      <a:moveTo>
                        <a:pt x="2204" y="180"/>
                      </a:moveTo>
                      <a:lnTo>
                        <a:pt x="2206" y="184"/>
                      </a:lnTo>
                      <a:lnTo>
                        <a:pt x="2208" y="184"/>
                      </a:lnTo>
                      <a:lnTo>
                        <a:pt x="2208" y="187"/>
                      </a:lnTo>
                      <a:lnTo>
                        <a:pt x="2207" y="187"/>
                      </a:lnTo>
                      <a:lnTo>
                        <a:pt x="2206" y="190"/>
                      </a:lnTo>
                      <a:lnTo>
                        <a:pt x="2204" y="193"/>
                      </a:lnTo>
                      <a:lnTo>
                        <a:pt x="2203" y="193"/>
                      </a:lnTo>
                      <a:lnTo>
                        <a:pt x="2202" y="190"/>
                      </a:lnTo>
                      <a:lnTo>
                        <a:pt x="2200" y="191"/>
                      </a:lnTo>
                      <a:lnTo>
                        <a:pt x="2200" y="193"/>
                      </a:lnTo>
                      <a:lnTo>
                        <a:pt x="2197" y="193"/>
                      </a:lnTo>
                      <a:lnTo>
                        <a:pt x="2197" y="195"/>
                      </a:lnTo>
                      <a:lnTo>
                        <a:pt x="2195" y="198"/>
                      </a:lnTo>
                      <a:lnTo>
                        <a:pt x="2195" y="201"/>
                      </a:lnTo>
                      <a:lnTo>
                        <a:pt x="2190" y="197"/>
                      </a:lnTo>
                      <a:lnTo>
                        <a:pt x="2190" y="197"/>
                      </a:lnTo>
                      <a:lnTo>
                        <a:pt x="2190" y="194"/>
                      </a:lnTo>
                      <a:lnTo>
                        <a:pt x="2190" y="194"/>
                      </a:lnTo>
                      <a:lnTo>
                        <a:pt x="2190" y="194"/>
                      </a:lnTo>
                      <a:lnTo>
                        <a:pt x="2190" y="193"/>
                      </a:lnTo>
                      <a:lnTo>
                        <a:pt x="2189" y="193"/>
                      </a:lnTo>
                      <a:lnTo>
                        <a:pt x="2189" y="191"/>
                      </a:lnTo>
                      <a:lnTo>
                        <a:pt x="2187" y="191"/>
                      </a:lnTo>
                      <a:lnTo>
                        <a:pt x="2187" y="190"/>
                      </a:lnTo>
                      <a:lnTo>
                        <a:pt x="2189" y="189"/>
                      </a:lnTo>
                      <a:lnTo>
                        <a:pt x="2190" y="189"/>
                      </a:lnTo>
                      <a:lnTo>
                        <a:pt x="2190" y="187"/>
                      </a:lnTo>
                      <a:lnTo>
                        <a:pt x="2191" y="186"/>
                      </a:lnTo>
                      <a:lnTo>
                        <a:pt x="2191" y="185"/>
                      </a:lnTo>
                      <a:lnTo>
                        <a:pt x="2193" y="184"/>
                      </a:lnTo>
                      <a:lnTo>
                        <a:pt x="2195" y="182"/>
                      </a:lnTo>
                      <a:lnTo>
                        <a:pt x="2195" y="184"/>
                      </a:lnTo>
                      <a:lnTo>
                        <a:pt x="2197" y="184"/>
                      </a:lnTo>
                      <a:lnTo>
                        <a:pt x="2197" y="184"/>
                      </a:lnTo>
                      <a:lnTo>
                        <a:pt x="2197" y="184"/>
                      </a:lnTo>
                      <a:lnTo>
                        <a:pt x="2198" y="184"/>
                      </a:lnTo>
                      <a:lnTo>
                        <a:pt x="2198" y="184"/>
                      </a:lnTo>
                      <a:lnTo>
                        <a:pt x="2198" y="184"/>
                      </a:lnTo>
                      <a:lnTo>
                        <a:pt x="2198" y="184"/>
                      </a:lnTo>
                      <a:lnTo>
                        <a:pt x="2199" y="182"/>
                      </a:lnTo>
                      <a:lnTo>
                        <a:pt x="2199" y="182"/>
                      </a:lnTo>
                      <a:lnTo>
                        <a:pt x="2199" y="181"/>
                      </a:lnTo>
                      <a:lnTo>
                        <a:pt x="2204" y="180"/>
                      </a:lnTo>
                      <a:close/>
                      <a:moveTo>
                        <a:pt x="323" y="173"/>
                      </a:moveTo>
                      <a:lnTo>
                        <a:pt x="326" y="173"/>
                      </a:lnTo>
                      <a:lnTo>
                        <a:pt x="326" y="173"/>
                      </a:lnTo>
                      <a:lnTo>
                        <a:pt x="325" y="173"/>
                      </a:lnTo>
                      <a:lnTo>
                        <a:pt x="325" y="174"/>
                      </a:lnTo>
                      <a:lnTo>
                        <a:pt x="323" y="174"/>
                      </a:lnTo>
                      <a:lnTo>
                        <a:pt x="323" y="174"/>
                      </a:lnTo>
                      <a:lnTo>
                        <a:pt x="323" y="173"/>
                      </a:lnTo>
                      <a:close/>
                      <a:moveTo>
                        <a:pt x="2197" y="172"/>
                      </a:moveTo>
                      <a:lnTo>
                        <a:pt x="2197" y="173"/>
                      </a:lnTo>
                      <a:lnTo>
                        <a:pt x="2195" y="173"/>
                      </a:lnTo>
                      <a:lnTo>
                        <a:pt x="2195" y="174"/>
                      </a:lnTo>
                      <a:lnTo>
                        <a:pt x="2197" y="174"/>
                      </a:lnTo>
                      <a:lnTo>
                        <a:pt x="2197" y="176"/>
                      </a:lnTo>
                      <a:lnTo>
                        <a:pt x="2198" y="176"/>
                      </a:lnTo>
                      <a:lnTo>
                        <a:pt x="2198" y="174"/>
                      </a:lnTo>
                      <a:lnTo>
                        <a:pt x="2199" y="174"/>
                      </a:lnTo>
                      <a:lnTo>
                        <a:pt x="2198" y="172"/>
                      </a:lnTo>
                      <a:lnTo>
                        <a:pt x="2197" y="172"/>
                      </a:lnTo>
                      <a:close/>
                      <a:moveTo>
                        <a:pt x="2198" y="168"/>
                      </a:moveTo>
                      <a:lnTo>
                        <a:pt x="2199" y="168"/>
                      </a:lnTo>
                      <a:lnTo>
                        <a:pt x="2199" y="169"/>
                      </a:lnTo>
                      <a:lnTo>
                        <a:pt x="2198" y="169"/>
                      </a:lnTo>
                      <a:lnTo>
                        <a:pt x="2198" y="169"/>
                      </a:lnTo>
                      <a:lnTo>
                        <a:pt x="2198" y="169"/>
                      </a:lnTo>
                      <a:lnTo>
                        <a:pt x="2197" y="169"/>
                      </a:lnTo>
                      <a:lnTo>
                        <a:pt x="2197" y="168"/>
                      </a:lnTo>
                      <a:lnTo>
                        <a:pt x="2198" y="168"/>
                      </a:lnTo>
                      <a:lnTo>
                        <a:pt x="2198" y="168"/>
                      </a:lnTo>
                      <a:close/>
                      <a:moveTo>
                        <a:pt x="1253" y="167"/>
                      </a:moveTo>
                      <a:lnTo>
                        <a:pt x="1254" y="168"/>
                      </a:lnTo>
                      <a:lnTo>
                        <a:pt x="1254" y="168"/>
                      </a:lnTo>
                      <a:lnTo>
                        <a:pt x="1254" y="168"/>
                      </a:lnTo>
                      <a:lnTo>
                        <a:pt x="1253" y="168"/>
                      </a:lnTo>
                      <a:lnTo>
                        <a:pt x="1253" y="167"/>
                      </a:lnTo>
                      <a:close/>
                      <a:moveTo>
                        <a:pt x="1223" y="167"/>
                      </a:moveTo>
                      <a:lnTo>
                        <a:pt x="1224" y="167"/>
                      </a:lnTo>
                      <a:lnTo>
                        <a:pt x="1224" y="168"/>
                      </a:lnTo>
                      <a:lnTo>
                        <a:pt x="1225" y="168"/>
                      </a:lnTo>
                      <a:lnTo>
                        <a:pt x="1227" y="169"/>
                      </a:lnTo>
                      <a:lnTo>
                        <a:pt x="1234" y="169"/>
                      </a:lnTo>
                      <a:lnTo>
                        <a:pt x="1234" y="170"/>
                      </a:lnTo>
                      <a:lnTo>
                        <a:pt x="1242" y="169"/>
                      </a:lnTo>
                      <a:lnTo>
                        <a:pt x="1242" y="172"/>
                      </a:lnTo>
                      <a:lnTo>
                        <a:pt x="1245" y="172"/>
                      </a:lnTo>
                      <a:lnTo>
                        <a:pt x="1246" y="172"/>
                      </a:lnTo>
                      <a:lnTo>
                        <a:pt x="1246" y="173"/>
                      </a:lnTo>
                      <a:lnTo>
                        <a:pt x="1246" y="173"/>
                      </a:lnTo>
                      <a:lnTo>
                        <a:pt x="1245" y="173"/>
                      </a:lnTo>
                      <a:lnTo>
                        <a:pt x="1242" y="174"/>
                      </a:lnTo>
                      <a:lnTo>
                        <a:pt x="1241" y="174"/>
                      </a:lnTo>
                      <a:lnTo>
                        <a:pt x="1240" y="174"/>
                      </a:lnTo>
                      <a:lnTo>
                        <a:pt x="1240" y="174"/>
                      </a:lnTo>
                      <a:lnTo>
                        <a:pt x="1238" y="173"/>
                      </a:lnTo>
                      <a:lnTo>
                        <a:pt x="1238" y="173"/>
                      </a:lnTo>
                      <a:lnTo>
                        <a:pt x="1238" y="174"/>
                      </a:lnTo>
                      <a:lnTo>
                        <a:pt x="1237" y="174"/>
                      </a:lnTo>
                      <a:lnTo>
                        <a:pt x="1237" y="174"/>
                      </a:lnTo>
                      <a:lnTo>
                        <a:pt x="1233" y="174"/>
                      </a:lnTo>
                      <a:lnTo>
                        <a:pt x="1232" y="173"/>
                      </a:lnTo>
                      <a:lnTo>
                        <a:pt x="1228" y="172"/>
                      </a:lnTo>
                      <a:lnTo>
                        <a:pt x="1224" y="172"/>
                      </a:lnTo>
                      <a:lnTo>
                        <a:pt x="1220" y="170"/>
                      </a:lnTo>
                      <a:lnTo>
                        <a:pt x="1220" y="168"/>
                      </a:lnTo>
                      <a:lnTo>
                        <a:pt x="1221" y="168"/>
                      </a:lnTo>
                      <a:lnTo>
                        <a:pt x="1221" y="168"/>
                      </a:lnTo>
                      <a:lnTo>
                        <a:pt x="1223" y="168"/>
                      </a:lnTo>
                      <a:lnTo>
                        <a:pt x="1223" y="167"/>
                      </a:lnTo>
                      <a:close/>
                      <a:moveTo>
                        <a:pt x="1321" y="165"/>
                      </a:moveTo>
                      <a:lnTo>
                        <a:pt x="1321" y="165"/>
                      </a:lnTo>
                      <a:lnTo>
                        <a:pt x="1319" y="167"/>
                      </a:lnTo>
                      <a:lnTo>
                        <a:pt x="1317" y="168"/>
                      </a:lnTo>
                      <a:lnTo>
                        <a:pt x="1316" y="169"/>
                      </a:lnTo>
                      <a:lnTo>
                        <a:pt x="1316" y="170"/>
                      </a:lnTo>
                      <a:lnTo>
                        <a:pt x="1314" y="170"/>
                      </a:lnTo>
                      <a:lnTo>
                        <a:pt x="1314" y="170"/>
                      </a:lnTo>
                      <a:lnTo>
                        <a:pt x="1316" y="170"/>
                      </a:lnTo>
                      <a:lnTo>
                        <a:pt x="1316" y="172"/>
                      </a:lnTo>
                      <a:lnTo>
                        <a:pt x="1314" y="173"/>
                      </a:lnTo>
                      <a:lnTo>
                        <a:pt x="1314" y="173"/>
                      </a:lnTo>
                      <a:lnTo>
                        <a:pt x="1313" y="174"/>
                      </a:lnTo>
                      <a:lnTo>
                        <a:pt x="1313" y="174"/>
                      </a:lnTo>
                      <a:lnTo>
                        <a:pt x="1310" y="174"/>
                      </a:lnTo>
                      <a:lnTo>
                        <a:pt x="1310" y="176"/>
                      </a:lnTo>
                      <a:lnTo>
                        <a:pt x="1308" y="177"/>
                      </a:lnTo>
                      <a:lnTo>
                        <a:pt x="1304" y="177"/>
                      </a:lnTo>
                      <a:lnTo>
                        <a:pt x="1302" y="176"/>
                      </a:lnTo>
                      <a:lnTo>
                        <a:pt x="1301" y="176"/>
                      </a:lnTo>
                      <a:lnTo>
                        <a:pt x="1300" y="174"/>
                      </a:lnTo>
                      <a:lnTo>
                        <a:pt x="1299" y="173"/>
                      </a:lnTo>
                      <a:lnTo>
                        <a:pt x="1301" y="172"/>
                      </a:lnTo>
                      <a:lnTo>
                        <a:pt x="1302" y="170"/>
                      </a:lnTo>
                      <a:lnTo>
                        <a:pt x="1305" y="170"/>
                      </a:lnTo>
                      <a:lnTo>
                        <a:pt x="1306" y="170"/>
                      </a:lnTo>
                      <a:lnTo>
                        <a:pt x="1305" y="169"/>
                      </a:lnTo>
                      <a:lnTo>
                        <a:pt x="1308" y="169"/>
                      </a:lnTo>
                      <a:lnTo>
                        <a:pt x="1308" y="169"/>
                      </a:lnTo>
                      <a:lnTo>
                        <a:pt x="1308" y="169"/>
                      </a:lnTo>
                      <a:lnTo>
                        <a:pt x="1309" y="169"/>
                      </a:lnTo>
                      <a:lnTo>
                        <a:pt x="1309" y="169"/>
                      </a:lnTo>
                      <a:lnTo>
                        <a:pt x="1313" y="169"/>
                      </a:lnTo>
                      <a:lnTo>
                        <a:pt x="1313" y="168"/>
                      </a:lnTo>
                      <a:lnTo>
                        <a:pt x="1316" y="168"/>
                      </a:lnTo>
                      <a:lnTo>
                        <a:pt x="1317" y="167"/>
                      </a:lnTo>
                      <a:lnTo>
                        <a:pt x="1321" y="165"/>
                      </a:lnTo>
                      <a:close/>
                      <a:moveTo>
                        <a:pt x="1209" y="155"/>
                      </a:moveTo>
                      <a:lnTo>
                        <a:pt x="1211" y="155"/>
                      </a:lnTo>
                      <a:lnTo>
                        <a:pt x="1211" y="155"/>
                      </a:lnTo>
                      <a:lnTo>
                        <a:pt x="1211" y="155"/>
                      </a:lnTo>
                      <a:lnTo>
                        <a:pt x="1211" y="157"/>
                      </a:lnTo>
                      <a:lnTo>
                        <a:pt x="1209" y="157"/>
                      </a:lnTo>
                      <a:lnTo>
                        <a:pt x="1209" y="155"/>
                      </a:lnTo>
                      <a:close/>
                      <a:moveTo>
                        <a:pt x="1245" y="152"/>
                      </a:moveTo>
                      <a:lnTo>
                        <a:pt x="1246" y="152"/>
                      </a:lnTo>
                      <a:lnTo>
                        <a:pt x="1246" y="152"/>
                      </a:lnTo>
                      <a:lnTo>
                        <a:pt x="1245" y="152"/>
                      </a:lnTo>
                      <a:lnTo>
                        <a:pt x="1245" y="152"/>
                      </a:lnTo>
                      <a:lnTo>
                        <a:pt x="1245" y="152"/>
                      </a:lnTo>
                      <a:close/>
                      <a:moveTo>
                        <a:pt x="1257" y="152"/>
                      </a:moveTo>
                      <a:lnTo>
                        <a:pt x="1257" y="152"/>
                      </a:lnTo>
                      <a:lnTo>
                        <a:pt x="1257" y="152"/>
                      </a:lnTo>
                      <a:lnTo>
                        <a:pt x="1255" y="153"/>
                      </a:lnTo>
                      <a:lnTo>
                        <a:pt x="1255" y="153"/>
                      </a:lnTo>
                      <a:lnTo>
                        <a:pt x="1255" y="153"/>
                      </a:lnTo>
                      <a:lnTo>
                        <a:pt x="1254" y="152"/>
                      </a:lnTo>
                      <a:lnTo>
                        <a:pt x="1255" y="152"/>
                      </a:lnTo>
                      <a:lnTo>
                        <a:pt x="1257" y="152"/>
                      </a:lnTo>
                      <a:close/>
                      <a:moveTo>
                        <a:pt x="1247" y="151"/>
                      </a:moveTo>
                      <a:lnTo>
                        <a:pt x="1249" y="151"/>
                      </a:lnTo>
                      <a:lnTo>
                        <a:pt x="1249" y="152"/>
                      </a:lnTo>
                      <a:lnTo>
                        <a:pt x="1247" y="152"/>
                      </a:lnTo>
                      <a:lnTo>
                        <a:pt x="1247" y="151"/>
                      </a:lnTo>
                      <a:close/>
                      <a:moveTo>
                        <a:pt x="2135" y="151"/>
                      </a:moveTo>
                      <a:lnTo>
                        <a:pt x="2135" y="151"/>
                      </a:lnTo>
                      <a:lnTo>
                        <a:pt x="2135" y="151"/>
                      </a:lnTo>
                      <a:lnTo>
                        <a:pt x="2136" y="151"/>
                      </a:lnTo>
                      <a:lnTo>
                        <a:pt x="2136" y="153"/>
                      </a:lnTo>
                      <a:lnTo>
                        <a:pt x="2135" y="153"/>
                      </a:lnTo>
                      <a:lnTo>
                        <a:pt x="2135" y="151"/>
                      </a:lnTo>
                      <a:close/>
                      <a:moveTo>
                        <a:pt x="1245" y="142"/>
                      </a:moveTo>
                      <a:lnTo>
                        <a:pt x="1247" y="142"/>
                      </a:lnTo>
                      <a:lnTo>
                        <a:pt x="1247" y="143"/>
                      </a:lnTo>
                      <a:lnTo>
                        <a:pt x="1245" y="143"/>
                      </a:lnTo>
                      <a:lnTo>
                        <a:pt x="1245" y="142"/>
                      </a:lnTo>
                      <a:close/>
                      <a:moveTo>
                        <a:pt x="334" y="136"/>
                      </a:moveTo>
                      <a:lnTo>
                        <a:pt x="335" y="136"/>
                      </a:lnTo>
                      <a:lnTo>
                        <a:pt x="335" y="138"/>
                      </a:lnTo>
                      <a:lnTo>
                        <a:pt x="335" y="139"/>
                      </a:lnTo>
                      <a:lnTo>
                        <a:pt x="334" y="140"/>
                      </a:lnTo>
                      <a:lnTo>
                        <a:pt x="334" y="140"/>
                      </a:lnTo>
                      <a:lnTo>
                        <a:pt x="334" y="139"/>
                      </a:lnTo>
                      <a:lnTo>
                        <a:pt x="334" y="136"/>
                      </a:lnTo>
                      <a:close/>
                      <a:moveTo>
                        <a:pt x="1123" y="136"/>
                      </a:moveTo>
                      <a:lnTo>
                        <a:pt x="1124" y="138"/>
                      </a:lnTo>
                      <a:lnTo>
                        <a:pt x="1128" y="136"/>
                      </a:lnTo>
                      <a:lnTo>
                        <a:pt x="1128" y="138"/>
                      </a:lnTo>
                      <a:lnTo>
                        <a:pt x="1130" y="138"/>
                      </a:lnTo>
                      <a:lnTo>
                        <a:pt x="1130" y="139"/>
                      </a:lnTo>
                      <a:lnTo>
                        <a:pt x="1141" y="138"/>
                      </a:lnTo>
                      <a:lnTo>
                        <a:pt x="1143" y="136"/>
                      </a:lnTo>
                      <a:lnTo>
                        <a:pt x="1145" y="136"/>
                      </a:lnTo>
                      <a:lnTo>
                        <a:pt x="1145" y="138"/>
                      </a:lnTo>
                      <a:lnTo>
                        <a:pt x="1145" y="139"/>
                      </a:lnTo>
                      <a:lnTo>
                        <a:pt x="1144" y="139"/>
                      </a:lnTo>
                      <a:lnTo>
                        <a:pt x="1144" y="139"/>
                      </a:lnTo>
                      <a:lnTo>
                        <a:pt x="1144" y="142"/>
                      </a:lnTo>
                      <a:lnTo>
                        <a:pt x="1145" y="143"/>
                      </a:lnTo>
                      <a:lnTo>
                        <a:pt x="1145" y="144"/>
                      </a:lnTo>
                      <a:lnTo>
                        <a:pt x="1144" y="144"/>
                      </a:lnTo>
                      <a:lnTo>
                        <a:pt x="1144" y="147"/>
                      </a:lnTo>
                      <a:lnTo>
                        <a:pt x="1143" y="148"/>
                      </a:lnTo>
                      <a:lnTo>
                        <a:pt x="1143" y="150"/>
                      </a:lnTo>
                      <a:lnTo>
                        <a:pt x="1143" y="150"/>
                      </a:lnTo>
                      <a:lnTo>
                        <a:pt x="1143" y="150"/>
                      </a:lnTo>
                      <a:lnTo>
                        <a:pt x="1143" y="150"/>
                      </a:lnTo>
                      <a:lnTo>
                        <a:pt x="1143" y="152"/>
                      </a:lnTo>
                      <a:lnTo>
                        <a:pt x="1140" y="152"/>
                      </a:lnTo>
                      <a:lnTo>
                        <a:pt x="1139" y="151"/>
                      </a:lnTo>
                      <a:lnTo>
                        <a:pt x="1137" y="151"/>
                      </a:lnTo>
                      <a:lnTo>
                        <a:pt x="1136" y="148"/>
                      </a:lnTo>
                      <a:lnTo>
                        <a:pt x="1134" y="148"/>
                      </a:lnTo>
                      <a:lnTo>
                        <a:pt x="1134" y="147"/>
                      </a:lnTo>
                      <a:lnTo>
                        <a:pt x="1130" y="147"/>
                      </a:lnTo>
                      <a:lnTo>
                        <a:pt x="1130" y="146"/>
                      </a:lnTo>
                      <a:lnTo>
                        <a:pt x="1128" y="144"/>
                      </a:lnTo>
                      <a:lnTo>
                        <a:pt x="1126" y="143"/>
                      </a:lnTo>
                      <a:lnTo>
                        <a:pt x="1124" y="143"/>
                      </a:lnTo>
                      <a:lnTo>
                        <a:pt x="1124" y="143"/>
                      </a:lnTo>
                      <a:lnTo>
                        <a:pt x="1123" y="142"/>
                      </a:lnTo>
                      <a:lnTo>
                        <a:pt x="1123" y="142"/>
                      </a:lnTo>
                      <a:lnTo>
                        <a:pt x="1120" y="142"/>
                      </a:lnTo>
                      <a:lnTo>
                        <a:pt x="1120" y="139"/>
                      </a:lnTo>
                      <a:lnTo>
                        <a:pt x="1120" y="136"/>
                      </a:lnTo>
                      <a:lnTo>
                        <a:pt x="1123" y="136"/>
                      </a:lnTo>
                      <a:close/>
                      <a:moveTo>
                        <a:pt x="1192" y="135"/>
                      </a:moveTo>
                      <a:lnTo>
                        <a:pt x="1194" y="135"/>
                      </a:lnTo>
                      <a:lnTo>
                        <a:pt x="1195" y="136"/>
                      </a:lnTo>
                      <a:lnTo>
                        <a:pt x="1196" y="136"/>
                      </a:lnTo>
                      <a:lnTo>
                        <a:pt x="1196" y="136"/>
                      </a:lnTo>
                      <a:lnTo>
                        <a:pt x="1196" y="136"/>
                      </a:lnTo>
                      <a:lnTo>
                        <a:pt x="1195" y="138"/>
                      </a:lnTo>
                      <a:lnTo>
                        <a:pt x="1195" y="138"/>
                      </a:lnTo>
                      <a:lnTo>
                        <a:pt x="1195" y="138"/>
                      </a:lnTo>
                      <a:lnTo>
                        <a:pt x="1194" y="138"/>
                      </a:lnTo>
                      <a:lnTo>
                        <a:pt x="1194" y="136"/>
                      </a:lnTo>
                      <a:lnTo>
                        <a:pt x="1194" y="136"/>
                      </a:lnTo>
                      <a:lnTo>
                        <a:pt x="1192" y="136"/>
                      </a:lnTo>
                      <a:lnTo>
                        <a:pt x="1192" y="135"/>
                      </a:lnTo>
                      <a:close/>
                      <a:moveTo>
                        <a:pt x="1242" y="132"/>
                      </a:moveTo>
                      <a:lnTo>
                        <a:pt x="1244" y="132"/>
                      </a:lnTo>
                      <a:lnTo>
                        <a:pt x="1244" y="134"/>
                      </a:lnTo>
                      <a:lnTo>
                        <a:pt x="1244" y="135"/>
                      </a:lnTo>
                      <a:lnTo>
                        <a:pt x="1244" y="135"/>
                      </a:lnTo>
                      <a:lnTo>
                        <a:pt x="1245" y="135"/>
                      </a:lnTo>
                      <a:lnTo>
                        <a:pt x="1242" y="135"/>
                      </a:lnTo>
                      <a:lnTo>
                        <a:pt x="1242" y="132"/>
                      </a:lnTo>
                      <a:close/>
                      <a:moveTo>
                        <a:pt x="1247" y="123"/>
                      </a:moveTo>
                      <a:lnTo>
                        <a:pt x="1247" y="125"/>
                      </a:lnTo>
                      <a:lnTo>
                        <a:pt x="1247" y="126"/>
                      </a:lnTo>
                      <a:lnTo>
                        <a:pt x="1249" y="126"/>
                      </a:lnTo>
                      <a:lnTo>
                        <a:pt x="1247" y="127"/>
                      </a:lnTo>
                      <a:lnTo>
                        <a:pt x="1246" y="127"/>
                      </a:lnTo>
                      <a:lnTo>
                        <a:pt x="1246" y="126"/>
                      </a:lnTo>
                      <a:lnTo>
                        <a:pt x="1245" y="126"/>
                      </a:lnTo>
                      <a:lnTo>
                        <a:pt x="1245" y="125"/>
                      </a:lnTo>
                      <a:lnTo>
                        <a:pt x="1245" y="125"/>
                      </a:lnTo>
                      <a:lnTo>
                        <a:pt x="1244" y="125"/>
                      </a:lnTo>
                      <a:lnTo>
                        <a:pt x="1244" y="123"/>
                      </a:lnTo>
                      <a:lnTo>
                        <a:pt x="1247" y="123"/>
                      </a:lnTo>
                      <a:close/>
                      <a:moveTo>
                        <a:pt x="1024" y="119"/>
                      </a:moveTo>
                      <a:lnTo>
                        <a:pt x="1024" y="119"/>
                      </a:lnTo>
                      <a:lnTo>
                        <a:pt x="1024" y="121"/>
                      </a:lnTo>
                      <a:lnTo>
                        <a:pt x="1024" y="122"/>
                      </a:lnTo>
                      <a:lnTo>
                        <a:pt x="1022" y="122"/>
                      </a:lnTo>
                      <a:lnTo>
                        <a:pt x="1022" y="123"/>
                      </a:lnTo>
                      <a:lnTo>
                        <a:pt x="1021" y="123"/>
                      </a:lnTo>
                      <a:lnTo>
                        <a:pt x="1021" y="123"/>
                      </a:lnTo>
                      <a:lnTo>
                        <a:pt x="1021" y="122"/>
                      </a:lnTo>
                      <a:lnTo>
                        <a:pt x="1021" y="122"/>
                      </a:lnTo>
                      <a:lnTo>
                        <a:pt x="1021" y="122"/>
                      </a:lnTo>
                      <a:lnTo>
                        <a:pt x="1022" y="121"/>
                      </a:lnTo>
                      <a:lnTo>
                        <a:pt x="1024" y="119"/>
                      </a:lnTo>
                      <a:close/>
                      <a:moveTo>
                        <a:pt x="1483" y="118"/>
                      </a:moveTo>
                      <a:lnTo>
                        <a:pt x="1483" y="118"/>
                      </a:lnTo>
                      <a:lnTo>
                        <a:pt x="1483" y="119"/>
                      </a:lnTo>
                      <a:lnTo>
                        <a:pt x="1484" y="119"/>
                      </a:lnTo>
                      <a:lnTo>
                        <a:pt x="1484" y="119"/>
                      </a:lnTo>
                      <a:lnTo>
                        <a:pt x="1484" y="121"/>
                      </a:lnTo>
                      <a:lnTo>
                        <a:pt x="1483" y="121"/>
                      </a:lnTo>
                      <a:lnTo>
                        <a:pt x="1483" y="121"/>
                      </a:lnTo>
                      <a:lnTo>
                        <a:pt x="1482" y="122"/>
                      </a:lnTo>
                      <a:lnTo>
                        <a:pt x="1482" y="119"/>
                      </a:lnTo>
                      <a:lnTo>
                        <a:pt x="1483" y="118"/>
                      </a:lnTo>
                      <a:close/>
                      <a:moveTo>
                        <a:pt x="1189" y="118"/>
                      </a:moveTo>
                      <a:lnTo>
                        <a:pt x="1189" y="118"/>
                      </a:lnTo>
                      <a:lnTo>
                        <a:pt x="1189" y="119"/>
                      </a:lnTo>
                      <a:lnTo>
                        <a:pt x="1190" y="119"/>
                      </a:lnTo>
                      <a:lnTo>
                        <a:pt x="1190" y="119"/>
                      </a:lnTo>
                      <a:lnTo>
                        <a:pt x="1190" y="119"/>
                      </a:lnTo>
                      <a:lnTo>
                        <a:pt x="1189" y="119"/>
                      </a:lnTo>
                      <a:lnTo>
                        <a:pt x="1189" y="119"/>
                      </a:lnTo>
                      <a:lnTo>
                        <a:pt x="1189" y="118"/>
                      </a:lnTo>
                      <a:close/>
                      <a:moveTo>
                        <a:pt x="1041" y="113"/>
                      </a:moveTo>
                      <a:lnTo>
                        <a:pt x="1041" y="113"/>
                      </a:lnTo>
                      <a:lnTo>
                        <a:pt x="1042" y="113"/>
                      </a:lnTo>
                      <a:lnTo>
                        <a:pt x="1042" y="115"/>
                      </a:lnTo>
                      <a:lnTo>
                        <a:pt x="1042" y="115"/>
                      </a:lnTo>
                      <a:lnTo>
                        <a:pt x="1043" y="115"/>
                      </a:lnTo>
                      <a:lnTo>
                        <a:pt x="1043" y="117"/>
                      </a:lnTo>
                      <a:lnTo>
                        <a:pt x="1045" y="118"/>
                      </a:lnTo>
                      <a:lnTo>
                        <a:pt x="1042" y="118"/>
                      </a:lnTo>
                      <a:lnTo>
                        <a:pt x="1041" y="119"/>
                      </a:lnTo>
                      <a:lnTo>
                        <a:pt x="1039" y="122"/>
                      </a:lnTo>
                      <a:lnTo>
                        <a:pt x="1038" y="122"/>
                      </a:lnTo>
                      <a:lnTo>
                        <a:pt x="1037" y="118"/>
                      </a:lnTo>
                      <a:lnTo>
                        <a:pt x="1038" y="117"/>
                      </a:lnTo>
                      <a:lnTo>
                        <a:pt x="1038" y="115"/>
                      </a:lnTo>
                      <a:lnTo>
                        <a:pt x="1038" y="114"/>
                      </a:lnTo>
                      <a:lnTo>
                        <a:pt x="1037" y="114"/>
                      </a:lnTo>
                      <a:lnTo>
                        <a:pt x="1038" y="114"/>
                      </a:lnTo>
                      <a:lnTo>
                        <a:pt x="1038" y="113"/>
                      </a:lnTo>
                      <a:lnTo>
                        <a:pt x="1039" y="113"/>
                      </a:lnTo>
                      <a:lnTo>
                        <a:pt x="1041" y="113"/>
                      </a:lnTo>
                      <a:close/>
                      <a:moveTo>
                        <a:pt x="1055" y="113"/>
                      </a:moveTo>
                      <a:lnTo>
                        <a:pt x="1056" y="113"/>
                      </a:lnTo>
                      <a:lnTo>
                        <a:pt x="1058" y="115"/>
                      </a:lnTo>
                      <a:lnTo>
                        <a:pt x="1055" y="115"/>
                      </a:lnTo>
                      <a:lnTo>
                        <a:pt x="1055" y="115"/>
                      </a:lnTo>
                      <a:lnTo>
                        <a:pt x="1054" y="114"/>
                      </a:lnTo>
                      <a:lnTo>
                        <a:pt x="1052" y="114"/>
                      </a:lnTo>
                      <a:lnTo>
                        <a:pt x="1054" y="113"/>
                      </a:lnTo>
                      <a:lnTo>
                        <a:pt x="1055" y="113"/>
                      </a:lnTo>
                      <a:close/>
                      <a:moveTo>
                        <a:pt x="1093" y="100"/>
                      </a:moveTo>
                      <a:lnTo>
                        <a:pt x="1093" y="100"/>
                      </a:lnTo>
                      <a:lnTo>
                        <a:pt x="1093" y="100"/>
                      </a:lnTo>
                      <a:lnTo>
                        <a:pt x="1094" y="101"/>
                      </a:lnTo>
                      <a:lnTo>
                        <a:pt x="1096" y="101"/>
                      </a:lnTo>
                      <a:lnTo>
                        <a:pt x="1096" y="102"/>
                      </a:lnTo>
                      <a:lnTo>
                        <a:pt x="1096" y="104"/>
                      </a:lnTo>
                      <a:lnTo>
                        <a:pt x="1097" y="105"/>
                      </a:lnTo>
                      <a:lnTo>
                        <a:pt x="1098" y="106"/>
                      </a:lnTo>
                      <a:lnTo>
                        <a:pt x="1098" y="108"/>
                      </a:lnTo>
                      <a:lnTo>
                        <a:pt x="1098" y="110"/>
                      </a:lnTo>
                      <a:lnTo>
                        <a:pt x="1097" y="112"/>
                      </a:lnTo>
                      <a:lnTo>
                        <a:pt x="1097" y="114"/>
                      </a:lnTo>
                      <a:lnTo>
                        <a:pt x="1097" y="117"/>
                      </a:lnTo>
                      <a:lnTo>
                        <a:pt x="1097" y="119"/>
                      </a:lnTo>
                      <a:lnTo>
                        <a:pt x="1096" y="122"/>
                      </a:lnTo>
                      <a:lnTo>
                        <a:pt x="1096" y="123"/>
                      </a:lnTo>
                      <a:lnTo>
                        <a:pt x="1096" y="125"/>
                      </a:lnTo>
                      <a:lnTo>
                        <a:pt x="1093" y="125"/>
                      </a:lnTo>
                      <a:lnTo>
                        <a:pt x="1093" y="126"/>
                      </a:lnTo>
                      <a:lnTo>
                        <a:pt x="1092" y="126"/>
                      </a:lnTo>
                      <a:lnTo>
                        <a:pt x="1090" y="126"/>
                      </a:lnTo>
                      <a:lnTo>
                        <a:pt x="1090" y="126"/>
                      </a:lnTo>
                      <a:lnTo>
                        <a:pt x="1088" y="126"/>
                      </a:lnTo>
                      <a:lnTo>
                        <a:pt x="1088" y="123"/>
                      </a:lnTo>
                      <a:lnTo>
                        <a:pt x="1086" y="123"/>
                      </a:lnTo>
                      <a:lnTo>
                        <a:pt x="1086" y="122"/>
                      </a:lnTo>
                      <a:lnTo>
                        <a:pt x="1086" y="122"/>
                      </a:lnTo>
                      <a:lnTo>
                        <a:pt x="1085" y="110"/>
                      </a:lnTo>
                      <a:lnTo>
                        <a:pt x="1085" y="110"/>
                      </a:lnTo>
                      <a:lnTo>
                        <a:pt x="1085" y="109"/>
                      </a:lnTo>
                      <a:lnTo>
                        <a:pt x="1084" y="108"/>
                      </a:lnTo>
                      <a:lnTo>
                        <a:pt x="1084" y="108"/>
                      </a:lnTo>
                      <a:lnTo>
                        <a:pt x="1084" y="106"/>
                      </a:lnTo>
                      <a:lnTo>
                        <a:pt x="1084" y="106"/>
                      </a:lnTo>
                      <a:lnTo>
                        <a:pt x="1084" y="105"/>
                      </a:lnTo>
                      <a:lnTo>
                        <a:pt x="1085" y="105"/>
                      </a:lnTo>
                      <a:lnTo>
                        <a:pt x="1086" y="102"/>
                      </a:lnTo>
                      <a:lnTo>
                        <a:pt x="1088" y="102"/>
                      </a:lnTo>
                      <a:lnTo>
                        <a:pt x="1089" y="101"/>
                      </a:lnTo>
                      <a:lnTo>
                        <a:pt x="1090" y="101"/>
                      </a:lnTo>
                      <a:lnTo>
                        <a:pt x="1090" y="101"/>
                      </a:lnTo>
                      <a:lnTo>
                        <a:pt x="1092" y="100"/>
                      </a:lnTo>
                      <a:lnTo>
                        <a:pt x="1093" y="100"/>
                      </a:lnTo>
                      <a:close/>
                      <a:moveTo>
                        <a:pt x="2262" y="98"/>
                      </a:moveTo>
                      <a:lnTo>
                        <a:pt x="2262" y="100"/>
                      </a:lnTo>
                      <a:lnTo>
                        <a:pt x="2262" y="100"/>
                      </a:lnTo>
                      <a:lnTo>
                        <a:pt x="2262" y="101"/>
                      </a:lnTo>
                      <a:lnTo>
                        <a:pt x="2262" y="102"/>
                      </a:lnTo>
                      <a:lnTo>
                        <a:pt x="2263" y="102"/>
                      </a:lnTo>
                      <a:lnTo>
                        <a:pt x="2263" y="102"/>
                      </a:lnTo>
                      <a:lnTo>
                        <a:pt x="2267" y="104"/>
                      </a:lnTo>
                      <a:lnTo>
                        <a:pt x="2267" y="104"/>
                      </a:lnTo>
                      <a:lnTo>
                        <a:pt x="2269" y="105"/>
                      </a:lnTo>
                      <a:lnTo>
                        <a:pt x="2269" y="106"/>
                      </a:lnTo>
                      <a:lnTo>
                        <a:pt x="2270" y="109"/>
                      </a:lnTo>
                      <a:lnTo>
                        <a:pt x="2270" y="109"/>
                      </a:lnTo>
                      <a:lnTo>
                        <a:pt x="2270" y="110"/>
                      </a:lnTo>
                      <a:lnTo>
                        <a:pt x="2271" y="110"/>
                      </a:lnTo>
                      <a:lnTo>
                        <a:pt x="2271" y="112"/>
                      </a:lnTo>
                      <a:lnTo>
                        <a:pt x="2272" y="112"/>
                      </a:lnTo>
                      <a:lnTo>
                        <a:pt x="2272" y="122"/>
                      </a:lnTo>
                      <a:lnTo>
                        <a:pt x="2272" y="122"/>
                      </a:lnTo>
                      <a:lnTo>
                        <a:pt x="2272" y="123"/>
                      </a:lnTo>
                      <a:lnTo>
                        <a:pt x="2271" y="125"/>
                      </a:lnTo>
                      <a:lnTo>
                        <a:pt x="2271" y="125"/>
                      </a:lnTo>
                      <a:lnTo>
                        <a:pt x="2271" y="126"/>
                      </a:lnTo>
                      <a:lnTo>
                        <a:pt x="2270" y="129"/>
                      </a:lnTo>
                      <a:lnTo>
                        <a:pt x="2269" y="129"/>
                      </a:lnTo>
                      <a:lnTo>
                        <a:pt x="2269" y="130"/>
                      </a:lnTo>
                      <a:lnTo>
                        <a:pt x="2269" y="131"/>
                      </a:lnTo>
                      <a:lnTo>
                        <a:pt x="2269" y="132"/>
                      </a:lnTo>
                      <a:lnTo>
                        <a:pt x="2265" y="132"/>
                      </a:lnTo>
                      <a:lnTo>
                        <a:pt x="2263" y="138"/>
                      </a:lnTo>
                      <a:lnTo>
                        <a:pt x="2263" y="143"/>
                      </a:lnTo>
                      <a:lnTo>
                        <a:pt x="2263" y="146"/>
                      </a:lnTo>
                      <a:lnTo>
                        <a:pt x="2265" y="146"/>
                      </a:lnTo>
                      <a:lnTo>
                        <a:pt x="2263" y="146"/>
                      </a:lnTo>
                      <a:lnTo>
                        <a:pt x="2263" y="150"/>
                      </a:lnTo>
                      <a:lnTo>
                        <a:pt x="2263" y="150"/>
                      </a:lnTo>
                      <a:lnTo>
                        <a:pt x="2263" y="151"/>
                      </a:lnTo>
                      <a:lnTo>
                        <a:pt x="2262" y="151"/>
                      </a:lnTo>
                      <a:lnTo>
                        <a:pt x="2262" y="153"/>
                      </a:lnTo>
                      <a:lnTo>
                        <a:pt x="2262" y="153"/>
                      </a:lnTo>
                      <a:lnTo>
                        <a:pt x="2262" y="155"/>
                      </a:lnTo>
                      <a:lnTo>
                        <a:pt x="2261" y="155"/>
                      </a:lnTo>
                      <a:lnTo>
                        <a:pt x="2261" y="155"/>
                      </a:lnTo>
                      <a:lnTo>
                        <a:pt x="2262" y="155"/>
                      </a:lnTo>
                      <a:lnTo>
                        <a:pt x="2262" y="157"/>
                      </a:lnTo>
                      <a:lnTo>
                        <a:pt x="2262" y="157"/>
                      </a:lnTo>
                      <a:lnTo>
                        <a:pt x="2262" y="161"/>
                      </a:lnTo>
                      <a:lnTo>
                        <a:pt x="2259" y="163"/>
                      </a:lnTo>
                      <a:lnTo>
                        <a:pt x="2259" y="163"/>
                      </a:lnTo>
                      <a:lnTo>
                        <a:pt x="2261" y="164"/>
                      </a:lnTo>
                      <a:lnTo>
                        <a:pt x="2262" y="164"/>
                      </a:lnTo>
                      <a:lnTo>
                        <a:pt x="2265" y="165"/>
                      </a:lnTo>
                      <a:lnTo>
                        <a:pt x="2265" y="167"/>
                      </a:lnTo>
                      <a:lnTo>
                        <a:pt x="2262" y="168"/>
                      </a:lnTo>
                      <a:lnTo>
                        <a:pt x="2261" y="170"/>
                      </a:lnTo>
                      <a:lnTo>
                        <a:pt x="2261" y="172"/>
                      </a:lnTo>
                      <a:lnTo>
                        <a:pt x="2259" y="174"/>
                      </a:lnTo>
                      <a:lnTo>
                        <a:pt x="2257" y="176"/>
                      </a:lnTo>
                      <a:lnTo>
                        <a:pt x="2257" y="173"/>
                      </a:lnTo>
                      <a:lnTo>
                        <a:pt x="2255" y="170"/>
                      </a:lnTo>
                      <a:lnTo>
                        <a:pt x="2257" y="169"/>
                      </a:lnTo>
                      <a:lnTo>
                        <a:pt x="2257" y="169"/>
                      </a:lnTo>
                      <a:lnTo>
                        <a:pt x="2258" y="168"/>
                      </a:lnTo>
                      <a:lnTo>
                        <a:pt x="2258" y="167"/>
                      </a:lnTo>
                      <a:lnTo>
                        <a:pt x="2258" y="165"/>
                      </a:lnTo>
                      <a:lnTo>
                        <a:pt x="2258" y="165"/>
                      </a:lnTo>
                      <a:lnTo>
                        <a:pt x="2258" y="165"/>
                      </a:lnTo>
                      <a:lnTo>
                        <a:pt x="2257" y="165"/>
                      </a:lnTo>
                      <a:lnTo>
                        <a:pt x="2255" y="165"/>
                      </a:lnTo>
                      <a:lnTo>
                        <a:pt x="2254" y="169"/>
                      </a:lnTo>
                      <a:lnTo>
                        <a:pt x="2254" y="169"/>
                      </a:lnTo>
                      <a:lnTo>
                        <a:pt x="2254" y="172"/>
                      </a:lnTo>
                      <a:lnTo>
                        <a:pt x="2254" y="172"/>
                      </a:lnTo>
                      <a:lnTo>
                        <a:pt x="2254" y="174"/>
                      </a:lnTo>
                      <a:lnTo>
                        <a:pt x="2253" y="174"/>
                      </a:lnTo>
                      <a:lnTo>
                        <a:pt x="2253" y="173"/>
                      </a:lnTo>
                      <a:lnTo>
                        <a:pt x="2252" y="173"/>
                      </a:lnTo>
                      <a:lnTo>
                        <a:pt x="2250" y="173"/>
                      </a:lnTo>
                      <a:lnTo>
                        <a:pt x="2250" y="173"/>
                      </a:lnTo>
                      <a:lnTo>
                        <a:pt x="2250" y="173"/>
                      </a:lnTo>
                      <a:lnTo>
                        <a:pt x="2250" y="173"/>
                      </a:lnTo>
                      <a:lnTo>
                        <a:pt x="2250" y="173"/>
                      </a:lnTo>
                      <a:lnTo>
                        <a:pt x="2250" y="176"/>
                      </a:lnTo>
                      <a:lnTo>
                        <a:pt x="2249" y="178"/>
                      </a:lnTo>
                      <a:lnTo>
                        <a:pt x="2249" y="181"/>
                      </a:lnTo>
                      <a:lnTo>
                        <a:pt x="2248" y="181"/>
                      </a:lnTo>
                      <a:lnTo>
                        <a:pt x="2248" y="181"/>
                      </a:lnTo>
                      <a:lnTo>
                        <a:pt x="2248" y="180"/>
                      </a:lnTo>
                      <a:lnTo>
                        <a:pt x="2246" y="180"/>
                      </a:lnTo>
                      <a:lnTo>
                        <a:pt x="2246" y="176"/>
                      </a:lnTo>
                      <a:lnTo>
                        <a:pt x="2245" y="176"/>
                      </a:lnTo>
                      <a:lnTo>
                        <a:pt x="2244" y="177"/>
                      </a:lnTo>
                      <a:lnTo>
                        <a:pt x="2244" y="177"/>
                      </a:lnTo>
                      <a:lnTo>
                        <a:pt x="2241" y="177"/>
                      </a:lnTo>
                      <a:lnTo>
                        <a:pt x="2241" y="180"/>
                      </a:lnTo>
                      <a:lnTo>
                        <a:pt x="2238" y="180"/>
                      </a:lnTo>
                      <a:lnTo>
                        <a:pt x="2237" y="180"/>
                      </a:lnTo>
                      <a:lnTo>
                        <a:pt x="2236" y="178"/>
                      </a:lnTo>
                      <a:lnTo>
                        <a:pt x="2236" y="178"/>
                      </a:lnTo>
                      <a:lnTo>
                        <a:pt x="2236" y="178"/>
                      </a:lnTo>
                      <a:lnTo>
                        <a:pt x="2236" y="178"/>
                      </a:lnTo>
                      <a:lnTo>
                        <a:pt x="2235" y="180"/>
                      </a:lnTo>
                      <a:lnTo>
                        <a:pt x="2235" y="180"/>
                      </a:lnTo>
                      <a:lnTo>
                        <a:pt x="2233" y="181"/>
                      </a:lnTo>
                      <a:lnTo>
                        <a:pt x="2231" y="181"/>
                      </a:lnTo>
                      <a:lnTo>
                        <a:pt x="2231" y="180"/>
                      </a:lnTo>
                      <a:lnTo>
                        <a:pt x="2232" y="180"/>
                      </a:lnTo>
                      <a:lnTo>
                        <a:pt x="2232" y="178"/>
                      </a:lnTo>
                      <a:lnTo>
                        <a:pt x="2232" y="177"/>
                      </a:lnTo>
                      <a:lnTo>
                        <a:pt x="2228" y="177"/>
                      </a:lnTo>
                      <a:lnTo>
                        <a:pt x="2228" y="177"/>
                      </a:lnTo>
                      <a:lnTo>
                        <a:pt x="2225" y="177"/>
                      </a:lnTo>
                      <a:lnTo>
                        <a:pt x="2225" y="180"/>
                      </a:lnTo>
                      <a:lnTo>
                        <a:pt x="2227" y="180"/>
                      </a:lnTo>
                      <a:lnTo>
                        <a:pt x="2227" y="182"/>
                      </a:lnTo>
                      <a:lnTo>
                        <a:pt x="2225" y="182"/>
                      </a:lnTo>
                      <a:lnTo>
                        <a:pt x="2224" y="185"/>
                      </a:lnTo>
                      <a:lnTo>
                        <a:pt x="2223" y="185"/>
                      </a:lnTo>
                      <a:lnTo>
                        <a:pt x="2221" y="187"/>
                      </a:lnTo>
                      <a:lnTo>
                        <a:pt x="2220" y="187"/>
                      </a:lnTo>
                      <a:lnTo>
                        <a:pt x="2219" y="189"/>
                      </a:lnTo>
                      <a:lnTo>
                        <a:pt x="2217" y="190"/>
                      </a:lnTo>
                      <a:lnTo>
                        <a:pt x="2216" y="190"/>
                      </a:lnTo>
                      <a:lnTo>
                        <a:pt x="2214" y="190"/>
                      </a:lnTo>
                      <a:lnTo>
                        <a:pt x="2214" y="190"/>
                      </a:lnTo>
                      <a:lnTo>
                        <a:pt x="2212" y="189"/>
                      </a:lnTo>
                      <a:lnTo>
                        <a:pt x="2212" y="187"/>
                      </a:lnTo>
                      <a:lnTo>
                        <a:pt x="2211" y="186"/>
                      </a:lnTo>
                      <a:lnTo>
                        <a:pt x="2211" y="185"/>
                      </a:lnTo>
                      <a:lnTo>
                        <a:pt x="2211" y="185"/>
                      </a:lnTo>
                      <a:lnTo>
                        <a:pt x="2211" y="184"/>
                      </a:lnTo>
                      <a:lnTo>
                        <a:pt x="2211" y="182"/>
                      </a:lnTo>
                      <a:lnTo>
                        <a:pt x="2211" y="181"/>
                      </a:lnTo>
                      <a:lnTo>
                        <a:pt x="2211" y="181"/>
                      </a:lnTo>
                      <a:lnTo>
                        <a:pt x="2212" y="181"/>
                      </a:lnTo>
                      <a:lnTo>
                        <a:pt x="2212" y="180"/>
                      </a:lnTo>
                      <a:lnTo>
                        <a:pt x="2214" y="180"/>
                      </a:lnTo>
                      <a:lnTo>
                        <a:pt x="2214" y="178"/>
                      </a:lnTo>
                      <a:lnTo>
                        <a:pt x="2210" y="178"/>
                      </a:lnTo>
                      <a:lnTo>
                        <a:pt x="2210" y="177"/>
                      </a:lnTo>
                      <a:lnTo>
                        <a:pt x="2207" y="177"/>
                      </a:lnTo>
                      <a:lnTo>
                        <a:pt x="2207" y="177"/>
                      </a:lnTo>
                      <a:lnTo>
                        <a:pt x="2203" y="178"/>
                      </a:lnTo>
                      <a:lnTo>
                        <a:pt x="2203" y="178"/>
                      </a:lnTo>
                      <a:lnTo>
                        <a:pt x="2203" y="178"/>
                      </a:lnTo>
                      <a:lnTo>
                        <a:pt x="2202" y="178"/>
                      </a:lnTo>
                      <a:lnTo>
                        <a:pt x="2200" y="178"/>
                      </a:lnTo>
                      <a:lnTo>
                        <a:pt x="2200" y="178"/>
                      </a:lnTo>
                      <a:lnTo>
                        <a:pt x="2200" y="178"/>
                      </a:lnTo>
                      <a:lnTo>
                        <a:pt x="2199" y="178"/>
                      </a:lnTo>
                      <a:lnTo>
                        <a:pt x="2198" y="180"/>
                      </a:lnTo>
                      <a:lnTo>
                        <a:pt x="2195" y="180"/>
                      </a:lnTo>
                      <a:lnTo>
                        <a:pt x="2195" y="181"/>
                      </a:lnTo>
                      <a:lnTo>
                        <a:pt x="2194" y="181"/>
                      </a:lnTo>
                      <a:lnTo>
                        <a:pt x="2194" y="181"/>
                      </a:lnTo>
                      <a:lnTo>
                        <a:pt x="2193" y="181"/>
                      </a:lnTo>
                      <a:lnTo>
                        <a:pt x="2191" y="181"/>
                      </a:lnTo>
                      <a:lnTo>
                        <a:pt x="2190" y="181"/>
                      </a:lnTo>
                      <a:lnTo>
                        <a:pt x="2189" y="181"/>
                      </a:lnTo>
                      <a:lnTo>
                        <a:pt x="2187" y="184"/>
                      </a:lnTo>
                      <a:lnTo>
                        <a:pt x="2186" y="184"/>
                      </a:lnTo>
                      <a:lnTo>
                        <a:pt x="2186" y="184"/>
                      </a:lnTo>
                      <a:lnTo>
                        <a:pt x="2185" y="184"/>
                      </a:lnTo>
                      <a:lnTo>
                        <a:pt x="2176" y="184"/>
                      </a:lnTo>
                      <a:lnTo>
                        <a:pt x="2174" y="181"/>
                      </a:lnTo>
                      <a:lnTo>
                        <a:pt x="2176" y="181"/>
                      </a:lnTo>
                      <a:lnTo>
                        <a:pt x="2176" y="180"/>
                      </a:lnTo>
                      <a:lnTo>
                        <a:pt x="2176" y="180"/>
                      </a:lnTo>
                      <a:lnTo>
                        <a:pt x="2177" y="178"/>
                      </a:lnTo>
                      <a:lnTo>
                        <a:pt x="2177" y="178"/>
                      </a:lnTo>
                      <a:lnTo>
                        <a:pt x="2178" y="181"/>
                      </a:lnTo>
                      <a:lnTo>
                        <a:pt x="2186" y="178"/>
                      </a:lnTo>
                      <a:lnTo>
                        <a:pt x="2187" y="177"/>
                      </a:lnTo>
                      <a:lnTo>
                        <a:pt x="2187" y="174"/>
                      </a:lnTo>
                      <a:lnTo>
                        <a:pt x="2189" y="173"/>
                      </a:lnTo>
                      <a:lnTo>
                        <a:pt x="2190" y="173"/>
                      </a:lnTo>
                      <a:lnTo>
                        <a:pt x="2191" y="172"/>
                      </a:lnTo>
                      <a:lnTo>
                        <a:pt x="2193" y="172"/>
                      </a:lnTo>
                      <a:lnTo>
                        <a:pt x="2193" y="169"/>
                      </a:lnTo>
                      <a:lnTo>
                        <a:pt x="2194" y="169"/>
                      </a:lnTo>
                      <a:lnTo>
                        <a:pt x="2195" y="169"/>
                      </a:lnTo>
                      <a:lnTo>
                        <a:pt x="2197" y="168"/>
                      </a:lnTo>
                      <a:lnTo>
                        <a:pt x="2197" y="172"/>
                      </a:lnTo>
                      <a:lnTo>
                        <a:pt x="2198" y="170"/>
                      </a:lnTo>
                      <a:lnTo>
                        <a:pt x="2198" y="170"/>
                      </a:lnTo>
                      <a:lnTo>
                        <a:pt x="2199" y="169"/>
                      </a:lnTo>
                      <a:lnTo>
                        <a:pt x="2199" y="169"/>
                      </a:lnTo>
                      <a:lnTo>
                        <a:pt x="2204" y="169"/>
                      </a:lnTo>
                      <a:lnTo>
                        <a:pt x="2206" y="167"/>
                      </a:lnTo>
                      <a:lnTo>
                        <a:pt x="2207" y="167"/>
                      </a:lnTo>
                      <a:lnTo>
                        <a:pt x="2208" y="167"/>
                      </a:lnTo>
                      <a:lnTo>
                        <a:pt x="2210" y="167"/>
                      </a:lnTo>
                      <a:lnTo>
                        <a:pt x="2212" y="167"/>
                      </a:lnTo>
                      <a:lnTo>
                        <a:pt x="2212" y="168"/>
                      </a:lnTo>
                      <a:lnTo>
                        <a:pt x="2214" y="168"/>
                      </a:lnTo>
                      <a:lnTo>
                        <a:pt x="2215" y="169"/>
                      </a:lnTo>
                      <a:lnTo>
                        <a:pt x="2216" y="169"/>
                      </a:lnTo>
                      <a:lnTo>
                        <a:pt x="2217" y="167"/>
                      </a:lnTo>
                      <a:lnTo>
                        <a:pt x="2220" y="165"/>
                      </a:lnTo>
                      <a:lnTo>
                        <a:pt x="2220" y="164"/>
                      </a:lnTo>
                      <a:lnTo>
                        <a:pt x="2219" y="164"/>
                      </a:lnTo>
                      <a:lnTo>
                        <a:pt x="2219" y="160"/>
                      </a:lnTo>
                      <a:lnTo>
                        <a:pt x="2221" y="160"/>
                      </a:lnTo>
                      <a:lnTo>
                        <a:pt x="2221" y="156"/>
                      </a:lnTo>
                      <a:lnTo>
                        <a:pt x="2223" y="156"/>
                      </a:lnTo>
                      <a:lnTo>
                        <a:pt x="2223" y="153"/>
                      </a:lnTo>
                      <a:lnTo>
                        <a:pt x="2224" y="153"/>
                      </a:lnTo>
                      <a:lnTo>
                        <a:pt x="2224" y="148"/>
                      </a:lnTo>
                      <a:lnTo>
                        <a:pt x="2225" y="147"/>
                      </a:lnTo>
                      <a:lnTo>
                        <a:pt x="2228" y="144"/>
                      </a:lnTo>
                      <a:lnTo>
                        <a:pt x="2231" y="143"/>
                      </a:lnTo>
                      <a:lnTo>
                        <a:pt x="2229" y="146"/>
                      </a:lnTo>
                      <a:lnTo>
                        <a:pt x="2229" y="147"/>
                      </a:lnTo>
                      <a:lnTo>
                        <a:pt x="2228" y="148"/>
                      </a:lnTo>
                      <a:lnTo>
                        <a:pt x="2225" y="148"/>
                      </a:lnTo>
                      <a:lnTo>
                        <a:pt x="2225" y="151"/>
                      </a:lnTo>
                      <a:lnTo>
                        <a:pt x="2227" y="151"/>
                      </a:lnTo>
                      <a:lnTo>
                        <a:pt x="2227" y="152"/>
                      </a:lnTo>
                      <a:lnTo>
                        <a:pt x="2227" y="152"/>
                      </a:lnTo>
                      <a:lnTo>
                        <a:pt x="2228" y="153"/>
                      </a:lnTo>
                      <a:lnTo>
                        <a:pt x="2228" y="153"/>
                      </a:lnTo>
                      <a:lnTo>
                        <a:pt x="2229" y="153"/>
                      </a:lnTo>
                      <a:lnTo>
                        <a:pt x="2229" y="153"/>
                      </a:lnTo>
                      <a:lnTo>
                        <a:pt x="2229" y="153"/>
                      </a:lnTo>
                      <a:lnTo>
                        <a:pt x="2232" y="152"/>
                      </a:lnTo>
                      <a:lnTo>
                        <a:pt x="2232" y="151"/>
                      </a:lnTo>
                      <a:lnTo>
                        <a:pt x="2232" y="151"/>
                      </a:lnTo>
                      <a:lnTo>
                        <a:pt x="2232" y="151"/>
                      </a:lnTo>
                      <a:lnTo>
                        <a:pt x="2236" y="150"/>
                      </a:lnTo>
                      <a:lnTo>
                        <a:pt x="2236" y="150"/>
                      </a:lnTo>
                      <a:lnTo>
                        <a:pt x="2238" y="150"/>
                      </a:lnTo>
                      <a:lnTo>
                        <a:pt x="2238" y="147"/>
                      </a:lnTo>
                      <a:lnTo>
                        <a:pt x="2240" y="147"/>
                      </a:lnTo>
                      <a:lnTo>
                        <a:pt x="2240" y="146"/>
                      </a:lnTo>
                      <a:lnTo>
                        <a:pt x="2241" y="146"/>
                      </a:lnTo>
                      <a:lnTo>
                        <a:pt x="2241" y="143"/>
                      </a:lnTo>
                      <a:lnTo>
                        <a:pt x="2245" y="139"/>
                      </a:lnTo>
                      <a:lnTo>
                        <a:pt x="2245" y="138"/>
                      </a:lnTo>
                      <a:lnTo>
                        <a:pt x="2250" y="135"/>
                      </a:lnTo>
                      <a:lnTo>
                        <a:pt x="2250" y="134"/>
                      </a:lnTo>
                      <a:lnTo>
                        <a:pt x="2250" y="134"/>
                      </a:lnTo>
                      <a:lnTo>
                        <a:pt x="2250" y="132"/>
                      </a:lnTo>
                      <a:lnTo>
                        <a:pt x="2252" y="132"/>
                      </a:lnTo>
                      <a:lnTo>
                        <a:pt x="2252" y="130"/>
                      </a:lnTo>
                      <a:lnTo>
                        <a:pt x="2253" y="130"/>
                      </a:lnTo>
                      <a:lnTo>
                        <a:pt x="2254" y="125"/>
                      </a:lnTo>
                      <a:lnTo>
                        <a:pt x="2254" y="125"/>
                      </a:lnTo>
                      <a:lnTo>
                        <a:pt x="2254" y="123"/>
                      </a:lnTo>
                      <a:lnTo>
                        <a:pt x="2255" y="122"/>
                      </a:lnTo>
                      <a:lnTo>
                        <a:pt x="2257" y="121"/>
                      </a:lnTo>
                      <a:lnTo>
                        <a:pt x="2257" y="118"/>
                      </a:lnTo>
                      <a:lnTo>
                        <a:pt x="2257" y="117"/>
                      </a:lnTo>
                      <a:lnTo>
                        <a:pt x="2254" y="117"/>
                      </a:lnTo>
                      <a:lnTo>
                        <a:pt x="2253" y="118"/>
                      </a:lnTo>
                      <a:lnTo>
                        <a:pt x="2253" y="117"/>
                      </a:lnTo>
                      <a:lnTo>
                        <a:pt x="2253" y="117"/>
                      </a:lnTo>
                      <a:lnTo>
                        <a:pt x="2253" y="117"/>
                      </a:lnTo>
                      <a:lnTo>
                        <a:pt x="2254" y="115"/>
                      </a:lnTo>
                      <a:lnTo>
                        <a:pt x="2255" y="114"/>
                      </a:lnTo>
                      <a:lnTo>
                        <a:pt x="2255" y="112"/>
                      </a:lnTo>
                      <a:lnTo>
                        <a:pt x="2255" y="109"/>
                      </a:lnTo>
                      <a:lnTo>
                        <a:pt x="2254" y="109"/>
                      </a:lnTo>
                      <a:lnTo>
                        <a:pt x="2255" y="106"/>
                      </a:lnTo>
                      <a:lnTo>
                        <a:pt x="2257" y="106"/>
                      </a:lnTo>
                      <a:lnTo>
                        <a:pt x="2257" y="105"/>
                      </a:lnTo>
                      <a:lnTo>
                        <a:pt x="2258" y="104"/>
                      </a:lnTo>
                      <a:lnTo>
                        <a:pt x="2259" y="101"/>
                      </a:lnTo>
                      <a:lnTo>
                        <a:pt x="2258" y="100"/>
                      </a:lnTo>
                      <a:lnTo>
                        <a:pt x="2261" y="100"/>
                      </a:lnTo>
                      <a:lnTo>
                        <a:pt x="2262" y="98"/>
                      </a:lnTo>
                      <a:close/>
                      <a:moveTo>
                        <a:pt x="359" y="98"/>
                      </a:moveTo>
                      <a:lnTo>
                        <a:pt x="364" y="98"/>
                      </a:lnTo>
                      <a:lnTo>
                        <a:pt x="364" y="98"/>
                      </a:lnTo>
                      <a:lnTo>
                        <a:pt x="369" y="98"/>
                      </a:lnTo>
                      <a:lnTo>
                        <a:pt x="369" y="98"/>
                      </a:lnTo>
                      <a:lnTo>
                        <a:pt x="369" y="98"/>
                      </a:lnTo>
                      <a:lnTo>
                        <a:pt x="368" y="98"/>
                      </a:lnTo>
                      <a:lnTo>
                        <a:pt x="368" y="100"/>
                      </a:lnTo>
                      <a:lnTo>
                        <a:pt x="368" y="100"/>
                      </a:lnTo>
                      <a:lnTo>
                        <a:pt x="366" y="101"/>
                      </a:lnTo>
                      <a:lnTo>
                        <a:pt x="365" y="101"/>
                      </a:lnTo>
                      <a:lnTo>
                        <a:pt x="364" y="102"/>
                      </a:lnTo>
                      <a:lnTo>
                        <a:pt x="363" y="101"/>
                      </a:lnTo>
                      <a:lnTo>
                        <a:pt x="363" y="101"/>
                      </a:lnTo>
                      <a:lnTo>
                        <a:pt x="360" y="102"/>
                      </a:lnTo>
                      <a:lnTo>
                        <a:pt x="357" y="102"/>
                      </a:lnTo>
                      <a:lnTo>
                        <a:pt x="357" y="104"/>
                      </a:lnTo>
                      <a:lnTo>
                        <a:pt x="352" y="104"/>
                      </a:lnTo>
                      <a:lnTo>
                        <a:pt x="352" y="101"/>
                      </a:lnTo>
                      <a:lnTo>
                        <a:pt x="353" y="101"/>
                      </a:lnTo>
                      <a:lnTo>
                        <a:pt x="353" y="101"/>
                      </a:lnTo>
                      <a:lnTo>
                        <a:pt x="355" y="100"/>
                      </a:lnTo>
                      <a:lnTo>
                        <a:pt x="356" y="100"/>
                      </a:lnTo>
                      <a:lnTo>
                        <a:pt x="356" y="100"/>
                      </a:lnTo>
                      <a:lnTo>
                        <a:pt x="357" y="100"/>
                      </a:lnTo>
                      <a:lnTo>
                        <a:pt x="357" y="98"/>
                      </a:lnTo>
                      <a:lnTo>
                        <a:pt x="359" y="98"/>
                      </a:lnTo>
                      <a:lnTo>
                        <a:pt x="359" y="98"/>
                      </a:lnTo>
                      <a:close/>
                      <a:moveTo>
                        <a:pt x="2269" y="96"/>
                      </a:moveTo>
                      <a:lnTo>
                        <a:pt x="2269" y="98"/>
                      </a:lnTo>
                      <a:lnTo>
                        <a:pt x="2266" y="98"/>
                      </a:lnTo>
                      <a:lnTo>
                        <a:pt x="2266" y="97"/>
                      </a:lnTo>
                      <a:lnTo>
                        <a:pt x="2267" y="96"/>
                      </a:lnTo>
                      <a:lnTo>
                        <a:pt x="2269" y="96"/>
                      </a:lnTo>
                      <a:close/>
                      <a:moveTo>
                        <a:pt x="387" y="87"/>
                      </a:moveTo>
                      <a:lnTo>
                        <a:pt x="387" y="88"/>
                      </a:lnTo>
                      <a:lnTo>
                        <a:pt x="385" y="88"/>
                      </a:lnTo>
                      <a:lnTo>
                        <a:pt x="385" y="87"/>
                      </a:lnTo>
                      <a:lnTo>
                        <a:pt x="387" y="87"/>
                      </a:lnTo>
                      <a:close/>
                      <a:moveTo>
                        <a:pt x="0" y="85"/>
                      </a:moveTo>
                      <a:lnTo>
                        <a:pt x="1" y="85"/>
                      </a:lnTo>
                      <a:lnTo>
                        <a:pt x="1" y="88"/>
                      </a:lnTo>
                      <a:lnTo>
                        <a:pt x="3" y="89"/>
                      </a:lnTo>
                      <a:lnTo>
                        <a:pt x="5" y="89"/>
                      </a:lnTo>
                      <a:lnTo>
                        <a:pt x="5" y="88"/>
                      </a:lnTo>
                      <a:lnTo>
                        <a:pt x="5" y="88"/>
                      </a:lnTo>
                      <a:lnTo>
                        <a:pt x="6" y="88"/>
                      </a:lnTo>
                      <a:lnTo>
                        <a:pt x="6" y="89"/>
                      </a:lnTo>
                      <a:lnTo>
                        <a:pt x="6" y="91"/>
                      </a:lnTo>
                      <a:lnTo>
                        <a:pt x="6" y="92"/>
                      </a:lnTo>
                      <a:lnTo>
                        <a:pt x="8" y="92"/>
                      </a:lnTo>
                      <a:lnTo>
                        <a:pt x="8" y="95"/>
                      </a:lnTo>
                      <a:lnTo>
                        <a:pt x="8" y="95"/>
                      </a:lnTo>
                      <a:lnTo>
                        <a:pt x="6" y="96"/>
                      </a:lnTo>
                      <a:lnTo>
                        <a:pt x="5" y="96"/>
                      </a:lnTo>
                      <a:lnTo>
                        <a:pt x="3" y="93"/>
                      </a:lnTo>
                      <a:lnTo>
                        <a:pt x="0" y="91"/>
                      </a:lnTo>
                      <a:lnTo>
                        <a:pt x="0" y="88"/>
                      </a:lnTo>
                      <a:lnTo>
                        <a:pt x="0" y="85"/>
                      </a:lnTo>
                      <a:close/>
                      <a:moveTo>
                        <a:pt x="1092" y="76"/>
                      </a:moveTo>
                      <a:lnTo>
                        <a:pt x="1093" y="76"/>
                      </a:lnTo>
                      <a:lnTo>
                        <a:pt x="1096" y="84"/>
                      </a:lnTo>
                      <a:lnTo>
                        <a:pt x="1096" y="84"/>
                      </a:lnTo>
                      <a:lnTo>
                        <a:pt x="1096" y="87"/>
                      </a:lnTo>
                      <a:lnTo>
                        <a:pt x="1096" y="88"/>
                      </a:lnTo>
                      <a:lnTo>
                        <a:pt x="1094" y="88"/>
                      </a:lnTo>
                      <a:lnTo>
                        <a:pt x="1094" y="92"/>
                      </a:lnTo>
                      <a:lnTo>
                        <a:pt x="1092" y="97"/>
                      </a:lnTo>
                      <a:lnTo>
                        <a:pt x="1092" y="97"/>
                      </a:lnTo>
                      <a:lnTo>
                        <a:pt x="1092" y="97"/>
                      </a:lnTo>
                      <a:lnTo>
                        <a:pt x="1090" y="97"/>
                      </a:lnTo>
                      <a:lnTo>
                        <a:pt x="1089" y="96"/>
                      </a:lnTo>
                      <a:lnTo>
                        <a:pt x="1088" y="95"/>
                      </a:lnTo>
                      <a:lnTo>
                        <a:pt x="1085" y="93"/>
                      </a:lnTo>
                      <a:lnTo>
                        <a:pt x="1085" y="92"/>
                      </a:lnTo>
                      <a:lnTo>
                        <a:pt x="1085" y="89"/>
                      </a:lnTo>
                      <a:lnTo>
                        <a:pt x="1085" y="88"/>
                      </a:lnTo>
                      <a:lnTo>
                        <a:pt x="1085" y="88"/>
                      </a:lnTo>
                      <a:lnTo>
                        <a:pt x="1085" y="87"/>
                      </a:lnTo>
                      <a:lnTo>
                        <a:pt x="1085" y="87"/>
                      </a:lnTo>
                      <a:lnTo>
                        <a:pt x="1085" y="87"/>
                      </a:lnTo>
                      <a:lnTo>
                        <a:pt x="1085" y="83"/>
                      </a:lnTo>
                      <a:lnTo>
                        <a:pt x="1088" y="81"/>
                      </a:lnTo>
                      <a:lnTo>
                        <a:pt x="1089" y="80"/>
                      </a:lnTo>
                      <a:lnTo>
                        <a:pt x="1092" y="79"/>
                      </a:lnTo>
                      <a:lnTo>
                        <a:pt x="1092" y="76"/>
                      </a:lnTo>
                      <a:close/>
                      <a:moveTo>
                        <a:pt x="2317" y="70"/>
                      </a:moveTo>
                      <a:lnTo>
                        <a:pt x="2320" y="71"/>
                      </a:lnTo>
                      <a:lnTo>
                        <a:pt x="2320" y="71"/>
                      </a:lnTo>
                      <a:lnTo>
                        <a:pt x="2320" y="71"/>
                      </a:lnTo>
                      <a:lnTo>
                        <a:pt x="2318" y="72"/>
                      </a:lnTo>
                      <a:lnTo>
                        <a:pt x="2318" y="72"/>
                      </a:lnTo>
                      <a:lnTo>
                        <a:pt x="2318" y="72"/>
                      </a:lnTo>
                      <a:lnTo>
                        <a:pt x="2318" y="71"/>
                      </a:lnTo>
                      <a:lnTo>
                        <a:pt x="2317" y="71"/>
                      </a:lnTo>
                      <a:lnTo>
                        <a:pt x="2317" y="71"/>
                      </a:lnTo>
                      <a:lnTo>
                        <a:pt x="2317" y="70"/>
                      </a:lnTo>
                      <a:close/>
                      <a:moveTo>
                        <a:pt x="2313" y="63"/>
                      </a:moveTo>
                      <a:lnTo>
                        <a:pt x="2316" y="63"/>
                      </a:lnTo>
                      <a:lnTo>
                        <a:pt x="2314" y="64"/>
                      </a:lnTo>
                      <a:lnTo>
                        <a:pt x="2313" y="66"/>
                      </a:lnTo>
                      <a:lnTo>
                        <a:pt x="2312" y="66"/>
                      </a:lnTo>
                      <a:lnTo>
                        <a:pt x="2310" y="67"/>
                      </a:lnTo>
                      <a:lnTo>
                        <a:pt x="2310" y="68"/>
                      </a:lnTo>
                      <a:lnTo>
                        <a:pt x="2310" y="70"/>
                      </a:lnTo>
                      <a:lnTo>
                        <a:pt x="2309" y="71"/>
                      </a:lnTo>
                      <a:lnTo>
                        <a:pt x="2308" y="71"/>
                      </a:lnTo>
                      <a:lnTo>
                        <a:pt x="2308" y="70"/>
                      </a:lnTo>
                      <a:lnTo>
                        <a:pt x="2309" y="68"/>
                      </a:lnTo>
                      <a:lnTo>
                        <a:pt x="2310" y="66"/>
                      </a:lnTo>
                      <a:lnTo>
                        <a:pt x="2312" y="64"/>
                      </a:lnTo>
                      <a:lnTo>
                        <a:pt x="2313" y="63"/>
                      </a:lnTo>
                      <a:close/>
                      <a:moveTo>
                        <a:pt x="332" y="55"/>
                      </a:moveTo>
                      <a:lnTo>
                        <a:pt x="332" y="55"/>
                      </a:lnTo>
                      <a:lnTo>
                        <a:pt x="332" y="60"/>
                      </a:lnTo>
                      <a:lnTo>
                        <a:pt x="330" y="60"/>
                      </a:lnTo>
                      <a:lnTo>
                        <a:pt x="330" y="63"/>
                      </a:lnTo>
                      <a:lnTo>
                        <a:pt x="330" y="63"/>
                      </a:lnTo>
                      <a:lnTo>
                        <a:pt x="330" y="64"/>
                      </a:lnTo>
                      <a:lnTo>
                        <a:pt x="330" y="64"/>
                      </a:lnTo>
                      <a:lnTo>
                        <a:pt x="328" y="66"/>
                      </a:lnTo>
                      <a:lnTo>
                        <a:pt x="328" y="67"/>
                      </a:lnTo>
                      <a:lnTo>
                        <a:pt x="328" y="67"/>
                      </a:lnTo>
                      <a:lnTo>
                        <a:pt x="328" y="67"/>
                      </a:lnTo>
                      <a:lnTo>
                        <a:pt x="328" y="70"/>
                      </a:lnTo>
                      <a:lnTo>
                        <a:pt x="325" y="70"/>
                      </a:lnTo>
                      <a:lnTo>
                        <a:pt x="322" y="71"/>
                      </a:lnTo>
                      <a:lnTo>
                        <a:pt x="321" y="72"/>
                      </a:lnTo>
                      <a:lnTo>
                        <a:pt x="317" y="71"/>
                      </a:lnTo>
                      <a:lnTo>
                        <a:pt x="315" y="72"/>
                      </a:lnTo>
                      <a:lnTo>
                        <a:pt x="311" y="72"/>
                      </a:lnTo>
                      <a:lnTo>
                        <a:pt x="311" y="71"/>
                      </a:lnTo>
                      <a:lnTo>
                        <a:pt x="310" y="71"/>
                      </a:lnTo>
                      <a:lnTo>
                        <a:pt x="309" y="71"/>
                      </a:lnTo>
                      <a:lnTo>
                        <a:pt x="308" y="72"/>
                      </a:lnTo>
                      <a:lnTo>
                        <a:pt x="306" y="72"/>
                      </a:lnTo>
                      <a:lnTo>
                        <a:pt x="305" y="72"/>
                      </a:lnTo>
                      <a:lnTo>
                        <a:pt x="302" y="72"/>
                      </a:lnTo>
                      <a:lnTo>
                        <a:pt x="301" y="72"/>
                      </a:lnTo>
                      <a:lnTo>
                        <a:pt x="302" y="75"/>
                      </a:lnTo>
                      <a:lnTo>
                        <a:pt x="304" y="76"/>
                      </a:lnTo>
                      <a:lnTo>
                        <a:pt x="301" y="79"/>
                      </a:lnTo>
                      <a:lnTo>
                        <a:pt x="301" y="80"/>
                      </a:lnTo>
                      <a:lnTo>
                        <a:pt x="298" y="81"/>
                      </a:lnTo>
                      <a:lnTo>
                        <a:pt x="298" y="83"/>
                      </a:lnTo>
                      <a:lnTo>
                        <a:pt x="297" y="83"/>
                      </a:lnTo>
                      <a:lnTo>
                        <a:pt x="296" y="84"/>
                      </a:lnTo>
                      <a:lnTo>
                        <a:pt x="293" y="84"/>
                      </a:lnTo>
                      <a:lnTo>
                        <a:pt x="293" y="84"/>
                      </a:lnTo>
                      <a:lnTo>
                        <a:pt x="292" y="84"/>
                      </a:lnTo>
                      <a:lnTo>
                        <a:pt x="291" y="85"/>
                      </a:lnTo>
                      <a:lnTo>
                        <a:pt x="289" y="85"/>
                      </a:lnTo>
                      <a:lnTo>
                        <a:pt x="289" y="87"/>
                      </a:lnTo>
                      <a:lnTo>
                        <a:pt x="288" y="87"/>
                      </a:lnTo>
                      <a:lnTo>
                        <a:pt x="288" y="87"/>
                      </a:lnTo>
                      <a:lnTo>
                        <a:pt x="281" y="88"/>
                      </a:lnTo>
                      <a:lnTo>
                        <a:pt x="280" y="91"/>
                      </a:lnTo>
                      <a:lnTo>
                        <a:pt x="279" y="92"/>
                      </a:lnTo>
                      <a:lnTo>
                        <a:pt x="276" y="93"/>
                      </a:lnTo>
                      <a:lnTo>
                        <a:pt x="276" y="93"/>
                      </a:lnTo>
                      <a:lnTo>
                        <a:pt x="273" y="93"/>
                      </a:lnTo>
                      <a:lnTo>
                        <a:pt x="273" y="95"/>
                      </a:lnTo>
                      <a:lnTo>
                        <a:pt x="268" y="95"/>
                      </a:lnTo>
                      <a:lnTo>
                        <a:pt x="268" y="93"/>
                      </a:lnTo>
                      <a:lnTo>
                        <a:pt x="267" y="93"/>
                      </a:lnTo>
                      <a:lnTo>
                        <a:pt x="267" y="93"/>
                      </a:lnTo>
                      <a:lnTo>
                        <a:pt x="270" y="93"/>
                      </a:lnTo>
                      <a:lnTo>
                        <a:pt x="270" y="92"/>
                      </a:lnTo>
                      <a:lnTo>
                        <a:pt x="267" y="92"/>
                      </a:lnTo>
                      <a:lnTo>
                        <a:pt x="267" y="91"/>
                      </a:lnTo>
                      <a:lnTo>
                        <a:pt x="267" y="91"/>
                      </a:lnTo>
                      <a:lnTo>
                        <a:pt x="266" y="91"/>
                      </a:lnTo>
                      <a:lnTo>
                        <a:pt x="266" y="89"/>
                      </a:lnTo>
                      <a:lnTo>
                        <a:pt x="266" y="89"/>
                      </a:lnTo>
                      <a:lnTo>
                        <a:pt x="264" y="89"/>
                      </a:lnTo>
                      <a:lnTo>
                        <a:pt x="263" y="91"/>
                      </a:lnTo>
                      <a:lnTo>
                        <a:pt x="263" y="87"/>
                      </a:lnTo>
                      <a:lnTo>
                        <a:pt x="266" y="85"/>
                      </a:lnTo>
                      <a:lnTo>
                        <a:pt x="267" y="85"/>
                      </a:lnTo>
                      <a:lnTo>
                        <a:pt x="270" y="80"/>
                      </a:lnTo>
                      <a:lnTo>
                        <a:pt x="270" y="78"/>
                      </a:lnTo>
                      <a:lnTo>
                        <a:pt x="270" y="78"/>
                      </a:lnTo>
                      <a:lnTo>
                        <a:pt x="270" y="78"/>
                      </a:lnTo>
                      <a:lnTo>
                        <a:pt x="272" y="78"/>
                      </a:lnTo>
                      <a:lnTo>
                        <a:pt x="272" y="79"/>
                      </a:lnTo>
                      <a:lnTo>
                        <a:pt x="271" y="80"/>
                      </a:lnTo>
                      <a:lnTo>
                        <a:pt x="270" y="81"/>
                      </a:lnTo>
                      <a:lnTo>
                        <a:pt x="268" y="83"/>
                      </a:lnTo>
                      <a:lnTo>
                        <a:pt x="268" y="85"/>
                      </a:lnTo>
                      <a:lnTo>
                        <a:pt x="273" y="85"/>
                      </a:lnTo>
                      <a:lnTo>
                        <a:pt x="275" y="84"/>
                      </a:lnTo>
                      <a:lnTo>
                        <a:pt x="276" y="84"/>
                      </a:lnTo>
                      <a:lnTo>
                        <a:pt x="276" y="84"/>
                      </a:lnTo>
                      <a:lnTo>
                        <a:pt x="277" y="83"/>
                      </a:lnTo>
                      <a:lnTo>
                        <a:pt x="279" y="81"/>
                      </a:lnTo>
                      <a:lnTo>
                        <a:pt x="279" y="81"/>
                      </a:lnTo>
                      <a:lnTo>
                        <a:pt x="279" y="81"/>
                      </a:lnTo>
                      <a:lnTo>
                        <a:pt x="279" y="81"/>
                      </a:lnTo>
                      <a:lnTo>
                        <a:pt x="279" y="81"/>
                      </a:lnTo>
                      <a:lnTo>
                        <a:pt x="280" y="81"/>
                      </a:lnTo>
                      <a:lnTo>
                        <a:pt x="280" y="80"/>
                      </a:lnTo>
                      <a:lnTo>
                        <a:pt x="281" y="80"/>
                      </a:lnTo>
                      <a:lnTo>
                        <a:pt x="284" y="78"/>
                      </a:lnTo>
                      <a:lnTo>
                        <a:pt x="291" y="78"/>
                      </a:lnTo>
                      <a:lnTo>
                        <a:pt x="291" y="76"/>
                      </a:lnTo>
                      <a:lnTo>
                        <a:pt x="292" y="75"/>
                      </a:lnTo>
                      <a:lnTo>
                        <a:pt x="292" y="75"/>
                      </a:lnTo>
                      <a:lnTo>
                        <a:pt x="293" y="74"/>
                      </a:lnTo>
                      <a:lnTo>
                        <a:pt x="298" y="74"/>
                      </a:lnTo>
                      <a:lnTo>
                        <a:pt x="298" y="75"/>
                      </a:lnTo>
                      <a:lnTo>
                        <a:pt x="300" y="75"/>
                      </a:lnTo>
                      <a:lnTo>
                        <a:pt x="301" y="74"/>
                      </a:lnTo>
                      <a:lnTo>
                        <a:pt x="301" y="72"/>
                      </a:lnTo>
                      <a:lnTo>
                        <a:pt x="300" y="71"/>
                      </a:lnTo>
                      <a:lnTo>
                        <a:pt x="297" y="71"/>
                      </a:lnTo>
                      <a:lnTo>
                        <a:pt x="297" y="70"/>
                      </a:lnTo>
                      <a:lnTo>
                        <a:pt x="298" y="68"/>
                      </a:lnTo>
                      <a:lnTo>
                        <a:pt x="298" y="68"/>
                      </a:lnTo>
                      <a:lnTo>
                        <a:pt x="300" y="68"/>
                      </a:lnTo>
                      <a:lnTo>
                        <a:pt x="300" y="67"/>
                      </a:lnTo>
                      <a:lnTo>
                        <a:pt x="300" y="67"/>
                      </a:lnTo>
                      <a:lnTo>
                        <a:pt x="304" y="66"/>
                      </a:lnTo>
                      <a:lnTo>
                        <a:pt x="304" y="64"/>
                      </a:lnTo>
                      <a:lnTo>
                        <a:pt x="315" y="64"/>
                      </a:lnTo>
                      <a:lnTo>
                        <a:pt x="315" y="66"/>
                      </a:lnTo>
                      <a:lnTo>
                        <a:pt x="317" y="66"/>
                      </a:lnTo>
                      <a:lnTo>
                        <a:pt x="318" y="67"/>
                      </a:lnTo>
                      <a:lnTo>
                        <a:pt x="319" y="67"/>
                      </a:lnTo>
                      <a:lnTo>
                        <a:pt x="321" y="66"/>
                      </a:lnTo>
                      <a:lnTo>
                        <a:pt x="322" y="64"/>
                      </a:lnTo>
                      <a:lnTo>
                        <a:pt x="323" y="64"/>
                      </a:lnTo>
                      <a:lnTo>
                        <a:pt x="323" y="63"/>
                      </a:lnTo>
                      <a:lnTo>
                        <a:pt x="321" y="64"/>
                      </a:lnTo>
                      <a:lnTo>
                        <a:pt x="319" y="64"/>
                      </a:lnTo>
                      <a:lnTo>
                        <a:pt x="318" y="63"/>
                      </a:lnTo>
                      <a:lnTo>
                        <a:pt x="318" y="62"/>
                      </a:lnTo>
                      <a:lnTo>
                        <a:pt x="315" y="62"/>
                      </a:lnTo>
                      <a:lnTo>
                        <a:pt x="314" y="60"/>
                      </a:lnTo>
                      <a:lnTo>
                        <a:pt x="314" y="60"/>
                      </a:lnTo>
                      <a:lnTo>
                        <a:pt x="314" y="60"/>
                      </a:lnTo>
                      <a:lnTo>
                        <a:pt x="319" y="59"/>
                      </a:lnTo>
                      <a:lnTo>
                        <a:pt x="319" y="60"/>
                      </a:lnTo>
                      <a:lnTo>
                        <a:pt x="321" y="60"/>
                      </a:lnTo>
                      <a:lnTo>
                        <a:pt x="321" y="60"/>
                      </a:lnTo>
                      <a:lnTo>
                        <a:pt x="327" y="60"/>
                      </a:lnTo>
                      <a:lnTo>
                        <a:pt x="328" y="59"/>
                      </a:lnTo>
                      <a:lnTo>
                        <a:pt x="331" y="58"/>
                      </a:lnTo>
                      <a:lnTo>
                        <a:pt x="332" y="55"/>
                      </a:lnTo>
                      <a:close/>
                      <a:moveTo>
                        <a:pt x="301" y="55"/>
                      </a:moveTo>
                      <a:lnTo>
                        <a:pt x="301" y="55"/>
                      </a:lnTo>
                      <a:lnTo>
                        <a:pt x="301" y="58"/>
                      </a:lnTo>
                      <a:lnTo>
                        <a:pt x="302" y="58"/>
                      </a:lnTo>
                      <a:lnTo>
                        <a:pt x="301" y="59"/>
                      </a:lnTo>
                      <a:lnTo>
                        <a:pt x="301" y="59"/>
                      </a:lnTo>
                      <a:lnTo>
                        <a:pt x="301" y="60"/>
                      </a:lnTo>
                      <a:lnTo>
                        <a:pt x="300" y="60"/>
                      </a:lnTo>
                      <a:lnTo>
                        <a:pt x="298" y="60"/>
                      </a:lnTo>
                      <a:lnTo>
                        <a:pt x="298" y="60"/>
                      </a:lnTo>
                      <a:lnTo>
                        <a:pt x="298" y="59"/>
                      </a:lnTo>
                      <a:lnTo>
                        <a:pt x="298" y="58"/>
                      </a:lnTo>
                      <a:lnTo>
                        <a:pt x="300" y="57"/>
                      </a:lnTo>
                      <a:lnTo>
                        <a:pt x="301" y="55"/>
                      </a:lnTo>
                      <a:close/>
                      <a:moveTo>
                        <a:pt x="356" y="53"/>
                      </a:moveTo>
                      <a:lnTo>
                        <a:pt x="356" y="53"/>
                      </a:lnTo>
                      <a:lnTo>
                        <a:pt x="357" y="54"/>
                      </a:lnTo>
                      <a:lnTo>
                        <a:pt x="356" y="57"/>
                      </a:lnTo>
                      <a:lnTo>
                        <a:pt x="356" y="59"/>
                      </a:lnTo>
                      <a:lnTo>
                        <a:pt x="355" y="59"/>
                      </a:lnTo>
                      <a:lnTo>
                        <a:pt x="356" y="53"/>
                      </a:lnTo>
                      <a:close/>
                      <a:moveTo>
                        <a:pt x="462" y="47"/>
                      </a:moveTo>
                      <a:lnTo>
                        <a:pt x="463" y="47"/>
                      </a:lnTo>
                      <a:lnTo>
                        <a:pt x="463" y="49"/>
                      </a:lnTo>
                      <a:lnTo>
                        <a:pt x="462" y="49"/>
                      </a:lnTo>
                      <a:lnTo>
                        <a:pt x="462" y="47"/>
                      </a:lnTo>
                      <a:close/>
                      <a:moveTo>
                        <a:pt x="280" y="47"/>
                      </a:moveTo>
                      <a:lnTo>
                        <a:pt x="280" y="50"/>
                      </a:lnTo>
                      <a:lnTo>
                        <a:pt x="283" y="50"/>
                      </a:lnTo>
                      <a:lnTo>
                        <a:pt x="283" y="49"/>
                      </a:lnTo>
                      <a:lnTo>
                        <a:pt x="280" y="47"/>
                      </a:lnTo>
                      <a:close/>
                      <a:moveTo>
                        <a:pt x="2334" y="46"/>
                      </a:moveTo>
                      <a:lnTo>
                        <a:pt x="2335" y="46"/>
                      </a:lnTo>
                      <a:lnTo>
                        <a:pt x="2335" y="47"/>
                      </a:lnTo>
                      <a:lnTo>
                        <a:pt x="2335" y="47"/>
                      </a:lnTo>
                      <a:lnTo>
                        <a:pt x="2335" y="51"/>
                      </a:lnTo>
                      <a:lnTo>
                        <a:pt x="2335" y="53"/>
                      </a:lnTo>
                      <a:lnTo>
                        <a:pt x="2334" y="54"/>
                      </a:lnTo>
                      <a:lnTo>
                        <a:pt x="2333" y="54"/>
                      </a:lnTo>
                      <a:lnTo>
                        <a:pt x="2333" y="55"/>
                      </a:lnTo>
                      <a:lnTo>
                        <a:pt x="2330" y="55"/>
                      </a:lnTo>
                      <a:lnTo>
                        <a:pt x="2327" y="57"/>
                      </a:lnTo>
                      <a:lnTo>
                        <a:pt x="2326" y="57"/>
                      </a:lnTo>
                      <a:lnTo>
                        <a:pt x="2325" y="58"/>
                      </a:lnTo>
                      <a:lnTo>
                        <a:pt x="2322" y="59"/>
                      </a:lnTo>
                      <a:lnTo>
                        <a:pt x="2321" y="60"/>
                      </a:lnTo>
                      <a:lnTo>
                        <a:pt x="2321" y="60"/>
                      </a:lnTo>
                      <a:lnTo>
                        <a:pt x="2321" y="60"/>
                      </a:lnTo>
                      <a:lnTo>
                        <a:pt x="2320" y="60"/>
                      </a:lnTo>
                      <a:lnTo>
                        <a:pt x="2320" y="60"/>
                      </a:lnTo>
                      <a:lnTo>
                        <a:pt x="2320" y="59"/>
                      </a:lnTo>
                      <a:lnTo>
                        <a:pt x="2320" y="59"/>
                      </a:lnTo>
                      <a:lnTo>
                        <a:pt x="2321" y="59"/>
                      </a:lnTo>
                      <a:lnTo>
                        <a:pt x="2321" y="59"/>
                      </a:lnTo>
                      <a:lnTo>
                        <a:pt x="2321" y="59"/>
                      </a:lnTo>
                      <a:lnTo>
                        <a:pt x="2321" y="58"/>
                      </a:lnTo>
                      <a:lnTo>
                        <a:pt x="2324" y="57"/>
                      </a:lnTo>
                      <a:lnTo>
                        <a:pt x="2325" y="54"/>
                      </a:lnTo>
                      <a:lnTo>
                        <a:pt x="2326" y="54"/>
                      </a:lnTo>
                      <a:lnTo>
                        <a:pt x="2326" y="54"/>
                      </a:lnTo>
                      <a:lnTo>
                        <a:pt x="2327" y="53"/>
                      </a:lnTo>
                      <a:lnTo>
                        <a:pt x="2327" y="53"/>
                      </a:lnTo>
                      <a:lnTo>
                        <a:pt x="2330" y="51"/>
                      </a:lnTo>
                      <a:lnTo>
                        <a:pt x="2330" y="54"/>
                      </a:lnTo>
                      <a:lnTo>
                        <a:pt x="2331" y="54"/>
                      </a:lnTo>
                      <a:lnTo>
                        <a:pt x="2331" y="54"/>
                      </a:lnTo>
                      <a:lnTo>
                        <a:pt x="2331" y="53"/>
                      </a:lnTo>
                      <a:lnTo>
                        <a:pt x="2334" y="46"/>
                      </a:lnTo>
                      <a:close/>
                      <a:moveTo>
                        <a:pt x="2272" y="46"/>
                      </a:moveTo>
                      <a:lnTo>
                        <a:pt x="2272" y="47"/>
                      </a:lnTo>
                      <a:lnTo>
                        <a:pt x="2274" y="47"/>
                      </a:lnTo>
                      <a:lnTo>
                        <a:pt x="2274" y="49"/>
                      </a:lnTo>
                      <a:lnTo>
                        <a:pt x="2275" y="49"/>
                      </a:lnTo>
                      <a:lnTo>
                        <a:pt x="2276" y="53"/>
                      </a:lnTo>
                      <a:lnTo>
                        <a:pt x="2278" y="53"/>
                      </a:lnTo>
                      <a:lnTo>
                        <a:pt x="2278" y="53"/>
                      </a:lnTo>
                      <a:lnTo>
                        <a:pt x="2279" y="54"/>
                      </a:lnTo>
                      <a:lnTo>
                        <a:pt x="2279" y="54"/>
                      </a:lnTo>
                      <a:lnTo>
                        <a:pt x="2280" y="57"/>
                      </a:lnTo>
                      <a:lnTo>
                        <a:pt x="2282" y="59"/>
                      </a:lnTo>
                      <a:lnTo>
                        <a:pt x="2283" y="62"/>
                      </a:lnTo>
                      <a:lnTo>
                        <a:pt x="2284" y="64"/>
                      </a:lnTo>
                      <a:lnTo>
                        <a:pt x="2291" y="66"/>
                      </a:lnTo>
                      <a:lnTo>
                        <a:pt x="2291" y="66"/>
                      </a:lnTo>
                      <a:lnTo>
                        <a:pt x="2293" y="64"/>
                      </a:lnTo>
                      <a:lnTo>
                        <a:pt x="2295" y="64"/>
                      </a:lnTo>
                      <a:lnTo>
                        <a:pt x="2295" y="64"/>
                      </a:lnTo>
                      <a:lnTo>
                        <a:pt x="2296" y="66"/>
                      </a:lnTo>
                      <a:lnTo>
                        <a:pt x="2296" y="67"/>
                      </a:lnTo>
                      <a:lnTo>
                        <a:pt x="2296" y="67"/>
                      </a:lnTo>
                      <a:lnTo>
                        <a:pt x="2297" y="68"/>
                      </a:lnTo>
                      <a:lnTo>
                        <a:pt x="2299" y="68"/>
                      </a:lnTo>
                      <a:lnTo>
                        <a:pt x="2301" y="68"/>
                      </a:lnTo>
                      <a:lnTo>
                        <a:pt x="2304" y="68"/>
                      </a:lnTo>
                      <a:lnTo>
                        <a:pt x="2304" y="70"/>
                      </a:lnTo>
                      <a:lnTo>
                        <a:pt x="2303" y="71"/>
                      </a:lnTo>
                      <a:lnTo>
                        <a:pt x="2303" y="72"/>
                      </a:lnTo>
                      <a:lnTo>
                        <a:pt x="2304" y="72"/>
                      </a:lnTo>
                      <a:lnTo>
                        <a:pt x="2304" y="72"/>
                      </a:lnTo>
                      <a:lnTo>
                        <a:pt x="2304" y="72"/>
                      </a:lnTo>
                      <a:lnTo>
                        <a:pt x="2305" y="72"/>
                      </a:lnTo>
                      <a:lnTo>
                        <a:pt x="2305" y="75"/>
                      </a:lnTo>
                      <a:lnTo>
                        <a:pt x="2307" y="75"/>
                      </a:lnTo>
                      <a:lnTo>
                        <a:pt x="2307" y="75"/>
                      </a:lnTo>
                      <a:lnTo>
                        <a:pt x="2307" y="76"/>
                      </a:lnTo>
                      <a:lnTo>
                        <a:pt x="2305" y="76"/>
                      </a:lnTo>
                      <a:lnTo>
                        <a:pt x="2303" y="78"/>
                      </a:lnTo>
                      <a:lnTo>
                        <a:pt x="2301" y="78"/>
                      </a:lnTo>
                      <a:lnTo>
                        <a:pt x="2299" y="78"/>
                      </a:lnTo>
                      <a:lnTo>
                        <a:pt x="2299" y="80"/>
                      </a:lnTo>
                      <a:lnTo>
                        <a:pt x="2297" y="79"/>
                      </a:lnTo>
                      <a:lnTo>
                        <a:pt x="2296" y="79"/>
                      </a:lnTo>
                      <a:lnTo>
                        <a:pt x="2293" y="78"/>
                      </a:lnTo>
                      <a:lnTo>
                        <a:pt x="2288" y="80"/>
                      </a:lnTo>
                      <a:lnTo>
                        <a:pt x="2284" y="88"/>
                      </a:lnTo>
                      <a:lnTo>
                        <a:pt x="2276" y="88"/>
                      </a:lnTo>
                      <a:lnTo>
                        <a:pt x="2276" y="88"/>
                      </a:lnTo>
                      <a:lnTo>
                        <a:pt x="2276" y="88"/>
                      </a:lnTo>
                      <a:lnTo>
                        <a:pt x="2275" y="88"/>
                      </a:lnTo>
                      <a:lnTo>
                        <a:pt x="2275" y="85"/>
                      </a:lnTo>
                      <a:lnTo>
                        <a:pt x="2274" y="85"/>
                      </a:lnTo>
                      <a:lnTo>
                        <a:pt x="2272" y="83"/>
                      </a:lnTo>
                      <a:lnTo>
                        <a:pt x="2270" y="83"/>
                      </a:lnTo>
                      <a:lnTo>
                        <a:pt x="2269" y="83"/>
                      </a:lnTo>
                      <a:lnTo>
                        <a:pt x="2267" y="84"/>
                      </a:lnTo>
                      <a:lnTo>
                        <a:pt x="2267" y="84"/>
                      </a:lnTo>
                      <a:lnTo>
                        <a:pt x="2267" y="84"/>
                      </a:lnTo>
                      <a:lnTo>
                        <a:pt x="2266" y="84"/>
                      </a:lnTo>
                      <a:lnTo>
                        <a:pt x="2266" y="84"/>
                      </a:lnTo>
                      <a:lnTo>
                        <a:pt x="2265" y="83"/>
                      </a:lnTo>
                      <a:lnTo>
                        <a:pt x="2265" y="83"/>
                      </a:lnTo>
                      <a:lnTo>
                        <a:pt x="2263" y="83"/>
                      </a:lnTo>
                      <a:lnTo>
                        <a:pt x="2263" y="84"/>
                      </a:lnTo>
                      <a:lnTo>
                        <a:pt x="2261" y="84"/>
                      </a:lnTo>
                      <a:lnTo>
                        <a:pt x="2261" y="88"/>
                      </a:lnTo>
                      <a:lnTo>
                        <a:pt x="2265" y="88"/>
                      </a:lnTo>
                      <a:lnTo>
                        <a:pt x="2265" y="89"/>
                      </a:lnTo>
                      <a:lnTo>
                        <a:pt x="2266" y="91"/>
                      </a:lnTo>
                      <a:lnTo>
                        <a:pt x="2267" y="91"/>
                      </a:lnTo>
                      <a:lnTo>
                        <a:pt x="2267" y="91"/>
                      </a:lnTo>
                      <a:lnTo>
                        <a:pt x="2267" y="91"/>
                      </a:lnTo>
                      <a:lnTo>
                        <a:pt x="2267" y="92"/>
                      </a:lnTo>
                      <a:lnTo>
                        <a:pt x="2267" y="92"/>
                      </a:lnTo>
                      <a:lnTo>
                        <a:pt x="2267" y="92"/>
                      </a:lnTo>
                      <a:lnTo>
                        <a:pt x="2263" y="92"/>
                      </a:lnTo>
                      <a:lnTo>
                        <a:pt x="2262" y="93"/>
                      </a:lnTo>
                      <a:lnTo>
                        <a:pt x="2259" y="95"/>
                      </a:lnTo>
                      <a:lnTo>
                        <a:pt x="2259" y="95"/>
                      </a:lnTo>
                      <a:lnTo>
                        <a:pt x="2257" y="95"/>
                      </a:lnTo>
                      <a:lnTo>
                        <a:pt x="2257" y="88"/>
                      </a:lnTo>
                      <a:lnTo>
                        <a:pt x="2255" y="88"/>
                      </a:lnTo>
                      <a:lnTo>
                        <a:pt x="2255" y="85"/>
                      </a:lnTo>
                      <a:lnTo>
                        <a:pt x="2254" y="81"/>
                      </a:lnTo>
                      <a:lnTo>
                        <a:pt x="2255" y="81"/>
                      </a:lnTo>
                      <a:lnTo>
                        <a:pt x="2257" y="80"/>
                      </a:lnTo>
                      <a:lnTo>
                        <a:pt x="2258" y="80"/>
                      </a:lnTo>
                      <a:lnTo>
                        <a:pt x="2259" y="76"/>
                      </a:lnTo>
                      <a:lnTo>
                        <a:pt x="2258" y="75"/>
                      </a:lnTo>
                      <a:lnTo>
                        <a:pt x="2258" y="75"/>
                      </a:lnTo>
                      <a:lnTo>
                        <a:pt x="2258" y="75"/>
                      </a:lnTo>
                      <a:lnTo>
                        <a:pt x="2258" y="74"/>
                      </a:lnTo>
                      <a:lnTo>
                        <a:pt x="2259" y="74"/>
                      </a:lnTo>
                      <a:lnTo>
                        <a:pt x="2259" y="75"/>
                      </a:lnTo>
                      <a:lnTo>
                        <a:pt x="2262" y="75"/>
                      </a:lnTo>
                      <a:lnTo>
                        <a:pt x="2263" y="76"/>
                      </a:lnTo>
                      <a:lnTo>
                        <a:pt x="2265" y="76"/>
                      </a:lnTo>
                      <a:lnTo>
                        <a:pt x="2266" y="78"/>
                      </a:lnTo>
                      <a:lnTo>
                        <a:pt x="2267" y="76"/>
                      </a:lnTo>
                      <a:lnTo>
                        <a:pt x="2269" y="76"/>
                      </a:lnTo>
                      <a:lnTo>
                        <a:pt x="2269" y="68"/>
                      </a:lnTo>
                      <a:lnTo>
                        <a:pt x="2271" y="67"/>
                      </a:lnTo>
                      <a:lnTo>
                        <a:pt x="2271" y="62"/>
                      </a:lnTo>
                      <a:lnTo>
                        <a:pt x="2271" y="60"/>
                      </a:lnTo>
                      <a:lnTo>
                        <a:pt x="2272" y="58"/>
                      </a:lnTo>
                      <a:lnTo>
                        <a:pt x="2272" y="57"/>
                      </a:lnTo>
                      <a:lnTo>
                        <a:pt x="2271" y="55"/>
                      </a:lnTo>
                      <a:lnTo>
                        <a:pt x="2270" y="53"/>
                      </a:lnTo>
                      <a:lnTo>
                        <a:pt x="2269" y="50"/>
                      </a:lnTo>
                      <a:lnTo>
                        <a:pt x="2269" y="50"/>
                      </a:lnTo>
                      <a:lnTo>
                        <a:pt x="2269" y="49"/>
                      </a:lnTo>
                      <a:lnTo>
                        <a:pt x="2272" y="46"/>
                      </a:lnTo>
                      <a:close/>
                      <a:moveTo>
                        <a:pt x="347" y="43"/>
                      </a:moveTo>
                      <a:lnTo>
                        <a:pt x="351" y="45"/>
                      </a:lnTo>
                      <a:lnTo>
                        <a:pt x="351" y="45"/>
                      </a:lnTo>
                      <a:lnTo>
                        <a:pt x="353" y="45"/>
                      </a:lnTo>
                      <a:lnTo>
                        <a:pt x="351" y="46"/>
                      </a:lnTo>
                      <a:lnTo>
                        <a:pt x="348" y="47"/>
                      </a:lnTo>
                      <a:lnTo>
                        <a:pt x="345" y="49"/>
                      </a:lnTo>
                      <a:lnTo>
                        <a:pt x="344" y="49"/>
                      </a:lnTo>
                      <a:lnTo>
                        <a:pt x="344" y="49"/>
                      </a:lnTo>
                      <a:lnTo>
                        <a:pt x="347" y="47"/>
                      </a:lnTo>
                      <a:lnTo>
                        <a:pt x="348" y="47"/>
                      </a:lnTo>
                      <a:lnTo>
                        <a:pt x="348" y="45"/>
                      </a:lnTo>
                      <a:lnTo>
                        <a:pt x="345" y="45"/>
                      </a:lnTo>
                      <a:lnTo>
                        <a:pt x="345" y="43"/>
                      </a:lnTo>
                      <a:lnTo>
                        <a:pt x="347" y="43"/>
                      </a:lnTo>
                      <a:lnTo>
                        <a:pt x="347" y="43"/>
                      </a:lnTo>
                      <a:close/>
                      <a:moveTo>
                        <a:pt x="237" y="41"/>
                      </a:moveTo>
                      <a:lnTo>
                        <a:pt x="237" y="42"/>
                      </a:lnTo>
                      <a:lnTo>
                        <a:pt x="237" y="43"/>
                      </a:lnTo>
                      <a:lnTo>
                        <a:pt x="237" y="43"/>
                      </a:lnTo>
                      <a:lnTo>
                        <a:pt x="238" y="43"/>
                      </a:lnTo>
                      <a:lnTo>
                        <a:pt x="238" y="42"/>
                      </a:lnTo>
                      <a:lnTo>
                        <a:pt x="238" y="42"/>
                      </a:lnTo>
                      <a:lnTo>
                        <a:pt x="238" y="42"/>
                      </a:lnTo>
                      <a:lnTo>
                        <a:pt x="238" y="42"/>
                      </a:lnTo>
                      <a:lnTo>
                        <a:pt x="238" y="41"/>
                      </a:lnTo>
                      <a:lnTo>
                        <a:pt x="238" y="41"/>
                      </a:lnTo>
                      <a:lnTo>
                        <a:pt x="238" y="41"/>
                      </a:lnTo>
                      <a:lnTo>
                        <a:pt x="237" y="41"/>
                      </a:lnTo>
                      <a:close/>
                      <a:moveTo>
                        <a:pt x="268" y="40"/>
                      </a:moveTo>
                      <a:lnTo>
                        <a:pt x="270" y="42"/>
                      </a:lnTo>
                      <a:lnTo>
                        <a:pt x="271" y="42"/>
                      </a:lnTo>
                      <a:lnTo>
                        <a:pt x="273" y="43"/>
                      </a:lnTo>
                      <a:lnTo>
                        <a:pt x="276" y="43"/>
                      </a:lnTo>
                      <a:lnTo>
                        <a:pt x="279" y="45"/>
                      </a:lnTo>
                      <a:lnTo>
                        <a:pt x="279" y="43"/>
                      </a:lnTo>
                      <a:lnTo>
                        <a:pt x="279" y="43"/>
                      </a:lnTo>
                      <a:lnTo>
                        <a:pt x="279" y="43"/>
                      </a:lnTo>
                      <a:lnTo>
                        <a:pt x="279" y="43"/>
                      </a:lnTo>
                      <a:lnTo>
                        <a:pt x="279" y="43"/>
                      </a:lnTo>
                      <a:lnTo>
                        <a:pt x="276" y="42"/>
                      </a:lnTo>
                      <a:lnTo>
                        <a:pt x="275" y="41"/>
                      </a:lnTo>
                      <a:lnTo>
                        <a:pt x="272" y="41"/>
                      </a:lnTo>
                      <a:lnTo>
                        <a:pt x="268" y="40"/>
                      </a:lnTo>
                      <a:close/>
                      <a:moveTo>
                        <a:pt x="2350" y="38"/>
                      </a:moveTo>
                      <a:lnTo>
                        <a:pt x="2350" y="41"/>
                      </a:lnTo>
                      <a:lnTo>
                        <a:pt x="2348" y="41"/>
                      </a:lnTo>
                      <a:lnTo>
                        <a:pt x="2348" y="45"/>
                      </a:lnTo>
                      <a:lnTo>
                        <a:pt x="2347" y="45"/>
                      </a:lnTo>
                      <a:lnTo>
                        <a:pt x="2346" y="46"/>
                      </a:lnTo>
                      <a:lnTo>
                        <a:pt x="2343" y="47"/>
                      </a:lnTo>
                      <a:lnTo>
                        <a:pt x="2343" y="47"/>
                      </a:lnTo>
                      <a:lnTo>
                        <a:pt x="2342" y="47"/>
                      </a:lnTo>
                      <a:lnTo>
                        <a:pt x="2343" y="45"/>
                      </a:lnTo>
                      <a:lnTo>
                        <a:pt x="2344" y="45"/>
                      </a:lnTo>
                      <a:lnTo>
                        <a:pt x="2344" y="43"/>
                      </a:lnTo>
                      <a:lnTo>
                        <a:pt x="2344" y="42"/>
                      </a:lnTo>
                      <a:lnTo>
                        <a:pt x="2344" y="41"/>
                      </a:lnTo>
                      <a:lnTo>
                        <a:pt x="2346" y="41"/>
                      </a:lnTo>
                      <a:lnTo>
                        <a:pt x="2346" y="41"/>
                      </a:lnTo>
                      <a:lnTo>
                        <a:pt x="2347" y="41"/>
                      </a:lnTo>
                      <a:lnTo>
                        <a:pt x="2347" y="41"/>
                      </a:lnTo>
                      <a:lnTo>
                        <a:pt x="2347" y="40"/>
                      </a:lnTo>
                      <a:lnTo>
                        <a:pt x="2350" y="38"/>
                      </a:lnTo>
                      <a:close/>
                      <a:moveTo>
                        <a:pt x="263" y="38"/>
                      </a:moveTo>
                      <a:lnTo>
                        <a:pt x="263" y="40"/>
                      </a:lnTo>
                      <a:lnTo>
                        <a:pt x="263" y="40"/>
                      </a:lnTo>
                      <a:lnTo>
                        <a:pt x="264" y="40"/>
                      </a:lnTo>
                      <a:lnTo>
                        <a:pt x="264" y="38"/>
                      </a:lnTo>
                      <a:lnTo>
                        <a:pt x="263" y="38"/>
                      </a:lnTo>
                      <a:close/>
                      <a:moveTo>
                        <a:pt x="213" y="8"/>
                      </a:moveTo>
                      <a:lnTo>
                        <a:pt x="213" y="9"/>
                      </a:lnTo>
                      <a:lnTo>
                        <a:pt x="213" y="9"/>
                      </a:lnTo>
                      <a:lnTo>
                        <a:pt x="215" y="9"/>
                      </a:lnTo>
                      <a:lnTo>
                        <a:pt x="215" y="9"/>
                      </a:lnTo>
                      <a:lnTo>
                        <a:pt x="215" y="8"/>
                      </a:lnTo>
                      <a:lnTo>
                        <a:pt x="215" y="8"/>
                      </a:lnTo>
                      <a:lnTo>
                        <a:pt x="215" y="8"/>
                      </a:lnTo>
                      <a:lnTo>
                        <a:pt x="215" y="8"/>
                      </a:lnTo>
                      <a:lnTo>
                        <a:pt x="215" y="8"/>
                      </a:lnTo>
                      <a:lnTo>
                        <a:pt x="213" y="8"/>
                      </a:lnTo>
                      <a:close/>
                      <a:moveTo>
                        <a:pt x="224" y="2"/>
                      </a:moveTo>
                      <a:lnTo>
                        <a:pt x="224" y="3"/>
                      </a:lnTo>
                      <a:lnTo>
                        <a:pt x="225" y="3"/>
                      </a:lnTo>
                      <a:lnTo>
                        <a:pt x="225" y="3"/>
                      </a:lnTo>
                      <a:lnTo>
                        <a:pt x="224" y="2"/>
                      </a:lnTo>
                      <a:close/>
                      <a:moveTo>
                        <a:pt x="222" y="0"/>
                      </a:moveTo>
                      <a:lnTo>
                        <a:pt x="226" y="2"/>
                      </a:lnTo>
                      <a:lnTo>
                        <a:pt x="226" y="0"/>
                      </a:lnTo>
                      <a:lnTo>
                        <a:pt x="230" y="0"/>
                      </a:lnTo>
                      <a:lnTo>
                        <a:pt x="232" y="2"/>
                      </a:lnTo>
                      <a:lnTo>
                        <a:pt x="233" y="2"/>
                      </a:lnTo>
                      <a:lnTo>
                        <a:pt x="233" y="2"/>
                      </a:lnTo>
                      <a:lnTo>
                        <a:pt x="234" y="0"/>
                      </a:lnTo>
                      <a:lnTo>
                        <a:pt x="234" y="0"/>
                      </a:lnTo>
                      <a:lnTo>
                        <a:pt x="236" y="0"/>
                      </a:lnTo>
                      <a:lnTo>
                        <a:pt x="237" y="4"/>
                      </a:lnTo>
                      <a:lnTo>
                        <a:pt x="237" y="4"/>
                      </a:lnTo>
                      <a:lnTo>
                        <a:pt x="237" y="7"/>
                      </a:lnTo>
                      <a:lnTo>
                        <a:pt x="238" y="7"/>
                      </a:lnTo>
                      <a:lnTo>
                        <a:pt x="238" y="8"/>
                      </a:lnTo>
                      <a:lnTo>
                        <a:pt x="239" y="9"/>
                      </a:lnTo>
                      <a:lnTo>
                        <a:pt x="241" y="11"/>
                      </a:lnTo>
                      <a:lnTo>
                        <a:pt x="242" y="12"/>
                      </a:lnTo>
                      <a:lnTo>
                        <a:pt x="242" y="13"/>
                      </a:lnTo>
                      <a:lnTo>
                        <a:pt x="247" y="13"/>
                      </a:lnTo>
                      <a:lnTo>
                        <a:pt x="247" y="13"/>
                      </a:lnTo>
                      <a:lnTo>
                        <a:pt x="249" y="13"/>
                      </a:lnTo>
                      <a:lnTo>
                        <a:pt x="249" y="13"/>
                      </a:lnTo>
                      <a:lnTo>
                        <a:pt x="250" y="15"/>
                      </a:lnTo>
                      <a:lnTo>
                        <a:pt x="250" y="15"/>
                      </a:lnTo>
                      <a:lnTo>
                        <a:pt x="250" y="16"/>
                      </a:lnTo>
                      <a:lnTo>
                        <a:pt x="250" y="16"/>
                      </a:lnTo>
                      <a:lnTo>
                        <a:pt x="250" y="19"/>
                      </a:lnTo>
                      <a:lnTo>
                        <a:pt x="251" y="19"/>
                      </a:lnTo>
                      <a:lnTo>
                        <a:pt x="253" y="20"/>
                      </a:lnTo>
                      <a:lnTo>
                        <a:pt x="254" y="21"/>
                      </a:lnTo>
                      <a:lnTo>
                        <a:pt x="253" y="23"/>
                      </a:lnTo>
                      <a:lnTo>
                        <a:pt x="253" y="25"/>
                      </a:lnTo>
                      <a:lnTo>
                        <a:pt x="254" y="25"/>
                      </a:lnTo>
                      <a:lnTo>
                        <a:pt x="255" y="30"/>
                      </a:lnTo>
                      <a:lnTo>
                        <a:pt x="259" y="32"/>
                      </a:lnTo>
                      <a:lnTo>
                        <a:pt x="260" y="34"/>
                      </a:lnTo>
                      <a:lnTo>
                        <a:pt x="263" y="34"/>
                      </a:lnTo>
                      <a:lnTo>
                        <a:pt x="263" y="36"/>
                      </a:lnTo>
                      <a:lnTo>
                        <a:pt x="264" y="36"/>
                      </a:lnTo>
                      <a:lnTo>
                        <a:pt x="264" y="34"/>
                      </a:lnTo>
                      <a:lnTo>
                        <a:pt x="264" y="34"/>
                      </a:lnTo>
                      <a:lnTo>
                        <a:pt x="264" y="36"/>
                      </a:lnTo>
                      <a:lnTo>
                        <a:pt x="271" y="36"/>
                      </a:lnTo>
                      <a:lnTo>
                        <a:pt x="271" y="36"/>
                      </a:lnTo>
                      <a:lnTo>
                        <a:pt x="272" y="36"/>
                      </a:lnTo>
                      <a:lnTo>
                        <a:pt x="272" y="37"/>
                      </a:lnTo>
                      <a:lnTo>
                        <a:pt x="277" y="37"/>
                      </a:lnTo>
                      <a:lnTo>
                        <a:pt x="279" y="38"/>
                      </a:lnTo>
                      <a:lnTo>
                        <a:pt x="281" y="40"/>
                      </a:lnTo>
                      <a:lnTo>
                        <a:pt x="283" y="38"/>
                      </a:lnTo>
                      <a:lnTo>
                        <a:pt x="285" y="38"/>
                      </a:lnTo>
                      <a:lnTo>
                        <a:pt x="288" y="37"/>
                      </a:lnTo>
                      <a:lnTo>
                        <a:pt x="288" y="38"/>
                      </a:lnTo>
                      <a:lnTo>
                        <a:pt x="288" y="40"/>
                      </a:lnTo>
                      <a:lnTo>
                        <a:pt x="289" y="40"/>
                      </a:lnTo>
                      <a:lnTo>
                        <a:pt x="289" y="40"/>
                      </a:lnTo>
                      <a:lnTo>
                        <a:pt x="291" y="40"/>
                      </a:lnTo>
                      <a:lnTo>
                        <a:pt x="291" y="41"/>
                      </a:lnTo>
                      <a:lnTo>
                        <a:pt x="292" y="41"/>
                      </a:lnTo>
                      <a:lnTo>
                        <a:pt x="292" y="42"/>
                      </a:lnTo>
                      <a:lnTo>
                        <a:pt x="296" y="42"/>
                      </a:lnTo>
                      <a:lnTo>
                        <a:pt x="296" y="46"/>
                      </a:lnTo>
                      <a:lnTo>
                        <a:pt x="296" y="49"/>
                      </a:lnTo>
                      <a:lnTo>
                        <a:pt x="297" y="50"/>
                      </a:lnTo>
                      <a:lnTo>
                        <a:pt x="300" y="51"/>
                      </a:lnTo>
                      <a:lnTo>
                        <a:pt x="298" y="54"/>
                      </a:lnTo>
                      <a:lnTo>
                        <a:pt x="297" y="54"/>
                      </a:lnTo>
                      <a:lnTo>
                        <a:pt x="297" y="54"/>
                      </a:lnTo>
                      <a:lnTo>
                        <a:pt x="296" y="54"/>
                      </a:lnTo>
                      <a:lnTo>
                        <a:pt x="296" y="54"/>
                      </a:lnTo>
                      <a:lnTo>
                        <a:pt x="296" y="54"/>
                      </a:lnTo>
                      <a:lnTo>
                        <a:pt x="294" y="54"/>
                      </a:lnTo>
                      <a:lnTo>
                        <a:pt x="294" y="55"/>
                      </a:lnTo>
                      <a:lnTo>
                        <a:pt x="296" y="55"/>
                      </a:lnTo>
                      <a:lnTo>
                        <a:pt x="296" y="57"/>
                      </a:lnTo>
                      <a:lnTo>
                        <a:pt x="296" y="57"/>
                      </a:lnTo>
                      <a:lnTo>
                        <a:pt x="296" y="58"/>
                      </a:lnTo>
                      <a:lnTo>
                        <a:pt x="293" y="58"/>
                      </a:lnTo>
                      <a:lnTo>
                        <a:pt x="292" y="58"/>
                      </a:lnTo>
                      <a:lnTo>
                        <a:pt x="292" y="57"/>
                      </a:lnTo>
                      <a:lnTo>
                        <a:pt x="288" y="55"/>
                      </a:lnTo>
                      <a:lnTo>
                        <a:pt x="288" y="55"/>
                      </a:lnTo>
                      <a:lnTo>
                        <a:pt x="287" y="55"/>
                      </a:lnTo>
                      <a:lnTo>
                        <a:pt x="287" y="54"/>
                      </a:lnTo>
                      <a:lnTo>
                        <a:pt x="285" y="54"/>
                      </a:lnTo>
                      <a:lnTo>
                        <a:pt x="285" y="54"/>
                      </a:lnTo>
                      <a:lnTo>
                        <a:pt x="285" y="53"/>
                      </a:lnTo>
                      <a:lnTo>
                        <a:pt x="284" y="53"/>
                      </a:lnTo>
                      <a:lnTo>
                        <a:pt x="284" y="55"/>
                      </a:lnTo>
                      <a:lnTo>
                        <a:pt x="283" y="55"/>
                      </a:lnTo>
                      <a:lnTo>
                        <a:pt x="281" y="57"/>
                      </a:lnTo>
                      <a:lnTo>
                        <a:pt x="280" y="58"/>
                      </a:lnTo>
                      <a:lnTo>
                        <a:pt x="279" y="59"/>
                      </a:lnTo>
                      <a:lnTo>
                        <a:pt x="279" y="59"/>
                      </a:lnTo>
                      <a:lnTo>
                        <a:pt x="277" y="64"/>
                      </a:lnTo>
                      <a:lnTo>
                        <a:pt x="279" y="64"/>
                      </a:lnTo>
                      <a:lnTo>
                        <a:pt x="277" y="71"/>
                      </a:lnTo>
                      <a:lnTo>
                        <a:pt x="275" y="72"/>
                      </a:lnTo>
                      <a:lnTo>
                        <a:pt x="273" y="75"/>
                      </a:lnTo>
                      <a:lnTo>
                        <a:pt x="272" y="72"/>
                      </a:lnTo>
                      <a:lnTo>
                        <a:pt x="271" y="70"/>
                      </a:lnTo>
                      <a:lnTo>
                        <a:pt x="271" y="66"/>
                      </a:lnTo>
                      <a:lnTo>
                        <a:pt x="270" y="63"/>
                      </a:lnTo>
                      <a:lnTo>
                        <a:pt x="268" y="63"/>
                      </a:lnTo>
                      <a:lnTo>
                        <a:pt x="268" y="63"/>
                      </a:lnTo>
                      <a:lnTo>
                        <a:pt x="268" y="63"/>
                      </a:lnTo>
                      <a:lnTo>
                        <a:pt x="264" y="63"/>
                      </a:lnTo>
                      <a:lnTo>
                        <a:pt x="264" y="64"/>
                      </a:lnTo>
                      <a:lnTo>
                        <a:pt x="260" y="67"/>
                      </a:lnTo>
                      <a:lnTo>
                        <a:pt x="260" y="67"/>
                      </a:lnTo>
                      <a:lnTo>
                        <a:pt x="260" y="66"/>
                      </a:lnTo>
                      <a:lnTo>
                        <a:pt x="260" y="67"/>
                      </a:lnTo>
                      <a:lnTo>
                        <a:pt x="260" y="66"/>
                      </a:lnTo>
                      <a:lnTo>
                        <a:pt x="260" y="66"/>
                      </a:lnTo>
                      <a:lnTo>
                        <a:pt x="260" y="64"/>
                      </a:lnTo>
                      <a:lnTo>
                        <a:pt x="262" y="62"/>
                      </a:lnTo>
                      <a:lnTo>
                        <a:pt x="263" y="58"/>
                      </a:lnTo>
                      <a:lnTo>
                        <a:pt x="264" y="55"/>
                      </a:lnTo>
                      <a:lnTo>
                        <a:pt x="264" y="53"/>
                      </a:lnTo>
                      <a:lnTo>
                        <a:pt x="263" y="53"/>
                      </a:lnTo>
                      <a:lnTo>
                        <a:pt x="263" y="51"/>
                      </a:lnTo>
                      <a:lnTo>
                        <a:pt x="262" y="50"/>
                      </a:lnTo>
                      <a:lnTo>
                        <a:pt x="262" y="49"/>
                      </a:lnTo>
                      <a:lnTo>
                        <a:pt x="263" y="47"/>
                      </a:lnTo>
                      <a:lnTo>
                        <a:pt x="263" y="47"/>
                      </a:lnTo>
                      <a:lnTo>
                        <a:pt x="262" y="47"/>
                      </a:lnTo>
                      <a:lnTo>
                        <a:pt x="262" y="46"/>
                      </a:lnTo>
                      <a:lnTo>
                        <a:pt x="260" y="45"/>
                      </a:lnTo>
                      <a:lnTo>
                        <a:pt x="258" y="43"/>
                      </a:lnTo>
                      <a:lnTo>
                        <a:pt x="256" y="43"/>
                      </a:lnTo>
                      <a:lnTo>
                        <a:pt x="254" y="41"/>
                      </a:lnTo>
                      <a:lnTo>
                        <a:pt x="253" y="41"/>
                      </a:lnTo>
                      <a:lnTo>
                        <a:pt x="251" y="42"/>
                      </a:lnTo>
                      <a:lnTo>
                        <a:pt x="250" y="42"/>
                      </a:lnTo>
                      <a:lnTo>
                        <a:pt x="250" y="42"/>
                      </a:lnTo>
                      <a:lnTo>
                        <a:pt x="250" y="45"/>
                      </a:lnTo>
                      <a:lnTo>
                        <a:pt x="249" y="46"/>
                      </a:lnTo>
                      <a:lnTo>
                        <a:pt x="249" y="46"/>
                      </a:lnTo>
                      <a:lnTo>
                        <a:pt x="247" y="46"/>
                      </a:lnTo>
                      <a:lnTo>
                        <a:pt x="247" y="46"/>
                      </a:lnTo>
                      <a:lnTo>
                        <a:pt x="246" y="47"/>
                      </a:lnTo>
                      <a:lnTo>
                        <a:pt x="246" y="49"/>
                      </a:lnTo>
                      <a:lnTo>
                        <a:pt x="245" y="50"/>
                      </a:lnTo>
                      <a:lnTo>
                        <a:pt x="243" y="51"/>
                      </a:lnTo>
                      <a:lnTo>
                        <a:pt x="243" y="51"/>
                      </a:lnTo>
                      <a:lnTo>
                        <a:pt x="243" y="51"/>
                      </a:lnTo>
                      <a:lnTo>
                        <a:pt x="242" y="51"/>
                      </a:lnTo>
                      <a:lnTo>
                        <a:pt x="242" y="50"/>
                      </a:lnTo>
                      <a:lnTo>
                        <a:pt x="241" y="50"/>
                      </a:lnTo>
                      <a:lnTo>
                        <a:pt x="241" y="51"/>
                      </a:lnTo>
                      <a:lnTo>
                        <a:pt x="239" y="53"/>
                      </a:lnTo>
                      <a:lnTo>
                        <a:pt x="239" y="55"/>
                      </a:lnTo>
                      <a:lnTo>
                        <a:pt x="239" y="57"/>
                      </a:lnTo>
                      <a:lnTo>
                        <a:pt x="239" y="59"/>
                      </a:lnTo>
                      <a:lnTo>
                        <a:pt x="238" y="60"/>
                      </a:lnTo>
                      <a:lnTo>
                        <a:pt x="238" y="60"/>
                      </a:lnTo>
                      <a:lnTo>
                        <a:pt x="237" y="60"/>
                      </a:lnTo>
                      <a:lnTo>
                        <a:pt x="237" y="71"/>
                      </a:lnTo>
                      <a:lnTo>
                        <a:pt x="238" y="71"/>
                      </a:lnTo>
                      <a:lnTo>
                        <a:pt x="238" y="72"/>
                      </a:lnTo>
                      <a:lnTo>
                        <a:pt x="238" y="72"/>
                      </a:lnTo>
                      <a:lnTo>
                        <a:pt x="238" y="78"/>
                      </a:lnTo>
                      <a:lnTo>
                        <a:pt x="238" y="78"/>
                      </a:lnTo>
                      <a:lnTo>
                        <a:pt x="238" y="79"/>
                      </a:lnTo>
                      <a:lnTo>
                        <a:pt x="237" y="80"/>
                      </a:lnTo>
                      <a:lnTo>
                        <a:pt x="236" y="84"/>
                      </a:lnTo>
                      <a:lnTo>
                        <a:pt x="234" y="84"/>
                      </a:lnTo>
                      <a:lnTo>
                        <a:pt x="234" y="87"/>
                      </a:lnTo>
                      <a:lnTo>
                        <a:pt x="234" y="87"/>
                      </a:lnTo>
                      <a:lnTo>
                        <a:pt x="233" y="88"/>
                      </a:lnTo>
                      <a:lnTo>
                        <a:pt x="232" y="89"/>
                      </a:lnTo>
                      <a:lnTo>
                        <a:pt x="229" y="89"/>
                      </a:lnTo>
                      <a:lnTo>
                        <a:pt x="228" y="88"/>
                      </a:lnTo>
                      <a:lnTo>
                        <a:pt x="226" y="88"/>
                      </a:lnTo>
                      <a:lnTo>
                        <a:pt x="225" y="81"/>
                      </a:lnTo>
                      <a:lnTo>
                        <a:pt x="225" y="81"/>
                      </a:lnTo>
                      <a:lnTo>
                        <a:pt x="225" y="78"/>
                      </a:lnTo>
                      <a:lnTo>
                        <a:pt x="224" y="78"/>
                      </a:lnTo>
                      <a:lnTo>
                        <a:pt x="224" y="75"/>
                      </a:lnTo>
                      <a:lnTo>
                        <a:pt x="224" y="75"/>
                      </a:lnTo>
                      <a:lnTo>
                        <a:pt x="224" y="72"/>
                      </a:lnTo>
                      <a:lnTo>
                        <a:pt x="224" y="72"/>
                      </a:lnTo>
                      <a:lnTo>
                        <a:pt x="224" y="71"/>
                      </a:lnTo>
                      <a:lnTo>
                        <a:pt x="224" y="71"/>
                      </a:lnTo>
                      <a:lnTo>
                        <a:pt x="224" y="67"/>
                      </a:lnTo>
                      <a:lnTo>
                        <a:pt x="225" y="67"/>
                      </a:lnTo>
                      <a:lnTo>
                        <a:pt x="225" y="62"/>
                      </a:lnTo>
                      <a:lnTo>
                        <a:pt x="226" y="62"/>
                      </a:lnTo>
                      <a:lnTo>
                        <a:pt x="226" y="60"/>
                      </a:lnTo>
                      <a:lnTo>
                        <a:pt x="228" y="60"/>
                      </a:lnTo>
                      <a:lnTo>
                        <a:pt x="229" y="54"/>
                      </a:lnTo>
                      <a:lnTo>
                        <a:pt x="230" y="54"/>
                      </a:lnTo>
                      <a:lnTo>
                        <a:pt x="230" y="53"/>
                      </a:lnTo>
                      <a:lnTo>
                        <a:pt x="230" y="50"/>
                      </a:lnTo>
                      <a:lnTo>
                        <a:pt x="229" y="51"/>
                      </a:lnTo>
                      <a:lnTo>
                        <a:pt x="226" y="53"/>
                      </a:lnTo>
                      <a:lnTo>
                        <a:pt x="226" y="54"/>
                      </a:lnTo>
                      <a:lnTo>
                        <a:pt x="225" y="57"/>
                      </a:lnTo>
                      <a:lnTo>
                        <a:pt x="222" y="57"/>
                      </a:lnTo>
                      <a:lnTo>
                        <a:pt x="224" y="54"/>
                      </a:lnTo>
                      <a:lnTo>
                        <a:pt x="224" y="53"/>
                      </a:lnTo>
                      <a:lnTo>
                        <a:pt x="225" y="50"/>
                      </a:lnTo>
                      <a:lnTo>
                        <a:pt x="226" y="50"/>
                      </a:lnTo>
                      <a:lnTo>
                        <a:pt x="228" y="46"/>
                      </a:lnTo>
                      <a:lnTo>
                        <a:pt x="229" y="46"/>
                      </a:lnTo>
                      <a:lnTo>
                        <a:pt x="230" y="42"/>
                      </a:lnTo>
                      <a:lnTo>
                        <a:pt x="230" y="42"/>
                      </a:lnTo>
                      <a:lnTo>
                        <a:pt x="232" y="42"/>
                      </a:lnTo>
                      <a:lnTo>
                        <a:pt x="232" y="40"/>
                      </a:lnTo>
                      <a:lnTo>
                        <a:pt x="234" y="40"/>
                      </a:lnTo>
                      <a:lnTo>
                        <a:pt x="234" y="41"/>
                      </a:lnTo>
                      <a:lnTo>
                        <a:pt x="236" y="41"/>
                      </a:lnTo>
                      <a:lnTo>
                        <a:pt x="236" y="40"/>
                      </a:lnTo>
                      <a:lnTo>
                        <a:pt x="237" y="40"/>
                      </a:lnTo>
                      <a:lnTo>
                        <a:pt x="238" y="40"/>
                      </a:lnTo>
                      <a:lnTo>
                        <a:pt x="238" y="40"/>
                      </a:lnTo>
                      <a:lnTo>
                        <a:pt x="239" y="40"/>
                      </a:lnTo>
                      <a:lnTo>
                        <a:pt x="241" y="38"/>
                      </a:lnTo>
                      <a:lnTo>
                        <a:pt x="243" y="38"/>
                      </a:lnTo>
                      <a:lnTo>
                        <a:pt x="243" y="38"/>
                      </a:lnTo>
                      <a:lnTo>
                        <a:pt x="243" y="38"/>
                      </a:lnTo>
                      <a:lnTo>
                        <a:pt x="243" y="37"/>
                      </a:lnTo>
                      <a:lnTo>
                        <a:pt x="245" y="36"/>
                      </a:lnTo>
                      <a:lnTo>
                        <a:pt x="246" y="37"/>
                      </a:lnTo>
                      <a:lnTo>
                        <a:pt x="249" y="38"/>
                      </a:lnTo>
                      <a:lnTo>
                        <a:pt x="250" y="38"/>
                      </a:lnTo>
                      <a:lnTo>
                        <a:pt x="253" y="38"/>
                      </a:lnTo>
                      <a:lnTo>
                        <a:pt x="253" y="37"/>
                      </a:lnTo>
                      <a:lnTo>
                        <a:pt x="255" y="37"/>
                      </a:lnTo>
                      <a:lnTo>
                        <a:pt x="255" y="38"/>
                      </a:lnTo>
                      <a:lnTo>
                        <a:pt x="259" y="38"/>
                      </a:lnTo>
                      <a:lnTo>
                        <a:pt x="258" y="37"/>
                      </a:lnTo>
                      <a:lnTo>
                        <a:pt x="256" y="34"/>
                      </a:lnTo>
                      <a:lnTo>
                        <a:pt x="255" y="33"/>
                      </a:lnTo>
                      <a:lnTo>
                        <a:pt x="250" y="33"/>
                      </a:lnTo>
                      <a:lnTo>
                        <a:pt x="250" y="28"/>
                      </a:lnTo>
                      <a:lnTo>
                        <a:pt x="249" y="28"/>
                      </a:lnTo>
                      <a:lnTo>
                        <a:pt x="249" y="28"/>
                      </a:lnTo>
                      <a:lnTo>
                        <a:pt x="247" y="28"/>
                      </a:lnTo>
                      <a:lnTo>
                        <a:pt x="247" y="29"/>
                      </a:lnTo>
                      <a:lnTo>
                        <a:pt x="246" y="29"/>
                      </a:lnTo>
                      <a:lnTo>
                        <a:pt x="246" y="29"/>
                      </a:lnTo>
                      <a:lnTo>
                        <a:pt x="239" y="30"/>
                      </a:lnTo>
                      <a:lnTo>
                        <a:pt x="238" y="32"/>
                      </a:lnTo>
                      <a:lnTo>
                        <a:pt x="233" y="32"/>
                      </a:lnTo>
                      <a:lnTo>
                        <a:pt x="233" y="33"/>
                      </a:lnTo>
                      <a:lnTo>
                        <a:pt x="232" y="32"/>
                      </a:lnTo>
                      <a:lnTo>
                        <a:pt x="232" y="32"/>
                      </a:lnTo>
                      <a:lnTo>
                        <a:pt x="228" y="32"/>
                      </a:lnTo>
                      <a:lnTo>
                        <a:pt x="226" y="28"/>
                      </a:lnTo>
                      <a:lnTo>
                        <a:pt x="226" y="28"/>
                      </a:lnTo>
                      <a:lnTo>
                        <a:pt x="225" y="25"/>
                      </a:lnTo>
                      <a:lnTo>
                        <a:pt x="221" y="26"/>
                      </a:lnTo>
                      <a:lnTo>
                        <a:pt x="219" y="26"/>
                      </a:lnTo>
                      <a:lnTo>
                        <a:pt x="219" y="26"/>
                      </a:lnTo>
                      <a:lnTo>
                        <a:pt x="217" y="26"/>
                      </a:lnTo>
                      <a:lnTo>
                        <a:pt x="219" y="25"/>
                      </a:lnTo>
                      <a:lnTo>
                        <a:pt x="219" y="24"/>
                      </a:lnTo>
                      <a:lnTo>
                        <a:pt x="220" y="24"/>
                      </a:lnTo>
                      <a:lnTo>
                        <a:pt x="220" y="24"/>
                      </a:lnTo>
                      <a:lnTo>
                        <a:pt x="220" y="24"/>
                      </a:lnTo>
                      <a:lnTo>
                        <a:pt x="221" y="24"/>
                      </a:lnTo>
                      <a:lnTo>
                        <a:pt x="222" y="23"/>
                      </a:lnTo>
                      <a:lnTo>
                        <a:pt x="224" y="21"/>
                      </a:lnTo>
                      <a:lnTo>
                        <a:pt x="224" y="21"/>
                      </a:lnTo>
                      <a:lnTo>
                        <a:pt x="225" y="21"/>
                      </a:lnTo>
                      <a:lnTo>
                        <a:pt x="224" y="19"/>
                      </a:lnTo>
                      <a:lnTo>
                        <a:pt x="221" y="19"/>
                      </a:lnTo>
                      <a:lnTo>
                        <a:pt x="220" y="20"/>
                      </a:lnTo>
                      <a:lnTo>
                        <a:pt x="219" y="20"/>
                      </a:lnTo>
                      <a:lnTo>
                        <a:pt x="216" y="21"/>
                      </a:lnTo>
                      <a:lnTo>
                        <a:pt x="216" y="24"/>
                      </a:lnTo>
                      <a:lnTo>
                        <a:pt x="215" y="24"/>
                      </a:lnTo>
                      <a:lnTo>
                        <a:pt x="211" y="26"/>
                      </a:lnTo>
                      <a:lnTo>
                        <a:pt x="205" y="28"/>
                      </a:lnTo>
                      <a:lnTo>
                        <a:pt x="204" y="29"/>
                      </a:lnTo>
                      <a:lnTo>
                        <a:pt x="200" y="29"/>
                      </a:lnTo>
                      <a:lnTo>
                        <a:pt x="200" y="29"/>
                      </a:lnTo>
                      <a:lnTo>
                        <a:pt x="199" y="28"/>
                      </a:lnTo>
                      <a:lnTo>
                        <a:pt x="198" y="28"/>
                      </a:lnTo>
                      <a:lnTo>
                        <a:pt x="198" y="26"/>
                      </a:lnTo>
                      <a:lnTo>
                        <a:pt x="198" y="26"/>
                      </a:lnTo>
                      <a:lnTo>
                        <a:pt x="195" y="26"/>
                      </a:lnTo>
                      <a:lnTo>
                        <a:pt x="192" y="28"/>
                      </a:lnTo>
                      <a:lnTo>
                        <a:pt x="191" y="28"/>
                      </a:lnTo>
                      <a:lnTo>
                        <a:pt x="191" y="28"/>
                      </a:lnTo>
                      <a:lnTo>
                        <a:pt x="191" y="26"/>
                      </a:lnTo>
                      <a:lnTo>
                        <a:pt x="188" y="26"/>
                      </a:lnTo>
                      <a:lnTo>
                        <a:pt x="190" y="24"/>
                      </a:lnTo>
                      <a:lnTo>
                        <a:pt x="191" y="24"/>
                      </a:lnTo>
                      <a:lnTo>
                        <a:pt x="192" y="24"/>
                      </a:lnTo>
                      <a:lnTo>
                        <a:pt x="194" y="21"/>
                      </a:lnTo>
                      <a:lnTo>
                        <a:pt x="196" y="21"/>
                      </a:lnTo>
                      <a:lnTo>
                        <a:pt x="196" y="20"/>
                      </a:lnTo>
                      <a:lnTo>
                        <a:pt x="199" y="19"/>
                      </a:lnTo>
                      <a:lnTo>
                        <a:pt x="201" y="17"/>
                      </a:lnTo>
                      <a:lnTo>
                        <a:pt x="204" y="16"/>
                      </a:lnTo>
                      <a:lnTo>
                        <a:pt x="204" y="16"/>
                      </a:lnTo>
                      <a:lnTo>
                        <a:pt x="207" y="15"/>
                      </a:lnTo>
                      <a:lnTo>
                        <a:pt x="208" y="13"/>
                      </a:lnTo>
                      <a:lnTo>
                        <a:pt x="209" y="13"/>
                      </a:lnTo>
                      <a:lnTo>
                        <a:pt x="211" y="11"/>
                      </a:lnTo>
                      <a:lnTo>
                        <a:pt x="212" y="11"/>
                      </a:lnTo>
                      <a:lnTo>
                        <a:pt x="212" y="7"/>
                      </a:lnTo>
                      <a:lnTo>
                        <a:pt x="212" y="7"/>
                      </a:lnTo>
                      <a:lnTo>
                        <a:pt x="212" y="7"/>
                      </a:lnTo>
                      <a:lnTo>
                        <a:pt x="216" y="7"/>
                      </a:lnTo>
                      <a:lnTo>
                        <a:pt x="216" y="7"/>
                      </a:lnTo>
                      <a:lnTo>
                        <a:pt x="217" y="6"/>
                      </a:lnTo>
                      <a:lnTo>
                        <a:pt x="217" y="6"/>
                      </a:lnTo>
                      <a:lnTo>
                        <a:pt x="219" y="6"/>
                      </a:lnTo>
                      <a:lnTo>
                        <a:pt x="219" y="3"/>
                      </a:lnTo>
                      <a:lnTo>
                        <a:pt x="220" y="3"/>
                      </a:lnTo>
                      <a:lnTo>
                        <a:pt x="220" y="3"/>
                      </a:lnTo>
                      <a:lnTo>
                        <a:pt x="220" y="2"/>
                      </a:lnTo>
                      <a:lnTo>
                        <a:pt x="220" y="2"/>
                      </a:lnTo>
                      <a:lnTo>
                        <a:pt x="221" y="4"/>
                      </a:lnTo>
                      <a:lnTo>
                        <a:pt x="220" y="4"/>
                      </a:lnTo>
                      <a:lnTo>
                        <a:pt x="221" y="4"/>
                      </a:lnTo>
                      <a:lnTo>
                        <a:pt x="221" y="4"/>
                      </a:lnTo>
                      <a:lnTo>
                        <a:pt x="221" y="4"/>
                      </a:lnTo>
                      <a:lnTo>
                        <a:pt x="221" y="6"/>
                      </a:lnTo>
                      <a:lnTo>
                        <a:pt x="222" y="3"/>
                      </a:lnTo>
                      <a:lnTo>
                        <a:pt x="222" y="3"/>
                      </a:lnTo>
                      <a:lnTo>
                        <a:pt x="221" y="2"/>
                      </a:lnTo>
                      <a:lnTo>
                        <a:pt x="221" y="2"/>
                      </a:lnTo>
                      <a:lnTo>
                        <a:pt x="222" y="2"/>
                      </a:lnTo>
                      <a:lnTo>
                        <a:pt x="222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47" name="Freeform 23"/>
                <p:cNvSpPr>
                  <a:spLocks noEditPoints="1"/>
                </p:cNvSpPr>
                <p:nvPr/>
              </p:nvSpPr>
              <p:spPr bwMode="auto">
                <a:xfrm>
                  <a:off x="3149600" y="1853067"/>
                  <a:ext cx="5502275" cy="214313"/>
                </a:xfrm>
                <a:custGeom>
                  <a:avLst/>
                  <a:gdLst>
                    <a:gd name="T0" fmla="*/ 1149 w 3466"/>
                    <a:gd name="T1" fmla="*/ 132 h 135"/>
                    <a:gd name="T2" fmla="*/ 963 w 3466"/>
                    <a:gd name="T3" fmla="*/ 123 h 135"/>
                    <a:gd name="T4" fmla="*/ 1124 w 3466"/>
                    <a:gd name="T5" fmla="*/ 127 h 135"/>
                    <a:gd name="T6" fmla="*/ 1143 w 3466"/>
                    <a:gd name="T7" fmla="*/ 123 h 135"/>
                    <a:gd name="T8" fmla="*/ 1140 w 3466"/>
                    <a:gd name="T9" fmla="*/ 122 h 135"/>
                    <a:gd name="T10" fmla="*/ 586 w 3466"/>
                    <a:gd name="T11" fmla="*/ 113 h 135"/>
                    <a:gd name="T12" fmla="*/ 1112 w 3466"/>
                    <a:gd name="T13" fmla="*/ 77 h 135"/>
                    <a:gd name="T14" fmla="*/ 570 w 3466"/>
                    <a:gd name="T15" fmla="*/ 75 h 135"/>
                    <a:gd name="T16" fmla="*/ 893 w 3466"/>
                    <a:gd name="T17" fmla="*/ 81 h 135"/>
                    <a:gd name="T18" fmla="*/ 548 w 3466"/>
                    <a:gd name="T19" fmla="*/ 69 h 135"/>
                    <a:gd name="T20" fmla="*/ 581 w 3466"/>
                    <a:gd name="T21" fmla="*/ 94 h 135"/>
                    <a:gd name="T22" fmla="*/ 546 w 3466"/>
                    <a:gd name="T23" fmla="*/ 77 h 135"/>
                    <a:gd name="T24" fmla="*/ 3276 w 3466"/>
                    <a:gd name="T25" fmla="*/ 64 h 135"/>
                    <a:gd name="T26" fmla="*/ 1033 w 3466"/>
                    <a:gd name="T27" fmla="*/ 67 h 135"/>
                    <a:gd name="T28" fmla="*/ 3304 w 3466"/>
                    <a:gd name="T29" fmla="*/ 58 h 135"/>
                    <a:gd name="T30" fmla="*/ 1178 w 3466"/>
                    <a:gd name="T31" fmla="*/ 81 h 135"/>
                    <a:gd name="T32" fmla="*/ 1194 w 3466"/>
                    <a:gd name="T33" fmla="*/ 84 h 135"/>
                    <a:gd name="T34" fmla="*/ 1209 w 3466"/>
                    <a:gd name="T35" fmla="*/ 94 h 135"/>
                    <a:gd name="T36" fmla="*/ 1221 w 3466"/>
                    <a:gd name="T37" fmla="*/ 97 h 135"/>
                    <a:gd name="T38" fmla="*/ 1217 w 3466"/>
                    <a:gd name="T39" fmla="*/ 110 h 135"/>
                    <a:gd name="T40" fmla="*/ 1200 w 3466"/>
                    <a:gd name="T41" fmla="*/ 109 h 135"/>
                    <a:gd name="T42" fmla="*/ 1181 w 3466"/>
                    <a:gd name="T43" fmla="*/ 103 h 135"/>
                    <a:gd name="T44" fmla="*/ 1166 w 3466"/>
                    <a:gd name="T45" fmla="*/ 93 h 135"/>
                    <a:gd name="T46" fmla="*/ 1169 w 3466"/>
                    <a:gd name="T47" fmla="*/ 82 h 135"/>
                    <a:gd name="T48" fmla="*/ 3263 w 3466"/>
                    <a:gd name="T49" fmla="*/ 59 h 135"/>
                    <a:gd name="T50" fmla="*/ 3368 w 3466"/>
                    <a:gd name="T51" fmla="*/ 51 h 135"/>
                    <a:gd name="T52" fmla="*/ 794 w 3466"/>
                    <a:gd name="T53" fmla="*/ 51 h 135"/>
                    <a:gd name="T54" fmla="*/ 98 w 3466"/>
                    <a:gd name="T55" fmla="*/ 52 h 135"/>
                    <a:gd name="T56" fmla="*/ 51 w 3466"/>
                    <a:gd name="T57" fmla="*/ 48 h 135"/>
                    <a:gd name="T58" fmla="*/ 3210 w 3466"/>
                    <a:gd name="T59" fmla="*/ 43 h 135"/>
                    <a:gd name="T60" fmla="*/ 162 w 3466"/>
                    <a:gd name="T61" fmla="*/ 42 h 135"/>
                    <a:gd name="T62" fmla="*/ 1063 w 3466"/>
                    <a:gd name="T63" fmla="*/ 46 h 135"/>
                    <a:gd name="T64" fmla="*/ 0 w 3466"/>
                    <a:gd name="T65" fmla="*/ 37 h 135"/>
                    <a:gd name="T66" fmla="*/ 523 w 3466"/>
                    <a:gd name="T67" fmla="*/ 37 h 135"/>
                    <a:gd name="T68" fmla="*/ 501 w 3466"/>
                    <a:gd name="T69" fmla="*/ 39 h 135"/>
                    <a:gd name="T70" fmla="*/ 789 w 3466"/>
                    <a:gd name="T71" fmla="*/ 51 h 135"/>
                    <a:gd name="T72" fmla="*/ 1110 w 3466"/>
                    <a:gd name="T73" fmla="*/ 31 h 135"/>
                    <a:gd name="T74" fmla="*/ 2963 w 3466"/>
                    <a:gd name="T75" fmla="*/ 48 h 135"/>
                    <a:gd name="T76" fmla="*/ 2967 w 3466"/>
                    <a:gd name="T77" fmla="*/ 90 h 135"/>
                    <a:gd name="T78" fmla="*/ 2957 w 3466"/>
                    <a:gd name="T79" fmla="*/ 127 h 135"/>
                    <a:gd name="T80" fmla="*/ 2950 w 3466"/>
                    <a:gd name="T81" fmla="*/ 96 h 135"/>
                    <a:gd name="T82" fmla="*/ 191 w 3466"/>
                    <a:gd name="T83" fmla="*/ 27 h 135"/>
                    <a:gd name="T84" fmla="*/ 498 w 3466"/>
                    <a:gd name="T85" fmla="*/ 26 h 135"/>
                    <a:gd name="T86" fmla="*/ 1071 w 3466"/>
                    <a:gd name="T87" fmla="*/ 29 h 135"/>
                    <a:gd name="T88" fmla="*/ 2912 w 3466"/>
                    <a:gd name="T89" fmla="*/ 18 h 135"/>
                    <a:gd name="T90" fmla="*/ 815 w 3466"/>
                    <a:gd name="T91" fmla="*/ 46 h 135"/>
                    <a:gd name="T92" fmla="*/ 815 w 3466"/>
                    <a:gd name="T93" fmla="*/ 52 h 135"/>
                    <a:gd name="T94" fmla="*/ 797 w 3466"/>
                    <a:gd name="T95" fmla="*/ 29 h 135"/>
                    <a:gd name="T96" fmla="*/ 1797 w 3466"/>
                    <a:gd name="T97" fmla="*/ 20 h 135"/>
                    <a:gd name="T98" fmla="*/ 3437 w 3466"/>
                    <a:gd name="T99" fmla="*/ 20 h 135"/>
                    <a:gd name="T100" fmla="*/ 1030 w 3466"/>
                    <a:gd name="T101" fmla="*/ 16 h 135"/>
                    <a:gd name="T102" fmla="*/ 209 w 3466"/>
                    <a:gd name="T103" fmla="*/ 20 h 135"/>
                    <a:gd name="T104" fmla="*/ 1622 w 3466"/>
                    <a:gd name="T105" fmla="*/ 16 h 135"/>
                    <a:gd name="T106" fmla="*/ 1626 w 3466"/>
                    <a:gd name="T107" fmla="*/ 41 h 135"/>
                    <a:gd name="T108" fmla="*/ 1598 w 3466"/>
                    <a:gd name="T109" fmla="*/ 61 h 135"/>
                    <a:gd name="T110" fmla="*/ 1599 w 3466"/>
                    <a:gd name="T111" fmla="*/ 46 h 135"/>
                    <a:gd name="T112" fmla="*/ 1599 w 3466"/>
                    <a:gd name="T113" fmla="*/ 31 h 135"/>
                    <a:gd name="T114" fmla="*/ 1611 w 3466"/>
                    <a:gd name="T115" fmla="*/ 17 h 135"/>
                    <a:gd name="T116" fmla="*/ 498 w 3466"/>
                    <a:gd name="T117" fmla="*/ 9 h 135"/>
                    <a:gd name="T118" fmla="*/ 247 w 3466"/>
                    <a:gd name="T119" fmla="*/ 6 h 135"/>
                    <a:gd name="T120" fmla="*/ 1787 w 3466"/>
                    <a:gd name="T121" fmla="*/ 14 h 135"/>
                    <a:gd name="T122" fmla="*/ 1029 w 3466"/>
                    <a:gd name="T123" fmla="*/ 0 h 135"/>
                    <a:gd name="T124" fmla="*/ 3443 w 3466"/>
                    <a:gd name="T125" fmla="*/ 10 h 1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3466" h="135">
                      <a:moveTo>
                        <a:pt x="2225" y="128"/>
                      </a:moveTo>
                      <a:lnTo>
                        <a:pt x="2226" y="130"/>
                      </a:lnTo>
                      <a:lnTo>
                        <a:pt x="2226" y="130"/>
                      </a:lnTo>
                      <a:lnTo>
                        <a:pt x="2225" y="130"/>
                      </a:lnTo>
                      <a:lnTo>
                        <a:pt x="2225" y="128"/>
                      </a:lnTo>
                      <a:close/>
                      <a:moveTo>
                        <a:pt x="1078" y="128"/>
                      </a:moveTo>
                      <a:lnTo>
                        <a:pt x="1078" y="128"/>
                      </a:lnTo>
                      <a:lnTo>
                        <a:pt x="1078" y="130"/>
                      </a:lnTo>
                      <a:lnTo>
                        <a:pt x="1078" y="130"/>
                      </a:lnTo>
                      <a:lnTo>
                        <a:pt x="1078" y="128"/>
                      </a:lnTo>
                      <a:close/>
                      <a:moveTo>
                        <a:pt x="1150" y="123"/>
                      </a:moveTo>
                      <a:lnTo>
                        <a:pt x="1152" y="124"/>
                      </a:lnTo>
                      <a:lnTo>
                        <a:pt x="1152" y="124"/>
                      </a:lnTo>
                      <a:lnTo>
                        <a:pt x="1152" y="124"/>
                      </a:lnTo>
                      <a:lnTo>
                        <a:pt x="1153" y="124"/>
                      </a:lnTo>
                      <a:lnTo>
                        <a:pt x="1153" y="127"/>
                      </a:lnTo>
                      <a:lnTo>
                        <a:pt x="1150" y="127"/>
                      </a:lnTo>
                      <a:lnTo>
                        <a:pt x="1150" y="128"/>
                      </a:lnTo>
                      <a:lnTo>
                        <a:pt x="1150" y="128"/>
                      </a:lnTo>
                      <a:lnTo>
                        <a:pt x="1152" y="128"/>
                      </a:lnTo>
                      <a:lnTo>
                        <a:pt x="1152" y="128"/>
                      </a:lnTo>
                      <a:lnTo>
                        <a:pt x="1152" y="128"/>
                      </a:lnTo>
                      <a:lnTo>
                        <a:pt x="1152" y="128"/>
                      </a:lnTo>
                      <a:lnTo>
                        <a:pt x="1152" y="128"/>
                      </a:lnTo>
                      <a:lnTo>
                        <a:pt x="1153" y="128"/>
                      </a:lnTo>
                      <a:lnTo>
                        <a:pt x="1153" y="128"/>
                      </a:lnTo>
                      <a:lnTo>
                        <a:pt x="1153" y="130"/>
                      </a:lnTo>
                      <a:lnTo>
                        <a:pt x="1153" y="130"/>
                      </a:lnTo>
                      <a:lnTo>
                        <a:pt x="1150" y="130"/>
                      </a:lnTo>
                      <a:lnTo>
                        <a:pt x="1150" y="131"/>
                      </a:lnTo>
                      <a:lnTo>
                        <a:pt x="1149" y="131"/>
                      </a:lnTo>
                      <a:lnTo>
                        <a:pt x="1149" y="132"/>
                      </a:lnTo>
                      <a:lnTo>
                        <a:pt x="1148" y="133"/>
                      </a:lnTo>
                      <a:lnTo>
                        <a:pt x="1145" y="133"/>
                      </a:lnTo>
                      <a:lnTo>
                        <a:pt x="1144" y="133"/>
                      </a:lnTo>
                      <a:lnTo>
                        <a:pt x="1144" y="133"/>
                      </a:lnTo>
                      <a:lnTo>
                        <a:pt x="1144" y="133"/>
                      </a:lnTo>
                      <a:lnTo>
                        <a:pt x="1144" y="131"/>
                      </a:lnTo>
                      <a:lnTo>
                        <a:pt x="1145" y="131"/>
                      </a:lnTo>
                      <a:lnTo>
                        <a:pt x="1146" y="128"/>
                      </a:lnTo>
                      <a:lnTo>
                        <a:pt x="1144" y="128"/>
                      </a:lnTo>
                      <a:lnTo>
                        <a:pt x="1145" y="127"/>
                      </a:lnTo>
                      <a:lnTo>
                        <a:pt x="1146" y="126"/>
                      </a:lnTo>
                      <a:lnTo>
                        <a:pt x="1146" y="126"/>
                      </a:lnTo>
                      <a:lnTo>
                        <a:pt x="1148" y="126"/>
                      </a:lnTo>
                      <a:lnTo>
                        <a:pt x="1150" y="126"/>
                      </a:lnTo>
                      <a:lnTo>
                        <a:pt x="1150" y="123"/>
                      </a:lnTo>
                      <a:close/>
                      <a:moveTo>
                        <a:pt x="3034" y="123"/>
                      </a:moveTo>
                      <a:lnTo>
                        <a:pt x="3035" y="123"/>
                      </a:lnTo>
                      <a:lnTo>
                        <a:pt x="3035" y="123"/>
                      </a:lnTo>
                      <a:lnTo>
                        <a:pt x="3034" y="123"/>
                      </a:lnTo>
                      <a:lnTo>
                        <a:pt x="3034" y="123"/>
                      </a:lnTo>
                      <a:lnTo>
                        <a:pt x="3034" y="123"/>
                      </a:lnTo>
                      <a:close/>
                      <a:moveTo>
                        <a:pt x="967" y="122"/>
                      </a:moveTo>
                      <a:lnTo>
                        <a:pt x="970" y="122"/>
                      </a:lnTo>
                      <a:lnTo>
                        <a:pt x="971" y="122"/>
                      </a:lnTo>
                      <a:lnTo>
                        <a:pt x="972" y="123"/>
                      </a:lnTo>
                      <a:lnTo>
                        <a:pt x="971" y="124"/>
                      </a:lnTo>
                      <a:lnTo>
                        <a:pt x="971" y="124"/>
                      </a:lnTo>
                      <a:lnTo>
                        <a:pt x="971" y="126"/>
                      </a:lnTo>
                      <a:lnTo>
                        <a:pt x="970" y="126"/>
                      </a:lnTo>
                      <a:lnTo>
                        <a:pt x="970" y="124"/>
                      </a:lnTo>
                      <a:lnTo>
                        <a:pt x="966" y="124"/>
                      </a:lnTo>
                      <a:lnTo>
                        <a:pt x="963" y="123"/>
                      </a:lnTo>
                      <a:lnTo>
                        <a:pt x="963" y="122"/>
                      </a:lnTo>
                      <a:lnTo>
                        <a:pt x="967" y="122"/>
                      </a:lnTo>
                      <a:lnTo>
                        <a:pt x="967" y="122"/>
                      </a:lnTo>
                      <a:close/>
                      <a:moveTo>
                        <a:pt x="3039" y="118"/>
                      </a:moveTo>
                      <a:lnTo>
                        <a:pt x="3039" y="119"/>
                      </a:lnTo>
                      <a:lnTo>
                        <a:pt x="3038" y="122"/>
                      </a:lnTo>
                      <a:lnTo>
                        <a:pt x="3037" y="123"/>
                      </a:lnTo>
                      <a:lnTo>
                        <a:pt x="3035" y="123"/>
                      </a:lnTo>
                      <a:lnTo>
                        <a:pt x="3035" y="122"/>
                      </a:lnTo>
                      <a:lnTo>
                        <a:pt x="3037" y="120"/>
                      </a:lnTo>
                      <a:lnTo>
                        <a:pt x="3037" y="118"/>
                      </a:lnTo>
                      <a:lnTo>
                        <a:pt x="3039" y="118"/>
                      </a:lnTo>
                      <a:close/>
                      <a:moveTo>
                        <a:pt x="1114" y="115"/>
                      </a:moveTo>
                      <a:lnTo>
                        <a:pt x="1112" y="118"/>
                      </a:lnTo>
                      <a:lnTo>
                        <a:pt x="1112" y="120"/>
                      </a:lnTo>
                      <a:lnTo>
                        <a:pt x="1115" y="120"/>
                      </a:lnTo>
                      <a:lnTo>
                        <a:pt x="1115" y="122"/>
                      </a:lnTo>
                      <a:lnTo>
                        <a:pt x="1118" y="122"/>
                      </a:lnTo>
                      <a:lnTo>
                        <a:pt x="1118" y="120"/>
                      </a:lnTo>
                      <a:lnTo>
                        <a:pt x="1119" y="120"/>
                      </a:lnTo>
                      <a:lnTo>
                        <a:pt x="1119" y="123"/>
                      </a:lnTo>
                      <a:lnTo>
                        <a:pt x="1128" y="122"/>
                      </a:lnTo>
                      <a:lnTo>
                        <a:pt x="1128" y="123"/>
                      </a:lnTo>
                      <a:lnTo>
                        <a:pt x="1127" y="123"/>
                      </a:lnTo>
                      <a:lnTo>
                        <a:pt x="1127" y="124"/>
                      </a:lnTo>
                      <a:lnTo>
                        <a:pt x="1128" y="126"/>
                      </a:lnTo>
                      <a:lnTo>
                        <a:pt x="1129" y="126"/>
                      </a:lnTo>
                      <a:lnTo>
                        <a:pt x="1128" y="127"/>
                      </a:lnTo>
                      <a:lnTo>
                        <a:pt x="1127" y="128"/>
                      </a:lnTo>
                      <a:lnTo>
                        <a:pt x="1126" y="128"/>
                      </a:lnTo>
                      <a:lnTo>
                        <a:pt x="1124" y="127"/>
                      </a:lnTo>
                      <a:lnTo>
                        <a:pt x="1124" y="127"/>
                      </a:lnTo>
                      <a:lnTo>
                        <a:pt x="1124" y="126"/>
                      </a:lnTo>
                      <a:lnTo>
                        <a:pt x="1124" y="126"/>
                      </a:lnTo>
                      <a:lnTo>
                        <a:pt x="1126" y="124"/>
                      </a:lnTo>
                      <a:lnTo>
                        <a:pt x="1126" y="123"/>
                      </a:lnTo>
                      <a:lnTo>
                        <a:pt x="1124" y="123"/>
                      </a:lnTo>
                      <a:lnTo>
                        <a:pt x="1124" y="124"/>
                      </a:lnTo>
                      <a:lnTo>
                        <a:pt x="1122" y="124"/>
                      </a:lnTo>
                      <a:lnTo>
                        <a:pt x="1122" y="126"/>
                      </a:lnTo>
                      <a:lnTo>
                        <a:pt x="1120" y="126"/>
                      </a:lnTo>
                      <a:lnTo>
                        <a:pt x="1118" y="126"/>
                      </a:lnTo>
                      <a:lnTo>
                        <a:pt x="1115" y="124"/>
                      </a:lnTo>
                      <a:lnTo>
                        <a:pt x="1114" y="124"/>
                      </a:lnTo>
                      <a:lnTo>
                        <a:pt x="1112" y="122"/>
                      </a:lnTo>
                      <a:lnTo>
                        <a:pt x="1110" y="122"/>
                      </a:lnTo>
                      <a:lnTo>
                        <a:pt x="1110" y="119"/>
                      </a:lnTo>
                      <a:lnTo>
                        <a:pt x="1110" y="119"/>
                      </a:lnTo>
                      <a:lnTo>
                        <a:pt x="1110" y="118"/>
                      </a:lnTo>
                      <a:lnTo>
                        <a:pt x="1111" y="118"/>
                      </a:lnTo>
                      <a:lnTo>
                        <a:pt x="1112" y="116"/>
                      </a:lnTo>
                      <a:lnTo>
                        <a:pt x="1112" y="116"/>
                      </a:lnTo>
                      <a:lnTo>
                        <a:pt x="1111" y="116"/>
                      </a:lnTo>
                      <a:lnTo>
                        <a:pt x="1112" y="115"/>
                      </a:lnTo>
                      <a:lnTo>
                        <a:pt x="1114" y="115"/>
                      </a:lnTo>
                      <a:close/>
                      <a:moveTo>
                        <a:pt x="1152" y="114"/>
                      </a:moveTo>
                      <a:lnTo>
                        <a:pt x="1152" y="114"/>
                      </a:lnTo>
                      <a:lnTo>
                        <a:pt x="1150" y="114"/>
                      </a:lnTo>
                      <a:lnTo>
                        <a:pt x="1150" y="116"/>
                      </a:lnTo>
                      <a:lnTo>
                        <a:pt x="1146" y="116"/>
                      </a:lnTo>
                      <a:lnTo>
                        <a:pt x="1145" y="119"/>
                      </a:lnTo>
                      <a:lnTo>
                        <a:pt x="1144" y="119"/>
                      </a:lnTo>
                      <a:lnTo>
                        <a:pt x="1144" y="122"/>
                      </a:lnTo>
                      <a:lnTo>
                        <a:pt x="1143" y="123"/>
                      </a:lnTo>
                      <a:lnTo>
                        <a:pt x="1141" y="124"/>
                      </a:lnTo>
                      <a:lnTo>
                        <a:pt x="1144" y="124"/>
                      </a:lnTo>
                      <a:lnTo>
                        <a:pt x="1143" y="126"/>
                      </a:lnTo>
                      <a:lnTo>
                        <a:pt x="1143" y="127"/>
                      </a:lnTo>
                      <a:lnTo>
                        <a:pt x="1141" y="128"/>
                      </a:lnTo>
                      <a:lnTo>
                        <a:pt x="1140" y="128"/>
                      </a:lnTo>
                      <a:lnTo>
                        <a:pt x="1140" y="131"/>
                      </a:lnTo>
                      <a:lnTo>
                        <a:pt x="1140" y="133"/>
                      </a:lnTo>
                      <a:lnTo>
                        <a:pt x="1141" y="133"/>
                      </a:lnTo>
                      <a:lnTo>
                        <a:pt x="1141" y="133"/>
                      </a:lnTo>
                      <a:lnTo>
                        <a:pt x="1141" y="133"/>
                      </a:lnTo>
                      <a:lnTo>
                        <a:pt x="1141" y="133"/>
                      </a:lnTo>
                      <a:lnTo>
                        <a:pt x="1141" y="133"/>
                      </a:lnTo>
                      <a:lnTo>
                        <a:pt x="1140" y="133"/>
                      </a:lnTo>
                      <a:lnTo>
                        <a:pt x="1140" y="135"/>
                      </a:lnTo>
                      <a:lnTo>
                        <a:pt x="1139" y="135"/>
                      </a:lnTo>
                      <a:lnTo>
                        <a:pt x="1139" y="133"/>
                      </a:lnTo>
                      <a:lnTo>
                        <a:pt x="1137" y="133"/>
                      </a:lnTo>
                      <a:lnTo>
                        <a:pt x="1136" y="132"/>
                      </a:lnTo>
                      <a:lnTo>
                        <a:pt x="1135" y="130"/>
                      </a:lnTo>
                      <a:lnTo>
                        <a:pt x="1135" y="127"/>
                      </a:lnTo>
                      <a:lnTo>
                        <a:pt x="1137" y="126"/>
                      </a:lnTo>
                      <a:lnTo>
                        <a:pt x="1137" y="126"/>
                      </a:lnTo>
                      <a:lnTo>
                        <a:pt x="1136" y="124"/>
                      </a:lnTo>
                      <a:lnTo>
                        <a:pt x="1136" y="123"/>
                      </a:lnTo>
                      <a:lnTo>
                        <a:pt x="1137" y="123"/>
                      </a:lnTo>
                      <a:lnTo>
                        <a:pt x="1139" y="122"/>
                      </a:lnTo>
                      <a:lnTo>
                        <a:pt x="1139" y="122"/>
                      </a:lnTo>
                      <a:lnTo>
                        <a:pt x="1139" y="122"/>
                      </a:lnTo>
                      <a:lnTo>
                        <a:pt x="1139" y="120"/>
                      </a:lnTo>
                      <a:lnTo>
                        <a:pt x="1139" y="122"/>
                      </a:lnTo>
                      <a:lnTo>
                        <a:pt x="1140" y="122"/>
                      </a:lnTo>
                      <a:lnTo>
                        <a:pt x="1140" y="120"/>
                      </a:lnTo>
                      <a:lnTo>
                        <a:pt x="1140" y="120"/>
                      </a:lnTo>
                      <a:lnTo>
                        <a:pt x="1140" y="118"/>
                      </a:lnTo>
                      <a:lnTo>
                        <a:pt x="1141" y="116"/>
                      </a:lnTo>
                      <a:lnTo>
                        <a:pt x="1143" y="114"/>
                      </a:lnTo>
                      <a:lnTo>
                        <a:pt x="1144" y="115"/>
                      </a:lnTo>
                      <a:lnTo>
                        <a:pt x="1145" y="116"/>
                      </a:lnTo>
                      <a:lnTo>
                        <a:pt x="1148" y="115"/>
                      </a:lnTo>
                      <a:lnTo>
                        <a:pt x="1150" y="115"/>
                      </a:lnTo>
                      <a:lnTo>
                        <a:pt x="1152" y="114"/>
                      </a:lnTo>
                      <a:close/>
                      <a:moveTo>
                        <a:pt x="1191" y="110"/>
                      </a:moveTo>
                      <a:lnTo>
                        <a:pt x="1194" y="110"/>
                      </a:lnTo>
                      <a:lnTo>
                        <a:pt x="1194" y="113"/>
                      </a:lnTo>
                      <a:lnTo>
                        <a:pt x="1192" y="114"/>
                      </a:lnTo>
                      <a:lnTo>
                        <a:pt x="1192" y="114"/>
                      </a:lnTo>
                      <a:lnTo>
                        <a:pt x="1192" y="114"/>
                      </a:lnTo>
                      <a:lnTo>
                        <a:pt x="1192" y="114"/>
                      </a:lnTo>
                      <a:lnTo>
                        <a:pt x="1191" y="113"/>
                      </a:lnTo>
                      <a:lnTo>
                        <a:pt x="1191" y="110"/>
                      </a:lnTo>
                      <a:lnTo>
                        <a:pt x="1191" y="110"/>
                      </a:lnTo>
                      <a:lnTo>
                        <a:pt x="1191" y="110"/>
                      </a:lnTo>
                      <a:lnTo>
                        <a:pt x="1191" y="110"/>
                      </a:lnTo>
                      <a:lnTo>
                        <a:pt x="1191" y="110"/>
                      </a:lnTo>
                      <a:lnTo>
                        <a:pt x="1191" y="110"/>
                      </a:lnTo>
                      <a:close/>
                      <a:moveTo>
                        <a:pt x="589" y="109"/>
                      </a:moveTo>
                      <a:lnTo>
                        <a:pt x="589" y="110"/>
                      </a:lnTo>
                      <a:lnTo>
                        <a:pt x="590" y="110"/>
                      </a:lnTo>
                      <a:lnTo>
                        <a:pt x="590" y="110"/>
                      </a:lnTo>
                      <a:lnTo>
                        <a:pt x="587" y="111"/>
                      </a:lnTo>
                      <a:lnTo>
                        <a:pt x="587" y="111"/>
                      </a:lnTo>
                      <a:lnTo>
                        <a:pt x="586" y="111"/>
                      </a:lnTo>
                      <a:lnTo>
                        <a:pt x="586" y="113"/>
                      </a:lnTo>
                      <a:lnTo>
                        <a:pt x="586" y="113"/>
                      </a:lnTo>
                      <a:lnTo>
                        <a:pt x="586" y="113"/>
                      </a:lnTo>
                      <a:lnTo>
                        <a:pt x="585" y="114"/>
                      </a:lnTo>
                      <a:lnTo>
                        <a:pt x="585" y="111"/>
                      </a:lnTo>
                      <a:lnTo>
                        <a:pt x="586" y="110"/>
                      </a:lnTo>
                      <a:lnTo>
                        <a:pt x="589" y="109"/>
                      </a:lnTo>
                      <a:close/>
                      <a:moveTo>
                        <a:pt x="1136" y="105"/>
                      </a:moveTo>
                      <a:lnTo>
                        <a:pt x="1136" y="106"/>
                      </a:lnTo>
                      <a:lnTo>
                        <a:pt x="1133" y="107"/>
                      </a:lnTo>
                      <a:lnTo>
                        <a:pt x="1133" y="107"/>
                      </a:lnTo>
                      <a:lnTo>
                        <a:pt x="1131" y="109"/>
                      </a:lnTo>
                      <a:lnTo>
                        <a:pt x="1131" y="107"/>
                      </a:lnTo>
                      <a:lnTo>
                        <a:pt x="1133" y="106"/>
                      </a:lnTo>
                      <a:lnTo>
                        <a:pt x="1133" y="106"/>
                      </a:lnTo>
                      <a:lnTo>
                        <a:pt x="1136" y="105"/>
                      </a:lnTo>
                      <a:close/>
                      <a:moveTo>
                        <a:pt x="3058" y="96"/>
                      </a:moveTo>
                      <a:lnTo>
                        <a:pt x="3058" y="96"/>
                      </a:lnTo>
                      <a:lnTo>
                        <a:pt x="3058" y="97"/>
                      </a:lnTo>
                      <a:lnTo>
                        <a:pt x="3058" y="97"/>
                      </a:lnTo>
                      <a:lnTo>
                        <a:pt x="3058" y="97"/>
                      </a:lnTo>
                      <a:lnTo>
                        <a:pt x="3058" y="96"/>
                      </a:lnTo>
                      <a:close/>
                      <a:moveTo>
                        <a:pt x="3064" y="86"/>
                      </a:moveTo>
                      <a:lnTo>
                        <a:pt x="3064" y="88"/>
                      </a:lnTo>
                      <a:lnTo>
                        <a:pt x="3064" y="89"/>
                      </a:lnTo>
                      <a:lnTo>
                        <a:pt x="3063" y="89"/>
                      </a:lnTo>
                      <a:lnTo>
                        <a:pt x="3063" y="89"/>
                      </a:lnTo>
                      <a:lnTo>
                        <a:pt x="3063" y="88"/>
                      </a:lnTo>
                      <a:lnTo>
                        <a:pt x="3063" y="88"/>
                      </a:lnTo>
                      <a:lnTo>
                        <a:pt x="3063" y="88"/>
                      </a:lnTo>
                      <a:lnTo>
                        <a:pt x="3064" y="86"/>
                      </a:lnTo>
                      <a:close/>
                      <a:moveTo>
                        <a:pt x="1109" y="77"/>
                      </a:moveTo>
                      <a:lnTo>
                        <a:pt x="1112" y="77"/>
                      </a:lnTo>
                      <a:lnTo>
                        <a:pt x="1115" y="78"/>
                      </a:lnTo>
                      <a:lnTo>
                        <a:pt x="1119" y="80"/>
                      </a:lnTo>
                      <a:lnTo>
                        <a:pt x="1123" y="81"/>
                      </a:lnTo>
                      <a:lnTo>
                        <a:pt x="1123" y="81"/>
                      </a:lnTo>
                      <a:lnTo>
                        <a:pt x="1124" y="81"/>
                      </a:lnTo>
                      <a:lnTo>
                        <a:pt x="1124" y="82"/>
                      </a:lnTo>
                      <a:lnTo>
                        <a:pt x="1124" y="82"/>
                      </a:lnTo>
                      <a:lnTo>
                        <a:pt x="1126" y="84"/>
                      </a:lnTo>
                      <a:lnTo>
                        <a:pt x="1126" y="84"/>
                      </a:lnTo>
                      <a:lnTo>
                        <a:pt x="1127" y="85"/>
                      </a:lnTo>
                      <a:lnTo>
                        <a:pt x="1127" y="85"/>
                      </a:lnTo>
                      <a:lnTo>
                        <a:pt x="1129" y="86"/>
                      </a:lnTo>
                      <a:lnTo>
                        <a:pt x="1131" y="88"/>
                      </a:lnTo>
                      <a:lnTo>
                        <a:pt x="1131" y="88"/>
                      </a:lnTo>
                      <a:lnTo>
                        <a:pt x="1132" y="88"/>
                      </a:lnTo>
                      <a:lnTo>
                        <a:pt x="1132" y="88"/>
                      </a:lnTo>
                      <a:lnTo>
                        <a:pt x="1132" y="89"/>
                      </a:lnTo>
                      <a:lnTo>
                        <a:pt x="1132" y="89"/>
                      </a:lnTo>
                      <a:lnTo>
                        <a:pt x="1131" y="90"/>
                      </a:lnTo>
                      <a:lnTo>
                        <a:pt x="1128" y="90"/>
                      </a:lnTo>
                      <a:lnTo>
                        <a:pt x="1127" y="89"/>
                      </a:lnTo>
                      <a:lnTo>
                        <a:pt x="1123" y="89"/>
                      </a:lnTo>
                      <a:lnTo>
                        <a:pt x="1123" y="88"/>
                      </a:lnTo>
                      <a:lnTo>
                        <a:pt x="1115" y="85"/>
                      </a:lnTo>
                      <a:lnTo>
                        <a:pt x="1115" y="84"/>
                      </a:lnTo>
                      <a:lnTo>
                        <a:pt x="1115" y="84"/>
                      </a:lnTo>
                      <a:lnTo>
                        <a:pt x="1112" y="81"/>
                      </a:lnTo>
                      <a:lnTo>
                        <a:pt x="1111" y="80"/>
                      </a:lnTo>
                      <a:lnTo>
                        <a:pt x="1109" y="80"/>
                      </a:lnTo>
                      <a:lnTo>
                        <a:pt x="1109" y="77"/>
                      </a:lnTo>
                      <a:close/>
                      <a:moveTo>
                        <a:pt x="570" y="75"/>
                      </a:moveTo>
                      <a:lnTo>
                        <a:pt x="570" y="75"/>
                      </a:lnTo>
                      <a:lnTo>
                        <a:pt x="572" y="76"/>
                      </a:lnTo>
                      <a:lnTo>
                        <a:pt x="573" y="77"/>
                      </a:lnTo>
                      <a:lnTo>
                        <a:pt x="574" y="80"/>
                      </a:lnTo>
                      <a:lnTo>
                        <a:pt x="572" y="78"/>
                      </a:lnTo>
                      <a:lnTo>
                        <a:pt x="570" y="77"/>
                      </a:lnTo>
                      <a:lnTo>
                        <a:pt x="570" y="75"/>
                      </a:lnTo>
                      <a:close/>
                      <a:moveTo>
                        <a:pt x="3076" y="73"/>
                      </a:moveTo>
                      <a:lnTo>
                        <a:pt x="3076" y="75"/>
                      </a:lnTo>
                      <a:lnTo>
                        <a:pt x="3076" y="75"/>
                      </a:lnTo>
                      <a:lnTo>
                        <a:pt x="3076" y="75"/>
                      </a:lnTo>
                      <a:lnTo>
                        <a:pt x="3076" y="76"/>
                      </a:lnTo>
                      <a:lnTo>
                        <a:pt x="3073" y="77"/>
                      </a:lnTo>
                      <a:lnTo>
                        <a:pt x="3072" y="77"/>
                      </a:lnTo>
                      <a:lnTo>
                        <a:pt x="3070" y="78"/>
                      </a:lnTo>
                      <a:lnTo>
                        <a:pt x="3068" y="76"/>
                      </a:lnTo>
                      <a:lnTo>
                        <a:pt x="3072" y="76"/>
                      </a:lnTo>
                      <a:lnTo>
                        <a:pt x="3073" y="75"/>
                      </a:lnTo>
                      <a:lnTo>
                        <a:pt x="3076" y="73"/>
                      </a:lnTo>
                      <a:close/>
                      <a:moveTo>
                        <a:pt x="895" y="73"/>
                      </a:moveTo>
                      <a:lnTo>
                        <a:pt x="896" y="75"/>
                      </a:lnTo>
                      <a:lnTo>
                        <a:pt x="898" y="77"/>
                      </a:lnTo>
                      <a:lnTo>
                        <a:pt x="899" y="80"/>
                      </a:lnTo>
                      <a:lnTo>
                        <a:pt x="899" y="82"/>
                      </a:lnTo>
                      <a:lnTo>
                        <a:pt x="899" y="82"/>
                      </a:lnTo>
                      <a:lnTo>
                        <a:pt x="898" y="84"/>
                      </a:lnTo>
                      <a:lnTo>
                        <a:pt x="896" y="84"/>
                      </a:lnTo>
                      <a:lnTo>
                        <a:pt x="896" y="82"/>
                      </a:lnTo>
                      <a:lnTo>
                        <a:pt x="895" y="82"/>
                      </a:lnTo>
                      <a:lnTo>
                        <a:pt x="894" y="82"/>
                      </a:lnTo>
                      <a:lnTo>
                        <a:pt x="894" y="82"/>
                      </a:lnTo>
                      <a:lnTo>
                        <a:pt x="893" y="81"/>
                      </a:lnTo>
                      <a:lnTo>
                        <a:pt x="893" y="81"/>
                      </a:lnTo>
                      <a:lnTo>
                        <a:pt x="894" y="81"/>
                      </a:lnTo>
                      <a:lnTo>
                        <a:pt x="894" y="80"/>
                      </a:lnTo>
                      <a:lnTo>
                        <a:pt x="893" y="80"/>
                      </a:lnTo>
                      <a:lnTo>
                        <a:pt x="893" y="81"/>
                      </a:lnTo>
                      <a:lnTo>
                        <a:pt x="891" y="81"/>
                      </a:lnTo>
                      <a:lnTo>
                        <a:pt x="890" y="78"/>
                      </a:lnTo>
                      <a:lnTo>
                        <a:pt x="891" y="77"/>
                      </a:lnTo>
                      <a:lnTo>
                        <a:pt x="891" y="75"/>
                      </a:lnTo>
                      <a:lnTo>
                        <a:pt x="893" y="75"/>
                      </a:lnTo>
                      <a:lnTo>
                        <a:pt x="894" y="73"/>
                      </a:lnTo>
                      <a:lnTo>
                        <a:pt x="895" y="73"/>
                      </a:lnTo>
                      <a:close/>
                      <a:moveTo>
                        <a:pt x="561" y="72"/>
                      </a:moveTo>
                      <a:lnTo>
                        <a:pt x="564" y="72"/>
                      </a:lnTo>
                      <a:lnTo>
                        <a:pt x="564" y="73"/>
                      </a:lnTo>
                      <a:lnTo>
                        <a:pt x="563" y="73"/>
                      </a:lnTo>
                      <a:lnTo>
                        <a:pt x="563" y="72"/>
                      </a:lnTo>
                      <a:lnTo>
                        <a:pt x="561" y="72"/>
                      </a:lnTo>
                      <a:lnTo>
                        <a:pt x="561" y="72"/>
                      </a:lnTo>
                      <a:close/>
                      <a:moveTo>
                        <a:pt x="1669" y="71"/>
                      </a:moveTo>
                      <a:lnTo>
                        <a:pt x="1671" y="71"/>
                      </a:lnTo>
                      <a:lnTo>
                        <a:pt x="1671" y="71"/>
                      </a:lnTo>
                      <a:lnTo>
                        <a:pt x="1670" y="71"/>
                      </a:lnTo>
                      <a:lnTo>
                        <a:pt x="1670" y="72"/>
                      </a:lnTo>
                      <a:lnTo>
                        <a:pt x="1670" y="72"/>
                      </a:lnTo>
                      <a:lnTo>
                        <a:pt x="1669" y="72"/>
                      </a:lnTo>
                      <a:lnTo>
                        <a:pt x="1669" y="71"/>
                      </a:lnTo>
                      <a:close/>
                      <a:moveTo>
                        <a:pt x="539" y="65"/>
                      </a:moveTo>
                      <a:lnTo>
                        <a:pt x="539" y="67"/>
                      </a:lnTo>
                      <a:lnTo>
                        <a:pt x="542" y="67"/>
                      </a:lnTo>
                      <a:lnTo>
                        <a:pt x="543" y="68"/>
                      </a:lnTo>
                      <a:lnTo>
                        <a:pt x="548" y="69"/>
                      </a:lnTo>
                      <a:lnTo>
                        <a:pt x="548" y="69"/>
                      </a:lnTo>
                      <a:lnTo>
                        <a:pt x="551" y="69"/>
                      </a:lnTo>
                      <a:lnTo>
                        <a:pt x="551" y="71"/>
                      </a:lnTo>
                      <a:lnTo>
                        <a:pt x="552" y="71"/>
                      </a:lnTo>
                      <a:lnTo>
                        <a:pt x="555" y="71"/>
                      </a:lnTo>
                      <a:lnTo>
                        <a:pt x="557" y="71"/>
                      </a:lnTo>
                      <a:lnTo>
                        <a:pt x="559" y="71"/>
                      </a:lnTo>
                      <a:lnTo>
                        <a:pt x="560" y="71"/>
                      </a:lnTo>
                      <a:lnTo>
                        <a:pt x="560" y="72"/>
                      </a:lnTo>
                      <a:lnTo>
                        <a:pt x="563" y="73"/>
                      </a:lnTo>
                      <a:lnTo>
                        <a:pt x="563" y="75"/>
                      </a:lnTo>
                      <a:lnTo>
                        <a:pt x="564" y="76"/>
                      </a:lnTo>
                      <a:lnTo>
                        <a:pt x="567" y="76"/>
                      </a:lnTo>
                      <a:lnTo>
                        <a:pt x="567" y="80"/>
                      </a:lnTo>
                      <a:lnTo>
                        <a:pt x="577" y="82"/>
                      </a:lnTo>
                      <a:lnTo>
                        <a:pt x="580" y="86"/>
                      </a:lnTo>
                      <a:lnTo>
                        <a:pt x="581" y="86"/>
                      </a:lnTo>
                      <a:lnTo>
                        <a:pt x="581" y="88"/>
                      </a:lnTo>
                      <a:lnTo>
                        <a:pt x="582" y="89"/>
                      </a:lnTo>
                      <a:lnTo>
                        <a:pt x="584" y="90"/>
                      </a:lnTo>
                      <a:lnTo>
                        <a:pt x="584" y="92"/>
                      </a:lnTo>
                      <a:lnTo>
                        <a:pt x="584" y="92"/>
                      </a:lnTo>
                      <a:lnTo>
                        <a:pt x="585" y="92"/>
                      </a:lnTo>
                      <a:lnTo>
                        <a:pt x="586" y="93"/>
                      </a:lnTo>
                      <a:lnTo>
                        <a:pt x="586" y="94"/>
                      </a:lnTo>
                      <a:lnTo>
                        <a:pt x="586" y="96"/>
                      </a:lnTo>
                      <a:lnTo>
                        <a:pt x="584" y="96"/>
                      </a:lnTo>
                      <a:lnTo>
                        <a:pt x="584" y="96"/>
                      </a:lnTo>
                      <a:lnTo>
                        <a:pt x="584" y="96"/>
                      </a:lnTo>
                      <a:lnTo>
                        <a:pt x="582" y="96"/>
                      </a:lnTo>
                      <a:lnTo>
                        <a:pt x="582" y="96"/>
                      </a:lnTo>
                      <a:lnTo>
                        <a:pt x="581" y="96"/>
                      </a:lnTo>
                      <a:lnTo>
                        <a:pt x="581" y="94"/>
                      </a:lnTo>
                      <a:lnTo>
                        <a:pt x="573" y="94"/>
                      </a:lnTo>
                      <a:lnTo>
                        <a:pt x="572" y="93"/>
                      </a:lnTo>
                      <a:lnTo>
                        <a:pt x="569" y="93"/>
                      </a:lnTo>
                      <a:lnTo>
                        <a:pt x="569" y="92"/>
                      </a:lnTo>
                      <a:lnTo>
                        <a:pt x="568" y="92"/>
                      </a:lnTo>
                      <a:lnTo>
                        <a:pt x="567" y="90"/>
                      </a:lnTo>
                      <a:lnTo>
                        <a:pt x="565" y="90"/>
                      </a:lnTo>
                      <a:lnTo>
                        <a:pt x="565" y="89"/>
                      </a:lnTo>
                      <a:lnTo>
                        <a:pt x="565" y="88"/>
                      </a:lnTo>
                      <a:lnTo>
                        <a:pt x="567" y="88"/>
                      </a:lnTo>
                      <a:lnTo>
                        <a:pt x="565" y="86"/>
                      </a:lnTo>
                      <a:lnTo>
                        <a:pt x="563" y="86"/>
                      </a:lnTo>
                      <a:lnTo>
                        <a:pt x="563" y="86"/>
                      </a:lnTo>
                      <a:lnTo>
                        <a:pt x="560" y="85"/>
                      </a:lnTo>
                      <a:lnTo>
                        <a:pt x="560" y="84"/>
                      </a:lnTo>
                      <a:lnTo>
                        <a:pt x="560" y="82"/>
                      </a:lnTo>
                      <a:lnTo>
                        <a:pt x="559" y="82"/>
                      </a:lnTo>
                      <a:lnTo>
                        <a:pt x="557" y="82"/>
                      </a:lnTo>
                      <a:lnTo>
                        <a:pt x="557" y="81"/>
                      </a:lnTo>
                      <a:lnTo>
                        <a:pt x="556" y="81"/>
                      </a:lnTo>
                      <a:lnTo>
                        <a:pt x="556" y="81"/>
                      </a:lnTo>
                      <a:lnTo>
                        <a:pt x="552" y="82"/>
                      </a:lnTo>
                      <a:lnTo>
                        <a:pt x="552" y="81"/>
                      </a:lnTo>
                      <a:lnTo>
                        <a:pt x="551" y="81"/>
                      </a:lnTo>
                      <a:lnTo>
                        <a:pt x="552" y="80"/>
                      </a:lnTo>
                      <a:lnTo>
                        <a:pt x="552" y="80"/>
                      </a:lnTo>
                      <a:lnTo>
                        <a:pt x="552" y="77"/>
                      </a:lnTo>
                      <a:lnTo>
                        <a:pt x="550" y="76"/>
                      </a:lnTo>
                      <a:lnTo>
                        <a:pt x="547" y="76"/>
                      </a:lnTo>
                      <a:lnTo>
                        <a:pt x="546" y="76"/>
                      </a:lnTo>
                      <a:lnTo>
                        <a:pt x="546" y="77"/>
                      </a:lnTo>
                      <a:lnTo>
                        <a:pt x="546" y="77"/>
                      </a:lnTo>
                      <a:lnTo>
                        <a:pt x="544" y="76"/>
                      </a:lnTo>
                      <a:lnTo>
                        <a:pt x="543" y="76"/>
                      </a:lnTo>
                      <a:lnTo>
                        <a:pt x="543" y="75"/>
                      </a:lnTo>
                      <a:lnTo>
                        <a:pt x="543" y="75"/>
                      </a:lnTo>
                      <a:lnTo>
                        <a:pt x="543" y="75"/>
                      </a:lnTo>
                      <a:lnTo>
                        <a:pt x="543" y="76"/>
                      </a:lnTo>
                      <a:lnTo>
                        <a:pt x="539" y="77"/>
                      </a:lnTo>
                      <a:lnTo>
                        <a:pt x="539" y="76"/>
                      </a:lnTo>
                      <a:lnTo>
                        <a:pt x="539" y="76"/>
                      </a:lnTo>
                      <a:lnTo>
                        <a:pt x="538" y="75"/>
                      </a:lnTo>
                      <a:lnTo>
                        <a:pt x="538" y="72"/>
                      </a:lnTo>
                      <a:lnTo>
                        <a:pt x="538" y="72"/>
                      </a:lnTo>
                      <a:lnTo>
                        <a:pt x="538" y="72"/>
                      </a:lnTo>
                      <a:lnTo>
                        <a:pt x="538" y="71"/>
                      </a:lnTo>
                      <a:lnTo>
                        <a:pt x="536" y="69"/>
                      </a:lnTo>
                      <a:lnTo>
                        <a:pt x="536" y="68"/>
                      </a:lnTo>
                      <a:lnTo>
                        <a:pt x="536" y="67"/>
                      </a:lnTo>
                      <a:lnTo>
                        <a:pt x="538" y="65"/>
                      </a:lnTo>
                      <a:lnTo>
                        <a:pt x="539" y="65"/>
                      </a:lnTo>
                      <a:close/>
                      <a:moveTo>
                        <a:pt x="1187" y="65"/>
                      </a:moveTo>
                      <a:lnTo>
                        <a:pt x="1188" y="65"/>
                      </a:lnTo>
                      <a:lnTo>
                        <a:pt x="1188" y="65"/>
                      </a:lnTo>
                      <a:lnTo>
                        <a:pt x="1187" y="65"/>
                      </a:lnTo>
                      <a:lnTo>
                        <a:pt x="1187" y="65"/>
                      </a:lnTo>
                      <a:lnTo>
                        <a:pt x="1187" y="65"/>
                      </a:lnTo>
                      <a:close/>
                      <a:moveTo>
                        <a:pt x="3276" y="61"/>
                      </a:moveTo>
                      <a:lnTo>
                        <a:pt x="3278" y="61"/>
                      </a:lnTo>
                      <a:lnTo>
                        <a:pt x="3278" y="63"/>
                      </a:lnTo>
                      <a:lnTo>
                        <a:pt x="3279" y="63"/>
                      </a:lnTo>
                      <a:lnTo>
                        <a:pt x="3279" y="63"/>
                      </a:lnTo>
                      <a:lnTo>
                        <a:pt x="3279" y="64"/>
                      </a:lnTo>
                      <a:lnTo>
                        <a:pt x="3276" y="64"/>
                      </a:lnTo>
                      <a:lnTo>
                        <a:pt x="3276" y="63"/>
                      </a:lnTo>
                      <a:lnTo>
                        <a:pt x="3276" y="63"/>
                      </a:lnTo>
                      <a:lnTo>
                        <a:pt x="3276" y="63"/>
                      </a:lnTo>
                      <a:lnTo>
                        <a:pt x="3276" y="61"/>
                      </a:lnTo>
                      <a:close/>
                      <a:moveTo>
                        <a:pt x="1043" y="61"/>
                      </a:moveTo>
                      <a:lnTo>
                        <a:pt x="1043" y="63"/>
                      </a:lnTo>
                      <a:lnTo>
                        <a:pt x="1042" y="64"/>
                      </a:lnTo>
                      <a:lnTo>
                        <a:pt x="1040" y="65"/>
                      </a:lnTo>
                      <a:lnTo>
                        <a:pt x="1039" y="65"/>
                      </a:lnTo>
                      <a:lnTo>
                        <a:pt x="1040" y="63"/>
                      </a:lnTo>
                      <a:lnTo>
                        <a:pt x="1043" y="61"/>
                      </a:lnTo>
                      <a:close/>
                      <a:moveTo>
                        <a:pt x="1716" y="59"/>
                      </a:moveTo>
                      <a:lnTo>
                        <a:pt x="1720" y="60"/>
                      </a:lnTo>
                      <a:lnTo>
                        <a:pt x="1720" y="60"/>
                      </a:lnTo>
                      <a:lnTo>
                        <a:pt x="1720" y="61"/>
                      </a:lnTo>
                      <a:lnTo>
                        <a:pt x="1720" y="61"/>
                      </a:lnTo>
                      <a:lnTo>
                        <a:pt x="1720" y="61"/>
                      </a:lnTo>
                      <a:lnTo>
                        <a:pt x="1717" y="61"/>
                      </a:lnTo>
                      <a:lnTo>
                        <a:pt x="1716" y="61"/>
                      </a:lnTo>
                      <a:lnTo>
                        <a:pt x="1716" y="60"/>
                      </a:lnTo>
                      <a:lnTo>
                        <a:pt x="1716" y="59"/>
                      </a:lnTo>
                      <a:close/>
                      <a:moveTo>
                        <a:pt x="1037" y="59"/>
                      </a:moveTo>
                      <a:lnTo>
                        <a:pt x="1038" y="59"/>
                      </a:lnTo>
                      <a:lnTo>
                        <a:pt x="1038" y="59"/>
                      </a:lnTo>
                      <a:lnTo>
                        <a:pt x="1038" y="59"/>
                      </a:lnTo>
                      <a:lnTo>
                        <a:pt x="1039" y="59"/>
                      </a:lnTo>
                      <a:lnTo>
                        <a:pt x="1038" y="61"/>
                      </a:lnTo>
                      <a:lnTo>
                        <a:pt x="1037" y="63"/>
                      </a:lnTo>
                      <a:lnTo>
                        <a:pt x="1037" y="64"/>
                      </a:lnTo>
                      <a:lnTo>
                        <a:pt x="1034" y="65"/>
                      </a:lnTo>
                      <a:lnTo>
                        <a:pt x="1034" y="67"/>
                      </a:lnTo>
                      <a:lnTo>
                        <a:pt x="1033" y="67"/>
                      </a:lnTo>
                      <a:lnTo>
                        <a:pt x="1033" y="67"/>
                      </a:lnTo>
                      <a:lnTo>
                        <a:pt x="1031" y="67"/>
                      </a:lnTo>
                      <a:lnTo>
                        <a:pt x="1031" y="68"/>
                      </a:lnTo>
                      <a:lnTo>
                        <a:pt x="1031" y="68"/>
                      </a:lnTo>
                      <a:lnTo>
                        <a:pt x="1030" y="68"/>
                      </a:lnTo>
                      <a:lnTo>
                        <a:pt x="1026" y="68"/>
                      </a:lnTo>
                      <a:lnTo>
                        <a:pt x="1026" y="67"/>
                      </a:lnTo>
                      <a:lnTo>
                        <a:pt x="1029" y="67"/>
                      </a:lnTo>
                      <a:lnTo>
                        <a:pt x="1030" y="64"/>
                      </a:lnTo>
                      <a:lnTo>
                        <a:pt x="1031" y="63"/>
                      </a:lnTo>
                      <a:lnTo>
                        <a:pt x="1033" y="61"/>
                      </a:lnTo>
                      <a:lnTo>
                        <a:pt x="1035" y="60"/>
                      </a:lnTo>
                      <a:lnTo>
                        <a:pt x="1037" y="59"/>
                      </a:lnTo>
                      <a:close/>
                      <a:moveTo>
                        <a:pt x="3312" y="58"/>
                      </a:moveTo>
                      <a:lnTo>
                        <a:pt x="3312" y="58"/>
                      </a:lnTo>
                      <a:lnTo>
                        <a:pt x="3313" y="59"/>
                      </a:lnTo>
                      <a:lnTo>
                        <a:pt x="3312" y="59"/>
                      </a:lnTo>
                      <a:lnTo>
                        <a:pt x="3312" y="59"/>
                      </a:lnTo>
                      <a:lnTo>
                        <a:pt x="3312" y="60"/>
                      </a:lnTo>
                      <a:lnTo>
                        <a:pt x="3309" y="60"/>
                      </a:lnTo>
                      <a:lnTo>
                        <a:pt x="3309" y="59"/>
                      </a:lnTo>
                      <a:lnTo>
                        <a:pt x="3310" y="59"/>
                      </a:lnTo>
                      <a:lnTo>
                        <a:pt x="3310" y="59"/>
                      </a:lnTo>
                      <a:lnTo>
                        <a:pt x="3312" y="58"/>
                      </a:lnTo>
                      <a:close/>
                      <a:moveTo>
                        <a:pt x="3304" y="58"/>
                      </a:moveTo>
                      <a:lnTo>
                        <a:pt x="3305" y="58"/>
                      </a:lnTo>
                      <a:lnTo>
                        <a:pt x="3306" y="59"/>
                      </a:lnTo>
                      <a:lnTo>
                        <a:pt x="3308" y="59"/>
                      </a:lnTo>
                      <a:lnTo>
                        <a:pt x="3308" y="59"/>
                      </a:lnTo>
                      <a:lnTo>
                        <a:pt x="3308" y="61"/>
                      </a:lnTo>
                      <a:lnTo>
                        <a:pt x="3304" y="61"/>
                      </a:lnTo>
                      <a:lnTo>
                        <a:pt x="3304" y="58"/>
                      </a:lnTo>
                      <a:close/>
                      <a:moveTo>
                        <a:pt x="1183" y="55"/>
                      </a:moveTo>
                      <a:lnTo>
                        <a:pt x="1183" y="56"/>
                      </a:lnTo>
                      <a:lnTo>
                        <a:pt x="1184" y="56"/>
                      </a:lnTo>
                      <a:lnTo>
                        <a:pt x="1186" y="56"/>
                      </a:lnTo>
                      <a:lnTo>
                        <a:pt x="1186" y="56"/>
                      </a:lnTo>
                      <a:lnTo>
                        <a:pt x="1188" y="55"/>
                      </a:lnTo>
                      <a:lnTo>
                        <a:pt x="1188" y="58"/>
                      </a:lnTo>
                      <a:lnTo>
                        <a:pt x="1187" y="58"/>
                      </a:lnTo>
                      <a:lnTo>
                        <a:pt x="1186" y="58"/>
                      </a:lnTo>
                      <a:lnTo>
                        <a:pt x="1186" y="59"/>
                      </a:lnTo>
                      <a:lnTo>
                        <a:pt x="1183" y="59"/>
                      </a:lnTo>
                      <a:lnTo>
                        <a:pt x="1183" y="60"/>
                      </a:lnTo>
                      <a:lnTo>
                        <a:pt x="1186" y="60"/>
                      </a:lnTo>
                      <a:lnTo>
                        <a:pt x="1186" y="63"/>
                      </a:lnTo>
                      <a:lnTo>
                        <a:pt x="1184" y="64"/>
                      </a:lnTo>
                      <a:lnTo>
                        <a:pt x="1183" y="64"/>
                      </a:lnTo>
                      <a:lnTo>
                        <a:pt x="1183" y="65"/>
                      </a:lnTo>
                      <a:lnTo>
                        <a:pt x="1181" y="64"/>
                      </a:lnTo>
                      <a:lnTo>
                        <a:pt x="1181" y="71"/>
                      </a:lnTo>
                      <a:lnTo>
                        <a:pt x="1178" y="72"/>
                      </a:lnTo>
                      <a:lnTo>
                        <a:pt x="1178" y="75"/>
                      </a:lnTo>
                      <a:lnTo>
                        <a:pt x="1178" y="75"/>
                      </a:lnTo>
                      <a:lnTo>
                        <a:pt x="1178" y="76"/>
                      </a:lnTo>
                      <a:lnTo>
                        <a:pt x="1178" y="76"/>
                      </a:lnTo>
                      <a:lnTo>
                        <a:pt x="1178" y="76"/>
                      </a:lnTo>
                      <a:lnTo>
                        <a:pt x="1178" y="77"/>
                      </a:lnTo>
                      <a:lnTo>
                        <a:pt x="1178" y="77"/>
                      </a:lnTo>
                      <a:lnTo>
                        <a:pt x="1179" y="80"/>
                      </a:lnTo>
                      <a:lnTo>
                        <a:pt x="1178" y="80"/>
                      </a:lnTo>
                      <a:lnTo>
                        <a:pt x="1178" y="81"/>
                      </a:lnTo>
                      <a:lnTo>
                        <a:pt x="1178" y="81"/>
                      </a:lnTo>
                      <a:lnTo>
                        <a:pt x="1178" y="81"/>
                      </a:lnTo>
                      <a:lnTo>
                        <a:pt x="1178" y="81"/>
                      </a:lnTo>
                      <a:lnTo>
                        <a:pt x="1178" y="81"/>
                      </a:lnTo>
                      <a:lnTo>
                        <a:pt x="1179" y="81"/>
                      </a:lnTo>
                      <a:lnTo>
                        <a:pt x="1179" y="81"/>
                      </a:lnTo>
                      <a:lnTo>
                        <a:pt x="1179" y="78"/>
                      </a:lnTo>
                      <a:lnTo>
                        <a:pt x="1181" y="78"/>
                      </a:lnTo>
                      <a:lnTo>
                        <a:pt x="1181" y="77"/>
                      </a:lnTo>
                      <a:lnTo>
                        <a:pt x="1182" y="77"/>
                      </a:lnTo>
                      <a:lnTo>
                        <a:pt x="1182" y="76"/>
                      </a:lnTo>
                      <a:lnTo>
                        <a:pt x="1183" y="76"/>
                      </a:lnTo>
                      <a:lnTo>
                        <a:pt x="1183" y="75"/>
                      </a:lnTo>
                      <a:lnTo>
                        <a:pt x="1184" y="75"/>
                      </a:lnTo>
                      <a:lnTo>
                        <a:pt x="1184" y="76"/>
                      </a:lnTo>
                      <a:lnTo>
                        <a:pt x="1187" y="76"/>
                      </a:lnTo>
                      <a:lnTo>
                        <a:pt x="1188" y="77"/>
                      </a:lnTo>
                      <a:lnTo>
                        <a:pt x="1190" y="77"/>
                      </a:lnTo>
                      <a:lnTo>
                        <a:pt x="1188" y="77"/>
                      </a:lnTo>
                      <a:lnTo>
                        <a:pt x="1188" y="77"/>
                      </a:lnTo>
                      <a:lnTo>
                        <a:pt x="1188" y="77"/>
                      </a:lnTo>
                      <a:lnTo>
                        <a:pt x="1188" y="78"/>
                      </a:lnTo>
                      <a:lnTo>
                        <a:pt x="1187" y="80"/>
                      </a:lnTo>
                      <a:lnTo>
                        <a:pt x="1184" y="81"/>
                      </a:lnTo>
                      <a:lnTo>
                        <a:pt x="1187" y="81"/>
                      </a:lnTo>
                      <a:lnTo>
                        <a:pt x="1187" y="81"/>
                      </a:lnTo>
                      <a:lnTo>
                        <a:pt x="1190" y="81"/>
                      </a:lnTo>
                      <a:lnTo>
                        <a:pt x="1188" y="84"/>
                      </a:lnTo>
                      <a:lnTo>
                        <a:pt x="1190" y="84"/>
                      </a:lnTo>
                      <a:lnTo>
                        <a:pt x="1190" y="82"/>
                      </a:lnTo>
                      <a:lnTo>
                        <a:pt x="1192" y="82"/>
                      </a:lnTo>
                      <a:lnTo>
                        <a:pt x="1194" y="85"/>
                      </a:lnTo>
                      <a:lnTo>
                        <a:pt x="1194" y="84"/>
                      </a:lnTo>
                      <a:lnTo>
                        <a:pt x="1194" y="84"/>
                      </a:lnTo>
                      <a:lnTo>
                        <a:pt x="1194" y="84"/>
                      </a:lnTo>
                      <a:lnTo>
                        <a:pt x="1195" y="84"/>
                      </a:lnTo>
                      <a:lnTo>
                        <a:pt x="1194" y="81"/>
                      </a:lnTo>
                      <a:lnTo>
                        <a:pt x="1198" y="82"/>
                      </a:lnTo>
                      <a:lnTo>
                        <a:pt x="1198" y="81"/>
                      </a:lnTo>
                      <a:lnTo>
                        <a:pt x="1199" y="81"/>
                      </a:lnTo>
                      <a:lnTo>
                        <a:pt x="1200" y="80"/>
                      </a:lnTo>
                      <a:lnTo>
                        <a:pt x="1200" y="80"/>
                      </a:lnTo>
                      <a:lnTo>
                        <a:pt x="1200" y="81"/>
                      </a:lnTo>
                      <a:lnTo>
                        <a:pt x="1200" y="81"/>
                      </a:lnTo>
                      <a:lnTo>
                        <a:pt x="1200" y="81"/>
                      </a:lnTo>
                      <a:lnTo>
                        <a:pt x="1200" y="82"/>
                      </a:lnTo>
                      <a:lnTo>
                        <a:pt x="1204" y="82"/>
                      </a:lnTo>
                      <a:lnTo>
                        <a:pt x="1204" y="80"/>
                      </a:lnTo>
                      <a:lnTo>
                        <a:pt x="1205" y="80"/>
                      </a:lnTo>
                      <a:lnTo>
                        <a:pt x="1207" y="81"/>
                      </a:lnTo>
                      <a:lnTo>
                        <a:pt x="1208" y="82"/>
                      </a:lnTo>
                      <a:lnTo>
                        <a:pt x="1208" y="84"/>
                      </a:lnTo>
                      <a:lnTo>
                        <a:pt x="1207" y="86"/>
                      </a:lnTo>
                      <a:lnTo>
                        <a:pt x="1205" y="88"/>
                      </a:lnTo>
                      <a:lnTo>
                        <a:pt x="1204" y="88"/>
                      </a:lnTo>
                      <a:lnTo>
                        <a:pt x="1205" y="89"/>
                      </a:lnTo>
                      <a:lnTo>
                        <a:pt x="1205" y="89"/>
                      </a:lnTo>
                      <a:lnTo>
                        <a:pt x="1207" y="89"/>
                      </a:lnTo>
                      <a:lnTo>
                        <a:pt x="1207" y="92"/>
                      </a:lnTo>
                      <a:lnTo>
                        <a:pt x="1208" y="92"/>
                      </a:lnTo>
                      <a:lnTo>
                        <a:pt x="1209" y="90"/>
                      </a:lnTo>
                      <a:lnTo>
                        <a:pt x="1209" y="90"/>
                      </a:lnTo>
                      <a:lnTo>
                        <a:pt x="1209" y="92"/>
                      </a:lnTo>
                      <a:lnTo>
                        <a:pt x="1208" y="93"/>
                      </a:lnTo>
                      <a:lnTo>
                        <a:pt x="1208" y="94"/>
                      </a:lnTo>
                      <a:lnTo>
                        <a:pt x="1209" y="94"/>
                      </a:lnTo>
                      <a:lnTo>
                        <a:pt x="1209" y="96"/>
                      </a:lnTo>
                      <a:lnTo>
                        <a:pt x="1209" y="94"/>
                      </a:lnTo>
                      <a:lnTo>
                        <a:pt x="1211" y="94"/>
                      </a:lnTo>
                      <a:lnTo>
                        <a:pt x="1211" y="94"/>
                      </a:lnTo>
                      <a:lnTo>
                        <a:pt x="1212" y="94"/>
                      </a:lnTo>
                      <a:lnTo>
                        <a:pt x="1212" y="93"/>
                      </a:lnTo>
                      <a:lnTo>
                        <a:pt x="1215" y="94"/>
                      </a:lnTo>
                      <a:lnTo>
                        <a:pt x="1216" y="92"/>
                      </a:lnTo>
                      <a:lnTo>
                        <a:pt x="1216" y="92"/>
                      </a:lnTo>
                      <a:lnTo>
                        <a:pt x="1216" y="93"/>
                      </a:lnTo>
                      <a:lnTo>
                        <a:pt x="1218" y="92"/>
                      </a:lnTo>
                      <a:lnTo>
                        <a:pt x="1218" y="93"/>
                      </a:lnTo>
                      <a:lnTo>
                        <a:pt x="1217" y="94"/>
                      </a:lnTo>
                      <a:lnTo>
                        <a:pt x="1216" y="96"/>
                      </a:lnTo>
                      <a:lnTo>
                        <a:pt x="1215" y="97"/>
                      </a:lnTo>
                      <a:lnTo>
                        <a:pt x="1215" y="98"/>
                      </a:lnTo>
                      <a:lnTo>
                        <a:pt x="1215" y="98"/>
                      </a:lnTo>
                      <a:lnTo>
                        <a:pt x="1216" y="99"/>
                      </a:lnTo>
                      <a:lnTo>
                        <a:pt x="1217" y="99"/>
                      </a:lnTo>
                      <a:lnTo>
                        <a:pt x="1216" y="101"/>
                      </a:lnTo>
                      <a:lnTo>
                        <a:pt x="1215" y="102"/>
                      </a:lnTo>
                      <a:lnTo>
                        <a:pt x="1213" y="102"/>
                      </a:lnTo>
                      <a:lnTo>
                        <a:pt x="1213" y="103"/>
                      </a:lnTo>
                      <a:lnTo>
                        <a:pt x="1215" y="103"/>
                      </a:lnTo>
                      <a:lnTo>
                        <a:pt x="1215" y="105"/>
                      </a:lnTo>
                      <a:lnTo>
                        <a:pt x="1217" y="105"/>
                      </a:lnTo>
                      <a:lnTo>
                        <a:pt x="1218" y="105"/>
                      </a:lnTo>
                      <a:lnTo>
                        <a:pt x="1218" y="101"/>
                      </a:lnTo>
                      <a:lnTo>
                        <a:pt x="1220" y="99"/>
                      </a:lnTo>
                      <a:lnTo>
                        <a:pt x="1221" y="98"/>
                      </a:lnTo>
                      <a:lnTo>
                        <a:pt x="1221" y="97"/>
                      </a:lnTo>
                      <a:lnTo>
                        <a:pt x="1221" y="97"/>
                      </a:lnTo>
                      <a:lnTo>
                        <a:pt x="1221" y="97"/>
                      </a:lnTo>
                      <a:lnTo>
                        <a:pt x="1222" y="97"/>
                      </a:lnTo>
                      <a:lnTo>
                        <a:pt x="1222" y="99"/>
                      </a:lnTo>
                      <a:lnTo>
                        <a:pt x="1221" y="101"/>
                      </a:lnTo>
                      <a:lnTo>
                        <a:pt x="1220" y="102"/>
                      </a:lnTo>
                      <a:lnTo>
                        <a:pt x="1220" y="106"/>
                      </a:lnTo>
                      <a:lnTo>
                        <a:pt x="1222" y="106"/>
                      </a:lnTo>
                      <a:lnTo>
                        <a:pt x="1222" y="106"/>
                      </a:lnTo>
                      <a:lnTo>
                        <a:pt x="1222" y="106"/>
                      </a:lnTo>
                      <a:lnTo>
                        <a:pt x="1224" y="105"/>
                      </a:lnTo>
                      <a:lnTo>
                        <a:pt x="1224" y="103"/>
                      </a:lnTo>
                      <a:lnTo>
                        <a:pt x="1222" y="103"/>
                      </a:lnTo>
                      <a:lnTo>
                        <a:pt x="1224" y="102"/>
                      </a:lnTo>
                      <a:lnTo>
                        <a:pt x="1225" y="102"/>
                      </a:lnTo>
                      <a:lnTo>
                        <a:pt x="1225" y="103"/>
                      </a:lnTo>
                      <a:lnTo>
                        <a:pt x="1224" y="105"/>
                      </a:lnTo>
                      <a:lnTo>
                        <a:pt x="1224" y="105"/>
                      </a:lnTo>
                      <a:lnTo>
                        <a:pt x="1224" y="106"/>
                      </a:lnTo>
                      <a:lnTo>
                        <a:pt x="1222" y="106"/>
                      </a:lnTo>
                      <a:lnTo>
                        <a:pt x="1222" y="110"/>
                      </a:lnTo>
                      <a:lnTo>
                        <a:pt x="1222" y="110"/>
                      </a:lnTo>
                      <a:lnTo>
                        <a:pt x="1222" y="111"/>
                      </a:lnTo>
                      <a:lnTo>
                        <a:pt x="1221" y="113"/>
                      </a:lnTo>
                      <a:lnTo>
                        <a:pt x="1220" y="113"/>
                      </a:lnTo>
                      <a:lnTo>
                        <a:pt x="1217" y="114"/>
                      </a:lnTo>
                      <a:lnTo>
                        <a:pt x="1217" y="114"/>
                      </a:lnTo>
                      <a:lnTo>
                        <a:pt x="1217" y="114"/>
                      </a:lnTo>
                      <a:lnTo>
                        <a:pt x="1216" y="114"/>
                      </a:lnTo>
                      <a:lnTo>
                        <a:pt x="1216" y="113"/>
                      </a:lnTo>
                      <a:lnTo>
                        <a:pt x="1217" y="111"/>
                      </a:lnTo>
                      <a:lnTo>
                        <a:pt x="1217" y="110"/>
                      </a:lnTo>
                      <a:lnTo>
                        <a:pt x="1217" y="110"/>
                      </a:lnTo>
                      <a:lnTo>
                        <a:pt x="1216" y="109"/>
                      </a:lnTo>
                      <a:lnTo>
                        <a:pt x="1215" y="109"/>
                      </a:lnTo>
                      <a:lnTo>
                        <a:pt x="1213" y="110"/>
                      </a:lnTo>
                      <a:lnTo>
                        <a:pt x="1212" y="113"/>
                      </a:lnTo>
                      <a:lnTo>
                        <a:pt x="1212" y="113"/>
                      </a:lnTo>
                      <a:lnTo>
                        <a:pt x="1211" y="113"/>
                      </a:lnTo>
                      <a:lnTo>
                        <a:pt x="1211" y="113"/>
                      </a:lnTo>
                      <a:lnTo>
                        <a:pt x="1211" y="113"/>
                      </a:lnTo>
                      <a:lnTo>
                        <a:pt x="1211" y="107"/>
                      </a:lnTo>
                      <a:lnTo>
                        <a:pt x="1212" y="107"/>
                      </a:lnTo>
                      <a:lnTo>
                        <a:pt x="1213" y="107"/>
                      </a:lnTo>
                      <a:lnTo>
                        <a:pt x="1213" y="107"/>
                      </a:lnTo>
                      <a:lnTo>
                        <a:pt x="1213" y="107"/>
                      </a:lnTo>
                      <a:lnTo>
                        <a:pt x="1213" y="105"/>
                      </a:lnTo>
                      <a:lnTo>
                        <a:pt x="1212" y="103"/>
                      </a:lnTo>
                      <a:lnTo>
                        <a:pt x="1211" y="102"/>
                      </a:lnTo>
                      <a:lnTo>
                        <a:pt x="1211" y="101"/>
                      </a:lnTo>
                      <a:lnTo>
                        <a:pt x="1209" y="101"/>
                      </a:lnTo>
                      <a:lnTo>
                        <a:pt x="1209" y="102"/>
                      </a:lnTo>
                      <a:lnTo>
                        <a:pt x="1208" y="103"/>
                      </a:lnTo>
                      <a:lnTo>
                        <a:pt x="1208" y="105"/>
                      </a:lnTo>
                      <a:lnTo>
                        <a:pt x="1205" y="105"/>
                      </a:lnTo>
                      <a:lnTo>
                        <a:pt x="1204" y="105"/>
                      </a:lnTo>
                      <a:lnTo>
                        <a:pt x="1203" y="106"/>
                      </a:lnTo>
                      <a:lnTo>
                        <a:pt x="1204" y="109"/>
                      </a:lnTo>
                      <a:lnTo>
                        <a:pt x="1203" y="109"/>
                      </a:lnTo>
                      <a:lnTo>
                        <a:pt x="1201" y="110"/>
                      </a:lnTo>
                      <a:lnTo>
                        <a:pt x="1199" y="111"/>
                      </a:lnTo>
                      <a:lnTo>
                        <a:pt x="1196" y="113"/>
                      </a:lnTo>
                      <a:lnTo>
                        <a:pt x="1198" y="110"/>
                      </a:lnTo>
                      <a:lnTo>
                        <a:pt x="1198" y="109"/>
                      </a:lnTo>
                      <a:lnTo>
                        <a:pt x="1200" y="109"/>
                      </a:lnTo>
                      <a:lnTo>
                        <a:pt x="1200" y="106"/>
                      </a:lnTo>
                      <a:lnTo>
                        <a:pt x="1201" y="106"/>
                      </a:lnTo>
                      <a:lnTo>
                        <a:pt x="1203" y="103"/>
                      </a:lnTo>
                      <a:lnTo>
                        <a:pt x="1204" y="103"/>
                      </a:lnTo>
                      <a:lnTo>
                        <a:pt x="1204" y="101"/>
                      </a:lnTo>
                      <a:lnTo>
                        <a:pt x="1203" y="101"/>
                      </a:lnTo>
                      <a:lnTo>
                        <a:pt x="1203" y="102"/>
                      </a:lnTo>
                      <a:lnTo>
                        <a:pt x="1201" y="102"/>
                      </a:lnTo>
                      <a:lnTo>
                        <a:pt x="1200" y="103"/>
                      </a:lnTo>
                      <a:lnTo>
                        <a:pt x="1200" y="105"/>
                      </a:lnTo>
                      <a:lnTo>
                        <a:pt x="1199" y="105"/>
                      </a:lnTo>
                      <a:lnTo>
                        <a:pt x="1196" y="105"/>
                      </a:lnTo>
                      <a:lnTo>
                        <a:pt x="1196" y="105"/>
                      </a:lnTo>
                      <a:lnTo>
                        <a:pt x="1198" y="103"/>
                      </a:lnTo>
                      <a:lnTo>
                        <a:pt x="1198" y="101"/>
                      </a:lnTo>
                      <a:lnTo>
                        <a:pt x="1194" y="101"/>
                      </a:lnTo>
                      <a:lnTo>
                        <a:pt x="1194" y="102"/>
                      </a:lnTo>
                      <a:lnTo>
                        <a:pt x="1190" y="102"/>
                      </a:lnTo>
                      <a:lnTo>
                        <a:pt x="1190" y="103"/>
                      </a:lnTo>
                      <a:lnTo>
                        <a:pt x="1190" y="103"/>
                      </a:lnTo>
                      <a:lnTo>
                        <a:pt x="1190" y="102"/>
                      </a:lnTo>
                      <a:lnTo>
                        <a:pt x="1184" y="103"/>
                      </a:lnTo>
                      <a:lnTo>
                        <a:pt x="1184" y="101"/>
                      </a:lnTo>
                      <a:lnTo>
                        <a:pt x="1184" y="101"/>
                      </a:lnTo>
                      <a:lnTo>
                        <a:pt x="1184" y="101"/>
                      </a:lnTo>
                      <a:lnTo>
                        <a:pt x="1184" y="101"/>
                      </a:lnTo>
                      <a:lnTo>
                        <a:pt x="1183" y="102"/>
                      </a:lnTo>
                      <a:lnTo>
                        <a:pt x="1183" y="102"/>
                      </a:lnTo>
                      <a:lnTo>
                        <a:pt x="1183" y="102"/>
                      </a:lnTo>
                      <a:lnTo>
                        <a:pt x="1183" y="103"/>
                      </a:lnTo>
                      <a:lnTo>
                        <a:pt x="1181" y="103"/>
                      </a:lnTo>
                      <a:lnTo>
                        <a:pt x="1181" y="103"/>
                      </a:lnTo>
                      <a:lnTo>
                        <a:pt x="1181" y="103"/>
                      </a:lnTo>
                      <a:lnTo>
                        <a:pt x="1179" y="103"/>
                      </a:lnTo>
                      <a:lnTo>
                        <a:pt x="1179" y="102"/>
                      </a:lnTo>
                      <a:lnTo>
                        <a:pt x="1177" y="102"/>
                      </a:lnTo>
                      <a:lnTo>
                        <a:pt x="1177" y="102"/>
                      </a:lnTo>
                      <a:lnTo>
                        <a:pt x="1177" y="102"/>
                      </a:lnTo>
                      <a:lnTo>
                        <a:pt x="1177" y="102"/>
                      </a:lnTo>
                      <a:lnTo>
                        <a:pt x="1175" y="102"/>
                      </a:lnTo>
                      <a:lnTo>
                        <a:pt x="1175" y="102"/>
                      </a:lnTo>
                      <a:lnTo>
                        <a:pt x="1174" y="102"/>
                      </a:lnTo>
                      <a:lnTo>
                        <a:pt x="1174" y="102"/>
                      </a:lnTo>
                      <a:lnTo>
                        <a:pt x="1174" y="102"/>
                      </a:lnTo>
                      <a:lnTo>
                        <a:pt x="1173" y="102"/>
                      </a:lnTo>
                      <a:lnTo>
                        <a:pt x="1173" y="102"/>
                      </a:lnTo>
                      <a:lnTo>
                        <a:pt x="1171" y="102"/>
                      </a:lnTo>
                      <a:lnTo>
                        <a:pt x="1167" y="102"/>
                      </a:lnTo>
                      <a:lnTo>
                        <a:pt x="1167" y="102"/>
                      </a:lnTo>
                      <a:lnTo>
                        <a:pt x="1165" y="102"/>
                      </a:lnTo>
                      <a:lnTo>
                        <a:pt x="1163" y="103"/>
                      </a:lnTo>
                      <a:lnTo>
                        <a:pt x="1161" y="105"/>
                      </a:lnTo>
                      <a:lnTo>
                        <a:pt x="1161" y="103"/>
                      </a:lnTo>
                      <a:lnTo>
                        <a:pt x="1160" y="103"/>
                      </a:lnTo>
                      <a:lnTo>
                        <a:pt x="1157" y="99"/>
                      </a:lnTo>
                      <a:lnTo>
                        <a:pt x="1158" y="99"/>
                      </a:lnTo>
                      <a:lnTo>
                        <a:pt x="1160" y="98"/>
                      </a:lnTo>
                      <a:lnTo>
                        <a:pt x="1161" y="97"/>
                      </a:lnTo>
                      <a:lnTo>
                        <a:pt x="1163" y="96"/>
                      </a:lnTo>
                      <a:lnTo>
                        <a:pt x="1163" y="93"/>
                      </a:lnTo>
                      <a:lnTo>
                        <a:pt x="1165" y="93"/>
                      </a:lnTo>
                      <a:lnTo>
                        <a:pt x="1165" y="94"/>
                      </a:lnTo>
                      <a:lnTo>
                        <a:pt x="1166" y="93"/>
                      </a:lnTo>
                      <a:lnTo>
                        <a:pt x="1166" y="93"/>
                      </a:lnTo>
                      <a:lnTo>
                        <a:pt x="1166" y="93"/>
                      </a:lnTo>
                      <a:lnTo>
                        <a:pt x="1166" y="93"/>
                      </a:lnTo>
                      <a:lnTo>
                        <a:pt x="1166" y="93"/>
                      </a:lnTo>
                      <a:lnTo>
                        <a:pt x="1166" y="92"/>
                      </a:lnTo>
                      <a:lnTo>
                        <a:pt x="1165" y="92"/>
                      </a:lnTo>
                      <a:lnTo>
                        <a:pt x="1163" y="92"/>
                      </a:lnTo>
                      <a:lnTo>
                        <a:pt x="1162" y="92"/>
                      </a:lnTo>
                      <a:lnTo>
                        <a:pt x="1161" y="92"/>
                      </a:lnTo>
                      <a:lnTo>
                        <a:pt x="1161" y="90"/>
                      </a:lnTo>
                      <a:lnTo>
                        <a:pt x="1161" y="90"/>
                      </a:lnTo>
                      <a:lnTo>
                        <a:pt x="1161" y="89"/>
                      </a:lnTo>
                      <a:lnTo>
                        <a:pt x="1163" y="89"/>
                      </a:lnTo>
                      <a:lnTo>
                        <a:pt x="1163" y="90"/>
                      </a:lnTo>
                      <a:lnTo>
                        <a:pt x="1163" y="90"/>
                      </a:lnTo>
                      <a:lnTo>
                        <a:pt x="1163" y="89"/>
                      </a:lnTo>
                      <a:lnTo>
                        <a:pt x="1163" y="89"/>
                      </a:lnTo>
                      <a:lnTo>
                        <a:pt x="1166" y="90"/>
                      </a:lnTo>
                      <a:lnTo>
                        <a:pt x="1165" y="89"/>
                      </a:lnTo>
                      <a:lnTo>
                        <a:pt x="1165" y="88"/>
                      </a:lnTo>
                      <a:lnTo>
                        <a:pt x="1165" y="88"/>
                      </a:lnTo>
                      <a:lnTo>
                        <a:pt x="1165" y="88"/>
                      </a:lnTo>
                      <a:lnTo>
                        <a:pt x="1166" y="85"/>
                      </a:lnTo>
                      <a:lnTo>
                        <a:pt x="1167" y="85"/>
                      </a:lnTo>
                      <a:lnTo>
                        <a:pt x="1169" y="86"/>
                      </a:lnTo>
                      <a:lnTo>
                        <a:pt x="1170" y="86"/>
                      </a:lnTo>
                      <a:lnTo>
                        <a:pt x="1170" y="88"/>
                      </a:lnTo>
                      <a:lnTo>
                        <a:pt x="1171" y="85"/>
                      </a:lnTo>
                      <a:lnTo>
                        <a:pt x="1171" y="85"/>
                      </a:lnTo>
                      <a:lnTo>
                        <a:pt x="1173" y="85"/>
                      </a:lnTo>
                      <a:lnTo>
                        <a:pt x="1173" y="84"/>
                      </a:lnTo>
                      <a:lnTo>
                        <a:pt x="1171" y="82"/>
                      </a:lnTo>
                      <a:lnTo>
                        <a:pt x="1169" y="82"/>
                      </a:lnTo>
                      <a:lnTo>
                        <a:pt x="1167" y="81"/>
                      </a:lnTo>
                      <a:lnTo>
                        <a:pt x="1169" y="81"/>
                      </a:lnTo>
                      <a:lnTo>
                        <a:pt x="1169" y="80"/>
                      </a:lnTo>
                      <a:lnTo>
                        <a:pt x="1170" y="80"/>
                      </a:lnTo>
                      <a:lnTo>
                        <a:pt x="1170" y="80"/>
                      </a:lnTo>
                      <a:lnTo>
                        <a:pt x="1171" y="73"/>
                      </a:lnTo>
                      <a:lnTo>
                        <a:pt x="1170" y="73"/>
                      </a:lnTo>
                      <a:lnTo>
                        <a:pt x="1170" y="71"/>
                      </a:lnTo>
                      <a:lnTo>
                        <a:pt x="1171" y="71"/>
                      </a:lnTo>
                      <a:lnTo>
                        <a:pt x="1171" y="69"/>
                      </a:lnTo>
                      <a:lnTo>
                        <a:pt x="1171" y="69"/>
                      </a:lnTo>
                      <a:lnTo>
                        <a:pt x="1171" y="68"/>
                      </a:lnTo>
                      <a:lnTo>
                        <a:pt x="1171" y="68"/>
                      </a:lnTo>
                      <a:lnTo>
                        <a:pt x="1171" y="68"/>
                      </a:lnTo>
                      <a:lnTo>
                        <a:pt x="1171" y="67"/>
                      </a:lnTo>
                      <a:lnTo>
                        <a:pt x="1171" y="67"/>
                      </a:lnTo>
                      <a:lnTo>
                        <a:pt x="1171" y="64"/>
                      </a:lnTo>
                      <a:lnTo>
                        <a:pt x="1174" y="63"/>
                      </a:lnTo>
                      <a:lnTo>
                        <a:pt x="1177" y="63"/>
                      </a:lnTo>
                      <a:lnTo>
                        <a:pt x="1175" y="61"/>
                      </a:lnTo>
                      <a:lnTo>
                        <a:pt x="1175" y="61"/>
                      </a:lnTo>
                      <a:lnTo>
                        <a:pt x="1175" y="60"/>
                      </a:lnTo>
                      <a:lnTo>
                        <a:pt x="1177" y="59"/>
                      </a:lnTo>
                      <a:lnTo>
                        <a:pt x="1177" y="58"/>
                      </a:lnTo>
                      <a:lnTo>
                        <a:pt x="1178" y="58"/>
                      </a:lnTo>
                      <a:lnTo>
                        <a:pt x="1181" y="56"/>
                      </a:lnTo>
                      <a:lnTo>
                        <a:pt x="1183" y="55"/>
                      </a:lnTo>
                      <a:close/>
                      <a:moveTo>
                        <a:pt x="3265" y="55"/>
                      </a:moveTo>
                      <a:lnTo>
                        <a:pt x="3265" y="56"/>
                      </a:lnTo>
                      <a:lnTo>
                        <a:pt x="3265" y="58"/>
                      </a:lnTo>
                      <a:lnTo>
                        <a:pt x="3263" y="59"/>
                      </a:lnTo>
                      <a:lnTo>
                        <a:pt x="3263" y="59"/>
                      </a:lnTo>
                      <a:lnTo>
                        <a:pt x="3262" y="59"/>
                      </a:lnTo>
                      <a:lnTo>
                        <a:pt x="3262" y="58"/>
                      </a:lnTo>
                      <a:lnTo>
                        <a:pt x="3263" y="56"/>
                      </a:lnTo>
                      <a:lnTo>
                        <a:pt x="3265" y="55"/>
                      </a:lnTo>
                      <a:close/>
                      <a:moveTo>
                        <a:pt x="63" y="54"/>
                      </a:moveTo>
                      <a:lnTo>
                        <a:pt x="64" y="54"/>
                      </a:lnTo>
                      <a:lnTo>
                        <a:pt x="65" y="55"/>
                      </a:lnTo>
                      <a:lnTo>
                        <a:pt x="66" y="58"/>
                      </a:lnTo>
                      <a:lnTo>
                        <a:pt x="66" y="58"/>
                      </a:lnTo>
                      <a:lnTo>
                        <a:pt x="66" y="58"/>
                      </a:lnTo>
                      <a:lnTo>
                        <a:pt x="65" y="58"/>
                      </a:lnTo>
                      <a:lnTo>
                        <a:pt x="64" y="56"/>
                      </a:lnTo>
                      <a:lnTo>
                        <a:pt x="63" y="56"/>
                      </a:lnTo>
                      <a:lnTo>
                        <a:pt x="63" y="56"/>
                      </a:lnTo>
                      <a:lnTo>
                        <a:pt x="61" y="55"/>
                      </a:lnTo>
                      <a:lnTo>
                        <a:pt x="63" y="54"/>
                      </a:lnTo>
                      <a:close/>
                      <a:moveTo>
                        <a:pt x="3337" y="52"/>
                      </a:moveTo>
                      <a:lnTo>
                        <a:pt x="3337" y="54"/>
                      </a:lnTo>
                      <a:lnTo>
                        <a:pt x="3337" y="54"/>
                      </a:lnTo>
                      <a:lnTo>
                        <a:pt x="3337" y="56"/>
                      </a:lnTo>
                      <a:lnTo>
                        <a:pt x="3331" y="56"/>
                      </a:lnTo>
                      <a:lnTo>
                        <a:pt x="3331" y="55"/>
                      </a:lnTo>
                      <a:lnTo>
                        <a:pt x="3334" y="54"/>
                      </a:lnTo>
                      <a:lnTo>
                        <a:pt x="3335" y="54"/>
                      </a:lnTo>
                      <a:lnTo>
                        <a:pt x="3337" y="52"/>
                      </a:lnTo>
                      <a:close/>
                      <a:moveTo>
                        <a:pt x="3369" y="51"/>
                      </a:moveTo>
                      <a:lnTo>
                        <a:pt x="3369" y="52"/>
                      </a:lnTo>
                      <a:lnTo>
                        <a:pt x="3367" y="52"/>
                      </a:lnTo>
                      <a:lnTo>
                        <a:pt x="3367" y="51"/>
                      </a:lnTo>
                      <a:lnTo>
                        <a:pt x="3368" y="51"/>
                      </a:lnTo>
                      <a:lnTo>
                        <a:pt x="3368" y="51"/>
                      </a:lnTo>
                      <a:lnTo>
                        <a:pt x="3368" y="51"/>
                      </a:lnTo>
                      <a:lnTo>
                        <a:pt x="3369" y="51"/>
                      </a:lnTo>
                      <a:close/>
                      <a:moveTo>
                        <a:pt x="796" y="51"/>
                      </a:moveTo>
                      <a:lnTo>
                        <a:pt x="797" y="52"/>
                      </a:lnTo>
                      <a:lnTo>
                        <a:pt x="798" y="52"/>
                      </a:lnTo>
                      <a:lnTo>
                        <a:pt x="798" y="54"/>
                      </a:lnTo>
                      <a:lnTo>
                        <a:pt x="798" y="54"/>
                      </a:lnTo>
                      <a:lnTo>
                        <a:pt x="798" y="55"/>
                      </a:lnTo>
                      <a:lnTo>
                        <a:pt x="801" y="54"/>
                      </a:lnTo>
                      <a:lnTo>
                        <a:pt x="801" y="58"/>
                      </a:lnTo>
                      <a:lnTo>
                        <a:pt x="801" y="59"/>
                      </a:lnTo>
                      <a:lnTo>
                        <a:pt x="802" y="60"/>
                      </a:lnTo>
                      <a:lnTo>
                        <a:pt x="803" y="61"/>
                      </a:lnTo>
                      <a:lnTo>
                        <a:pt x="805" y="65"/>
                      </a:lnTo>
                      <a:lnTo>
                        <a:pt x="806" y="67"/>
                      </a:lnTo>
                      <a:lnTo>
                        <a:pt x="807" y="68"/>
                      </a:lnTo>
                      <a:lnTo>
                        <a:pt x="807" y="69"/>
                      </a:lnTo>
                      <a:lnTo>
                        <a:pt x="806" y="71"/>
                      </a:lnTo>
                      <a:lnTo>
                        <a:pt x="806" y="72"/>
                      </a:lnTo>
                      <a:lnTo>
                        <a:pt x="802" y="72"/>
                      </a:lnTo>
                      <a:lnTo>
                        <a:pt x="801" y="61"/>
                      </a:lnTo>
                      <a:lnTo>
                        <a:pt x="798" y="61"/>
                      </a:lnTo>
                      <a:lnTo>
                        <a:pt x="798" y="59"/>
                      </a:lnTo>
                      <a:lnTo>
                        <a:pt x="797" y="58"/>
                      </a:lnTo>
                      <a:lnTo>
                        <a:pt x="796" y="56"/>
                      </a:lnTo>
                      <a:lnTo>
                        <a:pt x="794" y="56"/>
                      </a:lnTo>
                      <a:lnTo>
                        <a:pt x="794" y="55"/>
                      </a:lnTo>
                      <a:lnTo>
                        <a:pt x="794" y="54"/>
                      </a:lnTo>
                      <a:lnTo>
                        <a:pt x="793" y="54"/>
                      </a:lnTo>
                      <a:lnTo>
                        <a:pt x="793" y="51"/>
                      </a:lnTo>
                      <a:lnTo>
                        <a:pt x="794" y="51"/>
                      </a:lnTo>
                      <a:lnTo>
                        <a:pt x="794" y="51"/>
                      </a:lnTo>
                      <a:lnTo>
                        <a:pt x="794" y="51"/>
                      </a:lnTo>
                      <a:lnTo>
                        <a:pt x="796" y="51"/>
                      </a:lnTo>
                      <a:close/>
                      <a:moveTo>
                        <a:pt x="91" y="50"/>
                      </a:moveTo>
                      <a:lnTo>
                        <a:pt x="95" y="50"/>
                      </a:lnTo>
                      <a:lnTo>
                        <a:pt x="95" y="51"/>
                      </a:lnTo>
                      <a:lnTo>
                        <a:pt x="94" y="51"/>
                      </a:lnTo>
                      <a:lnTo>
                        <a:pt x="94" y="52"/>
                      </a:lnTo>
                      <a:lnTo>
                        <a:pt x="94" y="52"/>
                      </a:lnTo>
                      <a:lnTo>
                        <a:pt x="94" y="52"/>
                      </a:lnTo>
                      <a:lnTo>
                        <a:pt x="94" y="54"/>
                      </a:lnTo>
                      <a:lnTo>
                        <a:pt x="93" y="54"/>
                      </a:lnTo>
                      <a:lnTo>
                        <a:pt x="93" y="52"/>
                      </a:lnTo>
                      <a:lnTo>
                        <a:pt x="93" y="51"/>
                      </a:lnTo>
                      <a:lnTo>
                        <a:pt x="91" y="50"/>
                      </a:lnTo>
                      <a:close/>
                      <a:moveTo>
                        <a:pt x="127" y="50"/>
                      </a:moveTo>
                      <a:lnTo>
                        <a:pt x="129" y="50"/>
                      </a:lnTo>
                      <a:lnTo>
                        <a:pt x="129" y="50"/>
                      </a:lnTo>
                      <a:lnTo>
                        <a:pt x="127" y="50"/>
                      </a:lnTo>
                      <a:lnTo>
                        <a:pt x="127" y="50"/>
                      </a:lnTo>
                      <a:close/>
                      <a:moveTo>
                        <a:pt x="103" y="50"/>
                      </a:moveTo>
                      <a:lnTo>
                        <a:pt x="104" y="50"/>
                      </a:lnTo>
                      <a:lnTo>
                        <a:pt x="103" y="54"/>
                      </a:lnTo>
                      <a:lnTo>
                        <a:pt x="102" y="54"/>
                      </a:lnTo>
                      <a:lnTo>
                        <a:pt x="102" y="51"/>
                      </a:lnTo>
                      <a:lnTo>
                        <a:pt x="102" y="51"/>
                      </a:lnTo>
                      <a:lnTo>
                        <a:pt x="102" y="50"/>
                      </a:lnTo>
                      <a:lnTo>
                        <a:pt x="103" y="50"/>
                      </a:lnTo>
                      <a:close/>
                      <a:moveTo>
                        <a:pt x="99" y="50"/>
                      </a:moveTo>
                      <a:lnTo>
                        <a:pt x="101" y="50"/>
                      </a:lnTo>
                      <a:lnTo>
                        <a:pt x="99" y="52"/>
                      </a:lnTo>
                      <a:lnTo>
                        <a:pt x="98" y="52"/>
                      </a:lnTo>
                      <a:lnTo>
                        <a:pt x="98" y="52"/>
                      </a:lnTo>
                      <a:lnTo>
                        <a:pt x="98" y="52"/>
                      </a:lnTo>
                      <a:lnTo>
                        <a:pt x="98" y="51"/>
                      </a:lnTo>
                      <a:lnTo>
                        <a:pt x="98" y="50"/>
                      </a:lnTo>
                      <a:lnTo>
                        <a:pt x="99" y="50"/>
                      </a:lnTo>
                      <a:close/>
                      <a:moveTo>
                        <a:pt x="535" y="48"/>
                      </a:moveTo>
                      <a:lnTo>
                        <a:pt x="536" y="48"/>
                      </a:lnTo>
                      <a:lnTo>
                        <a:pt x="536" y="51"/>
                      </a:lnTo>
                      <a:lnTo>
                        <a:pt x="535" y="51"/>
                      </a:lnTo>
                      <a:lnTo>
                        <a:pt x="535" y="48"/>
                      </a:lnTo>
                      <a:close/>
                      <a:moveTo>
                        <a:pt x="133" y="48"/>
                      </a:moveTo>
                      <a:lnTo>
                        <a:pt x="135" y="48"/>
                      </a:lnTo>
                      <a:lnTo>
                        <a:pt x="136" y="50"/>
                      </a:lnTo>
                      <a:lnTo>
                        <a:pt x="136" y="50"/>
                      </a:lnTo>
                      <a:lnTo>
                        <a:pt x="133" y="50"/>
                      </a:lnTo>
                      <a:lnTo>
                        <a:pt x="133" y="48"/>
                      </a:lnTo>
                      <a:close/>
                      <a:moveTo>
                        <a:pt x="68" y="48"/>
                      </a:moveTo>
                      <a:lnTo>
                        <a:pt x="70" y="48"/>
                      </a:lnTo>
                      <a:lnTo>
                        <a:pt x="70" y="50"/>
                      </a:lnTo>
                      <a:lnTo>
                        <a:pt x="70" y="51"/>
                      </a:lnTo>
                      <a:lnTo>
                        <a:pt x="68" y="51"/>
                      </a:lnTo>
                      <a:lnTo>
                        <a:pt x="68" y="50"/>
                      </a:lnTo>
                      <a:lnTo>
                        <a:pt x="68" y="48"/>
                      </a:lnTo>
                      <a:lnTo>
                        <a:pt x="68" y="48"/>
                      </a:lnTo>
                      <a:lnTo>
                        <a:pt x="68" y="48"/>
                      </a:lnTo>
                      <a:close/>
                      <a:moveTo>
                        <a:pt x="52" y="48"/>
                      </a:moveTo>
                      <a:lnTo>
                        <a:pt x="52" y="50"/>
                      </a:lnTo>
                      <a:lnTo>
                        <a:pt x="52" y="51"/>
                      </a:lnTo>
                      <a:lnTo>
                        <a:pt x="52" y="51"/>
                      </a:lnTo>
                      <a:lnTo>
                        <a:pt x="52" y="51"/>
                      </a:lnTo>
                      <a:lnTo>
                        <a:pt x="49" y="51"/>
                      </a:lnTo>
                      <a:lnTo>
                        <a:pt x="49" y="50"/>
                      </a:lnTo>
                      <a:lnTo>
                        <a:pt x="51" y="48"/>
                      </a:lnTo>
                      <a:lnTo>
                        <a:pt x="51" y="48"/>
                      </a:lnTo>
                      <a:lnTo>
                        <a:pt x="51" y="48"/>
                      </a:lnTo>
                      <a:lnTo>
                        <a:pt x="52" y="48"/>
                      </a:lnTo>
                      <a:close/>
                      <a:moveTo>
                        <a:pt x="1602" y="46"/>
                      </a:moveTo>
                      <a:lnTo>
                        <a:pt x="1602" y="46"/>
                      </a:lnTo>
                      <a:lnTo>
                        <a:pt x="1602" y="47"/>
                      </a:lnTo>
                      <a:lnTo>
                        <a:pt x="1601" y="48"/>
                      </a:lnTo>
                      <a:lnTo>
                        <a:pt x="1602" y="48"/>
                      </a:lnTo>
                      <a:lnTo>
                        <a:pt x="1603" y="47"/>
                      </a:lnTo>
                      <a:lnTo>
                        <a:pt x="1603" y="47"/>
                      </a:lnTo>
                      <a:lnTo>
                        <a:pt x="1603" y="47"/>
                      </a:lnTo>
                      <a:lnTo>
                        <a:pt x="1605" y="46"/>
                      </a:lnTo>
                      <a:lnTo>
                        <a:pt x="1602" y="46"/>
                      </a:lnTo>
                      <a:close/>
                      <a:moveTo>
                        <a:pt x="531" y="44"/>
                      </a:moveTo>
                      <a:lnTo>
                        <a:pt x="533" y="44"/>
                      </a:lnTo>
                      <a:lnTo>
                        <a:pt x="533" y="46"/>
                      </a:lnTo>
                      <a:lnTo>
                        <a:pt x="533" y="46"/>
                      </a:lnTo>
                      <a:lnTo>
                        <a:pt x="533" y="46"/>
                      </a:lnTo>
                      <a:lnTo>
                        <a:pt x="531" y="46"/>
                      </a:lnTo>
                      <a:lnTo>
                        <a:pt x="531" y="46"/>
                      </a:lnTo>
                      <a:lnTo>
                        <a:pt x="531" y="46"/>
                      </a:lnTo>
                      <a:lnTo>
                        <a:pt x="531" y="44"/>
                      </a:lnTo>
                      <a:lnTo>
                        <a:pt x="531" y="44"/>
                      </a:lnTo>
                      <a:close/>
                      <a:moveTo>
                        <a:pt x="121" y="44"/>
                      </a:moveTo>
                      <a:lnTo>
                        <a:pt x="124" y="44"/>
                      </a:lnTo>
                      <a:lnTo>
                        <a:pt x="124" y="46"/>
                      </a:lnTo>
                      <a:lnTo>
                        <a:pt x="123" y="46"/>
                      </a:lnTo>
                      <a:lnTo>
                        <a:pt x="121" y="48"/>
                      </a:lnTo>
                      <a:lnTo>
                        <a:pt x="119" y="48"/>
                      </a:lnTo>
                      <a:lnTo>
                        <a:pt x="119" y="47"/>
                      </a:lnTo>
                      <a:lnTo>
                        <a:pt x="121" y="47"/>
                      </a:lnTo>
                      <a:lnTo>
                        <a:pt x="121" y="44"/>
                      </a:lnTo>
                      <a:close/>
                      <a:moveTo>
                        <a:pt x="3210" y="43"/>
                      </a:moveTo>
                      <a:lnTo>
                        <a:pt x="3211" y="44"/>
                      </a:lnTo>
                      <a:lnTo>
                        <a:pt x="3214" y="44"/>
                      </a:lnTo>
                      <a:lnTo>
                        <a:pt x="3216" y="44"/>
                      </a:lnTo>
                      <a:lnTo>
                        <a:pt x="3216" y="46"/>
                      </a:lnTo>
                      <a:lnTo>
                        <a:pt x="3212" y="47"/>
                      </a:lnTo>
                      <a:lnTo>
                        <a:pt x="3212" y="46"/>
                      </a:lnTo>
                      <a:lnTo>
                        <a:pt x="3211" y="46"/>
                      </a:lnTo>
                      <a:lnTo>
                        <a:pt x="3211" y="44"/>
                      </a:lnTo>
                      <a:lnTo>
                        <a:pt x="3210" y="44"/>
                      </a:lnTo>
                      <a:lnTo>
                        <a:pt x="3210" y="43"/>
                      </a:lnTo>
                      <a:close/>
                      <a:moveTo>
                        <a:pt x="157" y="43"/>
                      </a:moveTo>
                      <a:lnTo>
                        <a:pt x="157" y="44"/>
                      </a:lnTo>
                      <a:lnTo>
                        <a:pt x="154" y="44"/>
                      </a:lnTo>
                      <a:lnTo>
                        <a:pt x="154" y="43"/>
                      </a:lnTo>
                      <a:lnTo>
                        <a:pt x="154" y="43"/>
                      </a:lnTo>
                      <a:lnTo>
                        <a:pt x="155" y="43"/>
                      </a:lnTo>
                      <a:lnTo>
                        <a:pt x="155" y="43"/>
                      </a:lnTo>
                      <a:lnTo>
                        <a:pt x="157" y="43"/>
                      </a:lnTo>
                      <a:close/>
                      <a:moveTo>
                        <a:pt x="2639" y="42"/>
                      </a:moveTo>
                      <a:lnTo>
                        <a:pt x="2640" y="42"/>
                      </a:lnTo>
                      <a:lnTo>
                        <a:pt x="2640" y="42"/>
                      </a:lnTo>
                      <a:lnTo>
                        <a:pt x="2640" y="42"/>
                      </a:lnTo>
                      <a:lnTo>
                        <a:pt x="2639" y="43"/>
                      </a:lnTo>
                      <a:lnTo>
                        <a:pt x="2639" y="43"/>
                      </a:lnTo>
                      <a:lnTo>
                        <a:pt x="2639" y="43"/>
                      </a:lnTo>
                      <a:lnTo>
                        <a:pt x="2639" y="42"/>
                      </a:lnTo>
                      <a:close/>
                      <a:moveTo>
                        <a:pt x="161" y="41"/>
                      </a:moveTo>
                      <a:lnTo>
                        <a:pt x="162" y="41"/>
                      </a:lnTo>
                      <a:lnTo>
                        <a:pt x="162" y="42"/>
                      </a:lnTo>
                      <a:lnTo>
                        <a:pt x="162" y="42"/>
                      </a:lnTo>
                      <a:lnTo>
                        <a:pt x="162" y="42"/>
                      </a:lnTo>
                      <a:lnTo>
                        <a:pt x="162" y="42"/>
                      </a:lnTo>
                      <a:lnTo>
                        <a:pt x="162" y="42"/>
                      </a:lnTo>
                      <a:lnTo>
                        <a:pt x="162" y="42"/>
                      </a:lnTo>
                      <a:lnTo>
                        <a:pt x="161" y="42"/>
                      </a:lnTo>
                      <a:lnTo>
                        <a:pt x="161" y="42"/>
                      </a:lnTo>
                      <a:lnTo>
                        <a:pt x="161" y="41"/>
                      </a:lnTo>
                      <a:close/>
                      <a:moveTo>
                        <a:pt x="3393" y="38"/>
                      </a:moveTo>
                      <a:lnTo>
                        <a:pt x="3394" y="38"/>
                      </a:lnTo>
                      <a:lnTo>
                        <a:pt x="3390" y="43"/>
                      </a:lnTo>
                      <a:lnTo>
                        <a:pt x="3389" y="44"/>
                      </a:lnTo>
                      <a:lnTo>
                        <a:pt x="3389" y="47"/>
                      </a:lnTo>
                      <a:lnTo>
                        <a:pt x="3386" y="47"/>
                      </a:lnTo>
                      <a:lnTo>
                        <a:pt x="3386" y="48"/>
                      </a:lnTo>
                      <a:lnTo>
                        <a:pt x="3385" y="48"/>
                      </a:lnTo>
                      <a:lnTo>
                        <a:pt x="3385" y="47"/>
                      </a:lnTo>
                      <a:lnTo>
                        <a:pt x="3386" y="46"/>
                      </a:lnTo>
                      <a:lnTo>
                        <a:pt x="3388" y="42"/>
                      </a:lnTo>
                      <a:lnTo>
                        <a:pt x="3390" y="42"/>
                      </a:lnTo>
                      <a:lnTo>
                        <a:pt x="3390" y="41"/>
                      </a:lnTo>
                      <a:lnTo>
                        <a:pt x="3389" y="41"/>
                      </a:lnTo>
                      <a:lnTo>
                        <a:pt x="3389" y="41"/>
                      </a:lnTo>
                      <a:lnTo>
                        <a:pt x="3389" y="39"/>
                      </a:lnTo>
                      <a:lnTo>
                        <a:pt x="3392" y="39"/>
                      </a:lnTo>
                      <a:lnTo>
                        <a:pt x="3393" y="38"/>
                      </a:lnTo>
                      <a:lnTo>
                        <a:pt x="3393" y="38"/>
                      </a:lnTo>
                      <a:close/>
                      <a:moveTo>
                        <a:pt x="1065" y="38"/>
                      </a:moveTo>
                      <a:lnTo>
                        <a:pt x="1067" y="39"/>
                      </a:lnTo>
                      <a:lnTo>
                        <a:pt x="1067" y="42"/>
                      </a:lnTo>
                      <a:lnTo>
                        <a:pt x="1065" y="44"/>
                      </a:lnTo>
                      <a:lnTo>
                        <a:pt x="1065" y="44"/>
                      </a:lnTo>
                      <a:lnTo>
                        <a:pt x="1063" y="44"/>
                      </a:lnTo>
                      <a:lnTo>
                        <a:pt x="1063" y="44"/>
                      </a:lnTo>
                      <a:lnTo>
                        <a:pt x="1063" y="46"/>
                      </a:lnTo>
                      <a:lnTo>
                        <a:pt x="1061" y="46"/>
                      </a:lnTo>
                      <a:lnTo>
                        <a:pt x="1061" y="46"/>
                      </a:lnTo>
                      <a:lnTo>
                        <a:pt x="1061" y="46"/>
                      </a:lnTo>
                      <a:lnTo>
                        <a:pt x="1061" y="46"/>
                      </a:lnTo>
                      <a:lnTo>
                        <a:pt x="1060" y="46"/>
                      </a:lnTo>
                      <a:lnTo>
                        <a:pt x="1061" y="43"/>
                      </a:lnTo>
                      <a:lnTo>
                        <a:pt x="1063" y="41"/>
                      </a:lnTo>
                      <a:lnTo>
                        <a:pt x="1064" y="39"/>
                      </a:lnTo>
                      <a:lnTo>
                        <a:pt x="1065" y="38"/>
                      </a:lnTo>
                      <a:close/>
                      <a:moveTo>
                        <a:pt x="958" y="37"/>
                      </a:moveTo>
                      <a:lnTo>
                        <a:pt x="958" y="38"/>
                      </a:lnTo>
                      <a:lnTo>
                        <a:pt x="959" y="39"/>
                      </a:lnTo>
                      <a:lnTo>
                        <a:pt x="961" y="39"/>
                      </a:lnTo>
                      <a:lnTo>
                        <a:pt x="962" y="41"/>
                      </a:lnTo>
                      <a:lnTo>
                        <a:pt x="962" y="43"/>
                      </a:lnTo>
                      <a:lnTo>
                        <a:pt x="959" y="42"/>
                      </a:lnTo>
                      <a:lnTo>
                        <a:pt x="957" y="42"/>
                      </a:lnTo>
                      <a:lnTo>
                        <a:pt x="954" y="41"/>
                      </a:lnTo>
                      <a:lnTo>
                        <a:pt x="954" y="41"/>
                      </a:lnTo>
                      <a:lnTo>
                        <a:pt x="954" y="39"/>
                      </a:lnTo>
                      <a:lnTo>
                        <a:pt x="953" y="39"/>
                      </a:lnTo>
                      <a:lnTo>
                        <a:pt x="954" y="39"/>
                      </a:lnTo>
                      <a:lnTo>
                        <a:pt x="954" y="38"/>
                      </a:lnTo>
                      <a:lnTo>
                        <a:pt x="954" y="38"/>
                      </a:lnTo>
                      <a:lnTo>
                        <a:pt x="958" y="37"/>
                      </a:lnTo>
                      <a:close/>
                      <a:moveTo>
                        <a:pt x="1" y="37"/>
                      </a:moveTo>
                      <a:lnTo>
                        <a:pt x="2" y="37"/>
                      </a:lnTo>
                      <a:lnTo>
                        <a:pt x="2" y="38"/>
                      </a:lnTo>
                      <a:lnTo>
                        <a:pt x="1" y="38"/>
                      </a:lnTo>
                      <a:lnTo>
                        <a:pt x="1" y="38"/>
                      </a:lnTo>
                      <a:lnTo>
                        <a:pt x="1" y="38"/>
                      </a:lnTo>
                      <a:lnTo>
                        <a:pt x="0" y="37"/>
                      </a:lnTo>
                      <a:lnTo>
                        <a:pt x="0" y="37"/>
                      </a:lnTo>
                      <a:lnTo>
                        <a:pt x="1" y="37"/>
                      </a:lnTo>
                      <a:lnTo>
                        <a:pt x="1" y="37"/>
                      </a:lnTo>
                      <a:close/>
                      <a:moveTo>
                        <a:pt x="3403" y="37"/>
                      </a:moveTo>
                      <a:lnTo>
                        <a:pt x="3405" y="37"/>
                      </a:lnTo>
                      <a:lnTo>
                        <a:pt x="3406" y="37"/>
                      </a:lnTo>
                      <a:lnTo>
                        <a:pt x="3405" y="39"/>
                      </a:lnTo>
                      <a:lnTo>
                        <a:pt x="3403" y="41"/>
                      </a:lnTo>
                      <a:lnTo>
                        <a:pt x="3403" y="42"/>
                      </a:lnTo>
                      <a:lnTo>
                        <a:pt x="3401" y="42"/>
                      </a:lnTo>
                      <a:lnTo>
                        <a:pt x="3399" y="43"/>
                      </a:lnTo>
                      <a:lnTo>
                        <a:pt x="3398" y="42"/>
                      </a:lnTo>
                      <a:lnTo>
                        <a:pt x="3399" y="42"/>
                      </a:lnTo>
                      <a:lnTo>
                        <a:pt x="3401" y="41"/>
                      </a:lnTo>
                      <a:lnTo>
                        <a:pt x="3402" y="38"/>
                      </a:lnTo>
                      <a:lnTo>
                        <a:pt x="3402" y="38"/>
                      </a:lnTo>
                      <a:lnTo>
                        <a:pt x="3402" y="38"/>
                      </a:lnTo>
                      <a:lnTo>
                        <a:pt x="3402" y="37"/>
                      </a:lnTo>
                      <a:lnTo>
                        <a:pt x="3403" y="37"/>
                      </a:lnTo>
                      <a:lnTo>
                        <a:pt x="3403" y="37"/>
                      </a:lnTo>
                      <a:close/>
                      <a:moveTo>
                        <a:pt x="1739" y="37"/>
                      </a:moveTo>
                      <a:lnTo>
                        <a:pt x="1739" y="38"/>
                      </a:lnTo>
                      <a:lnTo>
                        <a:pt x="1736" y="38"/>
                      </a:lnTo>
                      <a:lnTo>
                        <a:pt x="1736" y="38"/>
                      </a:lnTo>
                      <a:lnTo>
                        <a:pt x="1736" y="38"/>
                      </a:lnTo>
                      <a:lnTo>
                        <a:pt x="1736" y="37"/>
                      </a:lnTo>
                      <a:lnTo>
                        <a:pt x="1739" y="37"/>
                      </a:lnTo>
                      <a:close/>
                      <a:moveTo>
                        <a:pt x="523" y="35"/>
                      </a:moveTo>
                      <a:lnTo>
                        <a:pt x="525" y="35"/>
                      </a:lnTo>
                      <a:lnTo>
                        <a:pt x="525" y="37"/>
                      </a:lnTo>
                      <a:lnTo>
                        <a:pt x="523" y="37"/>
                      </a:lnTo>
                      <a:lnTo>
                        <a:pt x="523" y="37"/>
                      </a:lnTo>
                      <a:lnTo>
                        <a:pt x="523" y="35"/>
                      </a:lnTo>
                      <a:close/>
                      <a:moveTo>
                        <a:pt x="504" y="35"/>
                      </a:moveTo>
                      <a:lnTo>
                        <a:pt x="505" y="35"/>
                      </a:lnTo>
                      <a:lnTo>
                        <a:pt x="505" y="35"/>
                      </a:lnTo>
                      <a:lnTo>
                        <a:pt x="505" y="35"/>
                      </a:lnTo>
                      <a:lnTo>
                        <a:pt x="506" y="37"/>
                      </a:lnTo>
                      <a:lnTo>
                        <a:pt x="506" y="38"/>
                      </a:lnTo>
                      <a:lnTo>
                        <a:pt x="506" y="38"/>
                      </a:lnTo>
                      <a:lnTo>
                        <a:pt x="506" y="38"/>
                      </a:lnTo>
                      <a:lnTo>
                        <a:pt x="508" y="38"/>
                      </a:lnTo>
                      <a:lnTo>
                        <a:pt x="508" y="39"/>
                      </a:lnTo>
                      <a:lnTo>
                        <a:pt x="509" y="41"/>
                      </a:lnTo>
                      <a:lnTo>
                        <a:pt x="508" y="42"/>
                      </a:lnTo>
                      <a:lnTo>
                        <a:pt x="508" y="42"/>
                      </a:lnTo>
                      <a:lnTo>
                        <a:pt x="508" y="42"/>
                      </a:lnTo>
                      <a:lnTo>
                        <a:pt x="509" y="43"/>
                      </a:lnTo>
                      <a:lnTo>
                        <a:pt x="510" y="43"/>
                      </a:lnTo>
                      <a:lnTo>
                        <a:pt x="510" y="43"/>
                      </a:lnTo>
                      <a:lnTo>
                        <a:pt x="510" y="43"/>
                      </a:lnTo>
                      <a:lnTo>
                        <a:pt x="509" y="44"/>
                      </a:lnTo>
                      <a:lnTo>
                        <a:pt x="508" y="44"/>
                      </a:lnTo>
                      <a:lnTo>
                        <a:pt x="509" y="47"/>
                      </a:lnTo>
                      <a:lnTo>
                        <a:pt x="509" y="47"/>
                      </a:lnTo>
                      <a:lnTo>
                        <a:pt x="510" y="50"/>
                      </a:lnTo>
                      <a:lnTo>
                        <a:pt x="508" y="48"/>
                      </a:lnTo>
                      <a:lnTo>
                        <a:pt x="508" y="48"/>
                      </a:lnTo>
                      <a:lnTo>
                        <a:pt x="506" y="47"/>
                      </a:lnTo>
                      <a:lnTo>
                        <a:pt x="504" y="46"/>
                      </a:lnTo>
                      <a:lnTo>
                        <a:pt x="502" y="44"/>
                      </a:lnTo>
                      <a:lnTo>
                        <a:pt x="501" y="42"/>
                      </a:lnTo>
                      <a:lnTo>
                        <a:pt x="500" y="39"/>
                      </a:lnTo>
                      <a:lnTo>
                        <a:pt x="501" y="39"/>
                      </a:lnTo>
                      <a:lnTo>
                        <a:pt x="501" y="39"/>
                      </a:lnTo>
                      <a:lnTo>
                        <a:pt x="501" y="39"/>
                      </a:lnTo>
                      <a:lnTo>
                        <a:pt x="500" y="39"/>
                      </a:lnTo>
                      <a:lnTo>
                        <a:pt x="500" y="37"/>
                      </a:lnTo>
                      <a:lnTo>
                        <a:pt x="501" y="37"/>
                      </a:lnTo>
                      <a:lnTo>
                        <a:pt x="501" y="37"/>
                      </a:lnTo>
                      <a:lnTo>
                        <a:pt x="502" y="37"/>
                      </a:lnTo>
                      <a:lnTo>
                        <a:pt x="502" y="37"/>
                      </a:lnTo>
                      <a:lnTo>
                        <a:pt x="504" y="35"/>
                      </a:lnTo>
                      <a:close/>
                      <a:moveTo>
                        <a:pt x="180" y="31"/>
                      </a:moveTo>
                      <a:lnTo>
                        <a:pt x="180" y="34"/>
                      </a:lnTo>
                      <a:lnTo>
                        <a:pt x="178" y="35"/>
                      </a:lnTo>
                      <a:lnTo>
                        <a:pt x="175" y="37"/>
                      </a:lnTo>
                      <a:lnTo>
                        <a:pt x="175" y="39"/>
                      </a:lnTo>
                      <a:lnTo>
                        <a:pt x="174" y="39"/>
                      </a:lnTo>
                      <a:lnTo>
                        <a:pt x="174" y="35"/>
                      </a:lnTo>
                      <a:lnTo>
                        <a:pt x="176" y="34"/>
                      </a:lnTo>
                      <a:lnTo>
                        <a:pt x="176" y="33"/>
                      </a:lnTo>
                      <a:lnTo>
                        <a:pt x="180" y="31"/>
                      </a:lnTo>
                      <a:close/>
                      <a:moveTo>
                        <a:pt x="786" y="31"/>
                      </a:moveTo>
                      <a:lnTo>
                        <a:pt x="789" y="31"/>
                      </a:lnTo>
                      <a:lnTo>
                        <a:pt x="789" y="31"/>
                      </a:lnTo>
                      <a:lnTo>
                        <a:pt x="789" y="33"/>
                      </a:lnTo>
                      <a:lnTo>
                        <a:pt x="789" y="34"/>
                      </a:lnTo>
                      <a:lnTo>
                        <a:pt x="788" y="34"/>
                      </a:lnTo>
                      <a:lnTo>
                        <a:pt x="790" y="37"/>
                      </a:lnTo>
                      <a:lnTo>
                        <a:pt x="792" y="37"/>
                      </a:lnTo>
                      <a:lnTo>
                        <a:pt x="792" y="42"/>
                      </a:lnTo>
                      <a:lnTo>
                        <a:pt x="792" y="46"/>
                      </a:lnTo>
                      <a:lnTo>
                        <a:pt x="792" y="51"/>
                      </a:lnTo>
                      <a:lnTo>
                        <a:pt x="790" y="51"/>
                      </a:lnTo>
                      <a:lnTo>
                        <a:pt x="789" y="51"/>
                      </a:lnTo>
                      <a:lnTo>
                        <a:pt x="788" y="48"/>
                      </a:lnTo>
                      <a:lnTo>
                        <a:pt x="786" y="48"/>
                      </a:lnTo>
                      <a:lnTo>
                        <a:pt x="786" y="47"/>
                      </a:lnTo>
                      <a:lnTo>
                        <a:pt x="788" y="46"/>
                      </a:lnTo>
                      <a:lnTo>
                        <a:pt x="788" y="44"/>
                      </a:lnTo>
                      <a:lnTo>
                        <a:pt x="788" y="42"/>
                      </a:lnTo>
                      <a:lnTo>
                        <a:pt x="788" y="41"/>
                      </a:lnTo>
                      <a:lnTo>
                        <a:pt x="786" y="39"/>
                      </a:lnTo>
                      <a:lnTo>
                        <a:pt x="786" y="39"/>
                      </a:lnTo>
                      <a:lnTo>
                        <a:pt x="785" y="39"/>
                      </a:lnTo>
                      <a:lnTo>
                        <a:pt x="785" y="38"/>
                      </a:lnTo>
                      <a:lnTo>
                        <a:pt x="784" y="37"/>
                      </a:lnTo>
                      <a:lnTo>
                        <a:pt x="783" y="37"/>
                      </a:lnTo>
                      <a:lnTo>
                        <a:pt x="783" y="35"/>
                      </a:lnTo>
                      <a:lnTo>
                        <a:pt x="781" y="35"/>
                      </a:lnTo>
                      <a:lnTo>
                        <a:pt x="781" y="35"/>
                      </a:lnTo>
                      <a:lnTo>
                        <a:pt x="781" y="35"/>
                      </a:lnTo>
                      <a:lnTo>
                        <a:pt x="781" y="35"/>
                      </a:lnTo>
                      <a:lnTo>
                        <a:pt x="781" y="35"/>
                      </a:lnTo>
                      <a:lnTo>
                        <a:pt x="784" y="34"/>
                      </a:lnTo>
                      <a:lnTo>
                        <a:pt x="786" y="34"/>
                      </a:lnTo>
                      <a:lnTo>
                        <a:pt x="788" y="34"/>
                      </a:lnTo>
                      <a:lnTo>
                        <a:pt x="786" y="34"/>
                      </a:lnTo>
                      <a:lnTo>
                        <a:pt x="786" y="33"/>
                      </a:lnTo>
                      <a:lnTo>
                        <a:pt x="786" y="31"/>
                      </a:lnTo>
                      <a:lnTo>
                        <a:pt x="786" y="31"/>
                      </a:lnTo>
                      <a:lnTo>
                        <a:pt x="786" y="31"/>
                      </a:lnTo>
                      <a:lnTo>
                        <a:pt x="786" y="31"/>
                      </a:lnTo>
                      <a:lnTo>
                        <a:pt x="786" y="31"/>
                      </a:lnTo>
                      <a:lnTo>
                        <a:pt x="786" y="31"/>
                      </a:lnTo>
                      <a:close/>
                      <a:moveTo>
                        <a:pt x="1109" y="30"/>
                      </a:moveTo>
                      <a:lnTo>
                        <a:pt x="1110" y="31"/>
                      </a:lnTo>
                      <a:lnTo>
                        <a:pt x="1111" y="31"/>
                      </a:lnTo>
                      <a:lnTo>
                        <a:pt x="1112" y="33"/>
                      </a:lnTo>
                      <a:lnTo>
                        <a:pt x="1114" y="33"/>
                      </a:lnTo>
                      <a:lnTo>
                        <a:pt x="1114" y="35"/>
                      </a:lnTo>
                      <a:lnTo>
                        <a:pt x="1112" y="35"/>
                      </a:lnTo>
                      <a:lnTo>
                        <a:pt x="1110" y="37"/>
                      </a:lnTo>
                      <a:lnTo>
                        <a:pt x="1110" y="35"/>
                      </a:lnTo>
                      <a:lnTo>
                        <a:pt x="1109" y="34"/>
                      </a:lnTo>
                      <a:lnTo>
                        <a:pt x="1109" y="33"/>
                      </a:lnTo>
                      <a:lnTo>
                        <a:pt x="1109" y="30"/>
                      </a:lnTo>
                      <a:close/>
                      <a:moveTo>
                        <a:pt x="533" y="29"/>
                      </a:moveTo>
                      <a:lnTo>
                        <a:pt x="533" y="29"/>
                      </a:lnTo>
                      <a:lnTo>
                        <a:pt x="533" y="30"/>
                      </a:lnTo>
                      <a:lnTo>
                        <a:pt x="533" y="30"/>
                      </a:lnTo>
                      <a:lnTo>
                        <a:pt x="533" y="29"/>
                      </a:lnTo>
                      <a:close/>
                      <a:moveTo>
                        <a:pt x="2958" y="29"/>
                      </a:moveTo>
                      <a:lnTo>
                        <a:pt x="2960" y="29"/>
                      </a:lnTo>
                      <a:lnTo>
                        <a:pt x="2960" y="30"/>
                      </a:lnTo>
                      <a:lnTo>
                        <a:pt x="2960" y="31"/>
                      </a:lnTo>
                      <a:lnTo>
                        <a:pt x="2961" y="31"/>
                      </a:lnTo>
                      <a:lnTo>
                        <a:pt x="2961" y="33"/>
                      </a:lnTo>
                      <a:lnTo>
                        <a:pt x="2961" y="33"/>
                      </a:lnTo>
                      <a:lnTo>
                        <a:pt x="2961" y="37"/>
                      </a:lnTo>
                      <a:lnTo>
                        <a:pt x="2960" y="38"/>
                      </a:lnTo>
                      <a:lnTo>
                        <a:pt x="2961" y="39"/>
                      </a:lnTo>
                      <a:lnTo>
                        <a:pt x="2960" y="39"/>
                      </a:lnTo>
                      <a:lnTo>
                        <a:pt x="2960" y="43"/>
                      </a:lnTo>
                      <a:lnTo>
                        <a:pt x="2961" y="43"/>
                      </a:lnTo>
                      <a:lnTo>
                        <a:pt x="2961" y="44"/>
                      </a:lnTo>
                      <a:lnTo>
                        <a:pt x="2961" y="44"/>
                      </a:lnTo>
                      <a:lnTo>
                        <a:pt x="2962" y="47"/>
                      </a:lnTo>
                      <a:lnTo>
                        <a:pt x="2963" y="48"/>
                      </a:lnTo>
                      <a:lnTo>
                        <a:pt x="2963" y="50"/>
                      </a:lnTo>
                      <a:lnTo>
                        <a:pt x="2965" y="50"/>
                      </a:lnTo>
                      <a:lnTo>
                        <a:pt x="2965" y="51"/>
                      </a:lnTo>
                      <a:lnTo>
                        <a:pt x="2963" y="54"/>
                      </a:lnTo>
                      <a:lnTo>
                        <a:pt x="2963" y="56"/>
                      </a:lnTo>
                      <a:lnTo>
                        <a:pt x="2962" y="58"/>
                      </a:lnTo>
                      <a:lnTo>
                        <a:pt x="2962" y="60"/>
                      </a:lnTo>
                      <a:lnTo>
                        <a:pt x="2963" y="60"/>
                      </a:lnTo>
                      <a:lnTo>
                        <a:pt x="2962" y="69"/>
                      </a:lnTo>
                      <a:lnTo>
                        <a:pt x="2963" y="69"/>
                      </a:lnTo>
                      <a:lnTo>
                        <a:pt x="2963" y="71"/>
                      </a:lnTo>
                      <a:lnTo>
                        <a:pt x="2965" y="72"/>
                      </a:lnTo>
                      <a:lnTo>
                        <a:pt x="2965" y="76"/>
                      </a:lnTo>
                      <a:lnTo>
                        <a:pt x="2965" y="77"/>
                      </a:lnTo>
                      <a:lnTo>
                        <a:pt x="2963" y="77"/>
                      </a:lnTo>
                      <a:lnTo>
                        <a:pt x="2963" y="81"/>
                      </a:lnTo>
                      <a:lnTo>
                        <a:pt x="2965" y="82"/>
                      </a:lnTo>
                      <a:lnTo>
                        <a:pt x="2966" y="85"/>
                      </a:lnTo>
                      <a:lnTo>
                        <a:pt x="2969" y="85"/>
                      </a:lnTo>
                      <a:lnTo>
                        <a:pt x="2969" y="86"/>
                      </a:lnTo>
                      <a:lnTo>
                        <a:pt x="2970" y="88"/>
                      </a:lnTo>
                      <a:lnTo>
                        <a:pt x="2970" y="90"/>
                      </a:lnTo>
                      <a:lnTo>
                        <a:pt x="2971" y="90"/>
                      </a:lnTo>
                      <a:lnTo>
                        <a:pt x="2971" y="90"/>
                      </a:lnTo>
                      <a:lnTo>
                        <a:pt x="2971" y="92"/>
                      </a:lnTo>
                      <a:lnTo>
                        <a:pt x="2973" y="92"/>
                      </a:lnTo>
                      <a:lnTo>
                        <a:pt x="2973" y="96"/>
                      </a:lnTo>
                      <a:lnTo>
                        <a:pt x="2971" y="96"/>
                      </a:lnTo>
                      <a:lnTo>
                        <a:pt x="2970" y="93"/>
                      </a:lnTo>
                      <a:lnTo>
                        <a:pt x="2969" y="92"/>
                      </a:lnTo>
                      <a:lnTo>
                        <a:pt x="2969" y="90"/>
                      </a:lnTo>
                      <a:lnTo>
                        <a:pt x="2967" y="90"/>
                      </a:lnTo>
                      <a:lnTo>
                        <a:pt x="2966" y="89"/>
                      </a:lnTo>
                      <a:lnTo>
                        <a:pt x="2961" y="90"/>
                      </a:lnTo>
                      <a:lnTo>
                        <a:pt x="2961" y="90"/>
                      </a:lnTo>
                      <a:lnTo>
                        <a:pt x="2961" y="92"/>
                      </a:lnTo>
                      <a:lnTo>
                        <a:pt x="2960" y="94"/>
                      </a:lnTo>
                      <a:lnTo>
                        <a:pt x="2958" y="96"/>
                      </a:lnTo>
                      <a:lnTo>
                        <a:pt x="2958" y="101"/>
                      </a:lnTo>
                      <a:lnTo>
                        <a:pt x="2958" y="101"/>
                      </a:lnTo>
                      <a:lnTo>
                        <a:pt x="2958" y="103"/>
                      </a:lnTo>
                      <a:lnTo>
                        <a:pt x="2957" y="105"/>
                      </a:lnTo>
                      <a:lnTo>
                        <a:pt x="2956" y="113"/>
                      </a:lnTo>
                      <a:lnTo>
                        <a:pt x="2956" y="113"/>
                      </a:lnTo>
                      <a:lnTo>
                        <a:pt x="2956" y="113"/>
                      </a:lnTo>
                      <a:lnTo>
                        <a:pt x="2956" y="114"/>
                      </a:lnTo>
                      <a:lnTo>
                        <a:pt x="2956" y="114"/>
                      </a:lnTo>
                      <a:lnTo>
                        <a:pt x="2956" y="116"/>
                      </a:lnTo>
                      <a:lnTo>
                        <a:pt x="2957" y="116"/>
                      </a:lnTo>
                      <a:lnTo>
                        <a:pt x="2957" y="119"/>
                      </a:lnTo>
                      <a:lnTo>
                        <a:pt x="2958" y="119"/>
                      </a:lnTo>
                      <a:lnTo>
                        <a:pt x="2958" y="122"/>
                      </a:lnTo>
                      <a:lnTo>
                        <a:pt x="2958" y="122"/>
                      </a:lnTo>
                      <a:lnTo>
                        <a:pt x="2960" y="124"/>
                      </a:lnTo>
                      <a:lnTo>
                        <a:pt x="2961" y="124"/>
                      </a:lnTo>
                      <a:lnTo>
                        <a:pt x="2961" y="128"/>
                      </a:lnTo>
                      <a:lnTo>
                        <a:pt x="2962" y="128"/>
                      </a:lnTo>
                      <a:lnTo>
                        <a:pt x="2962" y="130"/>
                      </a:lnTo>
                      <a:lnTo>
                        <a:pt x="2963" y="130"/>
                      </a:lnTo>
                      <a:lnTo>
                        <a:pt x="2962" y="133"/>
                      </a:lnTo>
                      <a:lnTo>
                        <a:pt x="2961" y="133"/>
                      </a:lnTo>
                      <a:lnTo>
                        <a:pt x="2961" y="131"/>
                      </a:lnTo>
                      <a:lnTo>
                        <a:pt x="2958" y="130"/>
                      </a:lnTo>
                      <a:lnTo>
                        <a:pt x="2957" y="127"/>
                      </a:lnTo>
                      <a:lnTo>
                        <a:pt x="2956" y="124"/>
                      </a:lnTo>
                      <a:lnTo>
                        <a:pt x="2953" y="124"/>
                      </a:lnTo>
                      <a:lnTo>
                        <a:pt x="2953" y="126"/>
                      </a:lnTo>
                      <a:lnTo>
                        <a:pt x="2952" y="127"/>
                      </a:lnTo>
                      <a:lnTo>
                        <a:pt x="2952" y="128"/>
                      </a:lnTo>
                      <a:lnTo>
                        <a:pt x="2950" y="128"/>
                      </a:lnTo>
                      <a:lnTo>
                        <a:pt x="2950" y="131"/>
                      </a:lnTo>
                      <a:lnTo>
                        <a:pt x="2950" y="132"/>
                      </a:lnTo>
                      <a:lnTo>
                        <a:pt x="2950" y="132"/>
                      </a:lnTo>
                      <a:lnTo>
                        <a:pt x="2948" y="132"/>
                      </a:lnTo>
                      <a:lnTo>
                        <a:pt x="2948" y="132"/>
                      </a:lnTo>
                      <a:lnTo>
                        <a:pt x="2949" y="132"/>
                      </a:lnTo>
                      <a:lnTo>
                        <a:pt x="2949" y="128"/>
                      </a:lnTo>
                      <a:lnTo>
                        <a:pt x="2949" y="128"/>
                      </a:lnTo>
                      <a:lnTo>
                        <a:pt x="2949" y="124"/>
                      </a:lnTo>
                      <a:lnTo>
                        <a:pt x="2950" y="124"/>
                      </a:lnTo>
                      <a:lnTo>
                        <a:pt x="2950" y="120"/>
                      </a:lnTo>
                      <a:lnTo>
                        <a:pt x="2950" y="120"/>
                      </a:lnTo>
                      <a:lnTo>
                        <a:pt x="2950" y="116"/>
                      </a:lnTo>
                      <a:lnTo>
                        <a:pt x="2950" y="116"/>
                      </a:lnTo>
                      <a:lnTo>
                        <a:pt x="2950" y="115"/>
                      </a:lnTo>
                      <a:lnTo>
                        <a:pt x="2952" y="115"/>
                      </a:lnTo>
                      <a:lnTo>
                        <a:pt x="2952" y="109"/>
                      </a:lnTo>
                      <a:lnTo>
                        <a:pt x="2952" y="106"/>
                      </a:lnTo>
                      <a:lnTo>
                        <a:pt x="2950" y="105"/>
                      </a:lnTo>
                      <a:lnTo>
                        <a:pt x="2950" y="102"/>
                      </a:lnTo>
                      <a:lnTo>
                        <a:pt x="2950" y="101"/>
                      </a:lnTo>
                      <a:lnTo>
                        <a:pt x="2950" y="101"/>
                      </a:lnTo>
                      <a:lnTo>
                        <a:pt x="2950" y="99"/>
                      </a:lnTo>
                      <a:lnTo>
                        <a:pt x="2952" y="99"/>
                      </a:lnTo>
                      <a:lnTo>
                        <a:pt x="2952" y="98"/>
                      </a:lnTo>
                      <a:lnTo>
                        <a:pt x="2950" y="96"/>
                      </a:lnTo>
                      <a:lnTo>
                        <a:pt x="2950" y="94"/>
                      </a:lnTo>
                      <a:lnTo>
                        <a:pt x="2950" y="92"/>
                      </a:lnTo>
                      <a:lnTo>
                        <a:pt x="2952" y="92"/>
                      </a:lnTo>
                      <a:lnTo>
                        <a:pt x="2952" y="84"/>
                      </a:lnTo>
                      <a:lnTo>
                        <a:pt x="2952" y="84"/>
                      </a:lnTo>
                      <a:lnTo>
                        <a:pt x="2952" y="76"/>
                      </a:lnTo>
                      <a:lnTo>
                        <a:pt x="2950" y="76"/>
                      </a:lnTo>
                      <a:lnTo>
                        <a:pt x="2952" y="69"/>
                      </a:lnTo>
                      <a:lnTo>
                        <a:pt x="2950" y="69"/>
                      </a:lnTo>
                      <a:lnTo>
                        <a:pt x="2950" y="67"/>
                      </a:lnTo>
                      <a:lnTo>
                        <a:pt x="2950" y="67"/>
                      </a:lnTo>
                      <a:lnTo>
                        <a:pt x="2950" y="65"/>
                      </a:lnTo>
                      <a:lnTo>
                        <a:pt x="2949" y="65"/>
                      </a:lnTo>
                      <a:lnTo>
                        <a:pt x="2949" y="59"/>
                      </a:lnTo>
                      <a:lnTo>
                        <a:pt x="2949" y="59"/>
                      </a:lnTo>
                      <a:lnTo>
                        <a:pt x="2949" y="56"/>
                      </a:lnTo>
                      <a:lnTo>
                        <a:pt x="2950" y="56"/>
                      </a:lnTo>
                      <a:lnTo>
                        <a:pt x="2949" y="50"/>
                      </a:lnTo>
                      <a:lnTo>
                        <a:pt x="2952" y="48"/>
                      </a:lnTo>
                      <a:lnTo>
                        <a:pt x="2952" y="46"/>
                      </a:lnTo>
                      <a:lnTo>
                        <a:pt x="2952" y="46"/>
                      </a:lnTo>
                      <a:lnTo>
                        <a:pt x="2953" y="44"/>
                      </a:lnTo>
                      <a:lnTo>
                        <a:pt x="2954" y="44"/>
                      </a:lnTo>
                      <a:lnTo>
                        <a:pt x="2956" y="43"/>
                      </a:lnTo>
                      <a:lnTo>
                        <a:pt x="2957" y="43"/>
                      </a:lnTo>
                      <a:lnTo>
                        <a:pt x="2957" y="39"/>
                      </a:lnTo>
                      <a:lnTo>
                        <a:pt x="2956" y="39"/>
                      </a:lnTo>
                      <a:lnTo>
                        <a:pt x="2954" y="31"/>
                      </a:lnTo>
                      <a:lnTo>
                        <a:pt x="2957" y="31"/>
                      </a:lnTo>
                      <a:lnTo>
                        <a:pt x="2958" y="30"/>
                      </a:lnTo>
                      <a:lnTo>
                        <a:pt x="2958" y="29"/>
                      </a:lnTo>
                      <a:close/>
                      <a:moveTo>
                        <a:pt x="191" y="27"/>
                      </a:moveTo>
                      <a:lnTo>
                        <a:pt x="192" y="29"/>
                      </a:lnTo>
                      <a:lnTo>
                        <a:pt x="192" y="29"/>
                      </a:lnTo>
                      <a:lnTo>
                        <a:pt x="193" y="29"/>
                      </a:lnTo>
                      <a:lnTo>
                        <a:pt x="192" y="31"/>
                      </a:lnTo>
                      <a:lnTo>
                        <a:pt x="190" y="34"/>
                      </a:lnTo>
                      <a:lnTo>
                        <a:pt x="187" y="35"/>
                      </a:lnTo>
                      <a:lnTo>
                        <a:pt x="184" y="35"/>
                      </a:lnTo>
                      <a:lnTo>
                        <a:pt x="184" y="34"/>
                      </a:lnTo>
                      <a:lnTo>
                        <a:pt x="187" y="34"/>
                      </a:lnTo>
                      <a:lnTo>
                        <a:pt x="188" y="33"/>
                      </a:lnTo>
                      <a:lnTo>
                        <a:pt x="190" y="31"/>
                      </a:lnTo>
                      <a:lnTo>
                        <a:pt x="188" y="30"/>
                      </a:lnTo>
                      <a:lnTo>
                        <a:pt x="187" y="29"/>
                      </a:lnTo>
                      <a:lnTo>
                        <a:pt x="188" y="29"/>
                      </a:lnTo>
                      <a:lnTo>
                        <a:pt x="188" y="29"/>
                      </a:lnTo>
                      <a:lnTo>
                        <a:pt x="191" y="27"/>
                      </a:lnTo>
                      <a:close/>
                      <a:moveTo>
                        <a:pt x="517" y="26"/>
                      </a:moveTo>
                      <a:lnTo>
                        <a:pt x="519" y="26"/>
                      </a:lnTo>
                      <a:lnTo>
                        <a:pt x="519" y="27"/>
                      </a:lnTo>
                      <a:lnTo>
                        <a:pt x="518" y="27"/>
                      </a:lnTo>
                      <a:lnTo>
                        <a:pt x="518" y="27"/>
                      </a:lnTo>
                      <a:lnTo>
                        <a:pt x="517" y="27"/>
                      </a:lnTo>
                      <a:lnTo>
                        <a:pt x="517" y="27"/>
                      </a:lnTo>
                      <a:lnTo>
                        <a:pt x="517" y="27"/>
                      </a:lnTo>
                      <a:lnTo>
                        <a:pt x="517" y="26"/>
                      </a:lnTo>
                      <a:lnTo>
                        <a:pt x="517" y="26"/>
                      </a:lnTo>
                      <a:close/>
                      <a:moveTo>
                        <a:pt x="495" y="25"/>
                      </a:moveTo>
                      <a:lnTo>
                        <a:pt x="496" y="25"/>
                      </a:lnTo>
                      <a:lnTo>
                        <a:pt x="497" y="25"/>
                      </a:lnTo>
                      <a:lnTo>
                        <a:pt x="498" y="26"/>
                      </a:lnTo>
                      <a:lnTo>
                        <a:pt x="498" y="26"/>
                      </a:lnTo>
                      <a:lnTo>
                        <a:pt x="498" y="26"/>
                      </a:lnTo>
                      <a:lnTo>
                        <a:pt x="500" y="26"/>
                      </a:lnTo>
                      <a:lnTo>
                        <a:pt x="500" y="25"/>
                      </a:lnTo>
                      <a:lnTo>
                        <a:pt x="504" y="25"/>
                      </a:lnTo>
                      <a:lnTo>
                        <a:pt x="505" y="25"/>
                      </a:lnTo>
                      <a:lnTo>
                        <a:pt x="505" y="25"/>
                      </a:lnTo>
                      <a:lnTo>
                        <a:pt x="505" y="27"/>
                      </a:lnTo>
                      <a:lnTo>
                        <a:pt x="504" y="30"/>
                      </a:lnTo>
                      <a:lnTo>
                        <a:pt x="504" y="34"/>
                      </a:lnTo>
                      <a:lnTo>
                        <a:pt x="502" y="34"/>
                      </a:lnTo>
                      <a:lnTo>
                        <a:pt x="502" y="35"/>
                      </a:lnTo>
                      <a:lnTo>
                        <a:pt x="501" y="35"/>
                      </a:lnTo>
                      <a:lnTo>
                        <a:pt x="501" y="35"/>
                      </a:lnTo>
                      <a:lnTo>
                        <a:pt x="500" y="37"/>
                      </a:lnTo>
                      <a:lnTo>
                        <a:pt x="498" y="37"/>
                      </a:lnTo>
                      <a:lnTo>
                        <a:pt x="497" y="37"/>
                      </a:lnTo>
                      <a:lnTo>
                        <a:pt x="497" y="35"/>
                      </a:lnTo>
                      <a:lnTo>
                        <a:pt x="497" y="34"/>
                      </a:lnTo>
                      <a:lnTo>
                        <a:pt x="497" y="34"/>
                      </a:lnTo>
                      <a:lnTo>
                        <a:pt x="496" y="34"/>
                      </a:lnTo>
                      <a:lnTo>
                        <a:pt x="496" y="34"/>
                      </a:lnTo>
                      <a:lnTo>
                        <a:pt x="496" y="34"/>
                      </a:lnTo>
                      <a:lnTo>
                        <a:pt x="496" y="30"/>
                      </a:lnTo>
                      <a:lnTo>
                        <a:pt x="495" y="29"/>
                      </a:lnTo>
                      <a:lnTo>
                        <a:pt x="495" y="25"/>
                      </a:lnTo>
                      <a:close/>
                      <a:moveTo>
                        <a:pt x="1073" y="21"/>
                      </a:moveTo>
                      <a:lnTo>
                        <a:pt x="1074" y="21"/>
                      </a:lnTo>
                      <a:lnTo>
                        <a:pt x="1074" y="26"/>
                      </a:lnTo>
                      <a:lnTo>
                        <a:pt x="1073" y="26"/>
                      </a:lnTo>
                      <a:lnTo>
                        <a:pt x="1073" y="27"/>
                      </a:lnTo>
                      <a:lnTo>
                        <a:pt x="1073" y="29"/>
                      </a:lnTo>
                      <a:lnTo>
                        <a:pt x="1073" y="29"/>
                      </a:lnTo>
                      <a:lnTo>
                        <a:pt x="1071" y="29"/>
                      </a:lnTo>
                      <a:lnTo>
                        <a:pt x="1071" y="30"/>
                      </a:lnTo>
                      <a:lnTo>
                        <a:pt x="1071" y="30"/>
                      </a:lnTo>
                      <a:lnTo>
                        <a:pt x="1071" y="25"/>
                      </a:lnTo>
                      <a:lnTo>
                        <a:pt x="1073" y="24"/>
                      </a:lnTo>
                      <a:lnTo>
                        <a:pt x="1073" y="21"/>
                      </a:lnTo>
                      <a:lnTo>
                        <a:pt x="1073" y="21"/>
                      </a:lnTo>
                      <a:lnTo>
                        <a:pt x="1073" y="21"/>
                      </a:lnTo>
                      <a:close/>
                      <a:moveTo>
                        <a:pt x="3431" y="20"/>
                      </a:moveTo>
                      <a:lnTo>
                        <a:pt x="3431" y="21"/>
                      </a:lnTo>
                      <a:lnTo>
                        <a:pt x="3432" y="21"/>
                      </a:lnTo>
                      <a:lnTo>
                        <a:pt x="3433" y="22"/>
                      </a:lnTo>
                      <a:lnTo>
                        <a:pt x="3433" y="24"/>
                      </a:lnTo>
                      <a:lnTo>
                        <a:pt x="3432" y="24"/>
                      </a:lnTo>
                      <a:lnTo>
                        <a:pt x="3432" y="24"/>
                      </a:lnTo>
                      <a:lnTo>
                        <a:pt x="3431" y="25"/>
                      </a:lnTo>
                      <a:lnTo>
                        <a:pt x="3431" y="25"/>
                      </a:lnTo>
                      <a:lnTo>
                        <a:pt x="3424" y="25"/>
                      </a:lnTo>
                      <a:lnTo>
                        <a:pt x="3424" y="26"/>
                      </a:lnTo>
                      <a:lnTo>
                        <a:pt x="3423" y="26"/>
                      </a:lnTo>
                      <a:lnTo>
                        <a:pt x="3423" y="27"/>
                      </a:lnTo>
                      <a:lnTo>
                        <a:pt x="3422" y="27"/>
                      </a:lnTo>
                      <a:lnTo>
                        <a:pt x="3419" y="27"/>
                      </a:lnTo>
                      <a:lnTo>
                        <a:pt x="3419" y="26"/>
                      </a:lnTo>
                      <a:lnTo>
                        <a:pt x="3422" y="24"/>
                      </a:lnTo>
                      <a:lnTo>
                        <a:pt x="3423" y="21"/>
                      </a:lnTo>
                      <a:lnTo>
                        <a:pt x="3426" y="21"/>
                      </a:lnTo>
                      <a:lnTo>
                        <a:pt x="3428" y="21"/>
                      </a:lnTo>
                      <a:lnTo>
                        <a:pt x="3431" y="20"/>
                      </a:lnTo>
                      <a:close/>
                      <a:moveTo>
                        <a:pt x="2911" y="18"/>
                      </a:moveTo>
                      <a:lnTo>
                        <a:pt x="2911" y="18"/>
                      </a:lnTo>
                      <a:lnTo>
                        <a:pt x="2911" y="18"/>
                      </a:lnTo>
                      <a:lnTo>
                        <a:pt x="2912" y="18"/>
                      </a:lnTo>
                      <a:lnTo>
                        <a:pt x="2912" y="20"/>
                      </a:lnTo>
                      <a:lnTo>
                        <a:pt x="2914" y="21"/>
                      </a:lnTo>
                      <a:lnTo>
                        <a:pt x="2915" y="22"/>
                      </a:lnTo>
                      <a:lnTo>
                        <a:pt x="2914" y="22"/>
                      </a:lnTo>
                      <a:lnTo>
                        <a:pt x="2912" y="25"/>
                      </a:lnTo>
                      <a:lnTo>
                        <a:pt x="2910" y="25"/>
                      </a:lnTo>
                      <a:lnTo>
                        <a:pt x="2907" y="24"/>
                      </a:lnTo>
                      <a:lnTo>
                        <a:pt x="2907" y="21"/>
                      </a:lnTo>
                      <a:lnTo>
                        <a:pt x="2909" y="20"/>
                      </a:lnTo>
                      <a:lnTo>
                        <a:pt x="2911" y="18"/>
                      </a:lnTo>
                      <a:close/>
                      <a:moveTo>
                        <a:pt x="805" y="18"/>
                      </a:moveTo>
                      <a:lnTo>
                        <a:pt x="805" y="18"/>
                      </a:lnTo>
                      <a:lnTo>
                        <a:pt x="805" y="21"/>
                      </a:lnTo>
                      <a:lnTo>
                        <a:pt x="807" y="21"/>
                      </a:lnTo>
                      <a:lnTo>
                        <a:pt x="807" y="24"/>
                      </a:lnTo>
                      <a:lnTo>
                        <a:pt x="807" y="26"/>
                      </a:lnTo>
                      <a:lnTo>
                        <a:pt x="807" y="29"/>
                      </a:lnTo>
                      <a:lnTo>
                        <a:pt x="809" y="29"/>
                      </a:lnTo>
                      <a:lnTo>
                        <a:pt x="809" y="31"/>
                      </a:lnTo>
                      <a:lnTo>
                        <a:pt x="809" y="31"/>
                      </a:lnTo>
                      <a:lnTo>
                        <a:pt x="809" y="33"/>
                      </a:lnTo>
                      <a:lnTo>
                        <a:pt x="810" y="33"/>
                      </a:lnTo>
                      <a:lnTo>
                        <a:pt x="810" y="35"/>
                      </a:lnTo>
                      <a:lnTo>
                        <a:pt x="813" y="37"/>
                      </a:lnTo>
                      <a:lnTo>
                        <a:pt x="813" y="39"/>
                      </a:lnTo>
                      <a:lnTo>
                        <a:pt x="814" y="39"/>
                      </a:lnTo>
                      <a:lnTo>
                        <a:pt x="814" y="42"/>
                      </a:lnTo>
                      <a:lnTo>
                        <a:pt x="815" y="43"/>
                      </a:lnTo>
                      <a:lnTo>
                        <a:pt x="815" y="44"/>
                      </a:lnTo>
                      <a:lnTo>
                        <a:pt x="815" y="44"/>
                      </a:lnTo>
                      <a:lnTo>
                        <a:pt x="815" y="46"/>
                      </a:lnTo>
                      <a:lnTo>
                        <a:pt x="815" y="46"/>
                      </a:lnTo>
                      <a:lnTo>
                        <a:pt x="815" y="47"/>
                      </a:lnTo>
                      <a:lnTo>
                        <a:pt x="817" y="47"/>
                      </a:lnTo>
                      <a:lnTo>
                        <a:pt x="817" y="51"/>
                      </a:lnTo>
                      <a:lnTo>
                        <a:pt x="819" y="52"/>
                      </a:lnTo>
                      <a:lnTo>
                        <a:pt x="821" y="54"/>
                      </a:lnTo>
                      <a:lnTo>
                        <a:pt x="822" y="55"/>
                      </a:lnTo>
                      <a:lnTo>
                        <a:pt x="823" y="55"/>
                      </a:lnTo>
                      <a:lnTo>
                        <a:pt x="826" y="55"/>
                      </a:lnTo>
                      <a:lnTo>
                        <a:pt x="824" y="58"/>
                      </a:lnTo>
                      <a:lnTo>
                        <a:pt x="823" y="59"/>
                      </a:lnTo>
                      <a:lnTo>
                        <a:pt x="823" y="60"/>
                      </a:lnTo>
                      <a:lnTo>
                        <a:pt x="823" y="63"/>
                      </a:lnTo>
                      <a:lnTo>
                        <a:pt x="824" y="63"/>
                      </a:lnTo>
                      <a:lnTo>
                        <a:pt x="824" y="65"/>
                      </a:lnTo>
                      <a:lnTo>
                        <a:pt x="824" y="65"/>
                      </a:lnTo>
                      <a:lnTo>
                        <a:pt x="824" y="67"/>
                      </a:lnTo>
                      <a:lnTo>
                        <a:pt x="822" y="67"/>
                      </a:lnTo>
                      <a:lnTo>
                        <a:pt x="822" y="69"/>
                      </a:lnTo>
                      <a:lnTo>
                        <a:pt x="818" y="69"/>
                      </a:lnTo>
                      <a:lnTo>
                        <a:pt x="818" y="64"/>
                      </a:lnTo>
                      <a:lnTo>
                        <a:pt x="817" y="64"/>
                      </a:lnTo>
                      <a:lnTo>
                        <a:pt x="817" y="60"/>
                      </a:lnTo>
                      <a:lnTo>
                        <a:pt x="818" y="60"/>
                      </a:lnTo>
                      <a:lnTo>
                        <a:pt x="818" y="60"/>
                      </a:lnTo>
                      <a:lnTo>
                        <a:pt x="818" y="59"/>
                      </a:lnTo>
                      <a:lnTo>
                        <a:pt x="817" y="59"/>
                      </a:lnTo>
                      <a:lnTo>
                        <a:pt x="817" y="59"/>
                      </a:lnTo>
                      <a:lnTo>
                        <a:pt x="817" y="55"/>
                      </a:lnTo>
                      <a:lnTo>
                        <a:pt x="814" y="55"/>
                      </a:lnTo>
                      <a:lnTo>
                        <a:pt x="814" y="55"/>
                      </a:lnTo>
                      <a:lnTo>
                        <a:pt x="815" y="55"/>
                      </a:lnTo>
                      <a:lnTo>
                        <a:pt x="815" y="52"/>
                      </a:lnTo>
                      <a:lnTo>
                        <a:pt x="814" y="51"/>
                      </a:lnTo>
                      <a:lnTo>
                        <a:pt x="810" y="51"/>
                      </a:lnTo>
                      <a:lnTo>
                        <a:pt x="810" y="48"/>
                      </a:lnTo>
                      <a:lnTo>
                        <a:pt x="810" y="48"/>
                      </a:lnTo>
                      <a:lnTo>
                        <a:pt x="811" y="47"/>
                      </a:lnTo>
                      <a:lnTo>
                        <a:pt x="811" y="47"/>
                      </a:lnTo>
                      <a:lnTo>
                        <a:pt x="811" y="46"/>
                      </a:lnTo>
                      <a:lnTo>
                        <a:pt x="810" y="46"/>
                      </a:lnTo>
                      <a:lnTo>
                        <a:pt x="810" y="44"/>
                      </a:lnTo>
                      <a:lnTo>
                        <a:pt x="810" y="43"/>
                      </a:lnTo>
                      <a:lnTo>
                        <a:pt x="809" y="44"/>
                      </a:lnTo>
                      <a:lnTo>
                        <a:pt x="807" y="44"/>
                      </a:lnTo>
                      <a:lnTo>
                        <a:pt x="807" y="44"/>
                      </a:lnTo>
                      <a:lnTo>
                        <a:pt x="805" y="43"/>
                      </a:lnTo>
                      <a:lnTo>
                        <a:pt x="802" y="41"/>
                      </a:lnTo>
                      <a:lnTo>
                        <a:pt x="800" y="39"/>
                      </a:lnTo>
                      <a:lnTo>
                        <a:pt x="800" y="38"/>
                      </a:lnTo>
                      <a:lnTo>
                        <a:pt x="800" y="38"/>
                      </a:lnTo>
                      <a:lnTo>
                        <a:pt x="798" y="38"/>
                      </a:lnTo>
                      <a:lnTo>
                        <a:pt x="798" y="35"/>
                      </a:lnTo>
                      <a:lnTo>
                        <a:pt x="800" y="35"/>
                      </a:lnTo>
                      <a:lnTo>
                        <a:pt x="801" y="34"/>
                      </a:lnTo>
                      <a:lnTo>
                        <a:pt x="801" y="34"/>
                      </a:lnTo>
                      <a:lnTo>
                        <a:pt x="797" y="34"/>
                      </a:lnTo>
                      <a:lnTo>
                        <a:pt x="797" y="33"/>
                      </a:lnTo>
                      <a:lnTo>
                        <a:pt x="796" y="33"/>
                      </a:lnTo>
                      <a:lnTo>
                        <a:pt x="796" y="31"/>
                      </a:lnTo>
                      <a:lnTo>
                        <a:pt x="794" y="31"/>
                      </a:lnTo>
                      <a:lnTo>
                        <a:pt x="794" y="30"/>
                      </a:lnTo>
                      <a:lnTo>
                        <a:pt x="796" y="30"/>
                      </a:lnTo>
                      <a:lnTo>
                        <a:pt x="796" y="29"/>
                      </a:lnTo>
                      <a:lnTo>
                        <a:pt x="797" y="29"/>
                      </a:lnTo>
                      <a:lnTo>
                        <a:pt x="797" y="26"/>
                      </a:lnTo>
                      <a:lnTo>
                        <a:pt x="798" y="25"/>
                      </a:lnTo>
                      <a:lnTo>
                        <a:pt x="800" y="22"/>
                      </a:lnTo>
                      <a:lnTo>
                        <a:pt x="800" y="22"/>
                      </a:lnTo>
                      <a:lnTo>
                        <a:pt x="800" y="22"/>
                      </a:lnTo>
                      <a:lnTo>
                        <a:pt x="801" y="22"/>
                      </a:lnTo>
                      <a:lnTo>
                        <a:pt x="803" y="22"/>
                      </a:lnTo>
                      <a:lnTo>
                        <a:pt x="803" y="22"/>
                      </a:lnTo>
                      <a:lnTo>
                        <a:pt x="803" y="20"/>
                      </a:lnTo>
                      <a:lnTo>
                        <a:pt x="803" y="20"/>
                      </a:lnTo>
                      <a:lnTo>
                        <a:pt x="803" y="20"/>
                      </a:lnTo>
                      <a:lnTo>
                        <a:pt x="803" y="20"/>
                      </a:lnTo>
                      <a:lnTo>
                        <a:pt x="803" y="18"/>
                      </a:lnTo>
                      <a:lnTo>
                        <a:pt x="805" y="18"/>
                      </a:lnTo>
                      <a:lnTo>
                        <a:pt x="805" y="18"/>
                      </a:lnTo>
                      <a:lnTo>
                        <a:pt x="805" y="18"/>
                      </a:lnTo>
                      <a:lnTo>
                        <a:pt x="805" y="18"/>
                      </a:lnTo>
                      <a:lnTo>
                        <a:pt x="805" y="18"/>
                      </a:lnTo>
                      <a:close/>
                      <a:moveTo>
                        <a:pt x="3462" y="17"/>
                      </a:moveTo>
                      <a:lnTo>
                        <a:pt x="3465" y="17"/>
                      </a:lnTo>
                      <a:lnTo>
                        <a:pt x="3462" y="22"/>
                      </a:lnTo>
                      <a:lnTo>
                        <a:pt x="3461" y="22"/>
                      </a:lnTo>
                      <a:lnTo>
                        <a:pt x="3461" y="22"/>
                      </a:lnTo>
                      <a:lnTo>
                        <a:pt x="3461" y="21"/>
                      </a:lnTo>
                      <a:lnTo>
                        <a:pt x="3460" y="21"/>
                      </a:lnTo>
                      <a:lnTo>
                        <a:pt x="3461" y="20"/>
                      </a:lnTo>
                      <a:lnTo>
                        <a:pt x="3462" y="18"/>
                      </a:lnTo>
                      <a:lnTo>
                        <a:pt x="3462" y="17"/>
                      </a:lnTo>
                      <a:close/>
                      <a:moveTo>
                        <a:pt x="1798" y="17"/>
                      </a:moveTo>
                      <a:lnTo>
                        <a:pt x="1798" y="18"/>
                      </a:lnTo>
                      <a:lnTo>
                        <a:pt x="1797" y="18"/>
                      </a:lnTo>
                      <a:lnTo>
                        <a:pt x="1797" y="20"/>
                      </a:lnTo>
                      <a:lnTo>
                        <a:pt x="1797" y="20"/>
                      </a:lnTo>
                      <a:lnTo>
                        <a:pt x="1794" y="21"/>
                      </a:lnTo>
                      <a:lnTo>
                        <a:pt x="1793" y="22"/>
                      </a:lnTo>
                      <a:lnTo>
                        <a:pt x="1792" y="22"/>
                      </a:lnTo>
                      <a:lnTo>
                        <a:pt x="1792" y="24"/>
                      </a:lnTo>
                      <a:lnTo>
                        <a:pt x="1792" y="24"/>
                      </a:lnTo>
                      <a:lnTo>
                        <a:pt x="1791" y="24"/>
                      </a:lnTo>
                      <a:lnTo>
                        <a:pt x="1789" y="24"/>
                      </a:lnTo>
                      <a:lnTo>
                        <a:pt x="1789" y="24"/>
                      </a:lnTo>
                      <a:lnTo>
                        <a:pt x="1789" y="24"/>
                      </a:lnTo>
                      <a:lnTo>
                        <a:pt x="1787" y="25"/>
                      </a:lnTo>
                      <a:lnTo>
                        <a:pt x="1785" y="24"/>
                      </a:lnTo>
                      <a:lnTo>
                        <a:pt x="1784" y="22"/>
                      </a:lnTo>
                      <a:lnTo>
                        <a:pt x="1784" y="21"/>
                      </a:lnTo>
                      <a:lnTo>
                        <a:pt x="1785" y="21"/>
                      </a:lnTo>
                      <a:lnTo>
                        <a:pt x="1784" y="18"/>
                      </a:lnTo>
                      <a:lnTo>
                        <a:pt x="1787" y="20"/>
                      </a:lnTo>
                      <a:lnTo>
                        <a:pt x="1788" y="20"/>
                      </a:lnTo>
                      <a:lnTo>
                        <a:pt x="1789" y="21"/>
                      </a:lnTo>
                      <a:lnTo>
                        <a:pt x="1789" y="20"/>
                      </a:lnTo>
                      <a:lnTo>
                        <a:pt x="1789" y="20"/>
                      </a:lnTo>
                      <a:lnTo>
                        <a:pt x="1792" y="18"/>
                      </a:lnTo>
                      <a:lnTo>
                        <a:pt x="1792" y="18"/>
                      </a:lnTo>
                      <a:lnTo>
                        <a:pt x="1798" y="17"/>
                      </a:lnTo>
                      <a:close/>
                      <a:moveTo>
                        <a:pt x="3437" y="17"/>
                      </a:moveTo>
                      <a:lnTo>
                        <a:pt x="3440" y="17"/>
                      </a:lnTo>
                      <a:lnTo>
                        <a:pt x="3440" y="20"/>
                      </a:lnTo>
                      <a:lnTo>
                        <a:pt x="3439" y="20"/>
                      </a:lnTo>
                      <a:lnTo>
                        <a:pt x="3439" y="20"/>
                      </a:lnTo>
                      <a:lnTo>
                        <a:pt x="3439" y="20"/>
                      </a:lnTo>
                      <a:lnTo>
                        <a:pt x="3439" y="18"/>
                      </a:lnTo>
                      <a:lnTo>
                        <a:pt x="3437" y="20"/>
                      </a:lnTo>
                      <a:lnTo>
                        <a:pt x="3437" y="17"/>
                      </a:lnTo>
                      <a:close/>
                      <a:moveTo>
                        <a:pt x="1781" y="17"/>
                      </a:moveTo>
                      <a:lnTo>
                        <a:pt x="1783" y="17"/>
                      </a:lnTo>
                      <a:lnTo>
                        <a:pt x="1783" y="20"/>
                      </a:lnTo>
                      <a:lnTo>
                        <a:pt x="1781" y="20"/>
                      </a:lnTo>
                      <a:lnTo>
                        <a:pt x="1781" y="22"/>
                      </a:lnTo>
                      <a:lnTo>
                        <a:pt x="1780" y="22"/>
                      </a:lnTo>
                      <a:lnTo>
                        <a:pt x="1780" y="22"/>
                      </a:lnTo>
                      <a:lnTo>
                        <a:pt x="1780" y="22"/>
                      </a:lnTo>
                      <a:lnTo>
                        <a:pt x="1779" y="22"/>
                      </a:lnTo>
                      <a:lnTo>
                        <a:pt x="1781" y="17"/>
                      </a:lnTo>
                      <a:close/>
                      <a:moveTo>
                        <a:pt x="3457" y="14"/>
                      </a:moveTo>
                      <a:lnTo>
                        <a:pt x="3460" y="14"/>
                      </a:lnTo>
                      <a:lnTo>
                        <a:pt x="3460" y="17"/>
                      </a:lnTo>
                      <a:lnTo>
                        <a:pt x="3458" y="17"/>
                      </a:lnTo>
                      <a:lnTo>
                        <a:pt x="3458" y="17"/>
                      </a:lnTo>
                      <a:lnTo>
                        <a:pt x="3458" y="17"/>
                      </a:lnTo>
                      <a:lnTo>
                        <a:pt x="3457" y="17"/>
                      </a:lnTo>
                      <a:lnTo>
                        <a:pt x="3457" y="16"/>
                      </a:lnTo>
                      <a:lnTo>
                        <a:pt x="3457" y="16"/>
                      </a:lnTo>
                      <a:lnTo>
                        <a:pt x="3457" y="14"/>
                      </a:lnTo>
                      <a:close/>
                      <a:moveTo>
                        <a:pt x="1030" y="14"/>
                      </a:moveTo>
                      <a:lnTo>
                        <a:pt x="1031" y="16"/>
                      </a:lnTo>
                      <a:lnTo>
                        <a:pt x="1031" y="16"/>
                      </a:lnTo>
                      <a:lnTo>
                        <a:pt x="1031" y="16"/>
                      </a:lnTo>
                      <a:lnTo>
                        <a:pt x="1031" y="16"/>
                      </a:lnTo>
                      <a:lnTo>
                        <a:pt x="1031" y="16"/>
                      </a:lnTo>
                      <a:lnTo>
                        <a:pt x="1031" y="16"/>
                      </a:lnTo>
                      <a:lnTo>
                        <a:pt x="1031" y="16"/>
                      </a:lnTo>
                      <a:lnTo>
                        <a:pt x="1031" y="16"/>
                      </a:lnTo>
                      <a:lnTo>
                        <a:pt x="1030" y="16"/>
                      </a:lnTo>
                      <a:lnTo>
                        <a:pt x="1030" y="16"/>
                      </a:lnTo>
                      <a:lnTo>
                        <a:pt x="1029" y="16"/>
                      </a:lnTo>
                      <a:lnTo>
                        <a:pt x="1030" y="16"/>
                      </a:lnTo>
                      <a:lnTo>
                        <a:pt x="1030" y="16"/>
                      </a:lnTo>
                      <a:lnTo>
                        <a:pt x="1030" y="14"/>
                      </a:lnTo>
                      <a:close/>
                      <a:moveTo>
                        <a:pt x="231" y="12"/>
                      </a:moveTo>
                      <a:lnTo>
                        <a:pt x="230" y="14"/>
                      </a:lnTo>
                      <a:lnTo>
                        <a:pt x="230" y="14"/>
                      </a:lnTo>
                      <a:lnTo>
                        <a:pt x="227" y="14"/>
                      </a:lnTo>
                      <a:lnTo>
                        <a:pt x="227" y="14"/>
                      </a:lnTo>
                      <a:lnTo>
                        <a:pt x="229" y="13"/>
                      </a:lnTo>
                      <a:lnTo>
                        <a:pt x="230" y="13"/>
                      </a:lnTo>
                      <a:lnTo>
                        <a:pt x="230" y="13"/>
                      </a:lnTo>
                      <a:lnTo>
                        <a:pt x="230" y="13"/>
                      </a:lnTo>
                      <a:lnTo>
                        <a:pt x="231" y="12"/>
                      </a:lnTo>
                      <a:close/>
                      <a:moveTo>
                        <a:pt x="220" y="12"/>
                      </a:moveTo>
                      <a:lnTo>
                        <a:pt x="221" y="13"/>
                      </a:lnTo>
                      <a:lnTo>
                        <a:pt x="221" y="13"/>
                      </a:lnTo>
                      <a:lnTo>
                        <a:pt x="221" y="14"/>
                      </a:lnTo>
                      <a:lnTo>
                        <a:pt x="221" y="14"/>
                      </a:lnTo>
                      <a:lnTo>
                        <a:pt x="221" y="14"/>
                      </a:lnTo>
                      <a:lnTo>
                        <a:pt x="221" y="14"/>
                      </a:lnTo>
                      <a:lnTo>
                        <a:pt x="221" y="14"/>
                      </a:lnTo>
                      <a:lnTo>
                        <a:pt x="220" y="16"/>
                      </a:lnTo>
                      <a:lnTo>
                        <a:pt x="218" y="16"/>
                      </a:lnTo>
                      <a:lnTo>
                        <a:pt x="218" y="16"/>
                      </a:lnTo>
                      <a:lnTo>
                        <a:pt x="217" y="16"/>
                      </a:lnTo>
                      <a:lnTo>
                        <a:pt x="214" y="16"/>
                      </a:lnTo>
                      <a:lnTo>
                        <a:pt x="214" y="17"/>
                      </a:lnTo>
                      <a:lnTo>
                        <a:pt x="212" y="17"/>
                      </a:lnTo>
                      <a:lnTo>
                        <a:pt x="212" y="18"/>
                      </a:lnTo>
                      <a:lnTo>
                        <a:pt x="210" y="18"/>
                      </a:lnTo>
                      <a:lnTo>
                        <a:pt x="209" y="20"/>
                      </a:lnTo>
                      <a:lnTo>
                        <a:pt x="207" y="20"/>
                      </a:lnTo>
                      <a:lnTo>
                        <a:pt x="208" y="17"/>
                      </a:lnTo>
                      <a:lnTo>
                        <a:pt x="208" y="17"/>
                      </a:lnTo>
                      <a:lnTo>
                        <a:pt x="209" y="17"/>
                      </a:lnTo>
                      <a:lnTo>
                        <a:pt x="210" y="16"/>
                      </a:lnTo>
                      <a:lnTo>
                        <a:pt x="210" y="13"/>
                      </a:lnTo>
                      <a:lnTo>
                        <a:pt x="213" y="13"/>
                      </a:lnTo>
                      <a:lnTo>
                        <a:pt x="216" y="13"/>
                      </a:lnTo>
                      <a:lnTo>
                        <a:pt x="217" y="12"/>
                      </a:lnTo>
                      <a:lnTo>
                        <a:pt x="220" y="12"/>
                      </a:lnTo>
                      <a:close/>
                      <a:moveTo>
                        <a:pt x="1815" y="10"/>
                      </a:moveTo>
                      <a:lnTo>
                        <a:pt x="1818" y="12"/>
                      </a:lnTo>
                      <a:lnTo>
                        <a:pt x="1819" y="12"/>
                      </a:lnTo>
                      <a:lnTo>
                        <a:pt x="1821" y="13"/>
                      </a:lnTo>
                      <a:lnTo>
                        <a:pt x="1821" y="16"/>
                      </a:lnTo>
                      <a:lnTo>
                        <a:pt x="1821" y="16"/>
                      </a:lnTo>
                      <a:lnTo>
                        <a:pt x="1818" y="16"/>
                      </a:lnTo>
                      <a:lnTo>
                        <a:pt x="1818" y="16"/>
                      </a:lnTo>
                      <a:lnTo>
                        <a:pt x="1817" y="14"/>
                      </a:lnTo>
                      <a:lnTo>
                        <a:pt x="1817" y="14"/>
                      </a:lnTo>
                      <a:lnTo>
                        <a:pt x="1815" y="13"/>
                      </a:lnTo>
                      <a:lnTo>
                        <a:pt x="1815" y="10"/>
                      </a:lnTo>
                      <a:close/>
                      <a:moveTo>
                        <a:pt x="1620" y="10"/>
                      </a:moveTo>
                      <a:lnTo>
                        <a:pt x="1620" y="10"/>
                      </a:lnTo>
                      <a:lnTo>
                        <a:pt x="1622" y="12"/>
                      </a:lnTo>
                      <a:lnTo>
                        <a:pt x="1622" y="12"/>
                      </a:lnTo>
                      <a:lnTo>
                        <a:pt x="1623" y="12"/>
                      </a:lnTo>
                      <a:lnTo>
                        <a:pt x="1623" y="14"/>
                      </a:lnTo>
                      <a:lnTo>
                        <a:pt x="1622" y="16"/>
                      </a:lnTo>
                      <a:lnTo>
                        <a:pt x="1620" y="16"/>
                      </a:lnTo>
                      <a:lnTo>
                        <a:pt x="1620" y="17"/>
                      </a:lnTo>
                      <a:lnTo>
                        <a:pt x="1622" y="16"/>
                      </a:lnTo>
                      <a:lnTo>
                        <a:pt x="1624" y="16"/>
                      </a:lnTo>
                      <a:lnTo>
                        <a:pt x="1626" y="14"/>
                      </a:lnTo>
                      <a:lnTo>
                        <a:pt x="1627" y="13"/>
                      </a:lnTo>
                      <a:lnTo>
                        <a:pt x="1630" y="13"/>
                      </a:lnTo>
                      <a:lnTo>
                        <a:pt x="1630" y="14"/>
                      </a:lnTo>
                      <a:lnTo>
                        <a:pt x="1631" y="14"/>
                      </a:lnTo>
                      <a:lnTo>
                        <a:pt x="1631" y="17"/>
                      </a:lnTo>
                      <a:lnTo>
                        <a:pt x="1630" y="18"/>
                      </a:lnTo>
                      <a:lnTo>
                        <a:pt x="1630" y="18"/>
                      </a:lnTo>
                      <a:lnTo>
                        <a:pt x="1632" y="18"/>
                      </a:lnTo>
                      <a:lnTo>
                        <a:pt x="1632" y="24"/>
                      </a:lnTo>
                      <a:lnTo>
                        <a:pt x="1635" y="24"/>
                      </a:lnTo>
                      <a:lnTo>
                        <a:pt x="1635" y="25"/>
                      </a:lnTo>
                      <a:lnTo>
                        <a:pt x="1632" y="26"/>
                      </a:lnTo>
                      <a:lnTo>
                        <a:pt x="1631" y="26"/>
                      </a:lnTo>
                      <a:lnTo>
                        <a:pt x="1628" y="26"/>
                      </a:lnTo>
                      <a:lnTo>
                        <a:pt x="1627" y="26"/>
                      </a:lnTo>
                      <a:lnTo>
                        <a:pt x="1627" y="27"/>
                      </a:lnTo>
                      <a:lnTo>
                        <a:pt x="1627" y="27"/>
                      </a:lnTo>
                      <a:lnTo>
                        <a:pt x="1627" y="29"/>
                      </a:lnTo>
                      <a:lnTo>
                        <a:pt x="1624" y="29"/>
                      </a:lnTo>
                      <a:lnTo>
                        <a:pt x="1626" y="33"/>
                      </a:lnTo>
                      <a:lnTo>
                        <a:pt x="1626" y="33"/>
                      </a:lnTo>
                      <a:lnTo>
                        <a:pt x="1624" y="34"/>
                      </a:lnTo>
                      <a:lnTo>
                        <a:pt x="1624" y="35"/>
                      </a:lnTo>
                      <a:lnTo>
                        <a:pt x="1626" y="35"/>
                      </a:lnTo>
                      <a:lnTo>
                        <a:pt x="1626" y="35"/>
                      </a:lnTo>
                      <a:lnTo>
                        <a:pt x="1624" y="35"/>
                      </a:lnTo>
                      <a:lnTo>
                        <a:pt x="1624" y="37"/>
                      </a:lnTo>
                      <a:lnTo>
                        <a:pt x="1626" y="37"/>
                      </a:lnTo>
                      <a:lnTo>
                        <a:pt x="1626" y="39"/>
                      </a:lnTo>
                      <a:lnTo>
                        <a:pt x="1626" y="41"/>
                      </a:lnTo>
                      <a:lnTo>
                        <a:pt x="1627" y="41"/>
                      </a:lnTo>
                      <a:lnTo>
                        <a:pt x="1627" y="43"/>
                      </a:lnTo>
                      <a:lnTo>
                        <a:pt x="1626" y="43"/>
                      </a:lnTo>
                      <a:lnTo>
                        <a:pt x="1627" y="47"/>
                      </a:lnTo>
                      <a:lnTo>
                        <a:pt x="1626" y="47"/>
                      </a:lnTo>
                      <a:lnTo>
                        <a:pt x="1627" y="48"/>
                      </a:lnTo>
                      <a:lnTo>
                        <a:pt x="1626" y="48"/>
                      </a:lnTo>
                      <a:lnTo>
                        <a:pt x="1623" y="48"/>
                      </a:lnTo>
                      <a:lnTo>
                        <a:pt x="1623" y="48"/>
                      </a:lnTo>
                      <a:lnTo>
                        <a:pt x="1624" y="50"/>
                      </a:lnTo>
                      <a:lnTo>
                        <a:pt x="1624" y="50"/>
                      </a:lnTo>
                      <a:lnTo>
                        <a:pt x="1624" y="51"/>
                      </a:lnTo>
                      <a:lnTo>
                        <a:pt x="1623" y="51"/>
                      </a:lnTo>
                      <a:lnTo>
                        <a:pt x="1623" y="51"/>
                      </a:lnTo>
                      <a:lnTo>
                        <a:pt x="1622" y="50"/>
                      </a:lnTo>
                      <a:lnTo>
                        <a:pt x="1622" y="51"/>
                      </a:lnTo>
                      <a:lnTo>
                        <a:pt x="1622" y="51"/>
                      </a:lnTo>
                      <a:lnTo>
                        <a:pt x="1622" y="52"/>
                      </a:lnTo>
                      <a:lnTo>
                        <a:pt x="1618" y="52"/>
                      </a:lnTo>
                      <a:lnTo>
                        <a:pt x="1618" y="54"/>
                      </a:lnTo>
                      <a:lnTo>
                        <a:pt x="1616" y="56"/>
                      </a:lnTo>
                      <a:lnTo>
                        <a:pt x="1615" y="56"/>
                      </a:lnTo>
                      <a:lnTo>
                        <a:pt x="1615" y="58"/>
                      </a:lnTo>
                      <a:lnTo>
                        <a:pt x="1611" y="56"/>
                      </a:lnTo>
                      <a:lnTo>
                        <a:pt x="1611" y="59"/>
                      </a:lnTo>
                      <a:lnTo>
                        <a:pt x="1609" y="60"/>
                      </a:lnTo>
                      <a:lnTo>
                        <a:pt x="1607" y="60"/>
                      </a:lnTo>
                      <a:lnTo>
                        <a:pt x="1605" y="63"/>
                      </a:lnTo>
                      <a:lnTo>
                        <a:pt x="1602" y="61"/>
                      </a:lnTo>
                      <a:lnTo>
                        <a:pt x="1602" y="59"/>
                      </a:lnTo>
                      <a:lnTo>
                        <a:pt x="1599" y="60"/>
                      </a:lnTo>
                      <a:lnTo>
                        <a:pt x="1598" y="61"/>
                      </a:lnTo>
                      <a:lnTo>
                        <a:pt x="1595" y="63"/>
                      </a:lnTo>
                      <a:lnTo>
                        <a:pt x="1595" y="60"/>
                      </a:lnTo>
                      <a:lnTo>
                        <a:pt x="1597" y="60"/>
                      </a:lnTo>
                      <a:lnTo>
                        <a:pt x="1598" y="60"/>
                      </a:lnTo>
                      <a:lnTo>
                        <a:pt x="1598" y="59"/>
                      </a:lnTo>
                      <a:lnTo>
                        <a:pt x="1598" y="59"/>
                      </a:lnTo>
                      <a:lnTo>
                        <a:pt x="1595" y="59"/>
                      </a:lnTo>
                      <a:lnTo>
                        <a:pt x="1594" y="59"/>
                      </a:lnTo>
                      <a:lnTo>
                        <a:pt x="1593" y="60"/>
                      </a:lnTo>
                      <a:lnTo>
                        <a:pt x="1593" y="59"/>
                      </a:lnTo>
                      <a:lnTo>
                        <a:pt x="1593" y="59"/>
                      </a:lnTo>
                      <a:lnTo>
                        <a:pt x="1593" y="58"/>
                      </a:lnTo>
                      <a:lnTo>
                        <a:pt x="1593" y="56"/>
                      </a:lnTo>
                      <a:lnTo>
                        <a:pt x="1594" y="56"/>
                      </a:lnTo>
                      <a:lnTo>
                        <a:pt x="1593" y="56"/>
                      </a:lnTo>
                      <a:lnTo>
                        <a:pt x="1592" y="55"/>
                      </a:lnTo>
                      <a:lnTo>
                        <a:pt x="1592" y="54"/>
                      </a:lnTo>
                      <a:lnTo>
                        <a:pt x="1593" y="54"/>
                      </a:lnTo>
                      <a:lnTo>
                        <a:pt x="1593" y="52"/>
                      </a:lnTo>
                      <a:lnTo>
                        <a:pt x="1594" y="54"/>
                      </a:lnTo>
                      <a:lnTo>
                        <a:pt x="1597" y="54"/>
                      </a:lnTo>
                      <a:lnTo>
                        <a:pt x="1597" y="52"/>
                      </a:lnTo>
                      <a:lnTo>
                        <a:pt x="1595" y="52"/>
                      </a:lnTo>
                      <a:lnTo>
                        <a:pt x="1595" y="51"/>
                      </a:lnTo>
                      <a:lnTo>
                        <a:pt x="1597" y="50"/>
                      </a:lnTo>
                      <a:lnTo>
                        <a:pt x="1598" y="50"/>
                      </a:lnTo>
                      <a:lnTo>
                        <a:pt x="1599" y="48"/>
                      </a:lnTo>
                      <a:lnTo>
                        <a:pt x="1599" y="48"/>
                      </a:lnTo>
                      <a:lnTo>
                        <a:pt x="1597" y="48"/>
                      </a:lnTo>
                      <a:lnTo>
                        <a:pt x="1597" y="47"/>
                      </a:lnTo>
                      <a:lnTo>
                        <a:pt x="1598" y="47"/>
                      </a:lnTo>
                      <a:lnTo>
                        <a:pt x="1599" y="46"/>
                      </a:lnTo>
                      <a:lnTo>
                        <a:pt x="1599" y="46"/>
                      </a:lnTo>
                      <a:lnTo>
                        <a:pt x="1599" y="44"/>
                      </a:lnTo>
                      <a:lnTo>
                        <a:pt x="1601" y="44"/>
                      </a:lnTo>
                      <a:lnTo>
                        <a:pt x="1601" y="41"/>
                      </a:lnTo>
                      <a:lnTo>
                        <a:pt x="1602" y="41"/>
                      </a:lnTo>
                      <a:lnTo>
                        <a:pt x="1602" y="39"/>
                      </a:lnTo>
                      <a:lnTo>
                        <a:pt x="1603" y="39"/>
                      </a:lnTo>
                      <a:lnTo>
                        <a:pt x="1605" y="38"/>
                      </a:lnTo>
                      <a:lnTo>
                        <a:pt x="1605" y="37"/>
                      </a:lnTo>
                      <a:lnTo>
                        <a:pt x="1605" y="37"/>
                      </a:lnTo>
                      <a:lnTo>
                        <a:pt x="1605" y="37"/>
                      </a:lnTo>
                      <a:lnTo>
                        <a:pt x="1603" y="35"/>
                      </a:lnTo>
                      <a:lnTo>
                        <a:pt x="1603" y="35"/>
                      </a:lnTo>
                      <a:lnTo>
                        <a:pt x="1603" y="38"/>
                      </a:lnTo>
                      <a:lnTo>
                        <a:pt x="1599" y="38"/>
                      </a:lnTo>
                      <a:lnTo>
                        <a:pt x="1599" y="39"/>
                      </a:lnTo>
                      <a:lnTo>
                        <a:pt x="1599" y="39"/>
                      </a:lnTo>
                      <a:lnTo>
                        <a:pt x="1598" y="38"/>
                      </a:lnTo>
                      <a:lnTo>
                        <a:pt x="1597" y="38"/>
                      </a:lnTo>
                      <a:lnTo>
                        <a:pt x="1597" y="38"/>
                      </a:lnTo>
                      <a:lnTo>
                        <a:pt x="1595" y="37"/>
                      </a:lnTo>
                      <a:lnTo>
                        <a:pt x="1593" y="37"/>
                      </a:lnTo>
                      <a:lnTo>
                        <a:pt x="1593" y="34"/>
                      </a:lnTo>
                      <a:lnTo>
                        <a:pt x="1595" y="34"/>
                      </a:lnTo>
                      <a:lnTo>
                        <a:pt x="1595" y="34"/>
                      </a:lnTo>
                      <a:lnTo>
                        <a:pt x="1595" y="34"/>
                      </a:lnTo>
                      <a:lnTo>
                        <a:pt x="1595" y="33"/>
                      </a:lnTo>
                      <a:lnTo>
                        <a:pt x="1595" y="33"/>
                      </a:lnTo>
                      <a:lnTo>
                        <a:pt x="1595" y="31"/>
                      </a:lnTo>
                      <a:lnTo>
                        <a:pt x="1597" y="31"/>
                      </a:lnTo>
                      <a:lnTo>
                        <a:pt x="1597" y="31"/>
                      </a:lnTo>
                      <a:lnTo>
                        <a:pt x="1599" y="31"/>
                      </a:lnTo>
                      <a:lnTo>
                        <a:pt x="1599" y="30"/>
                      </a:lnTo>
                      <a:lnTo>
                        <a:pt x="1601" y="30"/>
                      </a:lnTo>
                      <a:lnTo>
                        <a:pt x="1599" y="27"/>
                      </a:lnTo>
                      <a:lnTo>
                        <a:pt x="1598" y="27"/>
                      </a:lnTo>
                      <a:lnTo>
                        <a:pt x="1598" y="27"/>
                      </a:lnTo>
                      <a:lnTo>
                        <a:pt x="1597" y="27"/>
                      </a:lnTo>
                      <a:lnTo>
                        <a:pt x="1597" y="25"/>
                      </a:lnTo>
                      <a:lnTo>
                        <a:pt x="1598" y="25"/>
                      </a:lnTo>
                      <a:lnTo>
                        <a:pt x="1598" y="22"/>
                      </a:lnTo>
                      <a:lnTo>
                        <a:pt x="1599" y="22"/>
                      </a:lnTo>
                      <a:lnTo>
                        <a:pt x="1599" y="24"/>
                      </a:lnTo>
                      <a:lnTo>
                        <a:pt x="1599" y="25"/>
                      </a:lnTo>
                      <a:lnTo>
                        <a:pt x="1601" y="25"/>
                      </a:lnTo>
                      <a:lnTo>
                        <a:pt x="1602" y="24"/>
                      </a:lnTo>
                      <a:lnTo>
                        <a:pt x="1603" y="24"/>
                      </a:lnTo>
                      <a:lnTo>
                        <a:pt x="1605" y="24"/>
                      </a:lnTo>
                      <a:lnTo>
                        <a:pt x="1606" y="25"/>
                      </a:lnTo>
                      <a:lnTo>
                        <a:pt x="1607" y="25"/>
                      </a:lnTo>
                      <a:lnTo>
                        <a:pt x="1607" y="25"/>
                      </a:lnTo>
                      <a:lnTo>
                        <a:pt x="1607" y="25"/>
                      </a:lnTo>
                      <a:lnTo>
                        <a:pt x="1607" y="25"/>
                      </a:lnTo>
                      <a:lnTo>
                        <a:pt x="1609" y="25"/>
                      </a:lnTo>
                      <a:lnTo>
                        <a:pt x="1607" y="22"/>
                      </a:lnTo>
                      <a:lnTo>
                        <a:pt x="1609" y="22"/>
                      </a:lnTo>
                      <a:lnTo>
                        <a:pt x="1610" y="20"/>
                      </a:lnTo>
                      <a:lnTo>
                        <a:pt x="1611" y="20"/>
                      </a:lnTo>
                      <a:lnTo>
                        <a:pt x="1611" y="20"/>
                      </a:lnTo>
                      <a:lnTo>
                        <a:pt x="1611" y="20"/>
                      </a:lnTo>
                      <a:lnTo>
                        <a:pt x="1611" y="20"/>
                      </a:lnTo>
                      <a:lnTo>
                        <a:pt x="1613" y="18"/>
                      </a:lnTo>
                      <a:lnTo>
                        <a:pt x="1611" y="18"/>
                      </a:lnTo>
                      <a:lnTo>
                        <a:pt x="1611" y="17"/>
                      </a:lnTo>
                      <a:lnTo>
                        <a:pt x="1609" y="17"/>
                      </a:lnTo>
                      <a:lnTo>
                        <a:pt x="1610" y="16"/>
                      </a:lnTo>
                      <a:lnTo>
                        <a:pt x="1611" y="16"/>
                      </a:lnTo>
                      <a:lnTo>
                        <a:pt x="1611" y="13"/>
                      </a:lnTo>
                      <a:lnTo>
                        <a:pt x="1614" y="13"/>
                      </a:lnTo>
                      <a:lnTo>
                        <a:pt x="1616" y="12"/>
                      </a:lnTo>
                      <a:lnTo>
                        <a:pt x="1616" y="12"/>
                      </a:lnTo>
                      <a:lnTo>
                        <a:pt x="1616" y="13"/>
                      </a:lnTo>
                      <a:lnTo>
                        <a:pt x="1618" y="13"/>
                      </a:lnTo>
                      <a:lnTo>
                        <a:pt x="1620" y="13"/>
                      </a:lnTo>
                      <a:lnTo>
                        <a:pt x="1620" y="10"/>
                      </a:lnTo>
                      <a:close/>
                      <a:moveTo>
                        <a:pt x="1091" y="10"/>
                      </a:moveTo>
                      <a:lnTo>
                        <a:pt x="1093" y="10"/>
                      </a:lnTo>
                      <a:lnTo>
                        <a:pt x="1093" y="10"/>
                      </a:lnTo>
                      <a:lnTo>
                        <a:pt x="1093" y="10"/>
                      </a:lnTo>
                      <a:lnTo>
                        <a:pt x="1094" y="10"/>
                      </a:lnTo>
                      <a:lnTo>
                        <a:pt x="1094" y="13"/>
                      </a:lnTo>
                      <a:lnTo>
                        <a:pt x="1093" y="13"/>
                      </a:lnTo>
                      <a:lnTo>
                        <a:pt x="1091" y="10"/>
                      </a:lnTo>
                      <a:close/>
                      <a:moveTo>
                        <a:pt x="1779" y="9"/>
                      </a:moveTo>
                      <a:lnTo>
                        <a:pt x="1779" y="9"/>
                      </a:lnTo>
                      <a:lnTo>
                        <a:pt x="1780" y="12"/>
                      </a:lnTo>
                      <a:lnTo>
                        <a:pt x="1780" y="12"/>
                      </a:lnTo>
                      <a:lnTo>
                        <a:pt x="1780" y="16"/>
                      </a:lnTo>
                      <a:lnTo>
                        <a:pt x="1776" y="16"/>
                      </a:lnTo>
                      <a:lnTo>
                        <a:pt x="1776" y="14"/>
                      </a:lnTo>
                      <a:lnTo>
                        <a:pt x="1775" y="13"/>
                      </a:lnTo>
                      <a:lnTo>
                        <a:pt x="1774" y="13"/>
                      </a:lnTo>
                      <a:lnTo>
                        <a:pt x="1774" y="10"/>
                      </a:lnTo>
                      <a:lnTo>
                        <a:pt x="1776" y="10"/>
                      </a:lnTo>
                      <a:lnTo>
                        <a:pt x="1779" y="9"/>
                      </a:lnTo>
                      <a:close/>
                      <a:moveTo>
                        <a:pt x="498" y="9"/>
                      </a:moveTo>
                      <a:lnTo>
                        <a:pt x="500" y="9"/>
                      </a:lnTo>
                      <a:lnTo>
                        <a:pt x="500" y="10"/>
                      </a:lnTo>
                      <a:lnTo>
                        <a:pt x="498" y="10"/>
                      </a:lnTo>
                      <a:lnTo>
                        <a:pt x="498" y="9"/>
                      </a:lnTo>
                      <a:close/>
                      <a:moveTo>
                        <a:pt x="254" y="9"/>
                      </a:moveTo>
                      <a:lnTo>
                        <a:pt x="254" y="10"/>
                      </a:lnTo>
                      <a:lnTo>
                        <a:pt x="252" y="12"/>
                      </a:lnTo>
                      <a:lnTo>
                        <a:pt x="252" y="12"/>
                      </a:lnTo>
                      <a:lnTo>
                        <a:pt x="252" y="12"/>
                      </a:lnTo>
                      <a:lnTo>
                        <a:pt x="251" y="13"/>
                      </a:lnTo>
                      <a:lnTo>
                        <a:pt x="251" y="10"/>
                      </a:lnTo>
                      <a:lnTo>
                        <a:pt x="254" y="9"/>
                      </a:lnTo>
                      <a:close/>
                      <a:moveTo>
                        <a:pt x="1868" y="8"/>
                      </a:moveTo>
                      <a:lnTo>
                        <a:pt x="1869" y="8"/>
                      </a:lnTo>
                      <a:lnTo>
                        <a:pt x="1869" y="9"/>
                      </a:lnTo>
                      <a:lnTo>
                        <a:pt x="1868" y="9"/>
                      </a:lnTo>
                      <a:lnTo>
                        <a:pt x="1868" y="8"/>
                      </a:lnTo>
                      <a:close/>
                      <a:moveTo>
                        <a:pt x="1633" y="8"/>
                      </a:moveTo>
                      <a:lnTo>
                        <a:pt x="1635" y="8"/>
                      </a:lnTo>
                      <a:lnTo>
                        <a:pt x="1635" y="10"/>
                      </a:lnTo>
                      <a:lnTo>
                        <a:pt x="1632" y="10"/>
                      </a:lnTo>
                      <a:lnTo>
                        <a:pt x="1633" y="9"/>
                      </a:lnTo>
                      <a:lnTo>
                        <a:pt x="1633" y="8"/>
                      </a:lnTo>
                      <a:close/>
                      <a:moveTo>
                        <a:pt x="1628" y="8"/>
                      </a:moveTo>
                      <a:lnTo>
                        <a:pt x="1628" y="8"/>
                      </a:lnTo>
                      <a:lnTo>
                        <a:pt x="1628" y="8"/>
                      </a:lnTo>
                      <a:lnTo>
                        <a:pt x="1628" y="8"/>
                      </a:lnTo>
                      <a:lnTo>
                        <a:pt x="1628" y="8"/>
                      </a:lnTo>
                      <a:lnTo>
                        <a:pt x="1628" y="8"/>
                      </a:lnTo>
                      <a:close/>
                      <a:moveTo>
                        <a:pt x="246" y="6"/>
                      </a:moveTo>
                      <a:lnTo>
                        <a:pt x="247" y="6"/>
                      </a:lnTo>
                      <a:lnTo>
                        <a:pt x="247" y="6"/>
                      </a:lnTo>
                      <a:lnTo>
                        <a:pt x="247" y="6"/>
                      </a:lnTo>
                      <a:lnTo>
                        <a:pt x="248" y="6"/>
                      </a:lnTo>
                      <a:lnTo>
                        <a:pt x="248" y="6"/>
                      </a:lnTo>
                      <a:lnTo>
                        <a:pt x="248" y="8"/>
                      </a:lnTo>
                      <a:lnTo>
                        <a:pt x="246" y="8"/>
                      </a:lnTo>
                      <a:lnTo>
                        <a:pt x="246" y="6"/>
                      </a:lnTo>
                      <a:lnTo>
                        <a:pt x="246" y="6"/>
                      </a:lnTo>
                      <a:close/>
                      <a:moveTo>
                        <a:pt x="3139" y="5"/>
                      </a:moveTo>
                      <a:lnTo>
                        <a:pt x="3139" y="5"/>
                      </a:lnTo>
                      <a:lnTo>
                        <a:pt x="3139" y="5"/>
                      </a:lnTo>
                      <a:lnTo>
                        <a:pt x="3139" y="6"/>
                      </a:lnTo>
                      <a:lnTo>
                        <a:pt x="3139" y="6"/>
                      </a:lnTo>
                      <a:lnTo>
                        <a:pt x="3139" y="5"/>
                      </a:lnTo>
                      <a:close/>
                      <a:moveTo>
                        <a:pt x="1794" y="0"/>
                      </a:moveTo>
                      <a:lnTo>
                        <a:pt x="1796" y="4"/>
                      </a:lnTo>
                      <a:lnTo>
                        <a:pt x="1796" y="8"/>
                      </a:lnTo>
                      <a:lnTo>
                        <a:pt x="1794" y="8"/>
                      </a:lnTo>
                      <a:lnTo>
                        <a:pt x="1793" y="9"/>
                      </a:lnTo>
                      <a:lnTo>
                        <a:pt x="1796" y="9"/>
                      </a:lnTo>
                      <a:lnTo>
                        <a:pt x="1796" y="10"/>
                      </a:lnTo>
                      <a:lnTo>
                        <a:pt x="1797" y="12"/>
                      </a:lnTo>
                      <a:lnTo>
                        <a:pt x="1794" y="13"/>
                      </a:lnTo>
                      <a:lnTo>
                        <a:pt x="1792" y="14"/>
                      </a:lnTo>
                      <a:lnTo>
                        <a:pt x="1792" y="16"/>
                      </a:lnTo>
                      <a:lnTo>
                        <a:pt x="1792" y="16"/>
                      </a:lnTo>
                      <a:lnTo>
                        <a:pt x="1792" y="17"/>
                      </a:lnTo>
                      <a:lnTo>
                        <a:pt x="1789" y="17"/>
                      </a:lnTo>
                      <a:lnTo>
                        <a:pt x="1789" y="14"/>
                      </a:lnTo>
                      <a:lnTo>
                        <a:pt x="1789" y="14"/>
                      </a:lnTo>
                      <a:lnTo>
                        <a:pt x="1789" y="13"/>
                      </a:lnTo>
                      <a:lnTo>
                        <a:pt x="1788" y="13"/>
                      </a:lnTo>
                      <a:lnTo>
                        <a:pt x="1787" y="14"/>
                      </a:lnTo>
                      <a:lnTo>
                        <a:pt x="1784" y="14"/>
                      </a:lnTo>
                      <a:lnTo>
                        <a:pt x="1784" y="10"/>
                      </a:lnTo>
                      <a:lnTo>
                        <a:pt x="1783" y="10"/>
                      </a:lnTo>
                      <a:lnTo>
                        <a:pt x="1781" y="9"/>
                      </a:lnTo>
                      <a:lnTo>
                        <a:pt x="1781" y="8"/>
                      </a:lnTo>
                      <a:lnTo>
                        <a:pt x="1784" y="8"/>
                      </a:lnTo>
                      <a:lnTo>
                        <a:pt x="1784" y="5"/>
                      </a:lnTo>
                      <a:lnTo>
                        <a:pt x="1788" y="5"/>
                      </a:lnTo>
                      <a:lnTo>
                        <a:pt x="1788" y="8"/>
                      </a:lnTo>
                      <a:lnTo>
                        <a:pt x="1789" y="8"/>
                      </a:lnTo>
                      <a:lnTo>
                        <a:pt x="1791" y="5"/>
                      </a:lnTo>
                      <a:lnTo>
                        <a:pt x="1791" y="5"/>
                      </a:lnTo>
                      <a:lnTo>
                        <a:pt x="1791" y="4"/>
                      </a:lnTo>
                      <a:lnTo>
                        <a:pt x="1791" y="4"/>
                      </a:lnTo>
                      <a:lnTo>
                        <a:pt x="1789" y="4"/>
                      </a:lnTo>
                      <a:lnTo>
                        <a:pt x="1789" y="1"/>
                      </a:lnTo>
                      <a:lnTo>
                        <a:pt x="1791" y="1"/>
                      </a:lnTo>
                      <a:lnTo>
                        <a:pt x="1791" y="1"/>
                      </a:lnTo>
                      <a:lnTo>
                        <a:pt x="1794" y="0"/>
                      </a:lnTo>
                      <a:close/>
                      <a:moveTo>
                        <a:pt x="1030" y="0"/>
                      </a:moveTo>
                      <a:lnTo>
                        <a:pt x="1030" y="3"/>
                      </a:lnTo>
                      <a:lnTo>
                        <a:pt x="1030" y="3"/>
                      </a:lnTo>
                      <a:lnTo>
                        <a:pt x="1030" y="3"/>
                      </a:lnTo>
                      <a:lnTo>
                        <a:pt x="1030" y="4"/>
                      </a:lnTo>
                      <a:lnTo>
                        <a:pt x="1029" y="4"/>
                      </a:lnTo>
                      <a:lnTo>
                        <a:pt x="1029" y="4"/>
                      </a:lnTo>
                      <a:lnTo>
                        <a:pt x="1029" y="4"/>
                      </a:lnTo>
                      <a:lnTo>
                        <a:pt x="1027" y="4"/>
                      </a:lnTo>
                      <a:lnTo>
                        <a:pt x="1027" y="3"/>
                      </a:lnTo>
                      <a:lnTo>
                        <a:pt x="1029" y="3"/>
                      </a:lnTo>
                      <a:lnTo>
                        <a:pt x="1029" y="1"/>
                      </a:lnTo>
                      <a:lnTo>
                        <a:pt x="1029" y="0"/>
                      </a:lnTo>
                      <a:lnTo>
                        <a:pt x="1030" y="0"/>
                      </a:lnTo>
                      <a:close/>
                      <a:moveTo>
                        <a:pt x="3466" y="0"/>
                      </a:moveTo>
                      <a:lnTo>
                        <a:pt x="3466" y="8"/>
                      </a:lnTo>
                      <a:lnTo>
                        <a:pt x="3465" y="8"/>
                      </a:lnTo>
                      <a:lnTo>
                        <a:pt x="3461" y="10"/>
                      </a:lnTo>
                      <a:lnTo>
                        <a:pt x="3460" y="10"/>
                      </a:lnTo>
                      <a:lnTo>
                        <a:pt x="3458" y="10"/>
                      </a:lnTo>
                      <a:lnTo>
                        <a:pt x="3458" y="10"/>
                      </a:lnTo>
                      <a:lnTo>
                        <a:pt x="3456" y="9"/>
                      </a:lnTo>
                      <a:lnTo>
                        <a:pt x="3456" y="12"/>
                      </a:lnTo>
                      <a:lnTo>
                        <a:pt x="3454" y="12"/>
                      </a:lnTo>
                      <a:lnTo>
                        <a:pt x="3452" y="12"/>
                      </a:lnTo>
                      <a:lnTo>
                        <a:pt x="3452" y="12"/>
                      </a:lnTo>
                      <a:lnTo>
                        <a:pt x="3450" y="10"/>
                      </a:lnTo>
                      <a:lnTo>
                        <a:pt x="3448" y="9"/>
                      </a:lnTo>
                      <a:lnTo>
                        <a:pt x="3448" y="12"/>
                      </a:lnTo>
                      <a:lnTo>
                        <a:pt x="3447" y="12"/>
                      </a:lnTo>
                      <a:lnTo>
                        <a:pt x="3447" y="13"/>
                      </a:lnTo>
                      <a:lnTo>
                        <a:pt x="3445" y="14"/>
                      </a:lnTo>
                      <a:lnTo>
                        <a:pt x="3445" y="16"/>
                      </a:lnTo>
                      <a:lnTo>
                        <a:pt x="3445" y="16"/>
                      </a:lnTo>
                      <a:lnTo>
                        <a:pt x="3445" y="17"/>
                      </a:lnTo>
                      <a:lnTo>
                        <a:pt x="3444" y="17"/>
                      </a:lnTo>
                      <a:lnTo>
                        <a:pt x="3444" y="18"/>
                      </a:lnTo>
                      <a:lnTo>
                        <a:pt x="3441" y="18"/>
                      </a:lnTo>
                      <a:lnTo>
                        <a:pt x="3441" y="17"/>
                      </a:lnTo>
                      <a:lnTo>
                        <a:pt x="3441" y="16"/>
                      </a:lnTo>
                      <a:lnTo>
                        <a:pt x="3441" y="14"/>
                      </a:lnTo>
                      <a:lnTo>
                        <a:pt x="3443" y="14"/>
                      </a:lnTo>
                      <a:lnTo>
                        <a:pt x="3443" y="12"/>
                      </a:lnTo>
                      <a:lnTo>
                        <a:pt x="3443" y="12"/>
                      </a:lnTo>
                      <a:lnTo>
                        <a:pt x="3443" y="10"/>
                      </a:lnTo>
                      <a:lnTo>
                        <a:pt x="3444" y="10"/>
                      </a:lnTo>
                      <a:lnTo>
                        <a:pt x="3444" y="10"/>
                      </a:lnTo>
                      <a:lnTo>
                        <a:pt x="3445" y="10"/>
                      </a:lnTo>
                      <a:lnTo>
                        <a:pt x="3445" y="10"/>
                      </a:lnTo>
                      <a:lnTo>
                        <a:pt x="3445" y="9"/>
                      </a:lnTo>
                      <a:lnTo>
                        <a:pt x="3447" y="9"/>
                      </a:lnTo>
                      <a:lnTo>
                        <a:pt x="3447" y="8"/>
                      </a:lnTo>
                      <a:lnTo>
                        <a:pt x="3447" y="8"/>
                      </a:lnTo>
                      <a:lnTo>
                        <a:pt x="3448" y="6"/>
                      </a:lnTo>
                      <a:lnTo>
                        <a:pt x="3448" y="6"/>
                      </a:lnTo>
                      <a:lnTo>
                        <a:pt x="3448" y="6"/>
                      </a:lnTo>
                      <a:lnTo>
                        <a:pt x="3449" y="6"/>
                      </a:lnTo>
                      <a:lnTo>
                        <a:pt x="3449" y="6"/>
                      </a:lnTo>
                      <a:lnTo>
                        <a:pt x="3449" y="5"/>
                      </a:lnTo>
                      <a:lnTo>
                        <a:pt x="3450" y="6"/>
                      </a:lnTo>
                      <a:lnTo>
                        <a:pt x="3452" y="6"/>
                      </a:lnTo>
                      <a:lnTo>
                        <a:pt x="3452" y="6"/>
                      </a:lnTo>
                      <a:lnTo>
                        <a:pt x="3452" y="6"/>
                      </a:lnTo>
                      <a:lnTo>
                        <a:pt x="3453" y="5"/>
                      </a:lnTo>
                      <a:lnTo>
                        <a:pt x="3454" y="5"/>
                      </a:lnTo>
                      <a:lnTo>
                        <a:pt x="3457" y="5"/>
                      </a:lnTo>
                      <a:lnTo>
                        <a:pt x="3457" y="8"/>
                      </a:lnTo>
                      <a:lnTo>
                        <a:pt x="3461" y="6"/>
                      </a:lnTo>
                      <a:lnTo>
                        <a:pt x="3460" y="4"/>
                      </a:lnTo>
                      <a:lnTo>
                        <a:pt x="3461" y="4"/>
                      </a:lnTo>
                      <a:lnTo>
                        <a:pt x="3461" y="1"/>
                      </a:lnTo>
                      <a:lnTo>
                        <a:pt x="3462" y="0"/>
                      </a:lnTo>
                      <a:lnTo>
                        <a:pt x="3465" y="0"/>
                      </a:lnTo>
                      <a:lnTo>
                        <a:pt x="3466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48" name="Freeform 24"/>
                <p:cNvSpPr>
                  <a:spLocks noEditPoints="1"/>
                </p:cNvSpPr>
                <p:nvPr/>
              </p:nvSpPr>
              <p:spPr bwMode="auto">
                <a:xfrm>
                  <a:off x="3446463" y="1683204"/>
                  <a:ext cx="5124450" cy="298450"/>
                </a:xfrm>
                <a:custGeom>
                  <a:avLst/>
                  <a:gdLst>
                    <a:gd name="T0" fmla="*/ 784 w 3228"/>
                    <a:gd name="T1" fmla="*/ 106 h 188"/>
                    <a:gd name="T2" fmla="*/ 1441 w 3228"/>
                    <a:gd name="T3" fmla="*/ 100 h 188"/>
                    <a:gd name="T4" fmla="*/ 829 w 3228"/>
                    <a:gd name="T5" fmla="*/ 103 h 188"/>
                    <a:gd name="T6" fmla="*/ 323 w 3228"/>
                    <a:gd name="T7" fmla="*/ 116 h 188"/>
                    <a:gd name="T8" fmla="*/ 306 w 3228"/>
                    <a:gd name="T9" fmla="*/ 106 h 188"/>
                    <a:gd name="T10" fmla="*/ 573 w 3228"/>
                    <a:gd name="T11" fmla="*/ 98 h 188"/>
                    <a:gd name="T12" fmla="*/ 791 w 3228"/>
                    <a:gd name="T13" fmla="*/ 99 h 188"/>
                    <a:gd name="T14" fmla="*/ 1428 w 3228"/>
                    <a:gd name="T15" fmla="*/ 89 h 188"/>
                    <a:gd name="T16" fmla="*/ 1440 w 3228"/>
                    <a:gd name="T17" fmla="*/ 90 h 188"/>
                    <a:gd name="T18" fmla="*/ 1429 w 3228"/>
                    <a:gd name="T19" fmla="*/ 85 h 188"/>
                    <a:gd name="T20" fmla="*/ 300 w 3228"/>
                    <a:gd name="T21" fmla="*/ 94 h 188"/>
                    <a:gd name="T22" fmla="*/ 301 w 3228"/>
                    <a:gd name="T23" fmla="*/ 104 h 188"/>
                    <a:gd name="T24" fmla="*/ 293 w 3228"/>
                    <a:gd name="T25" fmla="*/ 98 h 188"/>
                    <a:gd name="T26" fmla="*/ 1665 w 3228"/>
                    <a:gd name="T27" fmla="*/ 96 h 188"/>
                    <a:gd name="T28" fmla="*/ 301 w 3228"/>
                    <a:gd name="T29" fmla="*/ 81 h 188"/>
                    <a:gd name="T30" fmla="*/ 132 w 3228"/>
                    <a:gd name="T31" fmla="*/ 85 h 188"/>
                    <a:gd name="T32" fmla="*/ 114 w 3228"/>
                    <a:gd name="T33" fmla="*/ 86 h 188"/>
                    <a:gd name="T34" fmla="*/ 124 w 3228"/>
                    <a:gd name="T35" fmla="*/ 78 h 188"/>
                    <a:gd name="T36" fmla="*/ 585 w 3228"/>
                    <a:gd name="T37" fmla="*/ 83 h 188"/>
                    <a:gd name="T38" fmla="*/ 576 w 3228"/>
                    <a:gd name="T39" fmla="*/ 86 h 188"/>
                    <a:gd name="T40" fmla="*/ 298 w 3228"/>
                    <a:gd name="T41" fmla="*/ 89 h 188"/>
                    <a:gd name="T42" fmla="*/ 1702 w 3228"/>
                    <a:gd name="T43" fmla="*/ 79 h 188"/>
                    <a:gd name="T44" fmla="*/ 1441 w 3228"/>
                    <a:gd name="T45" fmla="*/ 76 h 188"/>
                    <a:gd name="T46" fmla="*/ 1462 w 3228"/>
                    <a:gd name="T47" fmla="*/ 69 h 188"/>
                    <a:gd name="T48" fmla="*/ 1470 w 3228"/>
                    <a:gd name="T49" fmla="*/ 83 h 188"/>
                    <a:gd name="T50" fmla="*/ 1471 w 3228"/>
                    <a:gd name="T51" fmla="*/ 100 h 188"/>
                    <a:gd name="T52" fmla="*/ 1487 w 3228"/>
                    <a:gd name="T53" fmla="*/ 127 h 188"/>
                    <a:gd name="T54" fmla="*/ 1501 w 3228"/>
                    <a:gd name="T55" fmla="*/ 148 h 188"/>
                    <a:gd name="T56" fmla="*/ 1511 w 3228"/>
                    <a:gd name="T57" fmla="*/ 162 h 188"/>
                    <a:gd name="T58" fmla="*/ 1496 w 3228"/>
                    <a:gd name="T59" fmla="*/ 175 h 188"/>
                    <a:gd name="T60" fmla="*/ 1462 w 3228"/>
                    <a:gd name="T61" fmla="*/ 180 h 188"/>
                    <a:gd name="T62" fmla="*/ 1457 w 3228"/>
                    <a:gd name="T63" fmla="*/ 170 h 188"/>
                    <a:gd name="T64" fmla="*/ 1454 w 3228"/>
                    <a:gd name="T65" fmla="*/ 165 h 188"/>
                    <a:gd name="T66" fmla="*/ 1456 w 3228"/>
                    <a:gd name="T67" fmla="*/ 150 h 188"/>
                    <a:gd name="T68" fmla="*/ 1462 w 3228"/>
                    <a:gd name="T69" fmla="*/ 144 h 188"/>
                    <a:gd name="T70" fmla="*/ 1466 w 3228"/>
                    <a:gd name="T71" fmla="*/ 127 h 188"/>
                    <a:gd name="T72" fmla="*/ 1453 w 3228"/>
                    <a:gd name="T73" fmla="*/ 116 h 188"/>
                    <a:gd name="T74" fmla="*/ 1446 w 3228"/>
                    <a:gd name="T75" fmla="*/ 106 h 188"/>
                    <a:gd name="T76" fmla="*/ 1446 w 3228"/>
                    <a:gd name="T77" fmla="*/ 85 h 188"/>
                    <a:gd name="T78" fmla="*/ 1462 w 3228"/>
                    <a:gd name="T79" fmla="*/ 69 h 188"/>
                    <a:gd name="T80" fmla="*/ 133 w 3228"/>
                    <a:gd name="T81" fmla="*/ 72 h 188"/>
                    <a:gd name="T82" fmla="*/ 2955 w 3228"/>
                    <a:gd name="T83" fmla="*/ 70 h 188"/>
                    <a:gd name="T84" fmla="*/ 1696 w 3228"/>
                    <a:gd name="T85" fmla="*/ 65 h 188"/>
                    <a:gd name="T86" fmla="*/ 1545 w 3228"/>
                    <a:gd name="T87" fmla="*/ 59 h 188"/>
                    <a:gd name="T88" fmla="*/ 1545 w 3228"/>
                    <a:gd name="T89" fmla="*/ 55 h 188"/>
                    <a:gd name="T90" fmla="*/ 1110 w 3228"/>
                    <a:gd name="T91" fmla="*/ 53 h 188"/>
                    <a:gd name="T92" fmla="*/ 542 w 3228"/>
                    <a:gd name="T93" fmla="*/ 55 h 188"/>
                    <a:gd name="T94" fmla="*/ 505 w 3228"/>
                    <a:gd name="T95" fmla="*/ 66 h 188"/>
                    <a:gd name="T96" fmla="*/ 3218 w 3228"/>
                    <a:gd name="T97" fmla="*/ 53 h 188"/>
                    <a:gd name="T98" fmla="*/ 3165 w 3228"/>
                    <a:gd name="T99" fmla="*/ 51 h 188"/>
                    <a:gd name="T100" fmla="*/ 1672 w 3228"/>
                    <a:gd name="T101" fmla="*/ 45 h 188"/>
                    <a:gd name="T102" fmla="*/ 1484 w 3228"/>
                    <a:gd name="T103" fmla="*/ 48 h 188"/>
                    <a:gd name="T104" fmla="*/ 13 w 3228"/>
                    <a:gd name="T105" fmla="*/ 48 h 188"/>
                    <a:gd name="T106" fmla="*/ 188 w 3228"/>
                    <a:gd name="T107" fmla="*/ 41 h 188"/>
                    <a:gd name="T108" fmla="*/ 25 w 3228"/>
                    <a:gd name="T109" fmla="*/ 34 h 188"/>
                    <a:gd name="T110" fmla="*/ 1810 w 3228"/>
                    <a:gd name="T111" fmla="*/ 24 h 188"/>
                    <a:gd name="T112" fmla="*/ 517 w 3228"/>
                    <a:gd name="T113" fmla="*/ 0 h 188"/>
                    <a:gd name="T114" fmla="*/ 499 w 3228"/>
                    <a:gd name="T115" fmla="*/ 18 h 188"/>
                    <a:gd name="T116" fmla="*/ 467 w 3228"/>
                    <a:gd name="T117" fmla="*/ 32 h 188"/>
                    <a:gd name="T118" fmla="*/ 454 w 3228"/>
                    <a:gd name="T119" fmla="*/ 24 h 188"/>
                    <a:gd name="T120" fmla="*/ 467 w 3228"/>
                    <a:gd name="T121" fmla="*/ 2 h 188"/>
                    <a:gd name="T122" fmla="*/ 504 w 3228"/>
                    <a:gd name="T123" fmla="*/ 6 h 18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</a:cxnLst>
                  <a:rect l="0" t="0" r="r" b="b"/>
                  <a:pathLst>
                    <a:path w="3228" h="188">
                      <a:moveTo>
                        <a:pt x="1444" y="107"/>
                      </a:moveTo>
                      <a:lnTo>
                        <a:pt x="1445" y="107"/>
                      </a:lnTo>
                      <a:lnTo>
                        <a:pt x="1445" y="107"/>
                      </a:lnTo>
                      <a:lnTo>
                        <a:pt x="1445" y="108"/>
                      </a:lnTo>
                      <a:lnTo>
                        <a:pt x="1444" y="108"/>
                      </a:lnTo>
                      <a:lnTo>
                        <a:pt x="1444" y="110"/>
                      </a:lnTo>
                      <a:lnTo>
                        <a:pt x="1444" y="111"/>
                      </a:lnTo>
                      <a:lnTo>
                        <a:pt x="1443" y="111"/>
                      </a:lnTo>
                      <a:lnTo>
                        <a:pt x="1443" y="110"/>
                      </a:lnTo>
                      <a:lnTo>
                        <a:pt x="1443" y="110"/>
                      </a:lnTo>
                      <a:lnTo>
                        <a:pt x="1443" y="110"/>
                      </a:lnTo>
                      <a:lnTo>
                        <a:pt x="1444" y="108"/>
                      </a:lnTo>
                      <a:lnTo>
                        <a:pt x="1444" y="108"/>
                      </a:lnTo>
                      <a:lnTo>
                        <a:pt x="1444" y="107"/>
                      </a:lnTo>
                      <a:close/>
                      <a:moveTo>
                        <a:pt x="1439" y="107"/>
                      </a:moveTo>
                      <a:lnTo>
                        <a:pt x="1439" y="107"/>
                      </a:lnTo>
                      <a:lnTo>
                        <a:pt x="1439" y="107"/>
                      </a:lnTo>
                      <a:lnTo>
                        <a:pt x="1439" y="108"/>
                      </a:lnTo>
                      <a:lnTo>
                        <a:pt x="1439" y="108"/>
                      </a:lnTo>
                      <a:lnTo>
                        <a:pt x="1439" y="107"/>
                      </a:lnTo>
                      <a:close/>
                      <a:moveTo>
                        <a:pt x="787" y="104"/>
                      </a:moveTo>
                      <a:lnTo>
                        <a:pt x="785" y="104"/>
                      </a:lnTo>
                      <a:lnTo>
                        <a:pt x="785" y="106"/>
                      </a:lnTo>
                      <a:lnTo>
                        <a:pt x="784" y="106"/>
                      </a:lnTo>
                      <a:lnTo>
                        <a:pt x="784" y="104"/>
                      </a:lnTo>
                      <a:lnTo>
                        <a:pt x="785" y="104"/>
                      </a:lnTo>
                      <a:lnTo>
                        <a:pt x="787" y="104"/>
                      </a:lnTo>
                      <a:close/>
                      <a:moveTo>
                        <a:pt x="298" y="104"/>
                      </a:moveTo>
                      <a:lnTo>
                        <a:pt x="298" y="104"/>
                      </a:lnTo>
                      <a:lnTo>
                        <a:pt x="298" y="104"/>
                      </a:lnTo>
                      <a:lnTo>
                        <a:pt x="300" y="104"/>
                      </a:lnTo>
                      <a:lnTo>
                        <a:pt x="298" y="104"/>
                      </a:lnTo>
                      <a:lnTo>
                        <a:pt x="298" y="104"/>
                      </a:lnTo>
                      <a:lnTo>
                        <a:pt x="298" y="106"/>
                      </a:lnTo>
                      <a:lnTo>
                        <a:pt x="298" y="104"/>
                      </a:lnTo>
                      <a:close/>
                      <a:moveTo>
                        <a:pt x="314" y="102"/>
                      </a:moveTo>
                      <a:lnTo>
                        <a:pt x="315" y="102"/>
                      </a:lnTo>
                      <a:lnTo>
                        <a:pt x="317" y="104"/>
                      </a:lnTo>
                      <a:lnTo>
                        <a:pt x="317" y="106"/>
                      </a:lnTo>
                      <a:lnTo>
                        <a:pt x="315" y="106"/>
                      </a:lnTo>
                      <a:lnTo>
                        <a:pt x="315" y="104"/>
                      </a:lnTo>
                      <a:lnTo>
                        <a:pt x="314" y="103"/>
                      </a:lnTo>
                      <a:lnTo>
                        <a:pt x="314" y="103"/>
                      </a:lnTo>
                      <a:lnTo>
                        <a:pt x="313" y="102"/>
                      </a:lnTo>
                      <a:lnTo>
                        <a:pt x="314" y="102"/>
                      </a:lnTo>
                      <a:lnTo>
                        <a:pt x="314" y="102"/>
                      </a:lnTo>
                      <a:close/>
                      <a:moveTo>
                        <a:pt x="1440" y="100"/>
                      </a:moveTo>
                      <a:lnTo>
                        <a:pt x="1441" y="100"/>
                      </a:lnTo>
                      <a:lnTo>
                        <a:pt x="1443" y="102"/>
                      </a:lnTo>
                      <a:lnTo>
                        <a:pt x="1444" y="103"/>
                      </a:lnTo>
                      <a:lnTo>
                        <a:pt x="1444" y="104"/>
                      </a:lnTo>
                      <a:lnTo>
                        <a:pt x="1443" y="106"/>
                      </a:lnTo>
                      <a:lnTo>
                        <a:pt x="1441" y="106"/>
                      </a:lnTo>
                      <a:lnTo>
                        <a:pt x="1440" y="106"/>
                      </a:lnTo>
                      <a:lnTo>
                        <a:pt x="1440" y="106"/>
                      </a:lnTo>
                      <a:lnTo>
                        <a:pt x="1440" y="106"/>
                      </a:lnTo>
                      <a:lnTo>
                        <a:pt x="1440" y="106"/>
                      </a:lnTo>
                      <a:lnTo>
                        <a:pt x="1440" y="106"/>
                      </a:lnTo>
                      <a:lnTo>
                        <a:pt x="1439" y="106"/>
                      </a:lnTo>
                      <a:lnTo>
                        <a:pt x="1439" y="104"/>
                      </a:lnTo>
                      <a:lnTo>
                        <a:pt x="1440" y="104"/>
                      </a:lnTo>
                      <a:lnTo>
                        <a:pt x="1440" y="100"/>
                      </a:lnTo>
                      <a:close/>
                      <a:moveTo>
                        <a:pt x="830" y="100"/>
                      </a:moveTo>
                      <a:lnTo>
                        <a:pt x="831" y="100"/>
                      </a:lnTo>
                      <a:lnTo>
                        <a:pt x="832" y="102"/>
                      </a:lnTo>
                      <a:lnTo>
                        <a:pt x="834" y="102"/>
                      </a:lnTo>
                      <a:lnTo>
                        <a:pt x="835" y="103"/>
                      </a:lnTo>
                      <a:lnTo>
                        <a:pt x="835" y="104"/>
                      </a:lnTo>
                      <a:lnTo>
                        <a:pt x="832" y="104"/>
                      </a:lnTo>
                      <a:lnTo>
                        <a:pt x="832" y="104"/>
                      </a:lnTo>
                      <a:lnTo>
                        <a:pt x="831" y="103"/>
                      </a:lnTo>
                      <a:lnTo>
                        <a:pt x="829" y="103"/>
                      </a:lnTo>
                      <a:lnTo>
                        <a:pt x="829" y="102"/>
                      </a:lnTo>
                      <a:lnTo>
                        <a:pt x="830" y="100"/>
                      </a:lnTo>
                      <a:close/>
                      <a:moveTo>
                        <a:pt x="305" y="100"/>
                      </a:moveTo>
                      <a:lnTo>
                        <a:pt x="308" y="102"/>
                      </a:lnTo>
                      <a:lnTo>
                        <a:pt x="310" y="102"/>
                      </a:lnTo>
                      <a:lnTo>
                        <a:pt x="310" y="104"/>
                      </a:lnTo>
                      <a:lnTo>
                        <a:pt x="311" y="104"/>
                      </a:lnTo>
                      <a:lnTo>
                        <a:pt x="311" y="104"/>
                      </a:lnTo>
                      <a:lnTo>
                        <a:pt x="313" y="104"/>
                      </a:lnTo>
                      <a:lnTo>
                        <a:pt x="313" y="104"/>
                      </a:lnTo>
                      <a:lnTo>
                        <a:pt x="313" y="104"/>
                      </a:lnTo>
                      <a:lnTo>
                        <a:pt x="314" y="106"/>
                      </a:lnTo>
                      <a:lnTo>
                        <a:pt x="315" y="107"/>
                      </a:lnTo>
                      <a:lnTo>
                        <a:pt x="315" y="107"/>
                      </a:lnTo>
                      <a:lnTo>
                        <a:pt x="315" y="110"/>
                      </a:lnTo>
                      <a:lnTo>
                        <a:pt x="317" y="110"/>
                      </a:lnTo>
                      <a:lnTo>
                        <a:pt x="318" y="111"/>
                      </a:lnTo>
                      <a:lnTo>
                        <a:pt x="318" y="111"/>
                      </a:lnTo>
                      <a:lnTo>
                        <a:pt x="318" y="112"/>
                      </a:lnTo>
                      <a:lnTo>
                        <a:pt x="318" y="112"/>
                      </a:lnTo>
                      <a:lnTo>
                        <a:pt x="323" y="112"/>
                      </a:lnTo>
                      <a:lnTo>
                        <a:pt x="322" y="117"/>
                      </a:lnTo>
                      <a:lnTo>
                        <a:pt x="323" y="117"/>
                      </a:lnTo>
                      <a:lnTo>
                        <a:pt x="323" y="116"/>
                      </a:lnTo>
                      <a:lnTo>
                        <a:pt x="325" y="116"/>
                      </a:lnTo>
                      <a:lnTo>
                        <a:pt x="323" y="119"/>
                      </a:lnTo>
                      <a:lnTo>
                        <a:pt x="323" y="120"/>
                      </a:lnTo>
                      <a:lnTo>
                        <a:pt x="325" y="123"/>
                      </a:lnTo>
                      <a:lnTo>
                        <a:pt x="321" y="123"/>
                      </a:lnTo>
                      <a:lnTo>
                        <a:pt x="319" y="121"/>
                      </a:lnTo>
                      <a:lnTo>
                        <a:pt x="319" y="120"/>
                      </a:lnTo>
                      <a:lnTo>
                        <a:pt x="319" y="117"/>
                      </a:lnTo>
                      <a:lnTo>
                        <a:pt x="317" y="117"/>
                      </a:lnTo>
                      <a:lnTo>
                        <a:pt x="317" y="116"/>
                      </a:lnTo>
                      <a:lnTo>
                        <a:pt x="317" y="116"/>
                      </a:lnTo>
                      <a:lnTo>
                        <a:pt x="317" y="115"/>
                      </a:lnTo>
                      <a:lnTo>
                        <a:pt x="317" y="115"/>
                      </a:lnTo>
                      <a:lnTo>
                        <a:pt x="317" y="115"/>
                      </a:lnTo>
                      <a:lnTo>
                        <a:pt x="314" y="115"/>
                      </a:lnTo>
                      <a:lnTo>
                        <a:pt x="314" y="113"/>
                      </a:lnTo>
                      <a:lnTo>
                        <a:pt x="311" y="113"/>
                      </a:lnTo>
                      <a:lnTo>
                        <a:pt x="311" y="111"/>
                      </a:lnTo>
                      <a:lnTo>
                        <a:pt x="311" y="108"/>
                      </a:lnTo>
                      <a:lnTo>
                        <a:pt x="309" y="110"/>
                      </a:lnTo>
                      <a:lnTo>
                        <a:pt x="309" y="107"/>
                      </a:lnTo>
                      <a:lnTo>
                        <a:pt x="308" y="106"/>
                      </a:lnTo>
                      <a:lnTo>
                        <a:pt x="308" y="106"/>
                      </a:lnTo>
                      <a:lnTo>
                        <a:pt x="306" y="106"/>
                      </a:lnTo>
                      <a:lnTo>
                        <a:pt x="304" y="106"/>
                      </a:lnTo>
                      <a:lnTo>
                        <a:pt x="305" y="100"/>
                      </a:lnTo>
                      <a:close/>
                      <a:moveTo>
                        <a:pt x="311" y="100"/>
                      </a:moveTo>
                      <a:lnTo>
                        <a:pt x="313" y="100"/>
                      </a:lnTo>
                      <a:lnTo>
                        <a:pt x="313" y="100"/>
                      </a:lnTo>
                      <a:lnTo>
                        <a:pt x="313" y="102"/>
                      </a:lnTo>
                      <a:lnTo>
                        <a:pt x="311" y="102"/>
                      </a:lnTo>
                      <a:lnTo>
                        <a:pt x="311" y="100"/>
                      </a:lnTo>
                      <a:lnTo>
                        <a:pt x="311" y="100"/>
                      </a:lnTo>
                      <a:close/>
                      <a:moveTo>
                        <a:pt x="785" y="99"/>
                      </a:moveTo>
                      <a:lnTo>
                        <a:pt x="784" y="100"/>
                      </a:lnTo>
                      <a:lnTo>
                        <a:pt x="784" y="100"/>
                      </a:lnTo>
                      <a:lnTo>
                        <a:pt x="783" y="102"/>
                      </a:lnTo>
                      <a:lnTo>
                        <a:pt x="783" y="100"/>
                      </a:lnTo>
                      <a:lnTo>
                        <a:pt x="784" y="99"/>
                      </a:lnTo>
                      <a:lnTo>
                        <a:pt x="785" y="99"/>
                      </a:lnTo>
                      <a:close/>
                      <a:moveTo>
                        <a:pt x="315" y="99"/>
                      </a:moveTo>
                      <a:lnTo>
                        <a:pt x="317" y="99"/>
                      </a:lnTo>
                      <a:lnTo>
                        <a:pt x="317" y="102"/>
                      </a:lnTo>
                      <a:lnTo>
                        <a:pt x="315" y="100"/>
                      </a:lnTo>
                      <a:lnTo>
                        <a:pt x="315" y="100"/>
                      </a:lnTo>
                      <a:lnTo>
                        <a:pt x="315" y="99"/>
                      </a:lnTo>
                      <a:close/>
                      <a:moveTo>
                        <a:pt x="572" y="98"/>
                      </a:moveTo>
                      <a:lnTo>
                        <a:pt x="573" y="98"/>
                      </a:lnTo>
                      <a:lnTo>
                        <a:pt x="575" y="98"/>
                      </a:lnTo>
                      <a:lnTo>
                        <a:pt x="575" y="99"/>
                      </a:lnTo>
                      <a:lnTo>
                        <a:pt x="573" y="100"/>
                      </a:lnTo>
                      <a:lnTo>
                        <a:pt x="573" y="100"/>
                      </a:lnTo>
                      <a:lnTo>
                        <a:pt x="572" y="100"/>
                      </a:lnTo>
                      <a:lnTo>
                        <a:pt x="572" y="99"/>
                      </a:lnTo>
                      <a:lnTo>
                        <a:pt x="572" y="99"/>
                      </a:lnTo>
                      <a:lnTo>
                        <a:pt x="572" y="98"/>
                      </a:lnTo>
                      <a:close/>
                      <a:moveTo>
                        <a:pt x="1577" y="95"/>
                      </a:moveTo>
                      <a:lnTo>
                        <a:pt x="1577" y="96"/>
                      </a:lnTo>
                      <a:lnTo>
                        <a:pt x="1579" y="96"/>
                      </a:lnTo>
                      <a:lnTo>
                        <a:pt x="1579" y="96"/>
                      </a:lnTo>
                      <a:lnTo>
                        <a:pt x="1579" y="98"/>
                      </a:lnTo>
                      <a:lnTo>
                        <a:pt x="1577" y="98"/>
                      </a:lnTo>
                      <a:lnTo>
                        <a:pt x="1576" y="98"/>
                      </a:lnTo>
                      <a:lnTo>
                        <a:pt x="1575" y="99"/>
                      </a:lnTo>
                      <a:lnTo>
                        <a:pt x="1575" y="98"/>
                      </a:lnTo>
                      <a:lnTo>
                        <a:pt x="1576" y="98"/>
                      </a:lnTo>
                      <a:lnTo>
                        <a:pt x="1576" y="96"/>
                      </a:lnTo>
                      <a:lnTo>
                        <a:pt x="1577" y="95"/>
                      </a:lnTo>
                      <a:close/>
                      <a:moveTo>
                        <a:pt x="788" y="95"/>
                      </a:moveTo>
                      <a:lnTo>
                        <a:pt x="791" y="96"/>
                      </a:lnTo>
                      <a:lnTo>
                        <a:pt x="791" y="96"/>
                      </a:lnTo>
                      <a:lnTo>
                        <a:pt x="791" y="99"/>
                      </a:lnTo>
                      <a:lnTo>
                        <a:pt x="791" y="100"/>
                      </a:lnTo>
                      <a:lnTo>
                        <a:pt x="791" y="102"/>
                      </a:lnTo>
                      <a:lnTo>
                        <a:pt x="789" y="102"/>
                      </a:lnTo>
                      <a:lnTo>
                        <a:pt x="789" y="103"/>
                      </a:lnTo>
                      <a:lnTo>
                        <a:pt x="789" y="106"/>
                      </a:lnTo>
                      <a:lnTo>
                        <a:pt x="787" y="106"/>
                      </a:lnTo>
                      <a:lnTo>
                        <a:pt x="787" y="104"/>
                      </a:lnTo>
                      <a:lnTo>
                        <a:pt x="788" y="103"/>
                      </a:lnTo>
                      <a:lnTo>
                        <a:pt x="788" y="100"/>
                      </a:lnTo>
                      <a:lnTo>
                        <a:pt x="788" y="98"/>
                      </a:lnTo>
                      <a:lnTo>
                        <a:pt x="788" y="95"/>
                      </a:lnTo>
                      <a:close/>
                      <a:moveTo>
                        <a:pt x="787" y="95"/>
                      </a:moveTo>
                      <a:lnTo>
                        <a:pt x="787" y="95"/>
                      </a:lnTo>
                      <a:lnTo>
                        <a:pt x="785" y="96"/>
                      </a:lnTo>
                      <a:lnTo>
                        <a:pt x="785" y="98"/>
                      </a:lnTo>
                      <a:lnTo>
                        <a:pt x="783" y="98"/>
                      </a:lnTo>
                      <a:lnTo>
                        <a:pt x="783" y="95"/>
                      </a:lnTo>
                      <a:lnTo>
                        <a:pt x="787" y="95"/>
                      </a:lnTo>
                      <a:close/>
                      <a:moveTo>
                        <a:pt x="311" y="95"/>
                      </a:moveTo>
                      <a:lnTo>
                        <a:pt x="311" y="98"/>
                      </a:lnTo>
                      <a:lnTo>
                        <a:pt x="310" y="99"/>
                      </a:lnTo>
                      <a:lnTo>
                        <a:pt x="309" y="95"/>
                      </a:lnTo>
                      <a:lnTo>
                        <a:pt x="311" y="95"/>
                      </a:lnTo>
                      <a:close/>
                      <a:moveTo>
                        <a:pt x="1428" y="89"/>
                      </a:moveTo>
                      <a:lnTo>
                        <a:pt x="1431" y="89"/>
                      </a:lnTo>
                      <a:lnTo>
                        <a:pt x="1431" y="90"/>
                      </a:lnTo>
                      <a:lnTo>
                        <a:pt x="1429" y="91"/>
                      </a:lnTo>
                      <a:lnTo>
                        <a:pt x="1429" y="91"/>
                      </a:lnTo>
                      <a:lnTo>
                        <a:pt x="1428" y="91"/>
                      </a:lnTo>
                      <a:lnTo>
                        <a:pt x="1428" y="89"/>
                      </a:lnTo>
                      <a:close/>
                      <a:moveTo>
                        <a:pt x="127" y="89"/>
                      </a:moveTo>
                      <a:lnTo>
                        <a:pt x="128" y="89"/>
                      </a:lnTo>
                      <a:lnTo>
                        <a:pt x="128" y="90"/>
                      </a:lnTo>
                      <a:lnTo>
                        <a:pt x="126" y="90"/>
                      </a:lnTo>
                      <a:lnTo>
                        <a:pt x="127" y="89"/>
                      </a:lnTo>
                      <a:close/>
                      <a:moveTo>
                        <a:pt x="284" y="87"/>
                      </a:moveTo>
                      <a:lnTo>
                        <a:pt x="284" y="87"/>
                      </a:lnTo>
                      <a:lnTo>
                        <a:pt x="284" y="90"/>
                      </a:lnTo>
                      <a:lnTo>
                        <a:pt x="283" y="90"/>
                      </a:lnTo>
                      <a:lnTo>
                        <a:pt x="283" y="90"/>
                      </a:lnTo>
                      <a:lnTo>
                        <a:pt x="283" y="89"/>
                      </a:lnTo>
                      <a:lnTo>
                        <a:pt x="283" y="89"/>
                      </a:lnTo>
                      <a:lnTo>
                        <a:pt x="283" y="87"/>
                      </a:lnTo>
                      <a:lnTo>
                        <a:pt x="284" y="87"/>
                      </a:lnTo>
                      <a:close/>
                      <a:moveTo>
                        <a:pt x="1440" y="85"/>
                      </a:moveTo>
                      <a:lnTo>
                        <a:pt x="1441" y="85"/>
                      </a:lnTo>
                      <a:lnTo>
                        <a:pt x="1440" y="90"/>
                      </a:lnTo>
                      <a:lnTo>
                        <a:pt x="1440" y="90"/>
                      </a:lnTo>
                      <a:lnTo>
                        <a:pt x="1440" y="90"/>
                      </a:lnTo>
                      <a:lnTo>
                        <a:pt x="1440" y="90"/>
                      </a:lnTo>
                      <a:lnTo>
                        <a:pt x="1441" y="93"/>
                      </a:lnTo>
                      <a:lnTo>
                        <a:pt x="1444" y="94"/>
                      </a:lnTo>
                      <a:lnTo>
                        <a:pt x="1443" y="98"/>
                      </a:lnTo>
                      <a:lnTo>
                        <a:pt x="1441" y="98"/>
                      </a:lnTo>
                      <a:lnTo>
                        <a:pt x="1441" y="95"/>
                      </a:lnTo>
                      <a:lnTo>
                        <a:pt x="1440" y="95"/>
                      </a:lnTo>
                      <a:lnTo>
                        <a:pt x="1440" y="93"/>
                      </a:lnTo>
                      <a:lnTo>
                        <a:pt x="1439" y="91"/>
                      </a:lnTo>
                      <a:lnTo>
                        <a:pt x="1439" y="90"/>
                      </a:lnTo>
                      <a:lnTo>
                        <a:pt x="1437" y="87"/>
                      </a:lnTo>
                      <a:lnTo>
                        <a:pt x="1439" y="87"/>
                      </a:lnTo>
                      <a:lnTo>
                        <a:pt x="1439" y="86"/>
                      </a:lnTo>
                      <a:lnTo>
                        <a:pt x="1440" y="87"/>
                      </a:lnTo>
                      <a:lnTo>
                        <a:pt x="1440" y="86"/>
                      </a:lnTo>
                      <a:lnTo>
                        <a:pt x="1440" y="86"/>
                      </a:lnTo>
                      <a:lnTo>
                        <a:pt x="1440" y="85"/>
                      </a:lnTo>
                      <a:close/>
                      <a:moveTo>
                        <a:pt x="1429" y="85"/>
                      </a:moveTo>
                      <a:lnTo>
                        <a:pt x="1433" y="85"/>
                      </a:lnTo>
                      <a:lnTo>
                        <a:pt x="1433" y="86"/>
                      </a:lnTo>
                      <a:lnTo>
                        <a:pt x="1429" y="86"/>
                      </a:lnTo>
                      <a:lnTo>
                        <a:pt x="1429" y="86"/>
                      </a:lnTo>
                      <a:lnTo>
                        <a:pt x="1429" y="85"/>
                      </a:lnTo>
                      <a:lnTo>
                        <a:pt x="1429" y="85"/>
                      </a:lnTo>
                      <a:lnTo>
                        <a:pt x="1429" y="85"/>
                      </a:lnTo>
                      <a:close/>
                      <a:moveTo>
                        <a:pt x="287" y="85"/>
                      </a:moveTo>
                      <a:lnTo>
                        <a:pt x="288" y="85"/>
                      </a:lnTo>
                      <a:lnTo>
                        <a:pt x="288" y="85"/>
                      </a:lnTo>
                      <a:lnTo>
                        <a:pt x="288" y="85"/>
                      </a:lnTo>
                      <a:lnTo>
                        <a:pt x="291" y="86"/>
                      </a:lnTo>
                      <a:lnTo>
                        <a:pt x="291" y="86"/>
                      </a:lnTo>
                      <a:lnTo>
                        <a:pt x="292" y="87"/>
                      </a:lnTo>
                      <a:lnTo>
                        <a:pt x="293" y="87"/>
                      </a:lnTo>
                      <a:lnTo>
                        <a:pt x="294" y="90"/>
                      </a:lnTo>
                      <a:lnTo>
                        <a:pt x="294" y="91"/>
                      </a:lnTo>
                      <a:lnTo>
                        <a:pt x="296" y="94"/>
                      </a:lnTo>
                      <a:lnTo>
                        <a:pt x="296" y="94"/>
                      </a:lnTo>
                      <a:lnTo>
                        <a:pt x="297" y="95"/>
                      </a:lnTo>
                      <a:lnTo>
                        <a:pt x="298" y="94"/>
                      </a:lnTo>
                      <a:lnTo>
                        <a:pt x="300" y="95"/>
                      </a:lnTo>
                      <a:lnTo>
                        <a:pt x="300" y="95"/>
                      </a:lnTo>
                      <a:lnTo>
                        <a:pt x="300" y="96"/>
                      </a:lnTo>
                      <a:lnTo>
                        <a:pt x="302" y="98"/>
                      </a:lnTo>
                      <a:lnTo>
                        <a:pt x="302" y="95"/>
                      </a:lnTo>
                      <a:lnTo>
                        <a:pt x="301" y="95"/>
                      </a:lnTo>
                      <a:lnTo>
                        <a:pt x="300" y="94"/>
                      </a:lnTo>
                      <a:lnTo>
                        <a:pt x="300" y="94"/>
                      </a:lnTo>
                      <a:lnTo>
                        <a:pt x="301" y="93"/>
                      </a:lnTo>
                      <a:lnTo>
                        <a:pt x="301" y="91"/>
                      </a:lnTo>
                      <a:lnTo>
                        <a:pt x="300" y="91"/>
                      </a:lnTo>
                      <a:lnTo>
                        <a:pt x="300" y="90"/>
                      </a:lnTo>
                      <a:lnTo>
                        <a:pt x="304" y="90"/>
                      </a:lnTo>
                      <a:lnTo>
                        <a:pt x="304" y="91"/>
                      </a:lnTo>
                      <a:lnTo>
                        <a:pt x="306" y="91"/>
                      </a:lnTo>
                      <a:lnTo>
                        <a:pt x="308" y="94"/>
                      </a:lnTo>
                      <a:lnTo>
                        <a:pt x="308" y="96"/>
                      </a:lnTo>
                      <a:lnTo>
                        <a:pt x="305" y="96"/>
                      </a:lnTo>
                      <a:lnTo>
                        <a:pt x="305" y="96"/>
                      </a:lnTo>
                      <a:lnTo>
                        <a:pt x="306" y="98"/>
                      </a:lnTo>
                      <a:lnTo>
                        <a:pt x="306" y="99"/>
                      </a:lnTo>
                      <a:lnTo>
                        <a:pt x="306" y="99"/>
                      </a:lnTo>
                      <a:lnTo>
                        <a:pt x="306" y="99"/>
                      </a:lnTo>
                      <a:lnTo>
                        <a:pt x="304" y="99"/>
                      </a:lnTo>
                      <a:lnTo>
                        <a:pt x="304" y="98"/>
                      </a:lnTo>
                      <a:lnTo>
                        <a:pt x="302" y="98"/>
                      </a:lnTo>
                      <a:lnTo>
                        <a:pt x="302" y="99"/>
                      </a:lnTo>
                      <a:lnTo>
                        <a:pt x="302" y="99"/>
                      </a:lnTo>
                      <a:lnTo>
                        <a:pt x="302" y="103"/>
                      </a:lnTo>
                      <a:lnTo>
                        <a:pt x="301" y="103"/>
                      </a:lnTo>
                      <a:lnTo>
                        <a:pt x="301" y="104"/>
                      </a:lnTo>
                      <a:lnTo>
                        <a:pt x="301" y="104"/>
                      </a:lnTo>
                      <a:lnTo>
                        <a:pt x="301" y="103"/>
                      </a:lnTo>
                      <a:lnTo>
                        <a:pt x="300" y="103"/>
                      </a:lnTo>
                      <a:lnTo>
                        <a:pt x="300" y="102"/>
                      </a:lnTo>
                      <a:lnTo>
                        <a:pt x="300" y="100"/>
                      </a:lnTo>
                      <a:lnTo>
                        <a:pt x="300" y="100"/>
                      </a:lnTo>
                      <a:lnTo>
                        <a:pt x="301" y="99"/>
                      </a:lnTo>
                      <a:lnTo>
                        <a:pt x="298" y="99"/>
                      </a:lnTo>
                      <a:lnTo>
                        <a:pt x="297" y="96"/>
                      </a:lnTo>
                      <a:lnTo>
                        <a:pt x="297" y="96"/>
                      </a:lnTo>
                      <a:lnTo>
                        <a:pt x="297" y="96"/>
                      </a:lnTo>
                      <a:lnTo>
                        <a:pt x="297" y="98"/>
                      </a:lnTo>
                      <a:lnTo>
                        <a:pt x="296" y="98"/>
                      </a:lnTo>
                      <a:lnTo>
                        <a:pt x="296" y="98"/>
                      </a:lnTo>
                      <a:lnTo>
                        <a:pt x="296" y="99"/>
                      </a:lnTo>
                      <a:lnTo>
                        <a:pt x="297" y="99"/>
                      </a:lnTo>
                      <a:lnTo>
                        <a:pt x="297" y="99"/>
                      </a:lnTo>
                      <a:lnTo>
                        <a:pt x="296" y="99"/>
                      </a:lnTo>
                      <a:lnTo>
                        <a:pt x="296" y="99"/>
                      </a:lnTo>
                      <a:lnTo>
                        <a:pt x="296" y="99"/>
                      </a:lnTo>
                      <a:lnTo>
                        <a:pt x="296" y="99"/>
                      </a:lnTo>
                      <a:lnTo>
                        <a:pt x="294" y="100"/>
                      </a:lnTo>
                      <a:lnTo>
                        <a:pt x="294" y="99"/>
                      </a:lnTo>
                      <a:lnTo>
                        <a:pt x="293" y="98"/>
                      </a:lnTo>
                      <a:lnTo>
                        <a:pt x="293" y="98"/>
                      </a:lnTo>
                      <a:lnTo>
                        <a:pt x="292" y="98"/>
                      </a:lnTo>
                      <a:lnTo>
                        <a:pt x="292" y="95"/>
                      </a:lnTo>
                      <a:lnTo>
                        <a:pt x="291" y="95"/>
                      </a:lnTo>
                      <a:lnTo>
                        <a:pt x="289" y="94"/>
                      </a:lnTo>
                      <a:lnTo>
                        <a:pt x="289" y="94"/>
                      </a:lnTo>
                      <a:lnTo>
                        <a:pt x="289" y="93"/>
                      </a:lnTo>
                      <a:lnTo>
                        <a:pt x="288" y="93"/>
                      </a:lnTo>
                      <a:lnTo>
                        <a:pt x="288" y="90"/>
                      </a:lnTo>
                      <a:lnTo>
                        <a:pt x="287" y="90"/>
                      </a:lnTo>
                      <a:lnTo>
                        <a:pt x="287" y="87"/>
                      </a:lnTo>
                      <a:lnTo>
                        <a:pt x="287" y="85"/>
                      </a:lnTo>
                      <a:lnTo>
                        <a:pt x="287" y="85"/>
                      </a:lnTo>
                      <a:lnTo>
                        <a:pt x="287" y="85"/>
                      </a:lnTo>
                      <a:close/>
                      <a:moveTo>
                        <a:pt x="1668" y="83"/>
                      </a:moveTo>
                      <a:lnTo>
                        <a:pt x="1670" y="83"/>
                      </a:lnTo>
                      <a:lnTo>
                        <a:pt x="1670" y="85"/>
                      </a:lnTo>
                      <a:lnTo>
                        <a:pt x="1668" y="86"/>
                      </a:lnTo>
                      <a:lnTo>
                        <a:pt x="1668" y="87"/>
                      </a:lnTo>
                      <a:lnTo>
                        <a:pt x="1668" y="89"/>
                      </a:lnTo>
                      <a:lnTo>
                        <a:pt x="1666" y="91"/>
                      </a:lnTo>
                      <a:lnTo>
                        <a:pt x="1666" y="91"/>
                      </a:lnTo>
                      <a:lnTo>
                        <a:pt x="1666" y="94"/>
                      </a:lnTo>
                      <a:lnTo>
                        <a:pt x="1665" y="95"/>
                      </a:lnTo>
                      <a:lnTo>
                        <a:pt x="1665" y="96"/>
                      </a:lnTo>
                      <a:lnTo>
                        <a:pt x="1664" y="98"/>
                      </a:lnTo>
                      <a:lnTo>
                        <a:pt x="1662" y="99"/>
                      </a:lnTo>
                      <a:lnTo>
                        <a:pt x="1662" y="99"/>
                      </a:lnTo>
                      <a:lnTo>
                        <a:pt x="1662" y="99"/>
                      </a:lnTo>
                      <a:lnTo>
                        <a:pt x="1661" y="98"/>
                      </a:lnTo>
                      <a:lnTo>
                        <a:pt x="1660" y="96"/>
                      </a:lnTo>
                      <a:lnTo>
                        <a:pt x="1660" y="94"/>
                      </a:lnTo>
                      <a:lnTo>
                        <a:pt x="1659" y="91"/>
                      </a:lnTo>
                      <a:lnTo>
                        <a:pt x="1660" y="91"/>
                      </a:lnTo>
                      <a:lnTo>
                        <a:pt x="1664" y="86"/>
                      </a:lnTo>
                      <a:lnTo>
                        <a:pt x="1664" y="86"/>
                      </a:lnTo>
                      <a:lnTo>
                        <a:pt x="1665" y="86"/>
                      </a:lnTo>
                      <a:lnTo>
                        <a:pt x="1665" y="86"/>
                      </a:lnTo>
                      <a:lnTo>
                        <a:pt x="1666" y="86"/>
                      </a:lnTo>
                      <a:lnTo>
                        <a:pt x="1668" y="86"/>
                      </a:lnTo>
                      <a:lnTo>
                        <a:pt x="1668" y="86"/>
                      </a:lnTo>
                      <a:lnTo>
                        <a:pt x="1668" y="83"/>
                      </a:lnTo>
                      <a:close/>
                      <a:moveTo>
                        <a:pt x="1694" y="82"/>
                      </a:moveTo>
                      <a:lnTo>
                        <a:pt x="1695" y="82"/>
                      </a:lnTo>
                      <a:lnTo>
                        <a:pt x="1695" y="83"/>
                      </a:lnTo>
                      <a:lnTo>
                        <a:pt x="1694" y="83"/>
                      </a:lnTo>
                      <a:lnTo>
                        <a:pt x="1694" y="82"/>
                      </a:lnTo>
                      <a:close/>
                      <a:moveTo>
                        <a:pt x="301" y="81"/>
                      </a:moveTo>
                      <a:lnTo>
                        <a:pt x="301" y="81"/>
                      </a:lnTo>
                      <a:lnTo>
                        <a:pt x="301" y="81"/>
                      </a:lnTo>
                      <a:lnTo>
                        <a:pt x="301" y="82"/>
                      </a:lnTo>
                      <a:lnTo>
                        <a:pt x="301" y="82"/>
                      </a:lnTo>
                      <a:lnTo>
                        <a:pt x="301" y="81"/>
                      </a:lnTo>
                      <a:close/>
                      <a:moveTo>
                        <a:pt x="127" y="77"/>
                      </a:moveTo>
                      <a:lnTo>
                        <a:pt x="130" y="77"/>
                      </a:lnTo>
                      <a:lnTo>
                        <a:pt x="130" y="79"/>
                      </a:lnTo>
                      <a:lnTo>
                        <a:pt x="133" y="78"/>
                      </a:lnTo>
                      <a:lnTo>
                        <a:pt x="133" y="79"/>
                      </a:lnTo>
                      <a:lnTo>
                        <a:pt x="133" y="79"/>
                      </a:lnTo>
                      <a:lnTo>
                        <a:pt x="133" y="81"/>
                      </a:lnTo>
                      <a:lnTo>
                        <a:pt x="133" y="82"/>
                      </a:lnTo>
                      <a:lnTo>
                        <a:pt x="133" y="82"/>
                      </a:lnTo>
                      <a:lnTo>
                        <a:pt x="135" y="82"/>
                      </a:lnTo>
                      <a:lnTo>
                        <a:pt x="136" y="83"/>
                      </a:lnTo>
                      <a:lnTo>
                        <a:pt x="136" y="83"/>
                      </a:lnTo>
                      <a:lnTo>
                        <a:pt x="136" y="83"/>
                      </a:lnTo>
                      <a:lnTo>
                        <a:pt x="136" y="85"/>
                      </a:lnTo>
                      <a:lnTo>
                        <a:pt x="135" y="83"/>
                      </a:lnTo>
                      <a:lnTo>
                        <a:pt x="133" y="83"/>
                      </a:lnTo>
                      <a:lnTo>
                        <a:pt x="133" y="83"/>
                      </a:lnTo>
                      <a:lnTo>
                        <a:pt x="132" y="83"/>
                      </a:lnTo>
                      <a:lnTo>
                        <a:pt x="132" y="85"/>
                      </a:lnTo>
                      <a:lnTo>
                        <a:pt x="132" y="85"/>
                      </a:lnTo>
                      <a:lnTo>
                        <a:pt x="132" y="83"/>
                      </a:lnTo>
                      <a:lnTo>
                        <a:pt x="130" y="83"/>
                      </a:lnTo>
                      <a:lnTo>
                        <a:pt x="130" y="85"/>
                      </a:lnTo>
                      <a:lnTo>
                        <a:pt x="132" y="85"/>
                      </a:lnTo>
                      <a:lnTo>
                        <a:pt x="132" y="86"/>
                      </a:lnTo>
                      <a:lnTo>
                        <a:pt x="130" y="86"/>
                      </a:lnTo>
                      <a:lnTo>
                        <a:pt x="127" y="87"/>
                      </a:lnTo>
                      <a:lnTo>
                        <a:pt x="124" y="89"/>
                      </a:lnTo>
                      <a:lnTo>
                        <a:pt x="124" y="90"/>
                      </a:lnTo>
                      <a:lnTo>
                        <a:pt x="123" y="90"/>
                      </a:lnTo>
                      <a:lnTo>
                        <a:pt x="123" y="91"/>
                      </a:lnTo>
                      <a:lnTo>
                        <a:pt x="122" y="91"/>
                      </a:lnTo>
                      <a:lnTo>
                        <a:pt x="122" y="89"/>
                      </a:lnTo>
                      <a:lnTo>
                        <a:pt x="119" y="89"/>
                      </a:lnTo>
                      <a:lnTo>
                        <a:pt x="119" y="89"/>
                      </a:lnTo>
                      <a:lnTo>
                        <a:pt x="118" y="87"/>
                      </a:lnTo>
                      <a:lnTo>
                        <a:pt x="118" y="89"/>
                      </a:lnTo>
                      <a:lnTo>
                        <a:pt x="116" y="89"/>
                      </a:lnTo>
                      <a:lnTo>
                        <a:pt x="116" y="89"/>
                      </a:lnTo>
                      <a:lnTo>
                        <a:pt x="114" y="90"/>
                      </a:lnTo>
                      <a:lnTo>
                        <a:pt x="114" y="89"/>
                      </a:lnTo>
                      <a:lnTo>
                        <a:pt x="114" y="89"/>
                      </a:lnTo>
                      <a:lnTo>
                        <a:pt x="114" y="87"/>
                      </a:lnTo>
                      <a:lnTo>
                        <a:pt x="114" y="86"/>
                      </a:lnTo>
                      <a:lnTo>
                        <a:pt x="114" y="85"/>
                      </a:lnTo>
                      <a:lnTo>
                        <a:pt x="112" y="85"/>
                      </a:lnTo>
                      <a:lnTo>
                        <a:pt x="112" y="83"/>
                      </a:lnTo>
                      <a:lnTo>
                        <a:pt x="114" y="82"/>
                      </a:lnTo>
                      <a:lnTo>
                        <a:pt x="114" y="82"/>
                      </a:lnTo>
                      <a:lnTo>
                        <a:pt x="115" y="82"/>
                      </a:lnTo>
                      <a:lnTo>
                        <a:pt x="116" y="82"/>
                      </a:lnTo>
                      <a:lnTo>
                        <a:pt x="118" y="82"/>
                      </a:lnTo>
                      <a:lnTo>
                        <a:pt x="118" y="82"/>
                      </a:lnTo>
                      <a:lnTo>
                        <a:pt x="119" y="83"/>
                      </a:lnTo>
                      <a:lnTo>
                        <a:pt x="119" y="82"/>
                      </a:lnTo>
                      <a:lnTo>
                        <a:pt x="120" y="81"/>
                      </a:lnTo>
                      <a:lnTo>
                        <a:pt x="120" y="81"/>
                      </a:lnTo>
                      <a:lnTo>
                        <a:pt x="120" y="81"/>
                      </a:lnTo>
                      <a:lnTo>
                        <a:pt x="119" y="79"/>
                      </a:lnTo>
                      <a:lnTo>
                        <a:pt x="119" y="79"/>
                      </a:lnTo>
                      <a:lnTo>
                        <a:pt x="119" y="79"/>
                      </a:lnTo>
                      <a:lnTo>
                        <a:pt x="119" y="77"/>
                      </a:lnTo>
                      <a:lnTo>
                        <a:pt x="120" y="77"/>
                      </a:lnTo>
                      <a:lnTo>
                        <a:pt x="122" y="78"/>
                      </a:lnTo>
                      <a:lnTo>
                        <a:pt x="122" y="79"/>
                      </a:lnTo>
                      <a:lnTo>
                        <a:pt x="123" y="79"/>
                      </a:lnTo>
                      <a:lnTo>
                        <a:pt x="123" y="78"/>
                      </a:lnTo>
                      <a:lnTo>
                        <a:pt x="124" y="78"/>
                      </a:lnTo>
                      <a:lnTo>
                        <a:pt x="124" y="78"/>
                      </a:lnTo>
                      <a:lnTo>
                        <a:pt x="126" y="79"/>
                      </a:lnTo>
                      <a:lnTo>
                        <a:pt x="126" y="79"/>
                      </a:lnTo>
                      <a:lnTo>
                        <a:pt x="126" y="78"/>
                      </a:lnTo>
                      <a:lnTo>
                        <a:pt x="127" y="78"/>
                      </a:lnTo>
                      <a:lnTo>
                        <a:pt x="127" y="77"/>
                      </a:lnTo>
                      <a:close/>
                      <a:moveTo>
                        <a:pt x="276" y="76"/>
                      </a:moveTo>
                      <a:lnTo>
                        <a:pt x="276" y="76"/>
                      </a:lnTo>
                      <a:lnTo>
                        <a:pt x="276" y="78"/>
                      </a:lnTo>
                      <a:lnTo>
                        <a:pt x="276" y="78"/>
                      </a:lnTo>
                      <a:lnTo>
                        <a:pt x="276" y="76"/>
                      </a:lnTo>
                      <a:close/>
                      <a:moveTo>
                        <a:pt x="584" y="76"/>
                      </a:moveTo>
                      <a:lnTo>
                        <a:pt x="585" y="76"/>
                      </a:lnTo>
                      <a:lnTo>
                        <a:pt x="585" y="76"/>
                      </a:lnTo>
                      <a:lnTo>
                        <a:pt x="585" y="76"/>
                      </a:lnTo>
                      <a:lnTo>
                        <a:pt x="585" y="77"/>
                      </a:lnTo>
                      <a:lnTo>
                        <a:pt x="585" y="77"/>
                      </a:lnTo>
                      <a:lnTo>
                        <a:pt x="588" y="77"/>
                      </a:lnTo>
                      <a:lnTo>
                        <a:pt x="588" y="79"/>
                      </a:lnTo>
                      <a:lnTo>
                        <a:pt x="586" y="79"/>
                      </a:lnTo>
                      <a:lnTo>
                        <a:pt x="586" y="81"/>
                      </a:lnTo>
                      <a:lnTo>
                        <a:pt x="586" y="82"/>
                      </a:lnTo>
                      <a:lnTo>
                        <a:pt x="585" y="82"/>
                      </a:lnTo>
                      <a:lnTo>
                        <a:pt x="585" y="83"/>
                      </a:lnTo>
                      <a:lnTo>
                        <a:pt x="585" y="85"/>
                      </a:lnTo>
                      <a:lnTo>
                        <a:pt x="586" y="85"/>
                      </a:lnTo>
                      <a:lnTo>
                        <a:pt x="586" y="87"/>
                      </a:lnTo>
                      <a:lnTo>
                        <a:pt x="585" y="87"/>
                      </a:lnTo>
                      <a:lnTo>
                        <a:pt x="585" y="87"/>
                      </a:lnTo>
                      <a:lnTo>
                        <a:pt x="585" y="87"/>
                      </a:lnTo>
                      <a:lnTo>
                        <a:pt x="584" y="87"/>
                      </a:lnTo>
                      <a:lnTo>
                        <a:pt x="584" y="90"/>
                      </a:lnTo>
                      <a:lnTo>
                        <a:pt x="584" y="90"/>
                      </a:lnTo>
                      <a:lnTo>
                        <a:pt x="582" y="93"/>
                      </a:lnTo>
                      <a:lnTo>
                        <a:pt x="582" y="95"/>
                      </a:lnTo>
                      <a:lnTo>
                        <a:pt x="582" y="95"/>
                      </a:lnTo>
                      <a:lnTo>
                        <a:pt x="582" y="95"/>
                      </a:lnTo>
                      <a:lnTo>
                        <a:pt x="582" y="95"/>
                      </a:lnTo>
                      <a:lnTo>
                        <a:pt x="582" y="95"/>
                      </a:lnTo>
                      <a:lnTo>
                        <a:pt x="582" y="95"/>
                      </a:lnTo>
                      <a:lnTo>
                        <a:pt x="579" y="95"/>
                      </a:lnTo>
                      <a:lnTo>
                        <a:pt x="579" y="96"/>
                      </a:lnTo>
                      <a:lnTo>
                        <a:pt x="577" y="96"/>
                      </a:lnTo>
                      <a:lnTo>
                        <a:pt x="579" y="94"/>
                      </a:lnTo>
                      <a:lnTo>
                        <a:pt x="577" y="94"/>
                      </a:lnTo>
                      <a:lnTo>
                        <a:pt x="577" y="89"/>
                      </a:lnTo>
                      <a:lnTo>
                        <a:pt x="576" y="87"/>
                      </a:lnTo>
                      <a:lnTo>
                        <a:pt x="576" y="86"/>
                      </a:lnTo>
                      <a:lnTo>
                        <a:pt x="577" y="85"/>
                      </a:lnTo>
                      <a:lnTo>
                        <a:pt x="577" y="85"/>
                      </a:lnTo>
                      <a:lnTo>
                        <a:pt x="579" y="82"/>
                      </a:lnTo>
                      <a:lnTo>
                        <a:pt x="580" y="82"/>
                      </a:lnTo>
                      <a:lnTo>
                        <a:pt x="580" y="79"/>
                      </a:lnTo>
                      <a:lnTo>
                        <a:pt x="582" y="78"/>
                      </a:lnTo>
                      <a:lnTo>
                        <a:pt x="582" y="77"/>
                      </a:lnTo>
                      <a:lnTo>
                        <a:pt x="582" y="76"/>
                      </a:lnTo>
                      <a:lnTo>
                        <a:pt x="584" y="76"/>
                      </a:lnTo>
                      <a:close/>
                      <a:moveTo>
                        <a:pt x="293" y="74"/>
                      </a:moveTo>
                      <a:lnTo>
                        <a:pt x="296" y="74"/>
                      </a:lnTo>
                      <a:lnTo>
                        <a:pt x="298" y="76"/>
                      </a:lnTo>
                      <a:lnTo>
                        <a:pt x="298" y="76"/>
                      </a:lnTo>
                      <a:lnTo>
                        <a:pt x="300" y="77"/>
                      </a:lnTo>
                      <a:lnTo>
                        <a:pt x="300" y="77"/>
                      </a:lnTo>
                      <a:lnTo>
                        <a:pt x="300" y="78"/>
                      </a:lnTo>
                      <a:lnTo>
                        <a:pt x="300" y="78"/>
                      </a:lnTo>
                      <a:lnTo>
                        <a:pt x="298" y="79"/>
                      </a:lnTo>
                      <a:lnTo>
                        <a:pt x="298" y="81"/>
                      </a:lnTo>
                      <a:lnTo>
                        <a:pt x="300" y="81"/>
                      </a:lnTo>
                      <a:lnTo>
                        <a:pt x="301" y="86"/>
                      </a:lnTo>
                      <a:lnTo>
                        <a:pt x="301" y="86"/>
                      </a:lnTo>
                      <a:lnTo>
                        <a:pt x="300" y="89"/>
                      </a:lnTo>
                      <a:lnTo>
                        <a:pt x="298" y="89"/>
                      </a:lnTo>
                      <a:lnTo>
                        <a:pt x="298" y="89"/>
                      </a:lnTo>
                      <a:lnTo>
                        <a:pt x="298" y="89"/>
                      </a:lnTo>
                      <a:lnTo>
                        <a:pt x="298" y="89"/>
                      </a:lnTo>
                      <a:lnTo>
                        <a:pt x="297" y="90"/>
                      </a:lnTo>
                      <a:lnTo>
                        <a:pt x="297" y="90"/>
                      </a:lnTo>
                      <a:lnTo>
                        <a:pt x="297" y="89"/>
                      </a:lnTo>
                      <a:lnTo>
                        <a:pt x="296" y="89"/>
                      </a:lnTo>
                      <a:lnTo>
                        <a:pt x="297" y="85"/>
                      </a:lnTo>
                      <a:lnTo>
                        <a:pt x="294" y="83"/>
                      </a:lnTo>
                      <a:lnTo>
                        <a:pt x="294" y="78"/>
                      </a:lnTo>
                      <a:lnTo>
                        <a:pt x="293" y="77"/>
                      </a:lnTo>
                      <a:lnTo>
                        <a:pt x="293" y="76"/>
                      </a:lnTo>
                      <a:lnTo>
                        <a:pt x="292" y="74"/>
                      </a:lnTo>
                      <a:lnTo>
                        <a:pt x="293" y="74"/>
                      </a:lnTo>
                      <a:close/>
                      <a:moveTo>
                        <a:pt x="127" y="73"/>
                      </a:moveTo>
                      <a:lnTo>
                        <a:pt x="128" y="74"/>
                      </a:lnTo>
                      <a:lnTo>
                        <a:pt x="128" y="74"/>
                      </a:lnTo>
                      <a:lnTo>
                        <a:pt x="127" y="74"/>
                      </a:lnTo>
                      <a:lnTo>
                        <a:pt x="127" y="73"/>
                      </a:lnTo>
                      <a:close/>
                      <a:moveTo>
                        <a:pt x="1698" y="72"/>
                      </a:moveTo>
                      <a:lnTo>
                        <a:pt x="1706" y="73"/>
                      </a:lnTo>
                      <a:lnTo>
                        <a:pt x="1704" y="76"/>
                      </a:lnTo>
                      <a:lnTo>
                        <a:pt x="1703" y="77"/>
                      </a:lnTo>
                      <a:lnTo>
                        <a:pt x="1702" y="79"/>
                      </a:lnTo>
                      <a:lnTo>
                        <a:pt x="1699" y="79"/>
                      </a:lnTo>
                      <a:lnTo>
                        <a:pt x="1696" y="79"/>
                      </a:lnTo>
                      <a:lnTo>
                        <a:pt x="1696" y="81"/>
                      </a:lnTo>
                      <a:lnTo>
                        <a:pt x="1696" y="81"/>
                      </a:lnTo>
                      <a:lnTo>
                        <a:pt x="1695" y="81"/>
                      </a:lnTo>
                      <a:lnTo>
                        <a:pt x="1695" y="81"/>
                      </a:lnTo>
                      <a:lnTo>
                        <a:pt x="1694" y="79"/>
                      </a:lnTo>
                      <a:lnTo>
                        <a:pt x="1694" y="79"/>
                      </a:lnTo>
                      <a:lnTo>
                        <a:pt x="1693" y="78"/>
                      </a:lnTo>
                      <a:lnTo>
                        <a:pt x="1693" y="78"/>
                      </a:lnTo>
                      <a:lnTo>
                        <a:pt x="1693" y="73"/>
                      </a:lnTo>
                      <a:lnTo>
                        <a:pt x="1693" y="73"/>
                      </a:lnTo>
                      <a:lnTo>
                        <a:pt x="1694" y="74"/>
                      </a:lnTo>
                      <a:lnTo>
                        <a:pt x="1694" y="74"/>
                      </a:lnTo>
                      <a:lnTo>
                        <a:pt x="1695" y="74"/>
                      </a:lnTo>
                      <a:lnTo>
                        <a:pt x="1696" y="73"/>
                      </a:lnTo>
                      <a:lnTo>
                        <a:pt x="1696" y="73"/>
                      </a:lnTo>
                      <a:lnTo>
                        <a:pt x="1698" y="73"/>
                      </a:lnTo>
                      <a:lnTo>
                        <a:pt x="1698" y="72"/>
                      </a:lnTo>
                      <a:close/>
                      <a:moveTo>
                        <a:pt x="1441" y="72"/>
                      </a:moveTo>
                      <a:lnTo>
                        <a:pt x="1441" y="72"/>
                      </a:lnTo>
                      <a:lnTo>
                        <a:pt x="1443" y="72"/>
                      </a:lnTo>
                      <a:lnTo>
                        <a:pt x="1443" y="74"/>
                      </a:lnTo>
                      <a:lnTo>
                        <a:pt x="1441" y="76"/>
                      </a:lnTo>
                      <a:lnTo>
                        <a:pt x="1440" y="78"/>
                      </a:lnTo>
                      <a:lnTo>
                        <a:pt x="1440" y="82"/>
                      </a:lnTo>
                      <a:lnTo>
                        <a:pt x="1437" y="82"/>
                      </a:lnTo>
                      <a:lnTo>
                        <a:pt x="1436" y="83"/>
                      </a:lnTo>
                      <a:lnTo>
                        <a:pt x="1436" y="83"/>
                      </a:lnTo>
                      <a:lnTo>
                        <a:pt x="1435" y="85"/>
                      </a:lnTo>
                      <a:lnTo>
                        <a:pt x="1435" y="82"/>
                      </a:lnTo>
                      <a:lnTo>
                        <a:pt x="1435" y="82"/>
                      </a:lnTo>
                      <a:lnTo>
                        <a:pt x="1435" y="81"/>
                      </a:lnTo>
                      <a:lnTo>
                        <a:pt x="1435" y="79"/>
                      </a:lnTo>
                      <a:lnTo>
                        <a:pt x="1436" y="79"/>
                      </a:lnTo>
                      <a:lnTo>
                        <a:pt x="1436" y="79"/>
                      </a:lnTo>
                      <a:lnTo>
                        <a:pt x="1436" y="78"/>
                      </a:lnTo>
                      <a:lnTo>
                        <a:pt x="1435" y="77"/>
                      </a:lnTo>
                      <a:lnTo>
                        <a:pt x="1435" y="77"/>
                      </a:lnTo>
                      <a:lnTo>
                        <a:pt x="1435" y="76"/>
                      </a:lnTo>
                      <a:lnTo>
                        <a:pt x="1436" y="76"/>
                      </a:lnTo>
                      <a:lnTo>
                        <a:pt x="1437" y="76"/>
                      </a:lnTo>
                      <a:lnTo>
                        <a:pt x="1437" y="73"/>
                      </a:lnTo>
                      <a:lnTo>
                        <a:pt x="1439" y="72"/>
                      </a:lnTo>
                      <a:lnTo>
                        <a:pt x="1440" y="72"/>
                      </a:lnTo>
                      <a:lnTo>
                        <a:pt x="1441" y="72"/>
                      </a:lnTo>
                      <a:close/>
                      <a:moveTo>
                        <a:pt x="1462" y="69"/>
                      </a:moveTo>
                      <a:lnTo>
                        <a:pt x="1462" y="69"/>
                      </a:lnTo>
                      <a:lnTo>
                        <a:pt x="1463" y="69"/>
                      </a:lnTo>
                      <a:lnTo>
                        <a:pt x="1463" y="69"/>
                      </a:lnTo>
                      <a:lnTo>
                        <a:pt x="1465" y="69"/>
                      </a:lnTo>
                      <a:lnTo>
                        <a:pt x="1465" y="69"/>
                      </a:lnTo>
                      <a:lnTo>
                        <a:pt x="1467" y="69"/>
                      </a:lnTo>
                      <a:lnTo>
                        <a:pt x="1467" y="70"/>
                      </a:lnTo>
                      <a:lnTo>
                        <a:pt x="1469" y="72"/>
                      </a:lnTo>
                      <a:lnTo>
                        <a:pt x="1469" y="72"/>
                      </a:lnTo>
                      <a:lnTo>
                        <a:pt x="1469" y="74"/>
                      </a:lnTo>
                      <a:lnTo>
                        <a:pt x="1467" y="74"/>
                      </a:lnTo>
                      <a:lnTo>
                        <a:pt x="1467" y="76"/>
                      </a:lnTo>
                      <a:lnTo>
                        <a:pt x="1465" y="77"/>
                      </a:lnTo>
                      <a:lnTo>
                        <a:pt x="1465" y="79"/>
                      </a:lnTo>
                      <a:lnTo>
                        <a:pt x="1462" y="79"/>
                      </a:lnTo>
                      <a:lnTo>
                        <a:pt x="1461" y="81"/>
                      </a:lnTo>
                      <a:lnTo>
                        <a:pt x="1460" y="82"/>
                      </a:lnTo>
                      <a:lnTo>
                        <a:pt x="1460" y="85"/>
                      </a:lnTo>
                      <a:lnTo>
                        <a:pt x="1458" y="85"/>
                      </a:lnTo>
                      <a:lnTo>
                        <a:pt x="1460" y="85"/>
                      </a:lnTo>
                      <a:lnTo>
                        <a:pt x="1460" y="87"/>
                      </a:lnTo>
                      <a:lnTo>
                        <a:pt x="1462" y="86"/>
                      </a:lnTo>
                      <a:lnTo>
                        <a:pt x="1465" y="85"/>
                      </a:lnTo>
                      <a:lnTo>
                        <a:pt x="1467" y="83"/>
                      </a:lnTo>
                      <a:lnTo>
                        <a:pt x="1470" y="83"/>
                      </a:lnTo>
                      <a:lnTo>
                        <a:pt x="1470" y="83"/>
                      </a:lnTo>
                      <a:lnTo>
                        <a:pt x="1471" y="83"/>
                      </a:lnTo>
                      <a:lnTo>
                        <a:pt x="1471" y="85"/>
                      </a:lnTo>
                      <a:lnTo>
                        <a:pt x="1471" y="85"/>
                      </a:lnTo>
                      <a:lnTo>
                        <a:pt x="1471" y="85"/>
                      </a:lnTo>
                      <a:lnTo>
                        <a:pt x="1474" y="85"/>
                      </a:lnTo>
                      <a:lnTo>
                        <a:pt x="1474" y="83"/>
                      </a:lnTo>
                      <a:lnTo>
                        <a:pt x="1475" y="85"/>
                      </a:lnTo>
                      <a:lnTo>
                        <a:pt x="1477" y="83"/>
                      </a:lnTo>
                      <a:lnTo>
                        <a:pt x="1477" y="85"/>
                      </a:lnTo>
                      <a:lnTo>
                        <a:pt x="1478" y="85"/>
                      </a:lnTo>
                      <a:lnTo>
                        <a:pt x="1479" y="85"/>
                      </a:lnTo>
                      <a:lnTo>
                        <a:pt x="1479" y="86"/>
                      </a:lnTo>
                      <a:lnTo>
                        <a:pt x="1479" y="87"/>
                      </a:lnTo>
                      <a:lnTo>
                        <a:pt x="1478" y="87"/>
                      </a:lnTo>
                      <a:lnTo>
                        <a:pt x="1478" y="91"/>
                      </a:lnTo>
                      <a:lnTo>
                        <a:pt x="1478" y="91"/>
                      </a:lnTo>
                      <a:lnTo>
                        <a:pt x="1478" y="95"/>
                      </a:lnTo>
                      <a:lnTo>
                        <a:pt x="1474" y="98"/>
                      </a:lnTo>
                      <a:lnTo>
                        <a:pt x="1473" y="99"/>
                      </a:lnTo>
                      <a:lnTo>
                        <a:pt x="1473" y="99"/>
                      </a:lnTo>
                      <a:lnTo>
                        <a:pt x="1473" y="99"/>
                      </a:lnTo>
                      <a:lnTo>
                        <a:pt x="1473" y="100"/>
                      </a:lnTo>
                      <a:lnTo>
                        <a:pt x="1471" y="100"/>
                      </a:lnTo>
                      <a:lnTo>
                        <a:pt x="1471" y="102"/>
                      </a:lnTo>
                      <a:lnTo>
                        <a:pt x="1474" y="103"/>
                      </a:lnTo>
                      <a:lnTo>
                        <a:pt x="1474" y="107"/>
                      </a:lnTo>
                      <a:lnTo>
                        <a:pt x="1471" y="107"/>
                      </a:lnTo>
                      <a:lnTo>
                        <a:pt x="1470" y="108"/>
                      </a:lnTo>
                      <a:lnTo>
                        <a:pt x="1470" y="108"/>
                      </a:lnTo>
                      <a:lnTo>
                        <a:pt x="1470" y="110"/>
                      </a:lnTo>
                      <a:lnTo>
                        <a:pt x="1470" y="110"/>
                      </a:lnTo>
                      <a:lnTo>
                        <a:pt x="1470" y="110"/>
                      </a:lnTo>
                      <a:lnTo>
                        <a:pt x="1475" y="110"/>
                      </a:lnTo>
                      <a:lnTo>
                        <a:pt x="1477" y="113"/>
                      </a:lnTo>
                      <a:lnTo>
                        <a:pt x="1479" y="113"/>
                      </a:lnTo>
                      <a:lnTo>
                        <a:pt x="1479" y="115"/>
                      </a:lnTo>
                      <a:lnTo>
                        <a:pt x="1480" y="115"/>
                      </a:lnTo>
                      <a:lnTo>
                        <a:pt x="1480" y="115"/>
                      </a:lnTo>
                      <a:lnTo>
                        <a:pt x="1482" y="116"/>
                      </a:lnTo>
                      <a:lnTo>
                        <a:pt x="1480" y="117"/>
                      </a:lnTo>
                      <a:lnTo>
                        <a:pt x="1482" y="117"/>
                      </a:lnTo>
                      <a:lnTo>
                        <a:pt x="1483" y="117"/>
                      </a:lnTo>
                      <a:lnTo>
                        <a:pt x="1483" y="120"/>
                      </a:lnTo>
                      <a:lnTo>
                        <a:pt x="1483" y="123"/>
                      </a:lnTo>
                      <a:lnTo>
                        <a:pt x="1484" y="124"/>
                      </a:lnTo>
                      <a:lnTo>
                        <a:pt x="1486" y="127"/>
                      </a:lnTo>
                      <a:lnTo>
                        <a:pt x="1487" y="127"/>
                      </a:lnTo>
                      <a:lnTo>
                        <a:pt x="1490" y="127"/>
                      </a:lnTo>
                      <a:lnTo>
                        <a:pt x="1491" y="129"/>
                      </a:lnTo>
                      <a:lnTo>
                        <a:pt x="1491" y="129"/>
                      </a:lnTo>
                      <a:lnTo>
                        <a:pt x="1491" y="131"/>
                      </a:lnTo>
                      <a:lnTo>
                        <a:pt x="1492" y="131"/>
                      </a:lnTo>
                      <a:lnTo>
                        <a:pt x="1492" y="133"/>
                      </a:lnTo>
                      <a:lnTo>
                        <a:pt x="1496" y="133"/>
                      </a:lnTo>
                      <a:lnTo>
                        <a:pt x="1496" y="136"/>
                      </a:lnTo>
                      <a:lnTo>
                        <a:pt x="1500" y="138"/>
                      </a:lnTo>
                      <a:lnTo>
                        <a:pt x="1500" y="140"/>
                      </a:lnTo>
                      <a:lnTo>
                        <a:pt x="1498" y="140"/>
                      </a:lnTo>
                      <a:lnTo>
                        <a:pt x="1498" y="140"/>
                      </a:lnTo>
                      <a:lnTo>
                        <a:pt x="1498" y="138"/>
                      </a:lnTo>
                      <a:lnTo>
                        <a:pt x="1496" y="137"/>
                      </a:lnTo>
                      <a:lnTo>
                        <a:pt x="1495" y="137"/>
                      </a:lnTo>
                      <a:lnTo>
                        <a:pt x="1495" y="138"/>
                      </a:lnTo>
                      <a:lnTo>
                        <a:pt x="1496" y="140"/>
                      </a:lnTo>
                      <a:lnTo>
                        <a:pt x="1496" y="140"/>
                      </a:lnTo>
                      <a:lnTo>
                        <a:pt x="1496" y="141"/>
                      </a:lnTo>
                      <a:lnTo>
                        <a:pt x="1498" y="142"/>
                      </a:lnTo>
                      <a:lnTo>
                        <a:pt x="1499" y="142"/>
                      </a:lnTo>
                      <a:lnTo>
                        <a:pt x="1500" y="144"/>
                      </a:lnTo>
                      <a:lnTo>
                        <a:pt x="1500" y="146"/>
                      </a:lnTo>
                      <a:lnTo>
                        <a:pt x="1501" y="148"/>
                      </a:lnTo>
                      <a:lnTo>
                        <a:pt x="1500" y="149"/>
                      </a:lnTo>
                      <a:lnTo>
                        <a:pt x="1500" y="150"/>
                      </a:lnTo>
                      <a:lnTo>
                        <a:pt x="1500" y="151"/>
                      </a:lnTo>
                      <a:lnTo>
                        <a:pt x="1501" y="153"/>
                      </a:lnTo>
                      <a:lnTo>
                        <a:pt x="1501" y="153"/>
                      </a:lnTo>
                      <a:lnTo>
                        <a:pt x="1503" y="151"/>
                      </a:lnTo>
                      <a:lnTo>
                        <a:pt x="1503" y="150"/>
                      </a:lnTo>
                      <a:lnTo>
                        <a:pt x="1503" y="150"/>
                      </a:lnTo>
                      <a:lnTo>
                        <a:pt x="1503" y="150"/>
                      </a:lnTo>
                      <a:lnTo>
                        <a:pt x="1503" y="150"/>
                      </a:lnTo>
                      <a:lnTo>
                        <a:pt x="1503" y="150"/>
                      </a:lnTo>
                      <a:lnTo>
                        <a:pt x="1504" y="149"/>
                      </a:lnTo>
                      <a:lnTo>
                        <a:pt x="1504" y="149"/>
                      </a:lnTo>
                      <a:lnTo>
                        <a:pt x="1505" y="149"/>
                      </a:lnTo>
                      <a:lnTo>
                        <a:pt x="1505" y="149"/>
                      </a:lnTo>
                      <a:lnTo>
                        <a:pt x="1507" y="149"/>
                      </a:lnTo>
                      <a:lnTo>
                        <a:pt x="1508" y="150"/>
                      </a:lnTo>
                      <a:lnTo>
                        <a:pt x="1511" y="150"/>
                      </a:lnTo>
                      <a:lnTo>
                        <a:pt x="1512" y="150"/>
                      </a:lnTo>
                      <a:lnTo>
                        <a:pt x="1512" y="151"/>
                      </a:lnTo>
                      <a:lnTo>
                        <a:pt x="1513" y="153"/>
                      </a:lnTo>
                      <a:lnTo>
                        <a:pt x="1513" y="155"/>
                      </a:lnTo>
                      <a:lnTo>
                        <a:pt x="1512" y="159"/>
                      </a:lnTo>
                      <a:lnTo>
                        <a:pt x="1511" y="162"/>
                      </a:lnTo>
                      <a:lnTo>
                        <a:pt x="1509" y="162"/>
                      </a:lnTo>
                      <a:lnTo>
                        <a:pt x="1509" y="165"/>
                      </a:lnTo>
                      <a:lnTo>
                        <a:pt x="1505" y="163"/>
                      </a:lnTo>
                      <a:lnTo>
                        <a:pt x="1504" y="165"/>
                      </a:lnTo>
                      <a:lnTo>
                        <a:pt x="1504" y="165"/>
                      </a:lnTo>
                      <a:lnTo>
                        <a:pt x="1504" y="166"/>
                      </a:lnTo>
                      <a:lnTo>
                        <a:pt x="1501" y="166"/>
                      </a:lnTo>
                      <a:lnTo>
                        <a:pt x="1501" y="168"/>
                      </a:lnTo>
                      <a:lnTo>
                        <a:pt x="1503" y="168"/>
                      </a:lnTo>
                      <a:lnTo>
                        <a:pt x="1501" y="170"/>
                      </a:lnTo>
                      <a:lnTo>
                        <a:pt x="1504" y="170"/>
                      </a:lnTo>
                      <a:lnTo>
                        <a:pt x="1505" y="170"/>
                      </a:lnTo>
                      <a:lnTo>
                        <a:pt x="1507" y="170"/>
                      </a:lnTo>
                      <a:lnTo>
                        <a:pt x="1508" y="170"/>
                      </a:lnTo>
                      <a:lnTo>
                        <a:pt x="1508" y="171"/>
                      </a:lnTo>
                      <a:lnTo>
                        <a:pt x="1508" y="172"/>
                      </a:lnTo>
                      <a:lnTo>
                        <a:pt x="1505" y="174"/>
                      </a:lnTo>
                      <a:lnTo>
                        <a:pt x="1504" y="175"/>
                      </a:lnTo>
                      <a:lnTo>
                        <a:pt x="1504" y="175"/>
                      </a:lnTo>
                      <a:lnTo>
                        <a:pt x="1501" y="175"/>
                      </a:lnTo>
                      <a:lnTo>
                        <a:pt x="1500" y="178"/>
                      </a:lnTo>
                      <a:lnTo>
                        <a:pt x="1499" y="178"/>
                      </a:lnTo>
                      <a:lnTo>
                        <a:pt x="1499" y="176"/>
                      </a:lnTo>
                      <a:lnTo>
                        <a:pt x="1496" y="175"/>
                      </a:lnTo>
                      <a:lnTo>
                        <a:pt x="1494" y="175"/>
                      </a:lnTo>
                      <a:lnTo>
                        <a:pt x="1492" y="175"/>
                      </a:lnTo>
                      <a:lnTo>
                        <a:pt x="1492" y="175"/>
                      </a:lnTo>
                      <a:lnTo>
                        <a:pt x="1490" y="175"/>
                      </a:lnTo>
                      <a:lnTo>
                        <a:pt x="1490" y="176"/>
                      </a:lnTo>
                      <a:lnTo>
                        <a:pt x="1488" y="176"/>
                      </a:lnTo>
                      <a:lnTo>
                        <a:pt x="1488" y="176"/>
                      </a:lnTo>
                      <a:lnTo>
                        <a:pt x="1487" y="176"/>
                      </a:lnTo>
                      <a:lnTo>
                        <a:pt x="1486" y="176"/>
                      </a:lnTo>
                      <a:lnTo>
                        <a:pt x="1484" y="175"/>
                      </a:lnTo>
                      <a:lnTo>
                        <a:pt x="1482" y="175"/>
                      </a:lnTo>
                      <a:lnTo>
                        <a:pt x="1482" y="176"/>
                      </a:lnTo>
                      <a:lnTo>
                        <a:pt x="1478" y="178"/>
                      </a:lnTo>
                      <a:lnTo>
                        <a:pt x="1478" y="179"/>
                      </a:lnTo>
                      <a:lnTo>
                        <a:pt x="1474" y="179"/>
                      </a:lnTo>
                      <a:lnTo>
                        <a:pt x="1474" y="178"/>
                      </a:lnTo>
                      <a:lnTo>
                        <a:pt x="1473" y="178"/>
                      </a:lnTo>
                      <a:lnTo>
                        <a:pt x="1473" y="178"/>
                      </a:lnTo>
                      <a:lnTo>
                        <a:pt x="1467" y="178"/>
                      </a:lnTo>
                      <a:lnTo>
                        <a:pt x="1466" y="180"/>
                      </a:lnTo>
                      <a:lnTo>
                        <a:pt x="1465" y="182"/>
                      </a:lnTo>
                      <a:lnTo>
                        <a:pt x="1463" y="183"/>
                      </a:lnTo>
                      <a:lnTo>
                        <a:pt x="1462" y="183"/>
                      </a:lnTo>
                      <a:lnTo>
                        <a:pt x="1462" y="180"/>
                      </a:lnTo>
                      <a:lnTo>
                        <a:pt x="1454" y="182"/>
                      </a:lnTo>
                      <a:lnTo>
                        <a:pt x="1453" y="183"/>
                      </a:lnTo>
                      <a:lnTo>
                        <a:pt x="1453" y="183"/>
                      </a:lnTo>
                      <a:lnTo>
                        <a:pt x="1452" y="183"/>
                      </a:lnTo>
                      <a:lnTo>
                        <a:pt x="1450" y="184"/>
                      </a:lnTo>
                      <a:lnTo>
                        <a:pt x="1450" y="185"/>
                      </a:lnTo>
                      <a:lnTo>
                        <a:pt x="1449" y="187"/>
                      </a:lnTo>
                      <a:lnTo>
                        <a:pt x="1448" y="188"/>
                      </a:lnTo>
                      <a:lnTo>
                        <a:pt x="1448" y="187"/>
                      </a:lnTo>
                      <a:lnTo>
                        <a:pt x="1445" y="185"/>
                      </a:lnTo>
                      <a:lnTo>
                        <a:pt x="1443" y="185"/>
                      </a:lnTo>
                      <a:lnTo>
                        <a:pt x="1443" y="184"/>
                      </a:lnTo>
                      <a:lnTo>
                        <a:pt x="1445" y="183"/>
                      </a:lnTo>
                      <a:lnTo>
                        <a:pt x="1446" y="183"/>
                      </a:lnTo>
                      <a:lnTo>
                        <a:pt x="1448" y="182"/>
                      </a:lnTo>
                      <a:lnTo>
                        <a:pt x="1449" y="182"/>
                      </a:lnTo>
                      <a:lnTo>
                        <a:pt x="1449" y="179"/>
                      </a:lnTo>
                      <a:lnTo>
                        <a:pt x="1450" y="179"/>
                      </a:lnTo>
                      <a:lnTo>
                        <a:pt x="1453" y="176"/>
                      </a:lnTo>
                      <a:lnTo>
                        <a:pt x="1454" y="172"/>
                      </a:lnTo>
                      <a:lnTo>
                        <a:pt x="1456" y="171"/>
                      </a:lnTo>
                      <a:lnTo>
                        <a:pt x="1456" y="171"/>
                      </a:lnTo>
                      <a:lnTo>
                        <a:pt x="1456" y="171"/>
                      </a:lnTo>
                      <a:lnTo>
                        <a:pt x="1457" y="170"/>
                      </a:lnTo>
                      <a:lnTo>
                        <a:pt x="1457" y="170"/>
                      </a:lnTo>
                      <a:lnTo>
                        <a:pt x="1461" y="170"/>
                      </a:lnTo>
                      <a:lnTo>
                        <a:pt x="1461" y="170"/>
                      </a:lnTo>
                      <a:lnTo>
                        <a:pt x="1463" y="170"/>
                      </a:lnTo>
                      <a:lnTo>
                        <a:pt x="1463" y="170"/>
                      </a:lnTo>
                      <a:lnTo>
                        <a:pt x="1471" y="170"/>
                      </a:lnTo>
                      <a:lnTo>
                        <a:pt x="1471" y="170"/>
                      </a:lnTo>
                      <a:lnTo>
                        <a:pt x="1471" y="170"/>
                      </a:lnTo>
                      <a:lnTo>
                        <a:pt x="1473" y="167"/>
                      </a:lnTo>
                      <a:lnTo>
                        <a:pt x="1473" y="166"/>
                      </a:lnTo>
                      <a:lnTo>
                        <a:pt x="1473" y="166"/>
                      </a:lnTo>
                      <a:lnTo>
                        <a:pt x="1474" y="163"/>
                      </a:lnTo>
                      <a:lnTo>
                        <a:pt x="1469" y="165"/>
                      </a:lnTo>
                      <a:lnTo>
                        <a:pt x="1469" y="167"/>
                      </a:lnTo>
                      <a:lnTo>
                        <a:pt x="1467" y="167"/>
                      </a:lnTo>
                      <a:lnTo>
                        <a:pt x="1467" y="167"/>
                      </a:lnTo>
                      <a:lnTo>
                        <a:pt x="1466" y="167"/>
                      </a:lnTo>
                      <a:lnTo>
                        <a:pt x="1465" y="166"/>
                      </a:lnTo>
                      <a:lnTo>
                        <a:pt x="1463" y="165"/>
                      </a:lnTo>
                      <a:lnTo>
                        <a:pt x="1462" y="166"/>
                      </a:lnTo>
                      <a:lnTo>
                        <a:pt x="1460" y="167"/>
                      </a:lnTo>
                      <a:lnTo>
                        <a:pt x="1457" y="167"/>
                      </a:lnTo>
                      <a:lnTo>
                        <a:pt x="1457" y="165"/>
                      </a:lnTo>
                      <a:lnTo>
                        <a:pt x="1454" y="165"/>
                      </a:lnTo>
                      <a:lnTo>
                        <a:pt x="1454" y="166"/>
                      </a:lnTo>
                      <a:lnTo>
                        <a:pt x="1453" y="167"/>
                      </a:lnTo>
                      <a:lnTo>
                        <a:pt x="1450" y="167"/>
                      </a:lnTo>
                      <a:lnTo>
                        <a:pt x="1450" y="166"/>
                      </a:lnTo>
                      <a:lnTo>
                        <a:pt x="1452" y="166"/>
                      </a:lnTo>
                      <a:lnTo>
                        <a:pt x="1452" y="165"/>
                      </a:lnTo>
                      <a:lnTo>
                        <a:pt x="1449" y="165"/>
                      </a:lnTo>
                      <a:lnTo>
                        <a:pt x="1449" y="163"/>
                      </a:lnTo>
                      <a:lnTo>
                        <a:pt x="1449" y="162"/>
                      </a:lnTo>
                      <a:lnTo>
                        <a:pt x="1449" y="161"/>
                      </a:lnTo>
                      <a:lnTo>
                        <a:pt x="1452" y="161"/>
                      </a:lnTo>
                      <a:lnTo>
                        <a:pt x="1453" y="159"/>
                      </a:lnTo>
                      <a:lnTo>
                        <a:pt x="1454" y="159"/>
                      </a:lnTo>
                      <a:lnTo>
                        <a:pt x="1456" y="158"/>
                      </a:lnTo>
                      <a:lnTo>
                        <a:pt x="1456" y="158"/>
                      </a:lnTo>
                      <a:lnTo>
                        <a:pt x="1456" y="158"/>
                      </a:lnTo>
                      <a:lnTo>
                        <a:pt x="1456" y="158"/>
                      </a:lnTo>
                      <a:lnTo>
                        <a:pt x="1456" y="158"/>
                      </a:lnTo>
                      <a:lnTo>
                        <a:pt x="1457" y="157"/>
                      </a:lnTo>
                      <a:lnTo>
                        <a:pt x="1457" y="157"/>
                      </a:lnTo>
                      <a:lnTo>
                        <a:pt x="1458" y="155"/>
                      </a:lnTo>
                      <a:lnTo>
                        <a:pt x="1458" y="150"/>
                      </a:lnTo>
                      <a:lnTo>
                        <a:pt x="1457" y="150"/>
                      </a:lnTo>
                      <a:lnTo>
                        <a:pt x="1456" y="150"/>
                      </a:lnTo>
                      <a:lnTo>
                        <a:pt x="1454" y="151"/>
                      </a:lnTo>
                      <a:lnTo>
                        <a:pt x="1453" y="151"/>
                      </a:lnTo>
                      <a:lnTo>
                        <a:pt x="1453" y="150"/>
                      </a:lnTo>
                      <a:lnTo>
                        <a:pt x="1453" y="150"/>
                      </a:lnTo>
                      <a:lnTo>
                        <a:pt x="1453" y="150"/>
                      </a:lnTo>
                      <a:lnTo>
                        <a:pt x="1453" y="149"/>
                      </a:lnTo>
                      <a:lnTo>
                        <a:pt x="1456" y="149"/>
                      </a:lnTo>
                      <a:lnTo>
                        <a:pt x="1457" y="148"/>
                      </a:lnTo>
                      <a:lnTo>
                        <a:pt x="1458" y="146"/>
                      </a:lnTo>
                      <a:lnTo>
                        <a:pt x="1460" y="145"/>
                      </a:lnTo>
                      <a:lnTo>
                        <a:pt x="1460" y="144"/>
                      </a:lnTo>
                      <a:lnTo>
                        <a:pt x="1457" y="144"/>
                      </a:lnTo>
                      <a:lnTo>
                        <a:pt x="1456" y="144"/>
                      </a:lnTo>
                      <a:lnTo>
                        <a:pt x="1456" y="141"/>
                      </a:lnTo>
                      <a:lnTo>
                        <a:pt x="1456" y="141"/>
                      </a:lnTo>
                      <a:lnTo>
                        <a:pt x="1457" y="140"/>
                      </a:lnTo>
                      <a:lnTo>
                        <a:pt x="1457" y="140"/>
                      </a:lnTo>
                      <a:lnTo>
                        <a:pt x="1458" y="140"/>
                      </a:lnTo>
                      <a:lnTo>
                        <a:pt x="1460" y="140"/>
                      </a:lnTo>
                      <a:lnTo>
                        <a:pt x="1460" y="140"/>
                      </a:lnTo>
                      <a:lnTo>
                        <a:pt x="1461" y="140"/>
                      </a:lnTo>
                      <a:lnTo>
                        <a:pt x="1461" y="142"/>
                      </a:lnTo>
                      <a:lnTo>
                        <a:pt x="1461" y="142"/>
                      </a:lnTo>
                      <a:lnTo>
                        <a:pt x="1462" y="144"/>
                      </a:lnTo>
                      <a:lnTo>
                        <a:pt x="1466" y="142"/>
                      </a:lnTo>
                      <a:lnTo>
                        <a:pt x="1469" y="144"/>
                      </a:lnTo>
                      <a:lnTo>
                        <a:pt x="1469" y="142"/>
                      </a:lnTo>
                      <a:lnTo>
                        <a:pt x="1470" y="142"/>
                      </a:lnTo>
                      <a:lnTo>
                        <a:pt x="1470" y="141"/>
                      </a:lnTo>
                      <a:lnTo>
                        <a:pt x="1470" y="141"/>
                      </a:lnTo>
                      <a:lnTo>
                        <a:pt x="1470" y="137"/>
                      </a:lnTo>
                      <a:lnTo>
                        <a:pt x="1471" y="136"/>
                      </a:lnTo>
                      <a:lnTo>
                        <a:pt x="1471" y="136"/>
                      </a:lnTo>
                      <a:lnTo>
                        <a:pt x="1471" y="136"/>
                      </a:lnTo>
                      <a:lnTo>
                        <a:pt x="1471" y="134"/>
                      </a:lnTo>
                      <a:lnTo>
                        <a:pt x="1471" y="134"/>
                      </a:lnTo>
                      <a:lnTo>
                        <a:pt x="1471" y="134"/>
                      </a:lnTo>
                      <a:lnTo>
                        <a:pt x="1471" y="133"/>
                      </a:lnTo>
                      <a:lnTo>
                        <a:pt x="1471" y="131"/>
                      </a:lnTo>
                      <a:lnTo>
                        <a:pt x="1471" y="131"/>
                      </a:lnTo>
                      <a:lnTo>
                        <a:pt x="1471" y="131"/>
                      </a:lnTo>
                      <a:lnTo>
                        <a:pt x="1469" y="131"/>
                      </a:lnTo>
                      <a:lnTo>
                        <a:pt x="1469" y="131"/>
                      </a:lnTo>
                      <a:lnTo>
                        <a:pt x="1466" y="131"/>
                      </a:lnTo>
                      <a:lnTo>
                        <a:pt x="1466" y="131"/>
                      </a:lnTo>
                      <a:lnTo>
                        <a:pt x="1465" y="129"/>
                      </a:lnTo>
                      <a:lnTo>
                        <a:pt x="1465" y="127"/>
                      </a:lnTo>
                      <a:lnTo>
                        <a:pt x="1466" y="127"/>
                      </a:lnTo>
                      <a:lnTo>
                        <a:pt x="1466" y="125"/>
                      </a:lnTo>
                      <a:lnTo>
                        <a:pt x="1467" y="124"/>
                      </a:lnTo>
                      <a:lnTo>
                        <a:pt x="1469" y="124"/>
                      </a:lnTo>
                      <a:lnTo>
                        <a:pt x="1469" y="124"/>
                      </a:lnTo>
                      <a:lnTo>
                        <a:pt x="1466" y="124"/>
                      </a:lnTo>
                      <a:lnTo>
                        <a:pt x="1463" y="123"/>
                      </a:lnTo>
                      <a:lnTo>
                        <a:pt x="1463" y="123"/>
                      </a:lnTo>
                      <a:lnTo>
                        <a:pt x="1462" y="124"/>
                      </a:lnTo>
                      <a:lnTo>
                        <a:pt x="1461" y="125"/>
                      </a:lnTo>
                      <a:lnTo>
                        <a:pt x="1458" y="124"/>
                      </a:lnTo>
                      <a:lnTo>
                        <a:pt x="1456" y="123"/>
                      </a:lnTo>
                      <a:lnTo>
                        <a:pt x="1456" y="125"/>
                      </a:lnTo>
                      <a:lnTo>
                        <a:pt x="1456" y="127"/>
                      </a:lnTo>
                      <a:lnTo>
                        <a:pt x="1453" y="124"/>
                      </a:lnTo>
                      <a:lnTo>
                        <a:pt x="1453" y="124"/>
                      </a:lnTo>
                      <a:lnTo>
                        <a:pt x="1450" y="124"/>
                      </a:lnTo>
                      <a:lnTo>
                        <a:pt x="1450" y="124"/>
                      </a:lnTo>
                      <a:lnTo>
                        <a:pt x="1450" y="124"/>
                      </a:lnTo>
                      <a:lnTo>
                        <a:pt x="1450" y="123"/>
                      </a:lnTo>
                      <a:lnTo>
                        <a:pt x="1452" y="123"/>
                      </a:lnTo>
                      <a:lnTo>
                        <a:pt x="1452" y="117"/>
                      </a:lnTo>
                      <a:lnTo>
                        <a:pt x="1453" y="117"/>
                      </a:lnTo>
                      <a:lnTo>
                        <a:pt x="1453" y="116"/>
                      </a:lnTo>
                      <a:lnTo>
                        <a:pt x="1453" y="116"/>
                      </a:lnTo>
                      <a:lnTo>
                        <a:pt x="1453" y="116"/>
                      </a:lnTo>
                      <a:lnTo>
                        <a:pt x="1453" y="116"/>
                      </a:lnTo>
                      <a:lnTo>
                        <a:pt x="1453" y="116"/>
                      </a:lnTo>
                      <a:lnTo>
                        <a:pt x="1453" y="116"/>
                      </a:lnTo>
                      <a:lnTo>
                        <a:pt x="1453" y="115"/>
                      </a:lnTo>
                      <a:lnTo>
                        <a:pt x="1452" y="113"/>
                      </a:lnTo>
                      <a:lnTo>
                        <a:pt x="1452" y="112"/>
                      </a:lnTo>
                      <a:lnTo>
                        <a:pt x="1452" y="111"/>
                      </a:lnTo>
                      <a:lnTo>
                        <a:pt x="1453" y="110"/>
                      </a:lnTo>
                      <a:lnTo>
                        <a:pt x="1453" y="108"/>
                      </a:lnTo>
                      <a:lnTo>
                        <a:pt x="1452" y="108"/>
                      </a:lnTo>
                      <a:lnTo>
                        <a:pt x="1452" y="110"/>
                      </a:lnTo>
                      <a:lnTo>
                        <a:pt x="1450" y="110"/>
                      </a:lnTo>
                      <a:lnTo>
                        <a:pt x="1450" y="108"/>
                      </a:lnTo>
                      <a:lnTo>
                        <a:pt x="1449" y="108"/>
                      </a:lnTo>
                      <a:lnTo>
                        <a:pt x="1449" y="108"/>
                      </a:lnTo>
                      <a:lnTo>
                        <a:pt x="1448" y="110"/>
                      </a:lnTo>
                      <a:lnTo>
                        <a:pt x="1448" y="112"/>
                      </a:lnTo>
                      <a:lnTo>
                        <a:pt x="1446" y="112"/>
                      </a:lnTo>
                      <a:lnTo>
                        <a:pt x="1446" y="108"/>
                      </a:lnTo>
                      <a:lnTo>
                        <a:pt x="1448" y="108"/>
                      </a:lnTo>
                      <a:lnTo>
                        <a:pt x="1448" y="107"/>
                      </a:lnTo>
                      <a:lnTo>
                        <a:pt x="1446" y="106"/>
                      </a:lnTo>
                      <a:lnTo>
                        <a:pt x="1446" y="106"/>
                      </a:lnTo>
                      <a:lnTo>
                        <a:pt x="1449" y="104"/>
                      </a:lnTo>
                      <a:lnTo>
                        <a:pt x="1450" y="104"/>
                      </a:lnTo>
                      <a:lnTo>
                        <a:pt x="1450" y="102"/>
                      </a:lnTo>
                      <a:lnTo>
                        <a:pt x="1449" y="102"/>
                      </a:lnTo>
                      <a:lnTo>
                        <a:pt x="1448" y="102"/>
                      </a:lnTo>
                      <a:lnTo>
                        <a:pt x="1448" y="102"/>
                      </a:lnTo>
                      <a:lnTo>
                        <a:pt x="1446" y="102"/>
                      </a:lnTo>
                      <a:lnTo>
                        <a:pt x="1445" y="103"/>
                      </a:lnTo>
                      <a:lnTo>
                        <a:pt x="1445" y="96"/>
                      </a:lnTo>
                      <a:lnTo>
                        <a:pt x="1448" y="96"/>
                      </a:lnTo>
                      <a:lnTo>
                        <a:pt x="1448" y="95"/>
                      </a:lnTo>
                      <a:lnTo>
                        <a:pt x="1446" y="94"/>
                      </a:lnTo>
                      <a:lnTo>
                        <a:pt x="1445" y="94"/>
                      </a:lnTo>
                      <a:lnTo>
                        <a:pt x="1445" y="93"/>
                      </a:lnTo>
                      <a:lnTo>
                        <a:pt x="1446" y="93"/>
                      </a:lnTo>
                      <a:lnTo>
                        <a:pt x="1446" y="91"/>
                      </a:lnTo>
                      <a:lnTo>
                        <a:pt x="1448" y="90"/>
                      </a:lnTo>
                      <a:lnTo>
                        <a:pt x="1446" y="90"/>
                      </a:lnTo>
                      <a:lnTo>
                        <a:pt x="1446" y="89"/>
                      </a:lnTo>
                      <a:lnTo>
                        <a:pt x="1445" y="89"/>
                      </a:lnTo>
                      <a:lnTo>
                        <a:pt x="1444" y="89"/>
                      </a:lnTo>
                      <a:lnTo>
                        <a:pt x="1444" y="87"/>
                      </a:lnTo>
                      <a:lnTo>
                        <a:pt x="1448" y="86"/>
                      </a:lnTo>
                      <a:lnTo>
                        <a:pt x="1446" y="85"/>
                      </a:lnTo>
                      <a:lnTo>
                        <a:pt x="1445" y="85"/>
                      </a:lnTo>
                      <a:lnTo>
                        <a:pt x="1446" y="82"/>
                      </a:lnTo>
                      <a:lnTo>
                        <a:pt x="1450" y="83"/>
                      </a:lnTo>
                      <a:lnTo>
                        <a:pt x="1452" y="81"/>
                      </a:lnTo>
                      <a:lnTo>
                        <a:pt x="1450" y="81"/>
                      </a:lnTo>
                      <a:lnTo>
                        <a:pt x="1450" y="79"/>
                      </a:lnTo>
                      <a:lnTo>
                        <a:pt x="1450" y="78"/>
                      </a:lnTo>
                      <a:lnTo>
                        <a:pt x="1450" y="78"/>
                      </a:lnTo>
                      <a:lnTo>
                        <a:pt x="1450" y="78"/>
                      </a:lnTo>
                      <a:lnTo>
                        <a:pt x="1450" y="77"/>
                      </a:lnTo>
                      <a:lnTo>
                        <a:pt x="1452" y="77"/>
                      </a:lnTo>
                      <a:lnTo>
                        <a:pt x="1453" y="76"/>
                      </a:lnTo>
                      <a:lnTo>
                        <a:pt x="1453" y="73"/>
                      </a:lnTo>
                      <a:lnTo>
                        <a:pt x="1453" y="70"/>
                      </a:lnTo>
                      <a:lnTo>
                        <a:pt x="1456" y="70"/>
                      </a:lnTo>
                      <a:lnTo>
                        <a:pt x="1457" y="70"/>
                      </a:lnTo>
                      <a:lnTo>
                        <a:pt x="1457" y="72"/>
                      </a:lnTo>
                      <a:lnTo>
                        <a:pt x="1456" y="73"/>
                      </a:lnTo>
                      <a:lnTo>
                        <a:pt x="1457" y="73"/>
                      </a:lnTo>
                      <a:lnTo>
                        <a:pt x="1457" y="73"/>
                      </a:lnTo>
                      <a:lnTo>
                        <a:pt x="1457" y="73"/>
                      </a:lnTo>
                      <a:lnTo>
                        <a:pt x="1457" y="70"/>
                      </a:lnTo>
                      <a:lnTo>
                        <a:pt x="1460" y="72"/>
                      </a:lnTo>
                      <a:lnTo>
                        <a:pt x="1462" y="69"/>
                      </a:lnTo>
                      <a:lnTo>
                        <a:pt x="1462" y="69"/>
                      </a:lnTo>
                      <a:close/>
                      <a:moveTo>
                        <a:pt x="576" y="68"/>
                      </a:moveTo>
                      <a:lnTo>
                        <a:pt x="577" y="69"/>
                      </a:lnTo>
                      <a:lnTo>
                        <a:pt x="577" y="72"/>
                      </a:lnTo>
                      <a:lnTo>
                        <a:pt x="576" y="74"/>
                      </a:lnTo>
                      <a:lnTo>
                        <a:pt x="575" y="76"/>
                      </a:lnTo>
                      <a:lnTo>
                        <a:pt x="573" y="74"/>
                      </a:lnTo>
                      <a:lnTo>
                        <a:pt x="573" y="72"/>
                      </a:lnTo>
                      <a:lnTo>
                        <a:pt x="572" y="72"/>
                      </a:lnTo>
                      <a:lnTo>
                        <a:pt x="572" y="72"/>
                      </a:lnTo>
                      <a:lnTo>
                        <a:pt x="572" y="70"/>
                      </a:lnTo>
                      <a:lnTo>
                        <a:pt x="575" y="69"/>
                      </a:lnTo>
                      <a:lnTo>
                        <a:pt x="576" y="68"/>
                      </a:lnTo>
                      <a:close/>
                      <a:moveTo>
                        <a:pt x="130" y="68"/>
                      </a:moveTo>
                      <a:lnTo>
                        <a:pt x="133" y="68"/>
                      </a:lnTo>
                      <a:lnTo>
                        <a:pt x="133" y="69"/>
                      </a:lnTo>
                      <a:lnTo>
                        <a:pt x="135" y="69"/>
                      </a:lnTo>
                      <a:lnTo>
                        <a:pt x="135" y="72"/>
                      </a:lnTo>
                      <a:lnTo>
                        <a:pt x="136" y="72"/>
                      </a:lnTo>
                      <a:lnTo>
                        <a:pt x="136" y="72"/>
                      </a:lnTo>
                      <a:lnTo>
                        <a:pt x="135" y="72"/>
                      </a:lnTo>
                      <a:lnTo>
                        <a:pt x="135" y="73"/>
                      </a:lnTo>
                      <a:lnTo>
                        <a:pt x="133" y="72"/>
                      </a:lnTo>
                      <a:lnTo>
                        <a:pt x="133" y="72"/>
                      </a:lnTo>
                      <a:lnTo>
                        <a:pt x="131" y="72"/>
                      </a:lnTo>
                      <a:lnTo>
                        <a:pt x="131" y="73"/>
                      </a:lnTo>
                      <a:lnTo>
                        <a:pt x="130" y="73"/>
                      </a:lnTo>
                      <a:lnTo>
                        <a:pt x="130" y="73"/>
                      </a:lnTo>
                      <a:lnTo>
                        <a:pt x="127" y="73"/>
                      </a:lnTo>
                      <a:lnTo>
                        <a:pt x="128" y="70"/>
                      </a:lnTo>
                      <a:lnTo>
                        <a:pt x="130" y="69"/>
                      </a:lnTo>
                      <a:lnTo>
                        <a:pt x="130" y="68"/>
                      </a:lnTo>
                      <a:close/>
                      <a:moveTo>
                        <a:pt x="2961" y="64"/>
                      </a:moveTo>
                      <a:lnTo>
                        <a:pt x="2962" y="66"/>
                      </a:lnTo>
                      <a:lnTo>
                        <a:pt x="2962" y="68"/>
                      </a:lnTo>
                      <a:lnTo>
                        <a:pt x="2961" y="69"/>
                      </a:lnTo>
                      <a:lnTo>
                        <a:pt x="2957" y="73"/>
                      </a:lnTo>
                      <a:lnTo>
                        <a:pt x="2957" y="74"/>
                      </a:lnTo>
                      <a:lnTo>
                        <a:pt x="2956" y="74"/>
                      </a:lnTo>
                      <a:lnTo>
                        <a:pt x="2956" y="76"/>
                      </a:lnTo>
                      <a:lnTo>
                        <a:pt x="2956" y="77"/>
                      </a:lnTo>
                      <a:lnTo>
                        <a:pt x="2955" y="77"/>
                      </a:lnTo>
                      <a:lnTo>
                        <a:pt x="2955" y="77"/>
                      </a:lnTo>
                      <a:lnTo>
                        <a:pt x="2955" y="77"/>
                      </a:lnTo>
                      <a:lnTo>
                        <a:pt x="2953" y="77"/>
                      </a:lnTo>
                      <a:lnTo>
                        <a:pt x="2953" y="74"/>
                      </a:lnTo>
                      <a:lnTo>
                        <a:pt x="2955" y="73"/>
                      </a:lnTo>
                      <a:lnTo>
                        <a:pt x="2955" y="70"/>
                      </a:lnTo>
                      <a:lnTo>
                        <a:pt x="2955" y="69"/>
                      </a:lnTo>
                      <a:lnTo>
                        <a:pt x="2956" y="68"/>
                      </a:lnTo>
                      <a:lnTo>
                        <a:pt x="2957" y="66"/>
                      </a:lnTo>
                      <a:lnTo>
                        <a:pt x="2958" y="66"/>
                      </a:lnTo>
                      <a:lnTo>
                        <a:pt x="2958" y="66"/>
                      </a:lnTo>
                      <a:lnTo>
                        <a:pt x="2960" y="65"/>
                      </a:lnTo>
                      <a:lnTo>
                        <a:pt x="2961" y="64"/>
                      </a:lnTo>
                      <a:close/>
                      <a:moveTo>
                        <a:pt x="1699" y="62"/>
                      </a:moveTo>
                      <a:lnTo>
                        <a:pt x="1700" y="62"/>
                      </a:lnTo>
                      <a:lnTo>
                        <a:pt x="1700" y="64"/>
                      </a:lnTo>
                      <a:lnTo>
                        <a:pt x="1700" y="64"/>
                      </a:lnTo>
                      <a:lnTo>
                        <a:pt x="1702" y="64"/>
                      </a:lnTo>
                      <a:lnTo>
                        <a:pt x="1702" y="65"/>
                      </a:lnTo>
                      <a:lnTo>
                        <a:pt x="1702" y="66"/>
                      </a:lnTo>
                      <a:lnTo>
                        <a:pt x="1700" y="66"/>
                      </a:lnTo>
                      <a:lnTo>
                        <a:pt x="1700" y="68"/>
                      </a:lnTo>
                      <a:lnTo>
                        <a:pt x="1699" y="69"/>
                      </a:lnTo>
                      <a:lnTo>
                        <a:pt x="1698" y="69"/>
                      </a:lnTo>
                      <a:lnTo>
                        <a:pt x="1698" y="68"/>
                      </a:lnTo>
                      <a:lnTo>
                        <a:pt x="1696" y="66"/>
                      </a:lnTo>
                      <a:lnTo>
                        <a:pt x="1695" y="66"/>
                      </a:lnTo>
                      <a:lnTo>
                        <a:pt x="1696" y="65"/>
                      </a:lnTo>
                      <a:lnTo>
                        <a:pt x="1696" y="65"/>
                      </a:lnTo>
                      <a:lnTo>
                        <a:pt x="1696" y="65"/>
                      </a:lnTo>
                      <a:lnTo>
                        <a:pt x="1698" y="65"/>
                      </a:lnTo>
                      <a:lnTo>
                        <a:pt x="1698" y="65"/>
                      </a:lnTo>
                      <a:lnTo>
                        <a:pt x="1698" y="65"/>
                      </a:lnTo>
                      <a:lnTo>
                        <a:pt x="1699" y="62"/>
                      </a:lnTo>
                      <a:close/>
                      <a:moveTo>
                        <a:pt x="276" y="62"/>
                      </a:moveTo>
                      <a:lnTo>
                        <a:pt x="277" y="62"/>
                      </a:lnTo>
                      <a:lnTo>
                        <a:pt x="279" y="64"/>
                      </a:lnTo>
                      <a:lnTo>
                        <a:pt x="281" y="64"/>
                      </a:lnTo>
                      <a:lnTo>
                        <a:pt x="281" y="66"/>
                      </a:lnTo>
                      <a:lnTo>
                        <a:pt x="283" y="68"/>
                      </a:lnTo>
                      <a:lnTo>
                        <a:pt x="283" y="70"/>
                      </a:lnTo>
                      <a:lnTo>
                        <a:pt x="283" y="70"/>
                      </a:lnTo>
                      <a:lnTo>
                        <a:pt x="283" y="68"/>
                      </a:lnTo>
                      <a:lnTo>
                        <a:pt x="281" y="68"/>
                      </a:lnTo>
                      <a:lnTo>
                        <a:pt x="281" y="68"/>
                      </a:lnTo>
                      <a:lnTo>
                        <a:pt x="279" y="66"/>
                      </a:lnTo>
                      <a:lnTo>
                        <a:pt x="276" y="66"/>
                      </a:lnTo>
                      <a:lnTo>
                        <a:pt x="276" y="66"/>
                      </a:lnTo>
                      <a:lnTo>
                        <a:pt x="275" y="62"/>
                      </a:lnTo>
                      <a:lnTo>
                        <a:pt x="276" y="62"/>
                      </a:lnTo>
                      <a:lnTo>
                        <a:pt x="276" y="62"/>
                      </a:lnTo>
                      <a:close/>
                      <a:moveTo>
                        <a:pt x="1545" y="57"/>
                      </a:moveTo>
                      <a:lnTo>
                        <a:pt x="1545" y="59"/>
                      </a:lnTo>
                      <a:lnTo>
                        <a:pt x="1545" y="59"/>
                      </a:lnTo>
                      <a:lnTo>
                        <a:pt x="1545" y="59"/>
                      </a:lnTo>
                      <a:lnTo>
                        <a:pt x="1545" y="59"/>
                      </a:lnTo>
                      <a:lnTo>
                        <a:pt x="1545" y="57"/>
                      </a:lnTo>
                      <a:close/>
                      <a:moveTo>
                        <a:pt x="288" y="57"/>
                      </a:moveTo>
                      <a:lnTo>
                        <a:pt x="288" y="57"/>
                      </a:lnTo>
                      <a:lnTo>
                        <a:pt x="288" y="60"/>
                      </a:lnTo>
                      <a:lnTo>
                        <a:pt x="287" y="60"/>
                      </a:lnTo>
                      <a:lnTo>
                        <a:pt x="287" y="59"/>
                      </a:lnTo>
                      <a:lnTo>
                        <a:pt x="288" y="59"/>
                      </a:lnTo>
                      <a:lnTo>
                        <a:pt x="288" y="57"/>
                      </a:lnTo>
                      <a:close/>
                      <a:moveTo>
                        <a:pt x="82" y="57"/>
                      </a:moveTo>
                      <a:lnTo>
                        <a:pt x="84" y="59"/>
                      </a:lnTo>
                      <a:lnTo>
                        <a:pt x="84" y="59"/>
                      </a:lnTo>
                      <a:lnTo>
                        <a:pt x="84" y="59"/>
                      </a:lnTo>
                      <a:lnTo>
                        <a:pt x="84" y="60"/>
                      </a:lnTo>
                      <a:lnTo>
                        <a:pt x="82" y="60"/>
                      </a:lnTo>
                      <a:lnTo>
                        <a:pt x="82" y="57"/>
                      </a:lnTo>
                      <a:close/>
                      <a:moveTo>
                        <a:pt x="880" y="57"/>
                      </a:moveTo>
                      <a:lnTo>
                        <a:pt x="880" y="57"/>
                      </a:lnTo>
                      <a:lnTo>
                        <a:pt x="880" y="57"/>
                      </a:lnTo>
                      <a:lnTo>
                        <a:pt x="880" y="59"/>
                      </a:lnTo>
                      <a:lnTo>
                        <a:pt x="880" y="59"/>
                      </a:lnTo>
                      <a:lnTo>
                        <a:pt x="880" y="57"/>
                      </a:lnTo>
                      <a:close/>
                      <a:moveTo>
                        <a:pt x="1545" y="55"/>
                      </a:moveTo>
                      <a:lnTo>
                        <a:pt x="1546" y="55"/>
                      </a:lnTo>
                      <a:lnTo>
                        <a:pt x="1546" y="56"/>
                      </a:lnTo>
                      <a:lnTo>
                        <a:pt x="1545" y="56"/>
                      </a:lnTo>
                      <a:lnTo>
                        <a:pt x="1545" y="55"/>
                      </a:lnTo>
                      <a:close/>
                      <a:moveTo>
                        <a:pt x="1547" y="53"/>
                      </a:moveTo>
                      <a:lnTo>
                        <a:pt x="1550" y="53"/>
                      </a:lnTo>
                      <a:lnTo>
                        <a:pt x="1550" y="55"/>
                      </a:lnTo>
                      <a:lnTo>
                        <a:pt x="1549" y="55"/>
                      </a:lnTo>
                      <a:lnTo>
                        <a:pt x="1549" y="55"/>
                      </a:lnTo>
                      <a:lnTo>
                        <a:pt x="1549" y="55"/>
                      </a:lnTo>
                      <a:lnTo>
                        <a:pt x="1549" y="55"/>
                      </a:lnTo>
                      <a:lnTo>
                        <a:pt x="1547" y="53"/>
                      </a:lnTo>
                      <a:lnTo>
                        <a:pt x="1547" y="53"/>
                      </a:lnTo>
                      <a:lnTo>
                        <a:pt x="1547" y="53"/>
                      </a:lnTo>
                      <a:close/>
                      <a:moveTo>
                        <a:pt x="1543" y="52"/>
                      </a:moveTo>
                      <a:lnTo>
                        <a:pt x="1545" y="52"/>
                      </a:lnTo>
                      <a:lnTo>
                        <a:pt x="1545" y="53"/>
                      </a:lnTo>
                      <a:lnTo>
                        <a:pt x="1545" y="53"/>
                      </a:lnTo>
                      <a:lnTo>
                        <a:pt x="1543" y="53"/>
                      </a:lnTo>
                      <a:lnTo>
                        <a:pt x="1543" y="52"/>
                      </a:lnTo>
                      <a:close/>
                      <a:moveTo>
                        <a:pt x="1106" y="51"/>
                      </a:moveTo>
                      <a:lnTo>
                        <a:pt x="1107" y="52"/>
                      </a:lnTo>
                      <a:lnTo>
                        <a:pt x="1109" y="53"/>
                      </a:lnTo>
                      <a:lnTo>
                        <a:pt x="1110" y="53"/>
                      </a:lnTo>
                      <a:lnTo>
                        <a:pt x="1110" y="53"/>
                      </a:lnTo>
                      <a:lnTo>
                        <a:pt x="1109" y="53"/>
                      </a:lnTo>
                      <a:lnTo>
                        <a:pt x="1109" y="55"/>
                      </a:lnTo>
                      <a:lnTo>
                        <a:pt x="1106" y="55"/>
                      </a:lnTo>
                      <a:lnTo>
                        <a:pt x="1106" y="53"/>
                      </a:lnTo>
                      <a:lnTo>
                        <a:pt x="1106" y="52"/>
                      </a:lnTo>
                      <a:lnTo>
                        <a:pt x="1106" y="51"/>
                      </a:lnTo>
                      <a:close/>
                      <a:moveTo>
                        <a:pt x="518" y="51"/>
                      </a:moveTo>
                      <a:lnTo>
                        <a:pt x="521" y="51"/>
                      </a:lnTo>
                      <a:lnTo>
                        <a:pt x="522" y="52"/>
                      </a:lnTo>
                      <a:lnTo>
                        <a:pt x="524" y="52"/>
                      </a:lnTo>
                      <a:lnTo>
                        <a:pt x="525" y="53"/>
                      </a:lnTo>
                      <a:lnTo>
                        <a:pt x="525" y="53"/>
                      </a:lnTo>
                      <a:lnTo>
                        <a:pt x="525" y="53"/>
                      </a:lnTo>
                      <a:lnTo>
                        <a:pt x="525" y="53"/>
                      </a:lnTo>
                      <a:lnTo>
                        <a:pt x="526" y="53"/>
                      </a:lnTo>
                      <a:lnTo>
                        <a:pt x="529" y="53"/>
                      </a:lnTo>
                      <a:lnTo>
                        <a:pt x="530" y="52"/>
                      </a:lnTo>
                      <a:lnTo>
                        <a:pt x="534" y="52"/>
                      </a:lnTo>
                      <a:lnTo>
                        <a:pt x="534" y="52"/>
                      </a:lnTo>
                      <a:lnTo>
                        <a:pt x="537" y="52"/>
                      </a:lnTo>
                      <a:lnTo>
                        <a:pt x="541" y="53"/>
                      </a:lnTo>
                      <a:lnTo>
                        <a:pt x="543" y="53"/>
                      </a:lnTo>
                      <a:lnTo>
                        <a:pt x="542" y="55"/>
                      </a:lnTo>
                      <a:lnTo>
                        <a:pt x="541" y="55"/>
                      </a:lnTo>
                      <a:lnTo>
                        <a:pt x="537" y="53"/>
                      </a:lnTo>
                      <a:lnTo>
                        <a:pt x="537" y="53"/>
                      </a:lnTo>
                      <a:lnTo>
                        <a:pt x="537" y="53"/>
                      </a:lnTo>
                      <a:lnTo>
                        <a:pt x="534" y="53"/>
                      </a:lnTo>
                      <a:lnTo>
                        <a:pt x="533" y="53"/>
                      </a:lnTo>
                      <a:lnTo>
                        <a:pt x="531" y="56"/>
                      </a:lnTo>
                      <a:lnTo>
                        <a:pt x="527" y="57"/>
                      </a:lnTo>
                      <a:lnTo>
                        <a:pt x="524" y="59"/>
                      </a:lnTo>
                      <a:lnTo>
                        <a:pt x="522" y="60"/>
                      </a:lnTo>
                      <a:lnTo>
                        <a:pt x="521" y="60"/>
                      </a:lnTo>
                      <a:lnTo>
                        <a:pt x="521" y="60"/>
                      </a:lnTo>
                      <a:lnTo>
                        <a:pt x="520" y="60"/>
                      </a:lnTo>
                      <a:lnTo>
                        <a:pt x="518" y="61"/>
                      </a:lnTo>
                      <a:lnTo>
                        <a:pt x="517" y="61"/>
                      </a:lnTo>
                      <a:lnTo>
                        <a:pt x="517" y="62"/>
                      </a:lnTo>
                      <a:lnTo>
                        <a:pt x="509" y="69"/>
                      </a:lnTo>
                      <a:lnTo>
                        <a:pt x="509" y="72"/>
                      </a:lnTo>
                      <a:lnTo>
                        <a:pt x="504" y="72"/>
                      </a:lnTo>
                      <a:lnTo>
                        <a:pt x="504" y="70"/>
                      </a:lnTo>
                      <a:lnTo>
                        <a:pt x="503" y="70"/>
                      </a:lnTo>
                      <a:lnTo>
                        <a:pt x="503" y="68"/>
                      </a:lnTo>
                      <a:lnTo>
                        <a:pt x="504" y="68"/>
                      </a:lnTo>
                      <a:lnTo>
                        <a:pt x="505" y="66"/>
                      </a:lnTo>
                      <a:lnTo>
                        <a:pt x="507" y="65"/>
                      </a:lnTo>
                      <a:lnTo>
                        <a:pt x="508" y="62"/>
                      </a:lnTo>
                      <a:lnTo>
                        <a:pt x="510" y="61"/>
                      </a:lnTo>
                      <a:lnTo>
                        <a:pt x="513" y="60"/>
                      </a:lnTo>
                      <a:lnTo>
                        <a:pt x="513" y="60"/>
                      </a:lnTo>
                      <a:lnTo>
                        <a:pt x="516" y="57"/>
                      </a:lnTo>
                      <a:lnTo>
                        <a:pt x="516" y="55"/>
                      </a:lnTo>
                      <a:lnTo>
                        <a:pt x="518" y="53"/>
                      </a:lnTo>
                      <a:lnTo>
                        <a:pt x="518" y="51"/>
                      </a:lnTo>
                      <a:close/>
                      <a:moveTo>
                        <a:pt x="3224" y="51"/>
                      </a:moveTo>
                      <a:lnTo>
                        <a:pt x="3228" y="51"/>
                      </a:lnTo>
                      <a:lnTo>
                        <a:pt x="3228" y="53"/>
                      </a:lnTo>
                      <a:lnTo>
                        <a:pt x="3228" y="56"/>
                      </a:lnTo>
                      <a:lnTo>
                        <a:pt x="3226" y="56"/>
                      </a:lnTo>
                      <a:lnTo>
                        <a:pt x="3224" y="57"/>
                      </a:lnTo>
                      <a:lnTo>
                        <a:pt x="3220" y="59"/>
                      </a:lnTo>
                      <a:lnTo>
                        <a:pt x="3219" y="57"/>
                      </a:lnTo>
                      <a:lnTo>
                        <a:pt x="3218" y="56"/>
                      </a:lnTo>
                      <a:lnTo>
                        <a:pt x="3215" y="56"/>
                      </a:lnTo>
                      <a:lnTo>
                        <a:pt x="3215" y="55"/>
                      </a:lnTo>
                      <a:lnTo>
                        <a:pt x="3214" y="55"/>
                      </a:lnTo>
                      <a:lnTo>
                        <a:pt x="3214" y="53"/>
                      </a:lnTo>
                      <a:lnTo>
                        <a:pt x="3216" y="53"/>
                      </a:lnTo>
                      <a:lnTo>
                        <a:pt x="3218" y="53"/>
                      </a:lnTo>
                      <a:lnTo>
                        <a:pt x="3219" y="53"/>
                      </a:lnTo>
                      <a:lnTo>
                        <a:pt x="3219" y="53"/>
                      </a:lnTo>
                      <a:lnTo>
                        <a:pt x="3219" y="52"/>
                      </a:lnTo>
                      <a:lnTo>
                        <a:pt x="3220" y="52"/>
                      </a:lnTo>
                      <a:lnTo>
                        <a:pt x="3220" y="52"/>
                      </a:lnTo>
                      <a:lnTo>
                        <a:pt x="3223" y="52"/>
                      </a:lnTo>
                      <a:lnTo>
                        <a:pt x="3224" y="51"/>
                      </a:lnTo>
                      <a:close/>
                      <a:moveTo>
                        <a:pt x="3165" y="47"/>
                      </a:moveTo>
                      <a:lnTo>
                        <a:pt x="3169" y="48"/>
                      </a:lnTo>
                      <a:lnTo>
                        <a:pt x="3171" y="48"/>
                      </a:lnTo>
                      <a:lnTo>
                        <a:pt x="3174" y="48"/>
                      </a:lnTo>
                      <a:lnTo>
                        <a:pt x="3174" y="49"/>
                      </a:lnTo>
                      <a:lnTo>
                        <a:pt x="3174" y="51"/>
                      </a:lnTo>
                      <a:lnTo>
                        <a:pt x="3176" y="51"/>
                      </a:lnTo>
                      <a:lnTo>
                        <a:pt x="3176" y="52"/>
                      </a:lnTo>
                      <a:lnTo>
                        <a:pt x="3174" y="53"/>
                      </a:lnTo>
                      <a:lnTo>
                        <a:pt x="3172" y="55"/>
                      </a:lnTo>
                      <a:lnTo>
                        <a:pt x="3169" y="56"/>
                      </a:lnTo>
                      <a:lnTo>
                        <a:pt x="3167" y="56"/>
                      </a:lnTo>
                      <a:lnTo>
                        <a:pt x="3165" y="55"/>
                      </a:lnTo>
                      <a:lnTo>
                        <a:pt x="3165" y="53"/>
                      </a:lnTo>
                      <a:lnTo>
                        <a:pt x="3164" y="53"/>
                      </a:lnTo>
                      <a:lnTo>
                        <a:pt x="3164" y="51"/>
                      </a:lnTo>
                      <a:lnTo>
                        <a:pt x="3165" y="51"/>
                      </a:lnTo>
                      <a:lnTo>
                        <a:pt x="3165" y="49"/>
                      </a:lnTo>
                      <a:lnTo>
                        <a:pt x="3165" y="47"/>
                      </a:lnTo>
                      <a:close/>
                      <a:moveTo>
                        <a:pt x="1672" y="45"/>
                      </a:moveTo>
                      <a:lnTo>
                        <a:pt x="1674" y="47"/>
                      </a:lnTo>
                      <a:lnTo>
                        <a:pt x="1674" y="47"/>
                      </a:lnTo>
                      <a:lnTo>
                        <a:pt x="1676" y="47"/>
                      </a:lnTo>
                      <a:lnTo>
                        <a:pt x="1676" y="48"/>
                      </a:lnTo>
                      <a:lnTo>
                        <a:pt x="1677" y="49"/>
                      </a:lnTo>
                      <a:lnTo>
                        <a:pt x="1678" y="49"/>
                      </a:lnTo>
                      <a:lnTo>
                        <a:pt x="1678" y="52"/>
                      </a:lnTo>
                      <a:lnTo>
                        <a:pt x="1676" y="53"/>
                      </a:lnTo>
                      <a:lnTo>
                        <a:pt x="1676" y="52"/>
                      </a:lnTo>
                      <a:lnTo>
                        <a:pt x="1674" y="52"/>
                      </a:lnTo>
                      <a:lnTo>
                        <a:pt x="1673" y="51"/>
                      </a:lnTo>
                      <a:lnTo>
                        <a:pt x="1670" y="51"/>
                      </a:lnTo>
                      <a:lnTo>
                        <a:pt x="1672" y="49"/>
                      </a:lnTo>
                      <a:lnTo>
                        <a:pt x="1672" y="49"/>
                      </a:lnTo>
                      <a:lnTo>
                        <a:pt x="1672" y="49"/>
                      </a:lnTo>
                      <a:lnTo>
                        <a:pt x="1673" y="49"/>
                      </a:lnTo>
                      <a:lnTo>
                        <a:pt x="1673" y="48"/>
                      </a:lnTo>
                      <a:lnTo>
                        <a:pt x="1673" y="48"/>
                      </a:lnTo>
                      <a:lnTo>
                        <a:pt x="1673" y="47"/>
                      </a:lnTo>
                      <a:lnTo>
                        <a:pt x="1673" y="47"/>
                      </a:lnTo>
                      <a:lnTo>
                        <a:pt x="1672" y="45"/>
                      </a:lnTo>
                      <a:close/>
                      <a:moveTo>
                        <a:pt x="1664" y="44"/>
                      </a:moveTo>
                      <a:lnTo>
                        <a:pt x="1665" y="44"/>
                      </a:lnTo>
                      <a:lnTo>
                        <a:pt x="1665" y="45"/>
                      </a:lnTo>
                      <a:lnTo>
                        <a:pt x="1664" y="45"/>
                      </a:lnTo>
                      <a:lnTo>
                        <a:pt x="1664" y="45"/>
                      </a:lnTo>
                      <a:lnTo>
                        <a:pt x="1664" y="44"/>
                      </a:lnTo>
                      <a:close/>
                      <a:moveTo>
                        <a:pt x="1487" y="44"/>
                      </a:moveTo>
                      <a:lnTo>
                        <a:pt x="1488" y="44"/>
                      </a:lnTo>
                      <a:lnTo>
                        <a:pt x="1488" y="47"/>
                      </a:lnTo>
                      <a:lnTo>
                        <a:pt x="1488" y="47"/>
                      </a:lnTo>
                      <a:lnTo>
                        <a:pt x="1488" y="48"/>
                      </a:lnTo>
                      <a:lnTo>
                        <a:pt x="1488" y="48"/>
                      </a:lnTo>
                      <a:lnTo>
                        <a:pt x="1488" y="48"/>
                      </a:lnTo>
                      <a:lnTo>
                        <a:pt x="1488" y="51"/>
                      </a:lnTo>
                      <a:lnTo>
                        <a:pt x="1486" y="52"/>
                      </a:lnTo>
                      <a:lnTo>
                        <a:pt x="1486" y="49"/>
                      </a:lnTo>
                      <a:lnTo>
                        <a:pt x="1486" y="49"/>
                      </a:lnTo>
                      <a:lnTo>
                        <a:pt x="1486" y="51"/>
                      </a:lnTo>
                      <a:lnTo>
                        <a:pt x="1484" y="51"/>
                      </a:lnTo>
                      <a:lnTo>
                        <a:pt x="1484" y="49"/>
                      </a:lnTo>
                      <a:lnTo>
                        <a:pt x="1483" y="48"/>
                      </a:lnTo>
                      <a:lnTo>
                        <a:pt x="1484" y="48"/>
                      </a:lnTo>
                      <a:lnTo>
                        <a:pt x="1484" y="48"/>
                      </a:lnTo>
                      <a:lnTo>
                        <a:pt x="1484" y="48"/>
                      </a:lnTo>
                      <a:lnTo>
                        <a:pt x="1486" y="48"/>
                      </a:lnTo>
                      <a:lnTo>
                        <a:pt x="1486" y="47"/>
                      </a:lnTo>
                      <a:lnTo>
                        <a:pt x="1487" y="45"/>
                      </a:lnTo>
                      <a:lnTo>
                        <a:pt x="1487" y="44"/>
                      </a:lnTo>
                      <a:close/>
                      <a:moveTo>
                        <a:pt x="181" y="41"/>
                      </a:moveTo>
                      <a:lnTo>
                        <a:pt x="182" y="41"/>
                      </a:lnTo>
                      <a:lnTo>
                        <a:pt x="183" y="44"/>
                      </a:lnTo>
                      <a:lnTo>
                        <a:pt x="182" y="44"/>
                      </a:lnTo>
                      <a:lnTo>
                        <a:pt x="181" y="47"/>
                      </a:lnTo>
                      <a:lnTo>
                        <a:pt x="178" y="48"/>
                      </a:lnTo>
                      <a:lnTo>
                        <a:pt x="178" y="47"/>
                      </a:lnTo>
                      <a:lnTo>
                        <a:pt x="179" y="45"/>
                      </a:lnTo>
                      <a:lnTo>
                        <a:pt x="181" y="44"/>
                      </a:lnTo>
                      <a:lnTo>
                        <a:pt x="181" y="41"/>
                      </a:lnTo>
                      <a:close/>
                      <a:moveTo>
                        <a:pt x="10" y="41"/>
                      </a:moveTo>
                      <a:lnTo>
                        <a:pt x="16" y="41"/>
                      </a:lnTo>
                      <a:lnTo>
                        <a:pt x="16" y="43"/>
                      </a:lnTo>
                      <a:lnTo>
                        <a:pt x="16" y="44"/>
                      </a:lnTo>
                      <a:lnTo>
                        <a:pt x="16" y="45"/>
                      </a:lnTo>
                      <a:lnTo>
                        <a:pt x="16" y="47"/>
                      </a:lnTo>
                      <a:lnTo>
                        <a:pt x="16" y="47"/>
                      </a:lnTo>
                      <a:lnTo>
                        <a:pt x="16" y="47"/>
                      </a:lnTo>
                      <a:lnTo>
                        <a:pt x="14" y="47"/>
                      </a:lnTo>
                      <a:lnTo>
                        <a:pt x="13" y="48"/>
                      </a:lnTo>
                      <a:lnTo>
                        <a:pt x="13" y="49"/>
                      </a:lnTo>
                      <a:lnTo>
                        <a:pt x="12" y="49"/>
                      </a:lnTo>
                      <a:lnTo>
                        <a:pt x="12" y="49"/>
                      </a:lnTo>
                      <a:lnTo>
                        <a:pt x="12" y="49"/>
                      </a:lnTo>
                      <a:lnTo>
                        <a:pt x="10" y="49"/>
                      </a:lnTo>
                      <a:lnTo>
                        <a:pt x="10" y="49"/>
                      </a:lnTo>
                      <a:lnTo>
                        <a:pt x="1" y="47"/>
                      </a:lnTo>
                      <a:lnTo>
                        <a:pt x="1" y="47"/>
                      </a:lnTo>
                      <a:lnTo>
                        <a:pt x="0" y="45"/>
                      </a:lnTo>
                      <a:lnTo>
                        <a:pt x="0" y="44"/>
                      </a:lnTo>
                      <a:lnTo>
                        <a:pt x="3" y="44"/>
                      </a:lnTo>
                      <a:lnTo>
                        <a:pt x="4" y="44"/>
                      </a:lnTo>
                      <a:lnTo>
                        <a:pt x="5" y="44"/>
                      </a:lnTo>
                      <a:lnTo>
                        <a:pt x="5" y="44"/>
                      </a:lnTo>
                      <a:lnTo>
                        <a:pt x="6" y="44"/>
                      </a:lnTo>
                      <a:lnTo>
                        <a:pt x="6" y="44"/>
                      </a:lnTo>
                      <a:lnTo>
                        <a:pt x="6" y="44"/>
                      </a:lnTo>
                      <a:lnTo>
                        <a:pt x="8" y="44"/>
                      </a:lnTo>
                      <a:lnTo>
                        <a:pt x="8" y="43"/>
                      </a:lnTo>
                      <a:lnTo>
                        <a:pt x="10" y="43"/>
                      </a:lnTo>
                      <a:lnTo>
                        <a:pt x="10" y="41"/>
                      </a:lnTo>
                      <a:close/>
                      <a:moveTo>
                        <a:pt x="187" y="40"/>
                      </a:moveTo>
                      <a:lnTo>
                        <a:pt x="188" y="41"/>
                      </a:lnTo>
                      <a:lnTo>
                        <a:pt x="188" y="41"/>
                      </a:lnTo>
                      <a:lnTo>
                        <a:pt x="187" y="41"/>
                      </a:lnTo>
                      <a:lnTo>
                        <a:pt x="187" y="40"/>
                      </a:lnTo>
                      <a:close/>
                      <a:moveTo>
                        <a:pt x="887" y="40"/>
                      </a:moveTo>
                      <a:lnTo>
                        <a:pt x="891" y="40"/>
                      </a:lnTo>
                      <a:lnTo>
                        <a:pt x="891" y="41"/>
                      </a:lnTo>
                      <a:lnTo>
                        <a:pt x="887" y="41"/>
                      </a:lnTo>
                      <a:lnTo>
                        <a:pt x="887" y="40"/>
                      </a:lnTo>
                      <a:close/>
                      <a:moveTo>
                        <a:pt x="1492" y="39"/>
                      </a:moveTo>
                      <a:lnTo>
                        <a:pt x="1494" y="40"/>
                      </a:lnTo>
                      <a:lnTo>
                        <a:pt x="1494" y="40"/>
                      </a:lnTo>
                      <a:lnTo>
                        <a:pt x="1494" y="40"/>
                      </a:lnTo>
                      <a:lnTo>
                        <a:pt x="1492" y="40"/>
                      </a:lnTo>
                      <a:lnTo>
                        <a:pt x="1492" y="39"/>
                      </a:lnTo>
                      <a:close/>
                      <a:moveTo>
                        <a:pt x="178" y="39"/>
                      </a:moveTo>
                      <a:lnTo>
                        <a:pt x="178" y="39"/>
                      </a:lnTo>
                      <a:lnTo>
                        <a:pt x="178" y="40"/>
                      </a:lnTo>
                      <a:lnTo>
                        <a:pt x="179" y="40"/>
                      </a:lnTo>
                      <a:lnTo>
                        <a:pt x="178" y="40"/>
                      </a:lnTo>
                      <a:lnTo>
                        <a:pt x="178" y="40"/>
                      </a:lnTo>
                      <a:lnTo>
                        <a:pt x="178" y="40"/>
                      </a:lnTo>
                      <a:lnTo>
                        <a:pt x="178" y="39"/>
                      </a:lnTo>
                      <a:close/>
                      <a:moveTo>
                        <a:pt x="21" y="34"/>
                      </a:moveTo>
                      <a:lnTo>
                        <a:pt x="23" y="34"/>
                      </a:lnTo>
                      <a:lnTo>
                        <a:pt x="25" y="34"/>
                      </a:lnTo>
                      <a:lnTo>
                        <a:pt x="27" y="35"/>
                      </a:lnTo>
                      <a:lnTo>
                        <a:pt x="27" y="36"/>
                      </a:lnTo>
                      <a:lnTo>
                        <a:pt x="27" y="38"/>
                      </a:lnTo>
                      <a:lnTo>
                        <a:pt x="26" y="39"/>
                      </a:lnTo>
                      <a:lnTo>
                        <a:pt x="25" y="39"/>
                      </a:lnTo>
                      <a:lnTo>
                        <a:pt x="22" y="39"/>
                      </a:lnTo>
                      <a:lnTo>
                        <a:pt x="21" y="36"/>
                      </a:lnTo>
                      <a:lnTo>
                        <a:pt x="20" y="36"/>
                      </a:lnTo>
                      <a:lnTo>
                        <a:pt x="21" y="34"/>
                      </a:lnTo>
                      <a:close/>
                      <a:moveTo>
                        <a:pt x="919" y="26"/>
                      </a:moveTo>
                      <a:lnTo>
                        <a:pt x="918" y="27"/>
                      </a:lnTo>
                      <a:lnTo>
                        <a:pt x="916" y="28"/>
                      </a:lnTo>
                      <a:lnTo>
                        <a:pt x="914" y="28"/>
                      </a:lnTo>
                      <a:lnTo>
                        <a:pt x="914" y="26"/>
                      </a:lnTo>
                      <a:lnTo>
                        <a:pt x="915" y="26"/>
                      </a:lnTo>
                      <a:lnTo>
                        <a:pt x="919" y="26"/>
                      </a:lnTo>
                      <a:close/>
                      <a:moveTo>
                        <a:pt x="1810" y="24"/>
                      </a:moveTo>
                      <a:lnTo>
                        <a:pt x="1812" y="24"/>
                      </a:lnTo>
                      <a:lnTo>
                        <a:pt x="1812" y="27"/>
                      </a:lnTo>
                      <a:lnTo>
                        <a:pt x="1810" y="27"/>
                      </a:lnTo>
                      <a:lnTo>
                        <a:pt x="1810" y="26"/>
                      </a:lnTo>
                      <a:lnTo>
                        <a:pt x="1810" y="26"/>
                      </a:lnTo>
                      <a:lnTo>
                        <a:pt x="1810" y="26"/>
                      </a:lnTo>
                      <a:lnTo>
                        <a:pt x="1810" y="24"/>
                      </a:lnTo>
                      <a:close/>
                      <a:moveTo>
                        <a:pt x="864" y="19"/>
                      </a:moveTo>
                      <a:lnTo>
                        <a:pt x="868" y="21"/>
                      </a:lnTo>
                      <a:lnTo>
                        <a:pt x="868" y="22"/>
                      </a:lnTo>
                      <a:lnTo>
                        <a:pt x="865" y="22"/>
                      </a:lnTo>
                      <a:lnTo>
                        <a:pt x="865" y="22"/>
                      </a:lnTo>
                      <a:lnTo>
                        <a:pt x="864" y="21"/>
                      </a:lnTo>
                      <a:lnTo>
                        <a:pt x="864" y="19"/>
                      </a:lnTo>
                      <a:close/>
                      <a:moveTo>
                        <a:pt x="788" y="15"/>
                      </a:moveTo>
                      <a:lnTo>
                        <a:pt x="788" y="21"/>
                      </a:lnTo>
                      <a:lnTo>
                        <a:pt x="788" y="22"/>
                      </a:lnTo>
                      <a:lnTo>
                        <a:pt x="788" y="22"/>
                      </a:lnTo>
                      <a:lnTo>
                        <a:pt x="787" y="23"/>
                      </a:lnTo>
                      <a:lnTo>
                        <a:pt x="787" y="24"/>
                      </a:lnTo>
                      <a:lnTo>
                        <a:pt x="785" y="24"/>
                      </a:lnTo>
                      <a:lnTo>
                        <a:pt x="785" y="24"/>
                      </a:lnTo>
                      <a:lnTo>
                        <a:pt x="785" y="24"/>
                      </a:lnTo>
                      <a:lnTo>
                        <a:pt x="783" y="24"/>
                      </a:lnTo>
                      <a:lnTo>
                        <a:pt x="783" y="23"/>
                      </a:lnTo>
                      <a:lnTo>
                        <a:pt x="783" y="22"/>
                      </a:lnTo>
                      <a:lnTo>
                        <a:pt x="784" y="21"/>
                      </a:lnTo>
                      <a:lnTo>
                        <a:pt x="785" y="18"/>
                      </a:lnTo>
                      <a:lnTo>
                        <a:pt x="787" y="17"/>
                      </a:lnTo>
                      <a:lnTo>
                        <a:pt x="788" y="15"/>
                      </a:lnTo>
                      <a:close/>
                      <a:moveTo>
                        <a:pt x="517" y="0"/>
                      </a:moveTo>
                      <a:lnTo>
                        <a:pt x="518" y="0"/>
                      </a:lnTo>
                      <a:lnTo>
                        <a:pt x="518" y="1"/>
                      </a:lnTo>
                      <a:lnTo>
                        <a:pt x="521" y="1"/>
                      </a:lnTo>
                      <a:lnTo>
                        <a:pt x="521" y="2"/>
                      </a:lnTo>
                      <a:lnTo>
                        <a:pt x="516" y="1"/>
                      </a:lnTo>
                      <a:lnTo>
                        <a:pt x="517" y="2"/>
                      </a:lnTo>
                      <a:lnTo>
                        <a:pt x="517" y="4"/>
                      </a:lnTo>
                      <a:lnTo>
                        <a:pt x="518" y="5"/>
                      </a:lnTo>
                      <a:lnTo>
                        <a:pt x="516" y="5"/>
                      </a:lnTo>
                      <a:lnTo>
                        <a:pt x="513" y="6"/>
                      </a:lnTo>
                      <a:lnTo>
                        <a:pt x="513" y="7"/>
                      </a:lnTo>
                      <a:lnTo>
                        <a:pt x="512" y="9"/>
                      </a:lnTo>
                      <a:lnTo>
                        <a:pt x="509" y="9"/>
                      </a:lnTo>
                      <a:lnTo>
                        <a:pt x="509" y="10"/>
                      </a:lnTo>
                      <a:lnTo>
                        <a:pt x="507" y="13"/>
                      </a:lnTo>
                      <a:lnTo>
                        <a:pt x="507" y="14"/>
                      </a:lnTo>
                      <a:lnTo>
                        <a:pt x="505" y="14"/>
                      </a:lnTo>
                      <a:lnTo>
                        <a:pt x="505" y="14"/>
                      </a:lnTo>
                      <a:lnTo>
                        <a:pt x="504" y="14"/>
                      </a:lnTo>
                      <a:lnTo>
                        <a:pt x="503" y="14"/>
                      </a:lnTo>
                      <a:lnTo>
                        <a:pt x="503" y="15"/>
                      </a:lnTo>
                      <a:lnTo>
                        <a:pt x="500" y="15"/>
                      </a:lnTo>
                      <a:lnTo>
                        <a:pt x="500" y="17"/>
                      </a:lnTo>
                      <a:lnTo>
                        <a:pt x="499" y="18"/>
                      </a:lnTo>
                      <a:lnTo>
                        <a:pt x="497" y="18"/>
                      </a:lnTo>
                      <a:lnTo>
                        <a:pt x="495" y="22"/>
                      </a:lnTo>
                      <a:lnTo>
                        <a:pt x="493" y="22"/>
                      </a:lnTo>
                      <a:lnTo>
                        <a:pt x="493" y="23"/>
                      </a:lnTo>
                      <a:lnTo>
                        <a:pt x="493" y="24"/>
                      </a:lnTo>
                      <a:lnTo>
                        <a:pt x="491" y="24"/>
                      </a:lnTo>
                      <a:lnTo>
                        <a:pt x="490" y="26"/>
                      </a:lnTo>
                      <a:lnTo>
                        <a:pt x="488" y="26"/>
                      </a:lnTo>
                      <a:lnTo>
                        <a:pt x="487" y="26"/>
                      </a:lnTo>
                      <a:lnTo>
                        <a:pt x="487" y="24"/>
                      </a:lnTo>
                      <a:lnTo>
                        <a:pt x="484" y="24"/>
                      </a:lnTo>
                      <a:lnTo>
                        <a:pt x="483" y="24"/>
                      </a:lnTo>
                      <a:lnTo>
                        <a:pt x="482" y="26"/>
                      </a:lnTo>
                      <a:lnTo>
                        <a:pt x="482" y="27"/>
                      </a:lnTo>
                      <a:lnTo>
                        <a:pt x="480" y="28"/>
                      </a:lnTo>
                      <a:lnTo>
                        <a:pt x="480" y="28"/>
                      </a:lnTo>
                      <a:lnTo>
                        <a:pt x="480" y="30"/>
                      </a:lnTo>
                      <a:lnTo>
                        <a:pt x="476" y="31"/>
                      </a:lnTo>
                      <a:lnTo>
                        <a:pt x="476" y="32"/>
                      </a:lnTo>
                      <a:lnTo>
                        <a:pt x="475" y="32"/>
                      </a:lnTo>
                      <a:lnTo>
                        <a:pt x="474" y="31"/>
                      </a:lnTo>
                      <a:lnTo>
                        <a:pt x="472" y="31"/>
                      </a:lnTo>
                      <a:lnTo>
                        <a:pt x="472" y="32"/>
                      </a:lnTo>
                      <a:lnTo>
                        <a:pt x="467" y="32"/>
                      </a:lnTo>
                      <a:lnTo>
                        <a:pt x="467" y="32"/>
                      </a:lnTo>
                      <a:lnTo>
                        <a:pt x="465" y="32"/>
                      </a:lnTo>
                      <a:lnTo>
                        <a:pt x="465" y="32"/>
                      </a:lnTo>
                      <a:lnTo>
                        <a:pt x="463" y="32"/>
                      </a:lnTo>
                      <a:lnTo>
                        <a:pt x="463" y="34"/>
                      </a:lnTo>
                      <a:lnTo>
                        <a:pt x="462" y="34"/>
                      </a:lnTo>
                      <a:lnTo>
                        <a:pt x="461" y="34"/>
                      </a:lnTo>
                      <a:lnTo>
                        <a:pt x="459" y="32"/>
                      </a:lnTo>
                      <a:lnTo>
                        <a:pt x="458" y="28"/>
                      </a:lnTo>
                      <a:lnTo>
                        <a:pt x="455" y="28"/>
                      </a:lnTo>
                      <a:lnTo>
                        <a:pt x="453" y="28"/>
                      </a:lnTo>
                      <a:lnTo>
                        <a:pt x="453" y="27"/>
                      </a:lnTo>
                      <a:lnTo>
                        <a:pt x="450" y="27"/>
                      </a:lnTo>
                      <a:lnTo>
                        <a:pt x="450" y="27"/>
                      </a:lnTo>
                      <a:lnTo>
                        <a:pt x="449" y="27"/>
                      </a:lnTo>
                      <a:lnTo>
                        <a:pt x="449" y="26"/>
                      </a:lnTo>
                      <a:lnTo>
                        <a:pt x="448" y="24"/>
                      </a:lnTo>
                      <a:lnTo>
                        <a:pt x="448" y="24"/>
                      </a:lnTo>
                      <a:lnTo>
                        <a:pt x="446" y="24"/>
                      </a:lnTo>
                      <a:lnTo>
                        <a:pt x="446" y="23"/>
                      </a:lnTo>
                      <a:lnTo>
                        <a:pt x="446" y="23"/>
                      </a:lnTo>
                      <a:lnTo>
                        <a:pt x="450" y="23"/>
                      </a:lnTo>
                      <a:lnTo>
                        <a:pt x="450" y="24"/>
                      </a:lnTo>
                      <a:lnTo>
                        <a:pt x="454" y="24"/>
                      </a:lnTo>
                      <a:lnTo>
                        <a:pt x="454" y="24"/>
                      </a:lnTo>
                      <a:lnTo>
                        <a:pt x="457" y="24"/>
                      </a:lnTo>
                      <a:lnTo>
                        <a:pt x="461" y="23"/>
                      </a:lnTo>
                      <a:lnTo>
                        <a:pt x="463" y="21"/>
                      </a:lnTo>
                      <a:lnTo>
                        <a:pt x="466" y="18"/>
                      </a:lnTo>
                      <a:lnTo>
                        <a:pt x="467" y="17"/>
                      </a:lnTo>
                      <a:lnTo>
                        <a:pt x="474" y="17"/>
                      </a:lnTo>
                      <a:lnTo>
                        <a:pt x="474" y="14"/>
                      </a:lnTo>
                      <a:lnTo>
                        <a:pt x="472" y="14"/>
                      </a:lnTo>
                      <a:lnTo>
                        <a:pt x="471" y="14"/>
                      </a:lnTo>
                      <a:lnTo>
                        <a:pt x="471" y="11"/>
                      </a:lnTo>
                      <a:lnTo>
                        <a:pt x="469" y="11"/>
                      </a:lnTo>
                      <a:lnTo>
                        <a:pt x="469" y="10"/>
                      </a:lnTo>
                      <a:lnTo>
                        <a:pt x="469" y="7"/>
                      </a:lnTo>
                      <a:lnTo>
                        <a:pt x="467" y="7"/>
                      </a:lnTo>
                      <a:lnTo>
                        <a:pt x="467" y="6"/>
                      </a:lnTo>
                      <a:lnTo>
                        <a:pt x="467" y="6"/>
                      </a:lnTo>
                      <a:lnTo>
                        <a:pt x="467" y="5"/>
                      </a:lnTo>
                      <a:lnTo>
                        <a:pt x="466" y="5"/>
                      </a:lnTo>
                      <a:lnTo>
                        <a:pt x="466" y="4"/>
                      </a:lnTo>
                      <a:lnTo>
                        <a:pt x="465" y="2"/>
                      </a:lnTo>
                      <a:lnTo>
                        <a:pt x="463" y="1"/>
                      </a:lnTo>
                      <a:lnTo>
                        <a:pt x="467" y="1"/>
                      </a:lnTo>
                      <a:lnTo>
                        <a:pt x="467" y="2"/>
                      </a:lnTo>
                      <a:lnTo>
                        <a:pt x="471" y="2"/>
                      </a:lnTo>
                      <a:lnTo>
                        <a:pt x="471" y="2"/>
                      </a:lnTo>
                      <a:lnTo>
                        <a:pt x="471" y="2"/>
                      </a:lnTo>
                      <a:lnTo>
                        <a:pt x="471" y="4"/>
                      </a:lnTo>
                      <a:lnTo>
                        <a:pt x="472" y="5"/>
                      </a:lnTo>
                      <a:lnTo>
                        <a:pt x="475" y="4"/>
                      </a:lnTo>
                      <a:lnTo>
                        <a:pt x="476" y="6"/>
                      </a:lnTo>
                      <a:lnTo>
                        <a:pt x="475" y="6"/>
                      </a:lnTo>
                      <a:lnTo>
                        <a:pt x="475" y="9"/>
                      </a:lnTo>
                      <a:lnTo>
                        <a:pt x="476" y="9"/>
                      </a:lnTo>
                      <a:lnTo>
                        <a:pt x="476" y="11"/>
                      </a:lnTo>
                      <a:lnTo>
                        <a:pt x="476" y="13"/>
                      </a:lnTo>
                      <a:lnTo>
                        <a:pt x="478" y="13"/>
                      </a:lnTo>
                      <a:lnTo>
                        <a:pt x="478" y="13"/>
                      </a:lnTo>
                      <a:lnTo>
                        <a:pt x="478" y="13"/>
                      </a:lnTo>
                      <a:lnTo>
                        <a:pt x="480" y="13"/>
                      </a:lnTo>
                      <a:lnTo>
                        <a:pt x="486" y="13"/>
                      </a:lnTo>
                      <a:lnTo>
                        <a:pt x="490" y="13"/>
                      </a:lnTo>
                      <a:lnTo>
                        <a:pt x="493" y="13"/>
                      </a:lnTo>
                      <a:lnTo>
                        <a:pt x="499" y="10"/>
                      </a:lnTo>
                      <a:lnTo>
                        <a:pt x="499" y="9"/>
                      </a:lnTo>
                      <a:lnTo>
                        <a:pt x="499" y="9"/>
                      </a:lnTo>
                      <a:lnTo>
                        <a:pt x="500" y="6"/>
                      </a:lnTo>
                      <a:lnTo>
                        <a:pt x="504" y="6"/>
                      </a:lnTo>
                      <a:lnTo>
                        <a:pt x="508" y="2"/>
                      </a:lnTo>
                      <a:lnTo>
                        <a:pt x="509" y="2"/>
                      </a:lnTo>
                      <a:lnTo>
                        <a:pt x="509" y="1"/>
                      </a:lnTo>
                      <a:lnTo>
                        <a:pt x="513" y="1"/>
                      </a:lnTo>
                      <a:lnTo>
                        <a:pt x="513" y="1"/>
                      </a:lnTo>
                      <a:lnTo>
                        <a:pt x="517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49" name="Freeform 25"/>
                <p:cNvSpPr>
                  <a:spLocks noEditPoints="1"/>
                </p:cNvSpPr>
                <p:nvPr/>
              </p:nvSpPr>
              <p:spPr bwMode="auto">
                <a:xfrm>
                  <a:off x="3384550" y="1460954"/>
                  <a:ext cx="5172075" cy="252413"/>
                </a:xfrm>
                <a:custGeom>
                  <a:avLst/>
                  <a:gdLst>
                    <a:gd name="T0" fmla="*/ 1606 w 3258"/>
                    <a:gd name="T1" fmla="*/ 147 h 159"/>
                    <a:gd name="T2" fmla="*/ 786 w 3258"/>
                    <a:gd name="T3" fmla="*/ 154 h 159"/>
                    <a:gd name="T4" fmla="*/ 961 w 3258"/>
                    <a:gd name="T5" fmla="*/ 147 h 159"/>
                    <a:gd name="T6" fmla="*/ 3240 w 3258"/>
                    <a:gd name="T7" fmla="*/ 154 h 159"/>
                    <a:gd name="T8" fmla="*/ 3216 w 3258"/>
                    <a:gd name="T9" fmla="*/ 145 h 159"/>
                    <a:gd name="T10" fmla="*/ 483 w 3258"/>
                    <a:gd name="T11" fmla="*/ 140 h 159"/>
                    <a:gd name="T12" fmla="*/ 13 w 3258"/>
                    <a:gd name="T13" fmla="*/ 133 h 159"/>
                    <a:gd name="T14" fmla="*/ 5 w 3258"/>
                    <a:gd name="T15" fmla="*/ 138 h 159"/>
                    <a:gd name="T16" fmla="*/ 954 w 3258"/>
                    <a:gd name="T17" fmla="*/ 120 h 159"/>
                    <a:gd name="T18" fmla="*/ 906 w 3258"/>
                    <a:gd name="T19" fmla="*/ 127 h 159"/>
                    <a:gd name="T20" fmla="*/ 786 w 3258"/>
                    <a:gd name="T21" fmla="*/ 119 h 159"/>
                    <a:gd name="T22" fmla="*/ 792 w 3258"/>
                    <a:gd name="T23" fmla="*/ 140 h 159"/>
                    <a:gd name="T24" fmla="*/ 769 w 3258"/>
                    <a:gd name="T25" fmla="*/ 140 h 159"/>
                    <a:gd name="T26" fmla="*/ 772 w 3258"/>
                    <a:gd name="T27" fmla="*/ 107 h 159"/>
                    <a:gd name="T28" fmla="*/ 1410 w 3258"/>
                    <a:gd name="T29" fmla="*/ 111 h 159"/>
                    <a:gd name="T30" fmla="*/ 1403 w 3258"/>
                    <a:gd name="T31" fmla="*/ 129 h 159"/>
                    <a:gd name="T32" fmla="*/ 1370 w 3258"/>
                    <a:gd name="T33" fmla="*/ 142 h 159"/>
                    <a:gd name="T34" fmla="*/ 1336 w 3258"/>
                    <a:gd name="T35" fmla="*/ 133 h 159"/>
                    <a:gd name="T36" fmla="*/ 1330 w 3258"/>
                    <a:gd name="T37" fmla="*/ 125 h 159"/>
                    <a:gd name="T38" fmla="*/ 1330 w 3258"/>
                    <a:gd name="T39" fmla="*/ 113 h 159"/>
                    <a:gd name="T40" fmla="*/ 1335 w 3258"/>
                    <a:gd name="T41" fmla="*/ 107 h 159"/>
                    <a:gd name="T42" fmla="*/ 1349 w 3258"/>
                    <a:gd name="T43" fmla="*/ 116 h 159"/>
                    <a:gd name="T44" fmla="*/ 1373 w 3258"/>
                    <a:gd name="T45" fmla="*/ 108 h 159"/>
                    <a:gd name="T46" fmla="*/ 781 w 3258"/>
                    <a:gd name="T47" fmla="*/ 98 h 159"/>
                    <a:gd name="T48" fmla="*/ 471 w 3258"/>
                    <a:gd name="T49" fmla="*/ 90 h 159"/>
                    <a:gd name="T50" fmla="*/ 481 w 3258"/>
                    <a:gd name="T51" fmla="*/ 111 h 159"/>
                    <a:gd name="T52" fmla="*/ 454 w 3258"/>
                    <a:gd name="T53" fmla="*/ 123 h 159"/>
                    <a:gd name="T54" fmla="*/ 438 w 3258"/>
                    <a:gd name="T55" fmla="*/ 116 h 159"/>
                    <a:gd name="T56" fmla="*/ 429 w 3258"/>
                    <a:gd name="T57" fmla="*/ 96 h 159"/>
                    <a:gd name="T58" fmla="*/ 903 w 3258"/>
                    <a:gd name="T59" fmla="*/ 94 h 159"/>
                    <a:gd name="T60" fmla="*/ 915 w 3258"/>
                    <a:gd name="T61" fmla="*/ 90 h 159"/>
                    <a:gd name="T62" fmla="*/ 1658 w 3258"/>
                    <a:gd name="T63" fmla="*/ 75 h 159"/>
                    <a:gd name="T64" fmla="*/ 1666 w 3258"/>
                    <a:gd name="T65" fmla="*/ 74 h 159"/>
                    <a:gd name="T66" fmla="*/ 856 w 3258"/>
                    <a:gd name="T67" fmla="*/ 79 h 159"/>
                    <a:gd name="T68" fmla="*/ 877 w 3258"/>
                    <a:gd name="T69" fmla="*/ 62 h 159"/>
                    <a:gd name="T70" fmla="*/ 1683 w 3258"/>
                    <a:gd name="T71" fmla="*/ 64 h 159"/>
                    <a:gd name="T72" fmla="*/ 832 w 3258"/>
                    <a:gd name="T73" fmla="*/ 62 h 159"/>
                    <a:gd name="T74" fmla="*/ 640 w 3258"/>
                    <a:gd name="T75" fmla="*/ 55 h 159"/>
                    <a:gd name="T76" fmla="*/ 1979 w 3258"/>
                    <a:gd name="T77" fmla="*/ 61 h 159"/>
                    <a:gd name="T78" fmla="*/ 367 w 3258"/>
                    <a:gd name="T79" fmla="*/ 49 h 159"/>
                    <a:gd name="T80" fmla="*/ 1698 w 3258"/>
                    <a:gd name="T81" fmla="*/ 48 h 159"/>
                    <a:gd name="T82" fmla="*/ 834 w 3258"/>
                    <a:gd name="T83" fmla="*/ 44 h 159"/>
                    <a:gd name="T84" fmla="*/ 678 w 3258"/>
                    <a:gd name="T85" fmla="*/ 49 h 159"/>
                    <a:gd name="T86" fmla="*/ 659 w 3258"/>
                    <a:gd name="T87" fmla="*/ 57 h 159"/>
                    <a:gd name="T88" fmla="*/ 663 w 3258"/>
                    <a:gd name="T89" fmla="*/ 41 h 159"/>
                    <a:gd name="T90" fmla="*/ 3043 w 3258"/>
                    <a:gd name="T91" fmla="*/ 41 h 159"/>
                    <a:gd name="T92" fmla="*/ 768 w 3258"/>
                    <a:gd name="T93" fmla="*/ 47 h 159"/>
                    <a:gd name="T94" fmla="*/ 2064 w 3258"/>
                    <a:gd name="T95" fmla="*/ 45 h 159"/>
                    <a:gd name="T96" fmla="*/ 913 w 3258"/>
                    <a:gd name="T97" fmla="*/ 36 h 159"/>
                    <a:gd name="T98" fmla="*/ 1735 w 3258"/>
                    <a:gd name="T99" fmla="*/ 32 h 159"/>
                    <a:gd name="T100" fmla="*/ 1746 w 3258"/>
                    <a:gd name="T101" fmla="*/ 34 h 159"/>
                    <a:gd name="T102" fmla="*/ 2882 w 3258"/>
                    <a:gd name="T103" fmla="*/ 31 h 159"/>
                    <a:gd name="T104" fmla="*/ 1288 w 3258"/>
                    <a:gd name="T105" fmla="*/ 32 h 159"/>
                    <a:gd name="T106" fmla="*/ 3148 w 3258"/>
                    <a:gd name="T107" fmla="*/ 34 h 159"/>
                    <a:gd name="T108" fmla="*/ 2884 w 3258"/>
                    <a:gd name="T109" fmla="*/ 30 h 159"/>
                    <a:gd name="T110" fmla="*/ 1739 w 3258"/>
                    <a:gd name="T111" fmla="*/ 23 h 159"/>
                    <a:gd name="T112" fmla="*/ 2876 w 3258"/>
                    <a:gd name="T113" fmla="*/ 20 h 159"/>
                    <a:gd name="T114" fmla="*/ 1061 w 3258"/>
                    <a:gd name="T115" fmla="*/ 22 h 159"/>
                    <a:gd name="T116" fmla="*/ 2675 w 3258"/>
                    <a:gd name="T117" fmla="*/ 11 h 159"/>
                    <a:gd name="T118" fmla="*/ 2658 w 3258"/>
                    <a:gd name="T119" fmla="*/ 6 h 159"/>
                    <a:gd name="T120" fmla="*/ 2661 w 3258"/>
                    <a:gd name="T121" fmla="*/ 6 h 159"/>
                    <a:gd name="T122" fmla="*/ 2238 w 3258"/>
                    <a:gd name="T123" fmla="*/ 1 h 1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</a:cxnLst>
                  <a:rect l="0" t="0" r="r" b="b"/>
                  <a:pathLst>
                    <a:path w="3258" h="159">
                      <a:moveTo>
                        <a:pt x="875" y="150"/>
                      </a:moveTo>
                      <a:lnTo>
                        <a:pt x="875" y="150"/>
                      </a:lnTo>
                      <a:lnTo>
                        <a:pt x="875" y="150"/>
                      </a:lnTo>
                      <a:lnTo>
                        <a:pt x="877" y="151"/>
                      </a:lnTo>
                      <a:lnTo>
                        <a:pt x="874" y="151"/>
                      </a:lnTo>
                      <a:lnTo>
                        <a:pt x="875" y="151"/>
                      </a:lnTo>
                      <a:lnTo>
                        <a:pt x="875" y="151"/>
                      </a:lnTo>
                      <a:lnTo>
                        <a:pt x="875" y="151"/>
                      </a:lnTo>
                      <a:lnTo>
                        <a:pt x="875" y="150"/>
                      </a:lnTo>
                      <a:lnTo>
                        <a:pt x="875" y="150"/>
                      </a:lnTo>
                      <a:close/>
                      <a:moveTo>
                        <a:pt x="841" y="149"/>
                      </a:moveTo>
                      <a:lnTo>
                        <a:pt x="843" y="149"/>
                      </a:lnTo>
                      <a:lnTo>
                        <a:pt x="843" y="150"/>
                      </a:lnTo>
                      <a:lnTo>
                        <a:pt x="844" y="150"/>
                      </a:lnTo>
                      <a:lnTo>
                        <a:pt x="844" y="151"/>
                      </a:lnTo>
                      <a:lnTo>
                        <a:pt x="841" y="151"/>
                      </a:lnTo>
                      <a:lnTo>
                        <a:pt x="840" y="149"/>
                      </a:lnTo>
                      <a:lnTo>
                        <a:pt x="840" y="149"/>
                      </a:lnTo>
                      <a:lnTo>
                        <a:pt x="841" y="149"/>
                      </a:lnTo>
                      <a:lnTo>
                        <a:pt x="841" y="149"/>
                      </a:lnTo>
                      <a:lnTo>
                        <a:pt x="841" y="149"/>
                      </a:lnTo>
                      <a:close/>
                      <a:moveTo>
                        <a:pt x="849" y="147"/>
                      </a:moveTo>
                      <a:lnTo>
                        <a:pt x="852" y="147"/>
                      </a:lnTo>
                      <a:lnTo>
                        <a:pt x="852" y="149"/>
                      </a:lnTo>
                      <a:lnTo>
                        <a:pt x="852" y="149"/>
                      </a:lnTo>
                      <a:lnTo>
                        <a:pt x="852" y="151"/>
                      </a:lnTo>
                      <a:lnTo>
                        <a:pt x="852" y="151"/>
                      </a:lnTo>
                      <a:lnTo>
                        <a:pt x="851" y="151"/>
                      </a:lnTo>
                      <a:lnTo>
                        <a:pt x="851" y="151"/>
                      </a:lnTo>
                      <a:lnTo>
                        <a:pt x="851" y="150"/>
                      </a:lnTo>
                      <a:lnTo>
                        <a:pt x="849" y="147"/>
                      </a:lnTo>
                      <a:close/>
                      <a:moveTo>
                        <a:pt x="1606" y="147"/>
                      </a:moveTo>
                      <a:lnTo>
                        <a:pt x="1607" y="147"/>
                      </a:lnTo>
                      <a:lnTo>
                        <a:pt x="1607" y="149"/>
                      </a:lnTo>
                      <a:lnTo>
                        <a:pt x="1606" y="149"/>
                      </a:lnTo>
                      <a:lnTo>
                        <a:pt x="1606" y="147"/>
                      </a:lnTo>
                      <a:lnTo>
                        <a:pt x="1606" y="147"/>
                      </a:lnTo>
                      <a:lnTo>
                        <a:pt x="1606" y="147"/>
                      </a:lnTo>
                      <a:close/>
                      <a:moveTo>
                        <a:pt x="798" y="146"/>
                      </a:moveTo>
                      <a:lnTo>
                        <a:pt x="798" y="147"/>
                      </a:lnTo>
                      <a:lnTo>
                        <a:pt x="798" y="147"/>
                      </a:lnTo>
                      <a:lnTo>
                        <a:pt x="798" y="149"/>
                      </a:lnTo>
                      <a:lnTo>
                        <a:pt x="797" y="150"/>
                      </a:lnTo>
                      <a:lnTo>
                        <a:pt x="797" y="150"/>
                      </a:lnTo>
                      <a:lnTo>
                        <a:pt x="796" y="150"/>
                      </a:lnTo>
                      <a:lnTo>
                        <a:pt x="794" y="153"/>
                      </a:lnTo>
                      <a:lnTo>
                        <a:pt x="793" y="154"/>
                      </a:lnTo>
                      <a:lnTo>
                        <a:pt x="792" y="155"/>
                      </a:lnTo>
                      <a:lnTo>
                        <a:pt x="790" y="155"/>
                      </a:lnTo>
                      <a:lnTo>
                        <a:pt x="788" y="157"/>
                      </a:lnTo>
                      <a:lnTo>
                        <a:pt x="786" y="157"/>
                      </a:lnTo>
                      <a:lnTo>
                        <a:pt x="785" y="158"/>
                      </a:lnTo>
                      <a:lnTo>
                        <a:pt x="785" y="159"/>
                      </a:lnTo>
                      <a:lnTo>
                        <a:pt x="782" y="159"/>
                      </a:lnTo>
                      <a:lnTo>
                        <a:pt x="782" y="158"/>
                      </a:lnTo>
                      <a:lnTo>
                        <a:pt x="780" y="158"/>
                      </a:lnTo>
                      <a:lnTo>
                        <a:pt x="780" y="158"/>
                      </a:lnTo>
                      <a:lnTo>
                        <a:pt x="780" y="158"/>
                      </a:lnTo>
                      <a:lnTo>
                        <a:pt x="780" y="158"/>
                      </a:lnTo>
                      <a:lnTo>
                        <a:pt x="781" y="157"/>
                      </a:lnTo>
                      <a:lnTo>
                        <a:pt x="784" y="154"/>
                      </a:lnTo>
                      <a:lnTo>
                        <a:pt x="784" y="154"/>
                      </a:lnTo>
                      <a:lnTo>
                        <a:pt x="785" y="154"/>
                      </a:lnTo>
                      <a:lnTo>
                        <a:pt x="786" y="154"/>
                      </a:lnTo>
                      <a:lnTo>
                        <a:pt x="788" y="154"/>
                      </a:lnTo>
                      <a:lnTo>
                        <a:pt x="789" y="153"/>
                      </a:lnTo>
                      <a:lnTo>
                        <a:pt x="789" y="151"/>
                      </a:lnTo>
                      <a:lnTo>
                        <a:pt x="792" y="150"/>
                      </a:lnTo>
                      <a:lnTo>
                        <a:pt x="796" y="149"/>
                      </a:lnTo>
                      <a:lnTo>
                        <a:pt x="796" y="147"/>
                      </a:lnTo>
                      <a:lnTo>
                        <a:pt x="797" y="147"/>
                      </a:lnTo>
                      <a:lnTo>
                        <a:pt x="798" y="146"/>
                      </a:lnTo>
                      <a:close/>
                      <a:moveTo>
                        <a:pt x="62" y="146"/>
                      </a:moveTo>
                      <a:lnTo>
                        <a:pt x="65" y="146"/>
                      </a:lnTo>
                      <a:lnTo>
                        <a:pt x="65" y="147"/>
                      </a:lnTo>
                      <a:lnTo>
                        <a:pt x="65" y="147"/>
                      </a:lnTo>
                      <a:lnTo>
                        <a:pt x="65" y="147"/>
                      </a:lnTo>
                      <a:lnTo>
                        <a:pt x="65" y="147"/>
                      </a:lnTo>
                      <a:lnTo>
                        <a:pt x="65" y="147"/>
                      </a:lnTo>
                      <a:lnTo>
                        <a:pt x="65" y="147"/>
                      </a:lnTo>
                      <a:lnTo>
                        <a:pt x="61" y="147"/>
                      </a:lnTo>
                      <a:lnTo>
                        <a:pt x="61" y="146"/>
                      </a:lnTo>
                      <a:lnTo>
                        <a:pt x="62" y="146"/>
                      </a:lnTo>
                      <a:lnTo>
                        <a:pt x="62" y="146"/>
                      </a:lnTo>
                      <a:close/>
                      <a:moveTo>
                        <a:pt x="962" y="145"/>
                      </a:moveTo>
                      <a:lnTo>
                        <a:pt x="962" y="145"/>
                      </a:lnTo>
                      <a:lnTo>
                        <a:pt x="964" y="145"/>
                      </a:lnTo>
                      <a:lnTo>
                        <a:pt x="966" y="145"/>
                      </a:lnTo>
                      <a:lnTo>
                        <a:pt x="967" y="145"/>
                      </a:lnTo>
                      <a:lnTo>
                        <a:pt x="967" y="145"/>
                      </a:lnTo>
                      <a:lnTo>
                        <a:pt x="967" y="147"/>
                      </a:lnTo>
                      <a:lnTo>
                        <a:pt x="966" y="149"/>
                      </a:lnTo>
                      <a:lnTo>
                        <a:pt x="964" y="150"/>
                      </a:lnTo>
                      <a:lnTo>
                        <a:pt x="962" y="150"/>
                      </a:lnTo>
                      <a:lnTo>
                        <a:pt x="962" y="147"/>
                      </a:lnTo>
                      <a:lnTo>
                        <a:pt x="961" y="147"/>
                      </a:lnTo>
                      <a:lnTo>
                        <a:pt x="959" y="146"/>
                      </a:lnTo>
                      <a:lnTo>
                        <a:pt x="959" y="146"/>
                      </a:lnTo>
                      <a:lnTo>
                        <a:pt x="962" y="146"/>
                      </a:lnTo>
                      <a:lnTo>
                        <a:pt x="962" y="145"/>
                      </a:lnTo>
                      <a:close/>
                      <a:moveTo>
                        <a:pt x="841" y="145"/>
                      </a:moveTo>
                      <a:lnTo>
                        <a:pt x="843" y="145"/>
                      </a:lnTo>
                      <a:lnTo>
                        <a:pt x="843" y="146"/>
                      </a:lnTo>
                      <a:lnTo>
                        <a:pt x="844" y="146"/>
                      </a:lnTo>
                      <a:lnTo>
                        <a:pt x="844" y="146"/>
                      </a:lnTo>
                      <a:lnTo>
                        <a:pt x="843" y="146"/>
                      </a:lnTo>
                      <a:lnTo>
                        <a:pt x="843" y="146"/>
                      </a:lnTo>
                      <a:lnTo>
                        <a:pt x="841" y="146"/>
                      </a:lnTo>
                      <a:lnTo>
                        <a:pt x="840" y="146"/>
                      </a:lnTo>
                      <a:lnTo>
                        <a:pt x="841" y="145"/>
                      </a:lnTo>
                      <a:close/>
                      <a:moveTo>
                        <a:pt x="3225" y="144"/>
                      </a:moveTo>
                      <a:lnTo>
                        <a:pt x="3228" y="144"/>
                      </a:lnTo>
                      <a:lnTo>
                        <a:pt x="3228" y="145"/>
                      </a:lnTo>
                      <a:lnTo>
                        <a:pt x="3229" y="145"/>
                      </a:lnTo>
                      <a:lnTo>
                        <a:pt x="3229" y="146"/>
                      </a:lnTo>
                      <a:lnTo>
                        <a:pt x="3230" y="146"/>
                      </a:lnTo>
                      <a:lnTo>
                        <a:pt x="3232" y="147"/>
                      </a:lnTo>
                      <a:lnTo>
                        <a:pt x="3233" y="147"/>
                      </a:lnTo>
                      <a:lnTo>
                        <a:pt x="3233" y="149"/>
                      </a:lnTo>
                      <a:lnTo>
                        <a:pt x="3236" y="150"/>
                      </a:lnTo>
                      <a:lnTo>
                        <a:pt x="3236" y="150"/>
                      </a:lnTo>
                      <a:lnTo>
                        <a:pt x="3237" y="150"/>
                      </a:lnTo>
                      <a:lnTo>
                        <a:pt x="3240" y="151"/>
                      </a:lnTo>
                      <a:lnTo>
                        <a:pt x="3242" y="153"/>
                      </a:lnTo>
                      <a:lnTo>
                        <a:pt x="3242" y="153"/>
                      </a:lnTo>
                      <a:lnTo>
                        <a:pt x="3241" y="153"/>
                      </a:lnTo>
                      <a:lnTo>
                        <a:pt x="3241" y="154"/>
                      </a:lnTo>
                      <a:lnTo>
                        <a:pt x="3240" y="154"/>
                      </a:lnTo>
                      <a:lnTo>
                        <a:pt x="3238" y="154"/>
                      </a:lnTo>
                      <a:lnTo>
                        <a:pt x="3238" y="155"/>
                      </a:lnTo>
                      <a:lnTo>
                        <a:pt x="3238" y="158"/>
                      </a:lnTo>
                      <a:lnTo>
                        <a:pt x="3236" y="158"/>
                      </a:lnTo>
                      <a:lnTo>
                        <a:pt x="3236" y="158"/>
                      </a:lnTo>
                      <a:lnTo>
                        <a:pt x="3236" y="158"/>
                      </a:lnTo>
                      <a:lnTo>
                        <a:pt x="3236" y="158"/>
                      </a:lnTo>
                      <a:lnTo>
                        <a:pt x="3236" y="157"/>
                      </a:lnTo>
                      <a:lnTo>
                        <a:pt x="3236" y="155"/>
                      </a:lnTo>
                      <a:lnTo>
                        <a:pt x="3233" y="154"/>
                      </a:lnTo>
                      <a:lnTo>
                        <a:pt x="3232" y="153"/>
                      </a:lnTo>
                      <a:lnTo>
                        <a:pt x="3232" y="151"/>
                      </a:lnTo>
                      <a:lnTo>
                        <a:pt x="3230" y="151"/>
                      </a:lnTo>
                      <a:lnTo>
                        <a:pt x="3229" y="150"/>
                      </a:lnTo>
                      <a:lnTo>
                        <a:pt x="3229" y="149"/>
                      </a:lnTo>
                      <a:lnTo>
                        <a:pt x="3229" y="149"/>
                      </a:lnTo>
                      <a:lnTo>
                        <a:pt x="3224" y="149"/>
                      </a:lnTo>
                      <a:lnTo>
                        <a:pt x="3221" y="150"/>
                      </a:lnTo>
                      <a:lnTo>
                        <a:pt x="3219" y="151"/>
                      </a:lnTo>
                      <a:lnTo>
                        <a:pt x="3216" y="151"/>
                      </a:lnTo>
                      <a:lnTo>
                        <a:pt x="3215" y="151"/>
                      </a:lnTo>
                      <a:lnTo>
                        <a:pt x="3215" y="150"/>
                      </a:lnTo>
                      <a:lnTo>
                        <a:pt x="3215" y="149"/>
                      </a:lnTo>
                      <a:lnTo>
                        <a:pt x="3215" y="149"/>
                      </a:lnTo>
                      <a:lnTo>
                        <a:pt x="3215" y="149"/>
                      </a:lnTo>
                      <a:lnTo>
                        <a:pt x="3215" y="147"/>
                      </a:lnTo>
                      <a:lnTo>
                        <a:pt x="3215" y="147"/>
                      </a:lnTo>
                      <a:lnTo>
                        <a:pt x="3216" y="147"/>
                      </a:lnTo>
                      <a:lnTo>
                        <a:pt x="3216" y="146"/>
                      </a:lnTo>
                      <a:lnTo>
                        <a:pt x="3215" y="146"/>
                      </a:lnTo>
                      <a:lnTo>
                        <a:pt x="3215" y="145"/>
                      </a:lnTo>
                      <a:lnTo>
                        <a:pt x="3216" y="145"/>
                      </a:lnTo>
                      <a:lnTo>
                        <a:pt x="3216" y="145"/>
                      </a:lnTo>
                      <a:lnTo>
                        <a:pt x="3216" y="145"/>
                      </a:lnTo>
                      <a:lnTo>
                        <a:pt x="3217" y="145"/>
                      </a:lnTo>
                      <a:lnTo>
                        <a:pt x="3217" y="146"/>
                      </a:lnTo>
                      <a:lnTo>
                        <a:pt x="3219" y="147"/>
                      </a:lnTo>
                      <a:lnTo>
                        <a:pt x="3220" y="147"/>
                      </a:lnTo>
                      <a:lnTo>
                        <a:pt x="3221" y="146"/>
                      </a:lnTo>
                      <a:lnTo>
                        <a:pt x="3224" y="146"/>
                      </a:lnTo>
                      <a:lnTo>
                        <a:pt x="3225" y="146"/>
                      </a:lnTo>
                      <a:lnTo>
                        <a:pt x="3225" y="144"/>
                      </a:lnTo>
                      <a:close/>
                      <a:moveTo>
                        <a:pt x="1618" y="138"/>
                      </a:moveTo>
                      <a:lnTo>
                        <a:pt x="1618" y="138"/>
                      </a:lnTo>
                      <a:lnTo>
                        <a:pt x="1618" y="138"/>
                      </a:lnTo>
                      <a:lnTo>
                        <a:pt x="1619" y="138"/>
                      </a:lnTo>
                      <a:lnTo>
                        <a:pt x="1619" y="140"/>
                      </a:lnTo>
                      <a:lnTo>
                        <a:pt x="1618" y="140"/>
                      </a:lnTo>
                      <a:lnTo>
                        <a:pt x="1616" y="141"/>
                      </a:lnTo>
                      <a:lnTo>
                        <a:pt x="1614" y="141"/>
                      </a:lnTo>
                      <a:lnTo>
                        <a:pt x="1614" y="140"/>
                      </a:lnTo>
                      <a:lnTo>
                        <a:pt x="1615" y="138"/>
                      </a:lnTo>
                      <a:lnTo>
                        <a:pt x="1618" y="138"/>
                      </a:lnTo>
                      <a:lnTo>
                        <a:pt x="1618" y="138"/>
                      </a:lnTo>
                      <a:close/>
                      <a:moveTo>
                        <a:pt x="466" y="136"/>
                      </a:moveTo>
                      <a:lnTo>
                        <a:pt x="468" y="136"/>
                      </a:lnTo>
                      <a:lnTo>
                        <a:pt x="471" y="137"/>
                      </a:lnTo>
                      <a:lnTo>
                        <a:pt x="474" y="137"/>
                      </a:lnTo>
                      <a:lnTo>
                        <a:pt x="474" y="137"/>
                      </a:lnTo>
                      <a:lnTo>
                        <a:pt x="474" y="140"/>
                      </a:lnTo>
                      <a:lnTo>
                        <a:pt x="475" y="140"/>
                      </a:lnTo>
                      <a:lnTo>
                        <a:pt x="475" y="140"/>
                      </a:lnTo>
                      <a:lnTo>
                        <a:pt x="484" y="140"/>
                      </a:lnTo>
                      <a:lnTo>
                        <a:pt x="483" y="140"/>
                      </a:lnTo>
                      <a:lnTo>
                        <a:pt x="483" y="140"/>
                      </a:lnTo>
                      <a:lnTo>
                        <a:pt x="483" y="141"/>
                      </a:lnTo>
                      <a:lnTo>
                        <a:pt x="483" y="141"/>
                      </a:lnTo>
                      <a:lnTo>
                        <a:pt x="479" y="141"/>
                      </a:lnTo>
                      <a:lnTo>
                        <a:pt x="476" y="142"/>
                      </a:lnTo>
                      <a:lnTo>
                        <a:pt x="475" y="142"/>
                      </a:lnTo>
                      <a:lnTo>
                        <a:pt x="471" y="144"/>
                      </a:lnTo>
                      <a:lnTo>
                        <a:pt x="470" y="144"/>
                      </a:lnTo>
                      <a:lnTo>
                        <a:pt x="470" y="142"/>
                      </a:lnTo>
                      <a:lnTo>
                        <a:pt x="464" y="142"/>
                      </a:lnTo>
                      <a:lnTo>
                        <a:pt x="464" y="141"/>
                      </a:lnTo>
                      <a:lnTo>
                        <a:pt x="464" y="141"/>
                      </a:lnTo>
                      <a:lnTo>
                        <a:pt x="463" y="141"/>
                      </a:lnTo>
                      <a:lnTo>
                        <a:pt x="462" y="141"/>
                      </a:lnTo>
                      <a:lnTo>
                        <a:pt x="460" y="141"/>
                      </a:lnTo>
                      <a:lnTo>
                        <a:pt x="459" y="141"/>
                      </a:lnTo>
                      <a:lnTo>
                        <a:pt x="458" y="141"/>
                      </a:lnTo>
                      <a:lnTo>
                        <a:pt x="458" y="140"/>
                      </a:lnTo>
                      <a:lnTo>
                        <a:pt x="460" y="140"/>
                      </a:lnTo>
                      <a:lnTo>
                        <a:pt x="462" y="138"/>
                      </a:lnTo>
                      <a:lnTo>
                        <a:pt x="462" y="138"/>
                      </a:lnTo>
                      <a:lnTo>
                        <a:pt x="463" y="138"/>
                      </a:lnTo>
                      <a:lnTo>
                        <a:pt x="464" y="138"/>
                      </a:lnTo>
                      <a:lnTo>
                        <a:pt x="466" y="136"/>
                      </a:lnTo>
                      <a:close/>
                      <a:moveTo>
                        <a:pt x="877" y="136"/>
                      </a:moveTo>
                      <a:lnTo>
                        <a:pt x="878" y="136"/>
                      </a:lnTo>
                      <a:lnTo>
                        <a:pt x="878" y="137"/>
                      </a:lnTo>
                      <a:lnTo>
                        <a:pt x="877" y="137"/>
                      </a:lnTo>
                      <a:lnTo>
                        <a:pt x="877" y="136"/>
                      </a:lnTo>
                      <a:close/>
                      <a:moveTo>
                        <a:pt x="13" y="133"/>
                      </a:moveTo>
                      <a:lnTo>
                        <a:pt x="13" y="133"/>
                      </a:lnTo>
                      <a:lnTo>
                        <a:pt x="13" y="133"/>
                      </a:lnTo>
                      <a:lnTo>
                        <a:pt x="14" y="133"/>
                      </a:lnTo>
                      <a:lnTo>
                        <a:pt x="14" y="133"/>
                      </a:lnTo>
                      <a:lnTo>
                        <a:pt x="15" y="134"/>
                      </a:lnTo>
                      <a:lnTo>
                        <a:pt x="15" y="136"/>
                      </a:lnTo>
                      <a:lnTo>
                        <a:pt x="17" y="136"/>
                      </a:lnTo>
                      <a:lnTo>
                        <a:pt x="17" y="137"/>
                      </a:lnTo>
                      <a:lnTo>
                        <a:pt x="18" y="138"/>
                      </a:lnTo>
                      <a:lnTo>
                        <a:pt x="19" y="138"/>
                      </a:lnTo>
                      <a:lnTo>
                        <a:pt x="19" y="140"/>
                      </a:lnTo>
                      <a:lnTo>
                        <a:pt x="22" y="140"/>
                      </a:lnTo>
                      <a:lnTo>
                        <a:pt x="23" y="140"/>
                      </a:lnTo>
                      <a:lnTo>
                        <a:pt x="23" y="140"/>
                      </a:lnTo>
                      <a:lnTo>
                        <a:pt x="25" y="140"/>
                      </a:lnTo>
                      <a:lnTo>
                        <a:pt x="26" y="141"/>
                      </a:lnTo>
                      <a:lnTo>
                        <a:pt x="26" y="141"/>
                      </a:lnTo>
                      <a:lnTo>
                        <a:pt x="26" y="142"/>
                      </a:lnTo>
                      <a:lnTo>
                        <a:pt x="25" y="142"/>
                      </a:lnTo>
                      <a:lnTo>
                        <a:pt x="23" y="142"/>
                      </a:lnTo>
                      <a:lnTo>
                        <a:pt x="23" y="146"/>
                      </a:lnTo>
                      <a:lnTo>
                        <a:pt x="19" y="146"/>
                      </a:lnTo>
                      <a:lnTo>
                        <a:pt x="19" y="144"/>
                      </a:lnTo>
                      <a:lnTo>
                        <a:pt x="19" y="142"/>
                      </a:lnTo>
                      <a:lnTo>
                        <a:pt x="18" y="142"/>
                      </a:lnTo>
                      <a:lnTo>
                        <a:pt x="17" y="142"/>
                      </a:lnTo>
                      <a:lnTo>
                        <a:pt x="17" y="141"/>
                      </a:lnTo>
                      <a:lnTo>
                        <a:pt x="15" y="140"/>
                      </a:lnTo>
                      <a:lnTo>
                        <a:pt x="15" y="140"/>
                      </a:lnTo>
                      <a:lnTo>
                        <a:pt x="14" y="140"/>
                      </a:lnTo>
                      <a:lnTo>
                        <a:pt x="11" y="138"/>
                      </a:lnTo>
                      <a:lnTo>
                        <a:pt x="9" y="138"/>
                      </a:lnTo>
                      <a:lnTo>
                        <a:pt x="6" y="137"/>
                      </a:lnTo>
                      <a:lnTo>
                        <a:pt x="5" y="138"/>
                      </a:lnTo>
                      <a:lnTo>
                        <a:pt x="4" y="138"/>
                      </a:lnTo>
                      <a:lnTo>
                        <a:pt x="2" y="140"/>
                      </a:lnTo>
                      <a:lnTo>
                        <a:pt x="0" y="140"/>
                      </a:lnTo>
                      <a:lnTo>
                        <a:pt x="0" y="138"/>
                      </a:lnTo>
                      <a:lnTo>
                        <a:pt x="0" y="136"/>
                      </a:lnTo>
                      <a:lnTo>
                        <a:pt x="0" y="134"/>
                      </a:lnTo>
                      <a:lnTo>
                        <a:pt x="1" y="134"/>
                      </a:lnTo>
                      <a:lnTo>
                        <a:pt x="2" y="134"/>
                      </a:lnTo>
                      <a:lnTo>
                        <a:pt x="2" y="136"/>
                      </a:lnTo>
                      <a:lnTo>
                        <a:pt x="2" y="136"/>
                      </a:lnTo>
                      <a:lnTo>
                        <a:pt x="4" y="134"/>
                      </a:lnTo>
                      <a:lnTo>
                        <a:pt x="4" y="134"/>
                      </a:lnTo>
                      <a:lnTo>
                        <a:pt x="4" y="134"/>
                      </a:lnTo>
                      <a:lnTo>
                        <a:pt x="4" y="134"/>
                      </a:lnTo>
                      <a:lnTo>
                        <a:pt x="6" y="134"/>
                      </a:lnTo>
                      <a:lnTo>
                        <a:pt x="7" y="134"/>
                      </a:lnTo>
                      <a:lnTo>
                        <a:pt x="7" y="136"/>
                      </a:lnTo>
                      <a:lnTo>
                        <a:pt x="9" y="136"/>
                      </a:lnTo>
                      <a:lnTo>
                        <a:pt x="9" y="134"/>
                      </a:lnTo>
                      <a:lnTo>
                        <a:pt x="9" y="133"/>
                      </a:lnTo>
                      <a:lnTo>
                        <a:pt x="10" y="133"/>
                      </a:lnTo>
                      <a:lnTo>
                        <a:pt x="13" y="133"/>
                      </a:lnTo>
                      <a:close/>
                      <a:moveTo>
                        <a:pt x="949" y="128"/>
                      </a:moveTo>
                      <a:lnTo>
                        <a:pt x="950" y="129"/>
                      </a:lnTo>
                      <a:lnTo>
                        <a:pt x="950" y="129"/>
                      </a:lnTo>
                      <a:lnTo>
                        <a:pt x="951" y="130"/>
                      </a:lnTo>
                      <a:lnTo>
                        <a:pt x="951" y="129"/>
                      </a:lnTo>
                      <a:lnTo>
                        <a:pt x="951" y="129"/>
                      </a:lnTo>
                      <a:lnTo>
                        <a:pt x="950" y="128"/>
                      </a:lnTo>
                      <a:lnTo>
                        <a:pt x="949" y="128"/>
                      </a:lnTo>
                      <a:close/>
                      <a:moveTo>
                        <a:pt x="951" y="120"/>
                      </a:moveTo>
                      <a:lnTo>
                        <a:pt x="954" y="120"/>
                      </a:lnTo>
                      <a:lnTo>
                        <a:pt x="954" y="120"/>
                      </a:lnTo>
                      <a:lnTo>
                        <a:pt x="951" y="120"/>
                      </a:lnTo>
                      <a:lnTo>
                        <a:pt x="951" y="120"/>
                      </a:lnTo>
                      <a:close/>
                      <a:moveTo>
                        <a:pt x="1755" y="116"/>
                      </a:moveTo>
                      <a:lnTo>
                        <a:pt x="1756" y="116"/>
                      </a:lnTo>
                      <a:lnTo>
                        <a:pt x="1756" y="117"/>
                      </a:lnTo>
                      <a:lnTo>
                        <a:pt x="1756" y="117"/>
                      </a:lnTo>
                      <a:lnTo>
                        <a:pt x="1755" y="117"/>
                      </a:lnTo>
                      <a:lnTo>
                        <a:pt x="1755" y="117"/>
                      </a:lnTo>
                      <a:lnTo>
                        <a:pt x="1755" y="117"/>
                      </a:lnTo>
                      <a:lnTo>
                        <a:pt x="1755" y="116"/>
                      </a:lnTo>
                      <a:close/>
                      <a:moveTo>
                        <a:pt x="898" y="116"/>
                      </a:moveTo>
                      <a:lnTo>
                        <a:pt x="898" y="116"/>
                      </a:lnTo>
                      <a:lnTo>
                        <a:pt x="898" y="116"/>
                      </a:lnTo>
                      <a:lnTo>
                        <a:pt x="898" y="119"/>
                      </a:lnTo>
                      <a:lnTo>
                        <a:pt x="898" y="119"/>
                      </a:lnTo>
                      <a:lnTo>
                        <a:pt x="899" y="119"/>
                      </a:lnTo>
                      <a:lnTo>
                        <a:pt x="899" y="119"/>
                      </a:lnTo>
                      <a:lnTo>
                        <a:pt x="899" y="120"/>
                      </a:lnTo>
                      <a:lnTo>
                        <a:pt x="900" y="124"/>
                      </a:lnTo>
                      <a:lnTo>
                        <a:pt x="899" y="125"/>
                      </a:lnTo>
                      <a:lnTo>
                        <a:pt x="899" y="125"/>
                      </a:lnTo>
                      <a:lnTo>
                        <a:pt x="898" y="125"/>
                      </a:lnTo>
                      <a:lnTo>
                        <a:pt x="898" y="128"/>
                      </a:lnTo>
                      <a:lnTo>
                        <a:pt x="898" y="128"/>
                      </a:lnTo>
                      <a:lnTo>
                        <a:pt x="898" y="128"/>
                      </a:lnTo>
                      <a:lnTo>
                        <a:pt x="903" y="128"/>
                      </a:lnTo>
                      <a:lnTo>
                        <a:pt x="903" y="129"/>
                      </a:lnTo>
                      <a:lnTo>
                        <a:pt x="903" y="129"/>
                      </a:lnTo>
                      <a:lnTo>
                        <a:pt x="904" y="128"/>
                      </a:lnTo>
                      <a:lnTo>
                        <a:pt x="904" y="128"/>
                      </a:lnTo>
                      <a:lnTo>
                        <a:pt x="906" y="127"/>
                      </a:lnTo>
                      <a:lnTo>
                        <a:pt x="907" y="127"/>
                      </a:lnTo>
                      <a:lnTo>
                        <a:pt x="907" y="129"/>
                      </a:lnTo>
                      <a:lnTo>
                        <a:pt x="909" y="129"/>
                      </a:lnTo>
                      <a:lnTo>
                        <a:pt x="909" y="125"/>
                      </a:lnTo>
                      <a:lnTo>
                        <a:pt x="908" y="123"/>
                      </a:lnTo>
                      <a:lnTo>
                        <a:pt x="907" y="120"/>
                      </a:lnTo>
                      <a:lnTo>
                        <a:pt x="907" y="117"/>
                      </a:lnTo>
                      <a:lnTo>
                        <a:pt x="906" y="116"/>
                      </a:lnTo>
                      <a:lnTo>
                        <a:pt x="906" y="117"/>
                      </a:lnTo>
                      <a:lnTo>
                        <a:pt x="902" y="117"/>
                      </a:lnTo>
                      <a:lnTo>
                        <a:pt x="902" y="116"/>
                      </a:lnTo>
                      <a:lnTo>
                        <a:pt x="898" y="116"/>
                      </a:lnTo>
                      <a:close/>
                      <a:moveTo>
                        <a:pt x="771" y="111"/>
                      </a:moveTo>
                      <a:lnTo>
                        <a:pt x="773" y="111"/>
                      </a:lnTo>
                      <a:lnTo>
                        <a:pt x="773" y="112"/>
                      </a:lnTo>
                      <a:lnTo>
                        <a:pt x="775" y="112"/>
                      </a:lnTo>
                      <a:lnTo>
                        <a:pt x="775" y="112"/>
                      </a:lnTo>
                      <a:lnTo>
                        <a:pt x="776" y="112"/>
                      </a:lnTo>
                      <a:lnTo>
                        <a:pt x="775" y="115"/>
                      </a:lnTo>
                      <a:lnTo>
                        <a:pt x="773" y="115"/>
                      </a:lnTo>
                      <a:lnTo>
                        <a:pt x="772" y="117"/>
                      </a:lnTo>
                      <a:lnTo>
                        <a:pt x="773" y="117"/>
                      </a:lnTo>
                      <a:lnTo>
                        <a:pt x="775" y="117"/>
                      </a:lnTo>
                      <a:lnTo>
                        <a:pt x="775" y="119"/>
                      </a:lnTo>
                      <a:lnTo>
                        <a:pt x="776" y="117"/>
                      </a:lnTo>
                      <a:lnTo>
                        <a:pt x="777" y="117"/>
                      </a:lnTo>
                      <a:lnTo>
                        <a:pt x="779" y="116"/>
                      </a:lnTo>
                      <a:lnTo>
                        <a:pt x="780" y="117"/>
                      </a:lnTo>
                      <a:lnTo>
                        <a:pt x="781" y="117"/>
                      </a:lnTo>
                      <a:lnTo>
                        <a:pt x="784" y="119"/>
                      </a:lnTo>
                      <a:lnTo>
                        <a:pt x="786" y="119"/>
                      </a:lnTo>
                      <a:lnTo>
                        <a:pt x="786" y="119"/>
                      </a:lnTo>
                      <a:lnTo>
                        <a:pt x="786" y="119"/>
                      </a:lnTo>
                      <a:lnTo>
                        <a:pt x="786" y="120"/>
                      </a:lnTo>
                      <a:lnTo>
                        <a:pt x="788" y="121"/>
                      </a:lnTo>
                      <a:lnTo>
                        <a:pt x="790" y="124"/>
                      </a:lnTo>
                      <a:lnTo>
                        <a:pt x="792" y="125"/>
                      </a:lnTo>
                      <a:lnTo>
                        <a:pt x="794" y="127"/>
                      </a:lnTo>
                      <a:lnTo>
                        <a:pt x="794" y="128"/>
                      </a:lnTo>
                      <a:lnTo>
                        <a:pt x="796" y="128"/>
                      </a:lnTo>
                      <a:lnTo>
                        <a:pt x="796" y="132"/>
                      </a:lnTo>
                      <a:lnTo>
                        <a:pt x="797" y="132"/>
                      </a:lnTo>
                      <a:lnTo>
                        <a:pt x="797" y="133"/>
                      </a:lnTo>
                      <a:lnTo>
                        <a:pt x="797" y="133"/>
                      </a:lnTo>
                      <a:lnTo>
                        <a:pt x="797" y="136"/>
                      </a:lnTo>
                      <a:lnTo>
                        <a:pt x="798" y="136"/>
                      </a:lnTo>
                      <a:lnTo>
                        <a:pt x="798" y="136"/>
                      </a:lnTo>
                      <a:lnTo>
                        <a:pt x="798" y="134"/>
                      </a:lnTo>
                      <a:lnTo>
                        <a:pt x="799" y="133"/>
                      </a:lnTo>
                      <a:lnTo>
                        <a:pt x="801" y="133"/>
                      </a:lnTo>
                      <a:lnTo>
                        <a:pt x="802" y="133"/>
                      </a:lnTo>
                      <a:lnTo>
                        <a:pt x="802" y="133"/>
                      </a:lnTo>
                      <a:lnTo>
                        <a:pt x="806" y="133"/>
                      </a:lnTo>
                      <a:lnTo>
                        <a:pt x="806" y="136"/>
                      </a:lnTo>
                      <a:lnTo>
                        <a:pt x="805" y="136"/>
                      </a:lnTo>
                      <a:lnTo>
                        <a:pt x="805" y="140"/>
                      </a:lnTo>
                      <a:lnTo>
                        <a:pt x="805" y="141"/>
                      </a:lnTo>
                      <a:lnTo>
                        <a:pt x="803" y="141"/>
                      </a:lnTo>
                      <a:lnTo>
                        <a:pt x="802" y="142"/>
                      </a:lnTo>
                      <a:lnTo>
                        <a:pt x="801" y="140"/>
                      </a:lnTo>
                      <a:lnTo>
                        <a:pt x="797" y="140"/>
                      </a:lnTo>
                      <a:lnTo>
                        <a:pt x="796" y="140"/>
                      </a:lnTo>
                      <a:lnTo>
                        <a:pt x="796" y="140"/>
                      </a:lnTo>
                      <a:lnTo>
                        <a:pt x="792" y="140"/>
                      </a:lnTo>
                      <a:lnTo>
                        <a:pt x="792" y="138"/>
                      </a:lnTo>
                      <a:lnTo>
                        <a:pt x="788" y="137"/>
                      </a:lnTo>
                      <a:lnTo>
                        <a:pt x="788" y="136"/>
                      </a:lnTo>
                      <a:lnTo>
                        <a:pt x="788" y="136"/>
                      </a:lnTo>
                      <a:lnTo>
                        <a:pt x="789" y="134"/>
                      </a:lnTo>
                      <a:lnTo>
                        <a:pt x="789" y="134"/>
                      </a:lnTo>
                      <a:lnTo>
                        <a:pt x="790" y="133"/>
                      </a:lnTo>
                      <a:lnTo>
                        <a:pt x="790" y="132"/>
                      </a:lnTo>
                      <a:lnTo>
                        <a:pt x="789" y="130"/>
                      </a:lnTo>
                      <a:lnTo>
                        <a:pt x="789" y="130"/>
                      </a:lnTo>
                      <a:lnTo>
                        <a:pt x="789" y="129"/>
                      </a:lnTo>
                      <a:lnTo>
                        <a:pt x="784" y="129"/>
                      </a:lnTo>
                      <a:lnTo>
                        <a:pt x="782" y="130"/>
                      </a:lnTo>
                      <a:lnTo>
                        <a:pt x="781" y="132"/>
                      </a:lnTo>
                      <a:lnTo>
                        <a:pt x="781" y="133"/>
                      </a:lnTo>
                      <a:lnTo>
                        <a:pt x="781" y="141"/>
                      </a:lnTo>
                      <a:lnTo>
                        <a:pt x="779" y="142"/>
                      </a:lnTo>
                      <a:lnTo>
                        <a:pt x="779" y="144"/>
                      </a:lnTo>
                      <a:lnTo>
                        <a:pt x="779" y="144"/>
                      </a:lnTo>
                      <a:lnTo>
                        <a:pt x="779" y="145"/>
                      </a:lnTo>
                      <a:lnTo>
                        <a:pt x="776" y="146"/>
                      </a:lnTo>
                      <a:lnTo>
                        <a:pt x="775" y="146"/>
                      </a:lnTo>
                      <a:lnTo>
                        <a:pt x="772" y="146"/>
                      </a:lnTo>
                      <a:lnTo>
                        <a:pt x="772" y="146"/>
                      </a:lnTo>
                      <a:lnTo>
                        <a:pt x="771" y="146"/>
                      </a:lnTo>
                      <a:lnTo>
                        <a:pt x="771" y="146"/>
                      </a:lnTo>
                      <a:lnTo>
                        <a:pt x="771" y="146"/>
                      </a:lnTo>
                      <a:lnTo>
                        <a:pt x="769" y="144"/>
                      </a:lnTo>
                      <a:lnTo>
                        <a:pt x="769" y="142"/>
                      </a:lnTo>
                      <a:lnTo>
                        <a:pt x="771" y="141"/>
                      </a:lnTo>
                      <a:lnTo>
                        <a:pt x="771" y="140"/>
                      </a:lnTo>
                      <a:lnTo>
                        <a:pt x="769" y="140"/>
                      </a:lnTo>
                      <a:lnTo>
                        <a:pt x="769" y="141"/>
                      </a:lnTo>
                      <a:lnTo>
                        <a:pt x="765" y="141"/>
                      </a:lnTo>
                      <a:lnTo>
                        <a:pt x="765" y="142"/>
                      </a:lnTo>
                      <a:lnTo>
                        <a:pt x="763" y="142"/>
                      </a:lnTo>
                      <a:lnTo>
                        <a:pt x="762" y="140"/>
                      </a:lnTo>
                      <a:lnTo>
                        <a:pt x="762" y="140"/>
                      </a:lnTo>
                      <a:lnTo>
                        <a:pt x="762" y="137"/>
                      </a:lnTo>
                      <a:lnTo>
                        <a:pt x="771" y="132"/>
                      </a:lnTo>
                      <a:lnTo>
                        <a:pt x="771" y="128"/>
                      </a:lnTo>
                      <a:lnTo>
                        <a:pt x="769" y="127"/>
                      </a:lnTo>
                      <a:lnTo>
                        <a:pt x="769" y="123"/>
                      </a:lnTo>
                      <a:lnTo>
                        <a:pt x="769" y="123"/>
                      </a:lnTo>
                      <a:lnTo>
                        <a:pt x="769" y="119"/>
                      </a:lnTo>
                      <a:lnTo>
                        <a:pt x="769" y="116"/>
                      </a:lnTo>
                      <a:lnTo>
                        <a:pt x="769" y="113"/>
                      </a:lnTo>
                      <a:lnTo>
                        <a:pt x="771" y="112"/>
                      </a:lnTo>
                      <a:lnTo>
                        <a:pt x="771" y="111"/>
                      </a:lnTo>
                      <a:close/>
                      <a:moveTo>
                        <a:pt x="1660" y="108"/>
                      </a:moveTo>
                      <a:lnTo>
                        <a:pt x="1661" y="108"/>
                      </a:lnTo>
                      <a:lnTo>
                        <a:pt x="1661" y="109"/>
                      </a:lnTo>
                      <a:lnTo>
                        <a:pt x="1660" y="109"/>
                      </a:lnTo>
                      <a:lnTo>
                        <a:pt x="1660" y="108"/>
                      </a:lnTo>
                      <a:close/>
                      <a:moveTo>
                        <a:pt x="772" y="107"/>
                      </a:moveTo>
                      <a:lnTo>
                        <a:pt x="776" y="108"/>
                      </a:lnTo>
                      <a:lnTo>
                        <a:pt x="777" y="111"/>
                      </a:lnTo>
                      <a:lnTo>
                        <a:pt x="775" y="111"/>
                      </a:lnTo>
                      <a:lnTo>
                        <a:pt x="775" y="109"/>
                      </a:lnTo>
                      <a:lnTo>
                        <a:pt x="773" y="109"/>
                      </a:lnTo>
                      <a:lnTo>
                        <a:pt x="773" y="109"/>
                      </a:lnTo>
                      <a:lnTo>
                        <a:pt x="773" y="108"/>
                      </a:lnTo>
                      <a:lnTo>
                        <a:pt x="772" y="108"/>
                      </a:lnTo>
                      <a:lnTo>
                        <a:pt x="772" y="107"/>
                      </a:lnTo>
                      <a:close/>
                      <a:moveTo>
                        <a:pt x="1396" y="98"/>
                      </a:moveTo>
                      <a:lnTo>
                        <a:pt x="1396" y="99"/>
                      </a:lnTo>
                      <a:lnTo>
                        <a:pt x="1398" y="100"/>
                      </a:lnTo>
                      <a:lnTo>
                        <a:pt x="1398" y="102"/>
                      </a:lnTo>
                      <a:lnTo>
                        <a:pt x="1399" y="102"/>
                      </a:lnTo>
                      <a:lnTo>
                        <a:pt x="1399" y="102"/>
                      </a:lnTo>
                      <a:lnTo>
                        <a:pt x="1400" y="103"/>
                      </a:lnTo>
                      <a:lnTo>
                        <a:pt x="1402" y="103"/>
                      </a:lnTo>
                      <a:lnTo>
                        <a:pt x="1403" y="102"/>
                      </a:lnTo>
                      <a:lnTo>
                        <a:pt x="1403" y="102"/>
                      </a:lnTo>
                      <a:lnTo>
                        <a:pt x="1404" y="102"/>
                      </a:lnTo>
                      <a:lnTo>
                        <a:pt x="1404" y="102"/>
                      </a:lnTo>
                      <a:lnTo>
                        <a:pt x="1404" y="102"/>
                      </a:lnTo>
                      <a:lnTo>
                        <a:pt x="1406" y="102"/>
                      </a:lnTo>
                      <a:lnTo>
                        <a:pt x="1406" y="100"/>
                      </a:lnTo>
                      <a:lnTo>
                        <a:pt x="1407" y="100"/>
                      </a:lnTo>
                      <a:lnTo>
                        <a:pt x="1408" y="100"/>
                      </a:lnTo>
                      <a:lnTo>
                        <a:pt x="1408" y="100"/>
                      </a:lnTo>
                      <a:lnTo>
                        <a:pt x="1408" y="102"/>
                      </a:lnTo>
                      <a:lnTo>
                        <a:pt x="1407" y="102"/>
                      </a:lnTo>
                      <a:lnTo>
                        <a:pt x="1406" y="102"/>
                      </a:lnTo>
                      <a:lnTo>
                        <a:pt x="1406" y="103"/>
                      </a:lnTo>
                      <a:lnTo>
                        <a:pt x="1404" y="103"/>
                      </a:lnTo>
                      <a:lnTo>
                        <a:pt x="1404" y="104"/>
                      </a:lnTo>
                      <a:lnTo>
                        <a:pt x="1404" y="106"/>
                      </a:lnTo>
                      <a:lnTo>
                        <a:pt x="1406" y="107"/>
                      </a:lnTo>
                      <a:lnTo>
                        <a:pt x="1406" y="108"/>
                      </a:lnTo>
                      <a:lnTo>
                        <a:pt x="1404" y="109"/>
                      </a:lnTo>
                      <a:lnTo>
                        <a:pt x="1404" y="112"/>
                      </a:lnTo>
                      <a:lnTo>
                        <a:pt x="1407" y="111"/>
                      </a:lnTo>
                      <a:lnTo>
                        <a:pt x="1408" y="111"/>
                      </a:lnTo>
                      <a:lnTo>
                        <a:pt x="1410" y="111"/>
                      </a:lnTo>
                      <a:lnTo>
                        <a:pt x="1411" y="112"/>
                      </a:lnTo>
                      <a:lnTo>
                        <a:pt x="1412" y="112"/>
                      </a:lnTo>
                      <a:lnTo>
                        <a:pt x="1413" y="112"/>
                      </a:lnTo>
                      <a:lnTo>
                        <a:pt x="1413" y="112"/>
                      </a:lnTo>
                      <a:lnTo>
                        <a:pt x="1413" y="112"/>
                      </a:lnTo>
                      <a:lnTo>
                        <a:pt x="1415" y="115"/>
                      </a:lnTo>
                      <a:lnTo>
                        <a:pt x="1415" y="116"/>
                      </a:lnTo>
                      <a:lnTo>
                        <a:pt x="1415" y="116"/>
                      </a:lnTo>
                      <a:lnTo>
                        <a:pt x="1413" y="116"/>
                      </a:lnTo>
                      <a:lnTo>
                        <a:pt x="1413" y="116"/>
                      </a:lnTo>
                      <a:lnTo>
                        <a:pt x="1413" y="117"/>
                      </a:lnTo>
                      <a:lnTo>
                        <a:pt x="1415" y="119"/>
                      </a:lnTo>
                      <a:lnTo>
                        <a:pt x="1415" y="119"/>
                      </a:lnTo>
                      <a:lnTo>
                        <a:pt x="1415" y="119"/>
                      </a:lnTo>
                      <a:lnTo>
                        <a:pt x="1415" y="121"/>
                      </a:lnTo>
                      <a:lnTo>
                        <a:pt x="1415" y="121"/>
                      </a:lnTo>
                      <a:lnTo>
                        <a:pt x="1415" y="123"/>
                      </a:lnTo>
                      <a:lnTo>
                        <a:pt x="1412" y="123"/>
                      </a:lnTo>
                      <a:lnTo>
                        <a:pt x="1411" y="121"/>
                      </a:lnTo>
                      <a:lnTo>
                        <a:pt x="1410" y="121"/>
                      </a:lnTo>
                      <a:lnTo>
                        <a:pt x="1410" y="123"/>
                      </a:lnTo>
                      <a:lnTo>
                        <a:pt x="1410" y="123"/>
                      </a:lnTo>
                      <a:lnTo>
                        <a:pt x="1410" y="124"/>
                      </a:lnTo>
                      <a:lnTo>
                        <a:pt x="1407" y="124"/>
                      </a:lnTo>
                      <a:lnTo>
                        <a:pt x="1407" y="125"/>
                      </a:lnTo>
                      <a:lnTo>
                        <a:pt x="1406" y="125"/>
                      </a:lnTo>
                      <a:lnTo>
                        <a:pt x="1406" y="127"/>
                      </a:lnTo>
                      <a:lnTo>
                        <a:pt x="1406" y="127"/>
                      </a:lnTo>
                      <a:lnTo>
                        <a:pt x="1406" y="128"/>
                      </a:lnTo>
                      <a:lnTo>
                        <a:pt x="1406" y="128"/>
                      </a:lnTo>
                      <a:lnTo>
                        <a:pt x="1406" y="129"/>
                      </a:lnTo>
                      <a:lnTo>
                        <a:pt x="1403" y="129"/>
                      </a:lnTo>
                      <a:lnTo>
                        <a:pt x="1402" y="130"/>
                      </a:lnTo>
                      <a:lnTo>
                        <a:pt x="1400" y="130"/>
                      </a:lnTo>
                      <a:lnTo>
                        <a:pt x="1400" y="130"/>
                      </a:lnTo>
                      <a:lnTo>
                        <a:pt x="1398" y="130"/>
                      </a:lnTo>
                      <a:lnTo>
                        <a:pt x="1398" y="132"/>
                      </a:lnTo>
                      <a:lnTo>
                        <a:pt x="1396" y="132"/>
                      </a:lnTo>
                      <a:lnTo>
                        <a:pt x="1396" y="132"/>
                      </a:lnTo>
                      <a:lnTo>
                        <a:pt x="1394" y="132"/>
                      </a:lnTo>
                      <a:lnTo>
                        <a:pt x="1394" y="133"/>
                      </a:lnTo>
                      <a:lnTo>
                        <a:pt x="1393" y="133"/>
                      </a:lnTo>
                      <a:lnTo>
                        <a:pt x="1393" y="134"/>
                      </a:lnTo>
                      <a:lnTo>
                        <a:pt x="1390" y="134"/>
                      </a:lnTo>
                      <a:lnTo>
                        <a:pt x="1389" y="136"/>
                      </a:lnTo>
                      <a:lnTo>
                        <a:pt x="1387" y="134"/>
                      </a:lnTo>
                      <a:lnTo>
                        <a:pt x="1386" y="134"/>
                      </a:lnTo>
                      <a:lnTo>
                        <a:pt x="1386" y="134"/>
                      </a:lnTo>
                      <a:lnTo>
                        <a:pt x="1386" y="134"/>
                      </a:lnTo>
                      <a:lnTo>
                        <a:pt x="1386" y="137"/>
                      </a:lnTo>
                      <a:lnTo>
                        <a:pt x="1382" y="137"/>
                      </a:lnTo>
                      <a:lnTo>
                        <a:pt x="1381" y="136"/>
                      </a:lnTo>
                      <a:lnTo>
                        <a:pt x="1375" y="134"/>
                      </a:lnTo>
                      <a:lnTo>
                        <a:pt x="1375" y="137"/>
                      </a:lnTo>
                      <a:lnTo>
                        <a:pt x="1375" y="137"/>
                      </a:lnTo>
                      <a:lnTo>
                        <a:pt x="1377" y="138"/>
                      </a:lnTo>
                      <a:lnTo>
                        <a:pt x="1378" y="140"/>
                      </a:lnTo>
                      <a:lnTo>
                        <a:pt x="1377" y="140"/>
                      </a:lnTo>
                      <a:lnTo>
                        <a:pt x="1374" y="142"/>
                      </a:lnTo>
                      <a:lnTo>
                        <a:pt x="1373" y="142"/>
                      </a:lnTo>
                      <a:lnTo>
                        <a:pt x="1373" y="141"/>
                      </a:lnTo>
                      <a:lnTo>
                        <a:pt x="1373" y="141"/>
                      </a:lnTo>
                      <a:lnTo>
                        <a:pt x="1373" y="141"/>
                      </a:lnTo>
                      <a:lnTo>
                        <a:pt x="1370" y="142"/>
                      </a:lnTo>
                      <a:lnTo>
                        <a:pt x="1360" y="142"/>
                      </a:lnTo>
                      <a:lnTo>
                        <a:pt x="1360" y="141"/>
                      </a:lnTo>
                      <a:lnTo>
                        <a:pt x="1356" y="142"/>
                      </a:lnTo>
                      <a:lnTo>
                        <a:pt x="1356" y="141"/>
                      </a:lnTo>
                      <a:lnTo>
                        <a:pt x="1360" y="138"/>
                      </a:lnTo>
                      <a:lnTo>
                        <a:pt x="1360" y="138"/>
                      </a:lnTo>
                      <a:lnTo>
                        <a:pt x="1358" y="138"/>
                      </a:lnTo>
                      <a:lnTo>
                        <a:pt x="1358" y="138"/>
                      </a:lnTo>
                      <a:lnTo>
                        <a:pt x="1358" y="137"/>
                      </a:lnTo>
                      <a:lnTo>
                        <a:pt x="1353" y="137"/>
                      </a:lnTo>
                      <a:lnTo>
                        <a:pt x="1353" y="136"/>
                      </a:lnTo>
                      <a:lnTo>
                        <a:pt x="1353" y="136"/>
                      </a:lnTo>
                      <a:lnTo>
                        <a:pt x="1352" y="136"/>
                      </a:lnTo>
                      <a:lnTo>
                        <a:pt x="1351" y="136"/>
                      </a:lnTo>
                      <a:lnTo>
                        <a:pt x="1349" y="136"/>
                      </a:lnTo>
                      <a:lnTo>
                        <a:pt x="1349" y="136"/>
                      </a:lnTo>
                      <a:lnTo>
                        <a:pt x="1349" y="134"/>
                      </a:lnTo>
                      <a:lnTo>
                        <a:pt x="1348" y="134"/>
                      </a:lnTo>
                      <a:lnTo>
                        <a:pt x="1347" y="134"/>
                      </a:lnTo>
                      <a:lnTo>
                        <a:pt x="1347" y="136"/>
                      </a:lnTo>
                      <a:lnTo>
                        <a:pt x="1343" y="136"/>
                      </a:lnTo>
                      <a:lnTo>
                        <a:pt x="1343" y="136"/>
                      </a:lnTo>
                      <a:lnTo>
                        <a:pt x="1341" y="136"/>
                      </a:lnTo>
                      <a:lnTo>
                        <a:pt x="1341" y="137"/>
                      </a:lnTo>
                      <a:lnTo>
                        <a:pt x="1340" y="137"/>
                      </a:lnTo>
                      <a:lnTo>
                        <a:pt x="1339" y="136"/>
                      </a:lnTo>
                      <a:lnTo>
                        <a:pt x="1336" y="136"/>
                      </a:lnTo>
                      <a:lnTo>
                        <a:pt x="1335" y="136"/>
                      </a:lnTo>
                      <a:lnTo>
                        <a:pt x="1335" y="134"/>
                      </a:lnTo>
                      <a:lnTo>
                        <a:pt x="1335" y="134"/>
                      </a:lnTo>
                      <a:lnTo>
                        <a:pt x="1335" y="134"/>
                      </a:lnTo>
                      <a:lnTo>
                        <a:pt x="1336" y="133"/>
                      </a:lnTo>
                      <a:lnTo>
                        <a:pt x="1338" y="133"/>
                      </a:lnTo>
                      <a:lnTo>
                        <a:pt x="1339" y="133"/>
                      </a:lnTo>
                      <a:lnTo>
                        <a:pt x="1339" y="132"/>
                      </a:lnTo>
                      <a:lnTo>
                        <a:pt x="1339" y="132"/>
                      </a:lnTo>
                      <a:lnTo>
                        <a:pt x="1340" y="132"/>
                      </a:lnTo>
                      <a:lnTo>
                        <a:pt x="1341" y="133"/>
                      </a:lnTo>
                      <a:lnTo>
                        <a:pt x="1343" y="132"/>
                      </a:lnTo>
                      <a:lnTo>
                        <a:pt x="1343" y="130"/>
                      </a:lnTo>
                      <a:lnTo>
                        <a:pt x="1344" y="130"/>
                      </a:lnTo>
                      <a:lnTo>
                        <a:pt x="1345" y="129"/>
                      </a:lnTo>
                      <a:lnTo>
                        <a:pt x="1343" y="129"/>
                      </a:lnTo>
                      <a:lnTo>
                        <a:pt x="1343" y="129"/>
                      </a:lnTo>
                      <a:lnTo>
                        <a:pt x="1341" y="128"/>
                      </a:lnTo>
                      <a:lnTo>
                        <a:pt x="1341" y="128"/>
                      </a:lnTo>
                      <a:lnTo>
                        <a:pt x="1341" y="128"/>
                      </a:lnTo>
                      <a:lnTo>
                        <a:pt x="1343" y="128"/>
                      </a:lnTo>
                      <a:lnTo>
                        <a:pt x="1343" y="127"/>
                      </a:lnTo>
                      <a:lnTo>
                        <a:pt x="1341" y="127"/>
                      </a:lnTo>
                      <a:lnTo>
                        <a:pt x="1341" y="127"/>
                      </a:lnTo>
                      <a:lnTo>
                        <a:pt x="1340" y="127"/>
                      </a:lnTo>
                      <a:lnTo>
                        <a:pt x="1340" y="128"/>
                      </a:lnTo>
                      <a:lnTo>
                        <a:pt x="1340" y="128"/>
                      </a:lnTo>
                      <a:lnTo>
                        <a:pt x="1340" y="127"/>
                      </a:lnTo>
                      <a:lnTo>
                        <a:pt x="1339" y="125"/>
                      </a:lnTo>
                      <a:lnTo>
                        <a:pt x="1339" y="124"/>
                      </a:lnTo>
                      <a:lnTo>
                        <a:pt x="1332" y="124"/>
                      </a:lnTo>
                      <a:lnTo>
                        <a:pt x="1332" y="124"/>
                      </a:lnTo>
                      <a:lnTo>
                        <a:pt x="1331" y="124"/>
                      </a:lnTo>
                      <a:lnTo>
                        <a:pt x="1331" y="124"/>
                      </a:lnTo>
                      <a:lnTo>
                        <a:pt x="1331" y="124"/>
                      </a:lnTo>
                      <a:lnTo>
                        <a:pt x="1330" y="124"/>
                      </a:lnTo>
                      <a:lnTo>
                        <a:pt x="1330" y="125"/>
                      </a:lnTo>
                      <a:lnTo>
                        <a:pt x="1326" y="125"/>
                      </a:lnTo>
                      <a:lnTo>
                        <a:pt x="1326" y="124"/>
                      </a:lnTo>
                      <a:lnTo>
                        <a:pt x="1326" y="123"/>
                      </a:lnTo>
                      <a:lnTo>
                        <a:pt x="1326" y="123"/>
                      </a:lnTo>
                      <a:lnTo>
                        <a:pt x="1326" y="121"/>
                      </a:lnTo>
                      <a:lnTo>
                        <a:pt x="1326" y="121"/>
                      </a:lnTo>
                      <a:lnTo>
                        <a:pt x="1330" y="121"/>
                      </a:lnTo>
                      <a:lnTo>
                        <a:pt x="1331" y="121"/>
                      </a:lnTo>
                      <a:lnTo>
                        <a:pt x="1332" y="120"/>
                      </a:lnTo>
                      <a:lnTo>
                        <a:pt x="1334" y="119"/>
                      </a:lnTo>
                      <a:lnTo>
                        <a:pt x="1334" y="119"/>
                      </a:lnTo>
                      <a:lnTo>
                        <a:pt x="1335" y="119"/>
                      </a:lnTo>
                      <a:lnTo>
                        <a:pt x="1336" y="119"/>
                      </a:lnTo>
                      <a:lnTo>
                        <a:pt x="1339" y="119"/>
                      </a:lnTo>
                      <a:lnTo>
                        <a:pt x="1340" y="119"/>
                      </a:lnTo>
                      <a:lnTo>
                        <a:pt x="1340" y="119"/>
                      </a:lnTo>
                      <a:lnTo>
                        <a:pt x="1340" y="117"/>
                      </a:lnTo>
                      <a:lnTo>
                        <a:pt x="1341" y="117"/>
                      </a:lnTo>
                      <a:lnTo>
                        <a:pt x="1341" y="117"/>
                      </a:lnTo>
                      <a:lnTo>
                        <a:pt x="1338" y="117"/>
                      </a:lnTo>
                      <a:lnTo>
                        <a:pt x="1338" y="116"/>
                      </a:lnTo>
                      <a:lnTo>
                        <a:pt x="1338" y="115"/>
                      </a:lnTo>
                      <a:lnTo>
                        <a:pt x="1338" y="115"/>
                      </a:lnTo>
                      <a:lnTo>
                        <a:pt x="1338" y="113"/>
                      </a:lnTo>
                      <a:lnTo>
                        <a:pt x="1340" y="115"/>
                      </a:lnTo>
                      <a:lnTo>
                        <a:pt x="1340" y="113"/>
                      </a:lnTo>
                      <a:lnTo>
                        <a:pt x="1340" y="113"/>
                      </a:lnTo>
                      <a:lnTo>
                        <a:pt x="1340" y="113"/>
                      </a:lnTo>
                      <a:lnTo>
                        <a:pt x="1339" y="112"/>
                      </a:lnTo>
                      <a:lnTo>
                        <a:pt x="1338" y="111"/>
                      </a:lnTo>
                      <a:lnTo>
                        <a:pt x="1332" y="113"/>
                      </a:lnTo>
                      <a:lnTo>
                        <a:pt x="1330" y="113"/>
                      </a:lnTo>
                      <a:lnTo>
                        <a:pt x="1328" y="116"/>
                      </a:lnTo>
                      <a:lnTo>
                        <a:pt x="1323" y="115"/>
                      </a:lnTo>
                      <a:lnTo>
                        <a:pt x="1322" y="113"/>
                      </a:lnTo>
                      <a:lnTo>
                        <a:pt x="1323" y="113"/>
                      </a:lnTo>
                      <a:lnTo>
                        <a:pt x="1323" y="113"/>
                      </a:lnTo>
                      <a:lnTo>
                        <a:pt x="1326" y="113"/>
                      </a:lnTo>
                      <a:lnTo>
                        <a:pt x="1326" y="113"/>
                      </a:lnTo>
                      <a:lnTo>
                        <a:pt x="1326" y="112"/>
                      </a:lnTo>
                      <a:lnTo>
                        <a:pt x="1327" y="112"/>
                      </a:lnTo>
                      <a:lnTo>
                        <a:pt x="1327" y="112"/>
                      </a:lnTo>
                      <a:lnTo>
                        <a:pt x="1328" y="111"/>
                      </a:lnTo>
                      <a:lnTo>
                        <a:pt x="1330" y="111"/>
                      </a:lnTo>
                      <a:lnTo>
                        <a:pt x="1331" y="109"/>
                      </a:lnTo>
                      <a:lnTo>
                        <a:pt x="1331" y="106"/>
                      </a:lnTo>
                      <a:lnTo>
                        <a:pt x="1328" y="106"/>
                      </a:lnTo>
                      <a:lnTo>
                        <a:pt x="1328" y="106"/>
                      </a:lnTo>
                      <a:lnTo>
                        <a:pt x="1328" y="106"/>
                      </a:lnTo>
                      <a:lnTo>
                        <a:pt x="1328" y="104"/>
                      </a:lnTo>
                      <a:lnTo>
                        <a:pt x="1331" y="106"/>
                      </a:lnTo>
                      <a:lnTo>
                        <a:pt x="1331" y="104"/>
                      </a:lnTo>
                      <a:lnTo>
                        <a:pt x="1331" y="104"/>
                      </a:lnTo>
                      <a:lnTo>
                        <a:pt x="1331" y="104"/>
                      </a:lnTo>
                      <a:lnTo>
                        <a:pt x="1331" y="104"/>
                      </a:lnTo>
                      <a:lnTo>
                        <a:pt x="1331" y="103"/>
                      </a:lnTo>
                      <a:lnTo>
                        <a:pt x="1331" y="103"/>
                      </a:lnTo>
                      <a:lnTo>
                        <a:pt x="1331" y="103"/>
                      </a:lnTo>
                      <a:lnTo>
                        <a:pt x="1332" y="102"/>
                      </a:lnTo>
                      <a:lnTo>
                        <a:pt x="1332" y="102"/>
                      </a:lnTo>
                      <a:lnTo>
                        <a:pt x="1332" y="102"/>
                      </a:lnTo>
                      <a:lnTo>
                        <a:pt x="1334" y="106"/>
                      </a:lnTo>
                      <a:lnTo>
                        <a:pt x="1335" y="106"/>
                      </a:lnTo>
                      <a:lnTo>
                        <a:pt x="1335" y="107"/>
                      </a:lnTo>
                      <a:lnTo>
                        <a:pt x="1335" y="107"/>
                      </a:lnTo>
                      <a:lnTo>
                        <a:pt x="1339" y="107"/>
                      </a:lnTo>
                      <a:lnTo>
                        <a:pt x="1339" y="107"/>
                      </a:lnTo>
                      <a:lnTo>
                        <a:pt x="1339" y="108"/>
                      </a:lnTo>
                      <a:lnTo>
                        <a:pt x="1340" y="108"/>
                      </a:lnTo>
                      <a:lnTo>
                        <a:pt x="1341" y="108"/>
                      </a:lnTo>
                      <a:lnTo>
                        <a:pt x="1340" y="104"/>
                      </a:lnTo>
                      <a:lnTo>
                        <a:pt x="1336" y="103"/>
                      </a:lnTo>
                      <a:lnTo>
                        <a:pt x="1338" y="102"/>
                      </a:lnTo>
                      <a:lnTo>
                        <a:pt x="1338" y="102"/>
                      </a:lnTo>
                      <a:lnTo>
                        <a:pt x="1339" y="102"/>
                      </a:lnTo>
                      <a:lnTo>
                        <a:pt x="1340" y="102"/>
                      </a:lnTo>
                      <a:lnTo>
                        <a:pt x="1340" y="102"/>
                      </a:lnTo>
                      <a:lnTo>
                        <a:pt x="1343" y="100"/>
                      </a:lnTo>
                      <a:lnTo>
                        <a:pt x="1343" y="102"/>
                      </a:lnTo>
                      <a:lnTo>
                        <a:pt x="1344" y="102"/>
                      </a:lnTo>
                      <a:lnTo>
                        <a:pt x="1344" y="103"/>
                      </a:lnTo>
                      <a:lnTo>
                        <a:pt x="1345" y="104"/>
                      </a:lnTo>
                      <a:lnTo>
                        <a:pt x="1345" y="104"/>
                      </a:lnTo>
                      <a:lnTo>
                        <a:pt x="1345" y="106"/>
                      </a:lnTo>
                      <a:lnTo>
                        <a:pt x="1347" y="106"/>
                      </a:lnTo>
                      <a:lnTo>
                        <a:pt x="1347" y="107"/>
                      </a:lnTo>
                      <a:lnTo>
                        <a:pt x="1347" y="108"/>
                      </a:lnTo>
                      <a:lnTo>
                        <a:pt x="1347" y="108"/>
                      </a:lnTo>
                      <a:lnTo>
                        <a:pt x="1347" y="108"/>
                      </a:lnTo>
                      <a:lnTo>
                        <a:pt x="1348" y="111"/>
                      </a:lnTo>
                      <a:lnTo>
                        <a:pt x="1347" y="111"/>
                      </a:lnTo>
                      <a:lnTo>
                        <a:pt x="1347" y="116"/>
                      </a:lnTo>
                      <a:lnTo>
                        <a:pt x="1348" y="116"/>
                      </a:lnTo>
                      <a:lnTo>
                        <a:pt x="1348" y="116"/>
                      </a:lnTo>
                      <a:lnTo>
                        <a:pt x="1348" y="116"/>
                      </a:lnTo>
                      <a:lnTo>
                        <a:pt x="1349" y="116"/>
                      </a:lnTo>
                      <a:lnTo>
                        <a:pt x="1349" y="115"/>
                      </a:lnTo>
                      <a:lnTo>
                        <a:pt x="1351" y="115"/>
                      </a:lnTo>
                      <a:lnTo>
                        <a:pt x="1352" y="111"/>
                      </a:lnTo>
                      <a:lnTo>
                        <a:pt x="1353" y="111"/>
                      </a:lnTo>
                      <a:lnTo>
                        <a:pt x="1353" y="111"/>
                      </a:lnTo>
                      <a:lnTo>
                        <a:pt x="1353" y="111"/>
                      </a:lnTo>
                      <a:lnTo>
                        <a:pt x="1355" y="112"/>
                      </a:lnTo>
                      <a:lnTo>
                        <a:pt x="1356" y="112"/>
                      </a:lnTo>
                      <a:lnTo>
                        <a:pt x="1356" y="109"/>
                      </a:lnTo>
                      <a:lnTo>
                        <a:pt x="1356" y="107"/>
                      </a:lnTo>
                      <a:lnTo>
                        <a:pt x="1356" y="104"/>
                      </a:lnTo>
                      <a:lnTo>
                        <a:pt x="1358" y="103"/>
                      </a:lnTo>
                      <a:lnTo>
                        <a:pt x="1360" y="106"/>
                      </a:lnTo>
                      <a:lnTo>
                        <a:pt x="1360" y="107"/>
                      </a:lnTo>
                      <a:lnTo>
                        <a:pt x="1361" y="109"/>
                      </a:lnTo>
                      <a:lnTo>
                        <a:pt x="1364" y="108"/>
                      </a:lnTo>
                      <a:lnTo>
                        <a:pt x="1362" y="107"/>
                      </a:lnTo>
                      <a:lnTo>
                        <a:pt x="1362" y="106"/>
                      </a:lnTo>
                      <a:lnTo>
                        <a:pt x="1364" y="106"/>
                      </a:lnTo>
                      <a:lnTo>
                        <a:pt x="1364" y="104"/>
                      </a:lnTo>
                      <a:lnTo>
                        <a:pt x="1365" y="104"/>
                      </a:lnTo>
                      <a:lnTo>
                        <a:pt x="1366" y="104"/>
                      </a:lnTo>
                      <a:lnTo>
                        <a:pt x="1366" y="103"/>
                      </a:lnTo>
                      <a:lnTo>
                        <a:pt x="1368" y="103"/>
                      </a:lnTo>
                      <a:lnTo>
                        <a:pt x="1368" y="103"/>
                      </a:lnTo>
                      <a:lnTo>
                        <a:pt x="1369" y="102"/>
                      </a:lnTo>
                      <a:lnTo>
                        <a:pt x="1369" y="102"/>
                      </a:lnTo>
                      <a:lnTo>
                        <a:pt x="1372" y="102"/>
                      </a:lnTo>
                      <a:lnTo>
                        <a:pt x="1370" y="104"/>
                      </a:lnTo>
                      <a:lnTo>
                        <a:pt x="1372" y="104"/>
                      </a:lnTo>
                      <a:lnTo>
                        <a:pt x="1372" y="107"/>
                      </a:lnTo>
                      <a:lnTo>
                        <a:pt x="1373" y="108"/>
                      </a:lnTo>
                      <a:lnTo>
                        <a:pt x="1373" y="108"/>
                      </a:lnTo>
                      <a:lnTo>
                        <a:pt x="1374" y="108"/>
                      </a:lnTo>
                      <a:lnTo>
                        <a:pt x="1374" y="107"/>
                      </a:lnTo>
                      <a:lnTo>
                        <a:pt x="1374" y="106"/>
                      </a:lnTo>
                      <a:lnTo>
                        <a:pt x="1374" y="104"/>
                      </a:lnTo>
                      <a:lnTo>
                        <a:pt x="1373" y="103"/>
                      </a:lnTo>
                      <a:lnTo>
                        <a:pt x="1374" y="103"/>
                      </a:lnTo>
                      <a:lnTo>
                        <a:pt x="1374" y="103"/>
                      </a:lnTo>
                      <a:lnTo>
                        <a:pt x="1375" y="103"/>
                      </a:lnTo>
                      <a:lnTo>
                        <a:pt x="1375" y="103"/>
                      </a:lnTo>
                      <a:lnTo>
                        <a:pt x="1375" y="103"/>
                      </a:lnTo>
                      <a:lnTo>
                        <a:pt x="1375" y="103"/>
                      </a:lnTo>
                      <a:lnTo>
                        <a:pt x="1375" y="104"/>
                      </a:lnTo>
                      <a:lnTo>
                        <a:pt x="1375" y="104"/>
                      </a:lnTo>
                      <a:lnTo>
                        <a:pt x="1379" y="106"/>
                      </a:lnTo>
                      <a:lnTo>
                        <a:pt x="1379" y="104"/>
                      </a:lnTo>
                      <a:lnTo>
                        <a:pt x="1383" y="104"/>
                      </a:lnTo>
                      <a:lnTo>
                        <a:pt x="1385" y="103"/>
                      </a:lnTo>
                      <a:lnTo>
                        <a:pt x="1385" y="102"/>
                      </a:lnTo>
                      <a:lnTo>
                        <a:pt x="1386" y="102"/>
                      </a:lnTo>
                      <a:lnTo>
                        <a:pt x="1387" y="103"/>
                      </a:lnTo>
                      <a:lnTo>
                        <a:pt x="1387" y="103"/>
                      </a:lnTo>
                      <a:lnTo>
                        <a:pt x="1389" y="103"/>
                      </a:lnTo>
                      <a:lnTo>
                        <a:pt x="1391" y="103"/>
                      </a:lnTo>
                      <a:lnTo>
                        <a:pt x="1391" y="100"/>
                      </a:lnTo>
                      <a:lnTo>
                        <a:pt x="1391" y="98"/>
                      </a:lnTo>
                      <a:lnTo>
                        <a:pt x="1396" y="98"/>
                      </a:lnTo>
                      <a:close/>
                      <a:moveTo>
                        <a:pt x="781" y="98"/>
                      </a:moveTo>
                      <a:lnTo>
                        <a:pt x="784" y="98"/>
                      </a:lnTo>
                      <a:lnTo>
                        <a:pt x="784" y="99"/>
                      </a:lnTo>
                      <a:lnTo>
                        <a:pt x="781" y="99"/>
                      </a:lnTo>
                      <a:lnTo>
                        <a:pt x="781" y="98"/>
                      </a:lnTo>
                      <a:close/>
                      <a:moveTo>
                        <a:pt x="1336" y="96"/>
                      </a:moveTo>
                      <a:lnTo>
                        <a:pt x="1338" y="98"/>
                      </a:lnTo>
                      <a:lnTo>
                        <a:pt x="1338" y="98"/>
                      </a:lnTo>
                      <a:lnTo>
                        <a:pt x="1339" y="98"/>
                      </a:lnTo>
                      <a:lnTo>
                        <a:pt x="1340" y="98"/>
                      </a:lnTo>
                      <a:lnTo>
                        <a:pt x="1341" y="99"/>
                      </a:lnTo>
                      <a:lnTo>
                        <a:pt x="1341" y="99"/>
                      </a:lnTo>
                      <a:lnTo>
                        <a:pt x="1341" y="99"/>
                      </a:lnTo>
                      <a:lnTo>
                        <a:pt x="1338" y="99"/>
                      </a:lnTo>
                      <a:lnTo>
                        <a:pt x="1336" y="99"/>
                      </a:lnTo>
                      <a:lnTo>
                        <a:pt x="1334" y="99"/>
                      </a:lnTo>
                      <a:lnTo>
                        <a:pt x="1332" y="99"/>
                      </a:lnTo>
                      <a:lnTo>
                        <a:pt x="1332" y="98"/>
                      </a:lnTo>
                      <a:lnTo>
                        <a:pt x="1334" y="96"/>
                      </a:lnTo>
                      <a:lnTo>
                        <a:pt x="1336" y="96"/>
                      </a:lnTo>
                      <a:close/>
                      <a:moveTo>
                        <a:pt x="82" y="91"/>
                      </a:moveTo>
                      <a:lnTo>
                        <a:pt x="83" y="91"/>
                      </a:lnTo>
                      <a:lnTo>
                        <a:pt x="83" y="92"/>
                      </a:lnTo>
                      <a:lnTo>
                        <a:pt x="82" y="92"/>
                      </a:lnTo>
                      <a:lnTo>
                        <a:pt x="82" y="92"/>
                      </a:lnTo>
                      <a:lnTo>
                        <a:pt x="82" y="91"/>
                      </a:lnTo>
                      <a:lnTo>
                        <a:pt x="82" y="91"/>
                      </a:lnTo>
                      <a:lnTo>
                        <a:pt x="82" y="91"/>
                      </a:lnTo>
                      <a:close/>
                      <a:moveTo>
                        <a:pt x="462" y="87"/>
                      </a:moveTo>
                      <a:lnTo>
                        <a:pt x="463" y="87"/>
                      </a:lnTo>
                      <a:lnTo>
                        <a:pt x="463" y="87"/>
                      </a:lnTo>
                      <a:lnTo>
                        <a:pt x="467" y="87"/>
                      </a:lnTo>
                      <a:lnTo>
                        <a:pt x="467" y="89"/>
                      </a:lnTo>
                      <a:lnTo>
                        <a:pt x="470" y="89"/>
                      </a:lnTo>
                      <a:lnTo>
                        <a:pt x="470" y="89"/>
                      </a:lnTo>
                      <a:lnTo>
                        <a:pt x="471" y="89"/>
                      </a:lnTo>
                      <a:lnTo>
                        <a:pt x="471" y="90"/>
                      </a:lnTo>
                      <a:lnTo>
                        <a:pt x="476" y="90"/>
                      </a:lnTo>
                      <a:lnTo>
                        <a:pt x="476" y="91"/>
                      </a:lnTo>
                      <a:lnTo>
                        <a:pt x="472" y="91"/>
                      </a:lnTo>
                      <a:lnTo>
                        <a:pt x="470" y="91"/>
                      </a:lnTo>
                      <a:lnTo>
                        <a:pt x="467" y="92"/>
                      </a:lnTo>
                      <a:lnTo>
                        <a:pt x="464" y="94"/>
                      </a:lnTo>
                      <a:lnTo>
                        <a:pt x="463" y="94"/>
                      </a:lnTo>
                      <a:lnTo>
                        <a:pt x="464" y="95"/>
                      </a:lnTo>
                      <a:lnTo>
                        <a:pt x="466" y="95"/>
                      </a:lnTo>
                      <a:lnTo>
                        <a:pt x="467" y="95"/>
                      </a:lnTo>
                      <a:lnTo>
                        <a:pt x="470" y="95"/>
                      </a:lnTo>
                      <a:lnTo>
                        <a:pt x="470" y="96"/>
                      </a:lnTo>
                      <a:lnTo>
                        <a:pt x="474" y="96"/>
                      </a:lnTo>
                      <a:lnTo>
                        <a:pt x="474" y="98"/>
                      </a:lnTo>
                      <a:lnTo>
                        <a:pt x="475" y="98"/>
                      </a:lnTo>
                      <a:lnTo>
                        <a:pt x="475" y="98"/>
                      </a:lnTo>
                      <a:lnTo>
                        <a:pt x="477" y="99"/>
                      </a:lnTo>
                      <a:lnTo>
                        <a:pt x="480" y="98"/>
                      </a:lnTo>
                      <a:lnTo>
                        <a:pt x="483" y="98"/>
                      </a:lnTo>
                      <a:lnTo>
                        <a:pt x="484" y="96"/>
                      </a:lnTo>
                      <a:lnTo>
                        <a:pt x="485" y="98"/>
                      </a:lnTo>
                      <a:lnTo>
                        <a:pt x="487" y="98"/>
                      </a:lnTo>
                      <a:lnTo>
                        <a:pt x="487" y="98"/>
                      </a:lnTo>
                      <a:lnTo>
                        <a:pt x="487" y="102"/>
                      </a:lnTo>
                      <a:lnTo>
                        <a:pt x="485" y="103"/>
                      </a:lnTo>
                      <a:lnTo>
                        <a:pt x="483" y="106"/>
                      </a:lnTo>
                      <a:lnTo>
                        <a:pt x="484" y="107"/>
                      </a:lnTo>
                      <a:lnTo>
                        <a:pt x="484" y="108"/>
                      </a:lnTo>
                      <a:lnTo>
                        <a:pt x="485" y="109"/>
                      </a:lnTo>
                      <a:lnTo>
                        <a:pt x="484" y="109"/>
                      </a:lnTo>
                      <a:lnTo>
                        <a:pt x="483" y="111"/>
                      </a:lnTo>
                      <a:lnTo>
                        <a:pt x="481" y="111"/>
                      </a:lnTo>
                      <a:lnTo>
                        <a:pt x="480" y="111"/>
                      </a:lnTo>
                      <a:lnTo>
                        <a:pt x="477" y="111"/>
                      </a:lnTo>
                      <a:lnTo>
                        <a:pt x="475" y="111"/>
                      </a:lnTo>
                      <a:lnTo>
                        <a:pt x="474" y="109"/>
                      </a:lnTo>
                      <a:lnTo>
                        <a:pt x="474" y="108"/>
                      </a:lnTo>
                      <a:lnTo>
                        <a:pt x="470" y="109"/>
                      </a:lnTo>
                      <a:lnTo>
                        <a:pt x="470" y="109"/>
                      </a:lnTo>
                      <a:lnTo>
                        <a:pt x="468" y="109"/>
                      </a:lnTo>
                      <a:lnTo>
                        <a:pt x="468" y="112"/>
                      </a:lnTo>
                      <a:lnTo>
                        <a:pt x="470" y="113"/>
                      </a:lnTo>
                      <a:lnTo>
                        <a:pt x="471" y="113"/>
                      </a:lnTo>
                      <a:lnTo>
                        <a:pt x="474" y="115"/>
                      </a:lnTo>
                      <a:lnTo>
                        <a:pt x="475" y="115"/>
                      </a:lnTo>
                      <a:lnTo>
                        <a:pt x="476" y="116"/>
                      </a:lnTo>
                      <a:lnTo>
                        <a:pt x="476" y="117"/>
                      </a:lnTo>
                      <a:lnTo>
                        <a:pt x="476" y="117"/>
                      </a:lnTo>
                      <a:lnTo>
                        <a:pt x="475" y="116"/>
                      </a:lnTo>
                      <a:lnTo>
                        <a:pt x="475" y="116"/>
                      </a:lnTo>
                      <a:lnTo>
                        <a:pt x="472" y="116"/>
                      </a:lnTo>
                      <a:lnTo>
                        <a:pt x="472" y="116"/>
                      </a:lnTo>
                      <a:lnTo>
                        <a:pt x="471" y="116"/>
                      </a:lnTo>
                      <a:lnTo>
                        <a:pt x="468" y="116"/>
                      </a:lnTo>
                      <a:lnTo>
                        <a:pt x="466" y="116"/>
                      </a:lnTo>
                      <a:lnTo>
                        <a:pt x="463" y="117"/>
                      </a:lnTo>
                      <a:lnTo>
                        <a:pt x="460" y="119"/>
                      </a:lnTo>
                      <a:lnTo>
                        <a:pt x="459" y="119"/>
                      </a:lnTo>
                      <a:lnTo>
                        <a:pt x="459" y="120"/>
                      </a:lnTo>
                      <a:lnTo>
                        <a:pt x="458" y="120"/>
                      </a:lnTo>
                      <a:lnTo>
                        <a:pt x="457" y="121"/>
                      </a:lnTo>
                      <a:lnTo>
                        <a:pt x="455" y="123"/>
                      </a:lnTo>
                      <a:lnTo>
                        <a:pt x="454" y="123"/>
                      </a:lnTo>
                      <a:lnTo>
                        <a:pt x="454" y="123"/>
                      </a:lnTo>
                      <a:lnTo>
                        <a:pt x="454" y="124"/>
                      </a:lnTo>
                      <a:lnTo>
                        <a:pt x="453" y="124"/>
                      </a:lnTo>
                      <a:lnTo>
                        <a:pt x="453" y="120"/>
                      </a:lnTo>
                      <a:lnTo>
                        <a:pt x="455" y="120"/>
                      </a:lnTo>
                      <a:lnTo>
                        <a:pt x="455" y="120"/>
                      </a:lnTo>
                      <a:lnTo>
                        <a:pt x="458" y="119"/>
                      </a:lnTo>
                      <a:lnTo>
                        <a:pt x="458" y="117"/>
                      </a:lnTo>
                      <a:lnTo>
                        <a:pt x="459" y="117"/>
                      </a:lnTo>
                      <a:lnTo>
                        <a:pt x="460" y="116"/>
                      </a:lnTo>
                      <a:lnTo>
                        <a:pt x="462" y="115"/>
                      </a:lnTo>
                      <a:lnTo>
                        <a:pt x="463" y="115"/>
                      </a:lnTo>
                      <a:lnTo>
                        <a:pt x="466" y="115"/>
                      </a:lnTo>
                      <a:lnTo>
                        <a:pt x="466" y="113"/>
                      </a:lnTo>
                      <a:lnTo>
                        <a:pt x="464" y="112"/>
                      </a:lnTo>
                      <a:lnTo>
                        <a:pt x="463" y="112"/>
                      </a:lnTo>
                      <a:lnTo>
                        <a:pt x="458" y="112"/>
                      </a:lnTo>
                      <a:lnTo>
                        <a:pt x="458" y="112"/>
                      </a:lnTo>
                      <a:lnTo>
                        <a:pt x="457" y="113"/>
                      </a:lnTo>
                      <a:lnTo>
                        <a:pt x="454" y="115"/>
                      </a:lnTo>
                      <a:lnTo>
                        <a:pt x="453" y="115"/>
                      </a:lnTo>
                      <a:lnTo>
                        <a:pt x="453" y="116"/>
                      </a:lnTo>
                      <a:lnTo>
                        <a:pt x="451" y="117"/>
                      </a:lnTo>
                      <a:lnTo>
                        <a:pt x="451" y="120"/>
                      </a:lnTo>
                      <a:lnTo>
                        <a:pt x="451" y="120"/>
                      </a:lnTo>
                      <a:lnTo>
                        <a:pt x="450" y="121"/>
                      </a:lnTo>
                      <a:lnTo>
                        <a:pt x="450" y="123"/>
                      </a:lnTo>
                      <a:lnTo>
                        <a:pt x="441" y="120"/>
                      </a:lnTo>
                      <a:lnTo>
                        <a:pt x="441" y="120"/>
                      </a:lnTo>
                      <a:lnTo>
                        <a:pt x="439" y="119"/>
                      </a:lnTo>
                      <a:lnTo>
                        <a:pt x="437" y="117"/>
                      </a:lnTo>
                      <a:lnTo>
                        <a:pt x="437" y="116"/>
                      </a:lnTo>
                      <a:lnTo>
                        <a:pt x="438" y="116"/>
                      </a:lnTo>
                      <a:lnTo>
                        <a:pt x="439" y="116"/>
                      </a:lnTo>
                      <a:lnTo>
                        <a:pt x="439" y="115"/>
                      </a:lnTo>
                      <a:lnTo>
                        <a:pt x="439" y="115"/>
                      </a:lnTo>
                      <a:lnTo>
                        <a:pt x="439" y="113"/>
                      </a:lnTo>
                      <a:lnTo>
                        <a:pt x="438" y="112"/>
                      </a:lnTo>
                      <a:lnTo>
                        <a:pt x="441" y="111"/>
                      </a:lnTo>
                      <a:lnTo>
                        <a:pt x="442" y="109"/>
                      </a:lnTo>
                      <a:lnTo>
                        <a:pt x="443" y="109"/>
                      </a:lnTo>
                      <a:lnTo>
                        <a:pt x="443" y="108"/>
                      </a:lnTo>
                      <a:lnTo>
                        <a:pt x="443" y="108"/>
                      </a:lnTo>
                      <a:lnTo>
                        <a:pt x="445" y="108"/>
                      </a:lnTo>
                      <a:lnTo>
                        <a:pt x="443" y="106"/>
                      </a:lnTo>
                      <a:lnTo>
                        <a:pt x="442" y="103"/>
                      </a:lnTo>
                      <a:lnTo>
                        <a:pt x="439" y="102"/>
                      </a:lnTo>
                      <a:lnTo>
                        <a:pt x="439" y="102"/>
                      </a:lnTo>
                      <a:lnTo>
                        <a:pt x="442" y="102"/>
                      </a:lnTo>
                      <a:lnTo>
                        <a:pt x="445" y="103"/>
                      </a:lnTo>
                      <a:lnTo>
                        <a:pt x="449" y="103"/>
                      </a:lnTo>
                      <a:lnTo>
                        <a:pt x="451" y="103"/>
                      </a:lnTo>
                      <a:lnTo>
                        <a:pt x="451" y="103"/>
                      </a:lnTo>
                      <a:lnTo>
                        <a:pt x="451" y="100"/>
                      </a:lnTo>
                      <a:lnTo>
                        <a:pt x="450" y="100"/>
                      </a:lnTo>
                      <a:lnTo>
                        <a:pt x="449" y="99"/>
                      </a:lnTo>
                      <a:lnTo>
                        <a:pt x="447" y="98"/>
                      </a:lnTo>
                      <a:lnTo>
                        <a:pt x="447" y="96"/>
                      </a:lnTo>
                      <a:lnTo>
                        <a:pt x="439" y="96"/>
                      </a:lnTo>
                      <a:lnTo>
                        <a:pt x="439" y="96"/>
                      </a:lnTo>
                      <a:lnTo>
                        <a:pt x="436" y="96"/>
                      </a:lnTo>
                      <a:lnTo>
                        <a:pt x="436" y="95"/>
                      </a:lnTo>
                      <a:lnTo>
                        <a:pt x="433" y="95"/>
                      </a:lnTo>
                      <a:lnTo>
                        <a:pt x="433" y="96"/>
                      </a:lnTo>
                      <a:lnTo>
                        <a:pt x="429" y="96"/>
                      </a:lnTo>
                      <a:lnTo>
                        <a:pt x="429" y="92"/>
                      </a:lnTo>
                      <a:lnTo>
                        <a:pt x="430" y="92"/>
                      </a:lnTo>
                      <a:lnTo>
                        <a:pt x="432" y="92"/>
                      </a:lnTo>
                      <a:lnTo>
                        <a:pt x="433" y="92"/>
                      </a:lnTo>
                      <a:lnTo>
                        <a:pt x="436" y="92"/>
                      </a:lnTo>
                      <a:lnTo>
                        <a:pt x="436" y="91"/>
                      </a:lnTo>
                      <a:lnTo>
                        <a:pt x="438" y="91"/>
                      </a:lnTo>
                      <a:lnTo>
                        <a:pt x="439" y="92"/>
                      </a:lnTo>
                      <a:lnTo>
                        <a:pt x="442" y="92"/>
                      </a:lnTo>
                      <a:lnTo>
                        <a:pt x="443" y="92"/>
                      </a:lnTo>
                      <a:lnTo>
                        <a:pt x="443" y="91"/>
                      </a:lnTo>
                      <a:lnTo>
                        <a:pt x="445" y="91"/>
                      </a:lnTo>
                      <a:lnTo>
                        <a:pt x="445" y="91"/>
                      </a:lnTo>
                      <a:lnTo>
                        <a:pt x="450" y="91"/>
                      </a:lnTo>
                      <a:lnTo>
                        <a:pt x="450" y="90"/>
                      </a:lnTo>
                      <a:lnTo>
                        <a:pt x="451" y="90"/>
                      </a:lnTo>
                      <a:lnTo>
                        <a:pt x="451" y="90"/>
                      </a:lnTo>
                      <a:lnTo>
                        <a:pt x="454" y="90"/>
                      </a:lnTo>
                      <a:lnTo>
                        <a:pt x="454" y="89"/>
                      </a:lnTo>
                      <a:lnTo>
                        <a:pt x="458" y="89"/>
                      </a:lnTo>
                      <a:lnTo>
                        <a:pt x="458" y="89"/>
                      </a:lnTo>
                      <a:lnTo>
                        <a:pt x="462" y="87"/>
                      </a:lnTo>
                      <a:lnTo>
                        <a:pt x="462" y="87"/>
                      </a:lnTo>
                      <a:lnTo>
                        <a:pt x="462" y="87"/>
                      </a:lnTo>
                      <a:close/>
                      <a:moveTo>
                        <a:pt x="904" y="83"/>
                      </a:moveTo>
                      <a:lnTo>
                        <a:pt x="904" y="85"/>
                      </a:lnTo>
                      <a:lnTo>
                        <a:pt x="903" y="85"/>
                      </a:lnTo>
                      <a:lnTo>
                        <a:pt x="903" y="89"/>
                      </a:lnTo>
                      <a:lnTo>
                        <a:pt x="903" y="89"/>
                      </a:lnTo>
                      <a:lnTo>
                        <a:pt x="902" y="91"/>
                      </a:lnTo>
                      <a:lnTo>
                        <a:pt x="902" y="92"/>
                      </a:lnTo>
                      <a:lnTo>
                        <a:pt x="903" y="94"/>
                      </a:lnTo>
                      <a:lnTo>
                        <a:pt x="904" y="96"/>
                      </a:lnTo>
                      <a:lnTo>
                        <a:pt x="904" y="96"/>
                      </a:lnTo>
                      <a:lnTo>
                        <a:pt x="904" y="98"/>
                      </a:lnTo>
                      <a:lnTo>
                        <a:pt x="906" y="98"/>
                      </a:lnTo>
                      <a:lnTo>
                        <a:pt x="904" y="102"/>
                      </a:lnTo>
                      <a:lnTo>
                        <a:pt x="906" y="102"/>
                      </a:lnTo>
                      <a:lnTo>
                        <a:pt x="907" y="103"/>
                      </a:lnTo>
                      <a:lnTo>
                        <a:pt x="908" y="104"/>
                      </a:lnTo>
                      <a:lnTo>
                        <a:pt x="909" y="102"/>
                      </a:lnTo>
                      <a:lnTo>
                        <a:pt x="911" y="100"/>
                      </a:lnTo>
                      <a:lnTo>
                        <a:pt x="912" y="99"/>
                      </a:lnTo>
                      <a:lnTo>
                        <a:pt x="913" y="99"/>
                      </a:lnTo>
                      <a:lnTo>
                        <a:pt x="913" y="100"/>
                      </a:lnTo>
                      <a:lnTo>
                        <a:pt x="915" y="100"/>
                      </a:lnTo>
                      <a:lnTo>
                        <a:pt x="915" y="100"/>
                      </a:lnTo>
                      <a:lnTo>
                        <a:pt x="915" y="99"/>
                      </a:lnTo>
                      <a:lnTo>
                        <a:pt x="917" y="99"/>
                      </a:lnTo>
                      <a:lnTo>
                        <a:pt x="917" y="98"/>
                      </a:lnTo>
                      <a:lnTo>
                        <a:pt x="919" y="98"/>
                      </a:lnTo>
                      <a:lnTo>
                        <a:pt x="920" y="98"/>
                      </a:lnTo>
                      <a:lnTo>
                        <a:pt x="921" y="99"/>
                      </a:lnTo>
                      <a:lnTo>
                        <a:pt x="924" y="99"/>
                      </a:lnTo>
                      <a:lnTo>
                        <a:pt x="924" y="96"/>
                      </a:lnTo>
                      <a:lnTo>
                        <a:pt x="923" y="95"/>
                      </a:lnTo>
                      <a:lnTo>
                        <a:pt x="923" y="94"/>
                      </a:lnTo>
                      <a:lnTo>
                        <a:pt x="921" y="94"/>
                      </a:lnTo>
                      <a:lnTo>
                        <a:pt x="921" y="92"/>
                      </a:lnTo>
                      <a:lnTo>
                        <a:pt x="920" y="92"/>
                      </a:lnTo>
                      <a:lnTo>
                        <a:pt x="920" y="91"/>
                      </a:lnTo>
                      <a:lnTo>
                        <a:pt x="919" y="91"/>
                      </a:lnTo>
                      <a:lnTo>
                        <a:pt x="916" y="91"/>
                      </a:lnTo>
                      <a:lnTo>
                        <a:pt x="915" y="90"/>
                      </a:lnTo>
                      <a:lnTo>
                        <a:pt x="913" y="89"/>
                      </a:lnTo>
                      <a:lnTo>
                        <a:pt x="913" y="89"/>
                      </a:lnTo>
                      <a:lnTo>
                        <a:pt x="911" y="89"/>
                      </a:lnTo>
                      <a:lnTo>
                        <a:pt x="909" y="90"/>
                      </a:lnTo>
                      <a:lnTo>
                        <a:pt x="909" y="90"/>
                      </a:lnTo>
                      <a:lnTo>
                        <a:pt x="909" y="89"/>
                      </a:lnTo>
                      <a:lnTo>
                        <a:pt x="907" y="87"/>
                      </a:lnTo>
                      <a:lnTo>
                        <a:pt x="907" y="85"/>
                      </a:lnTo>
                      <a:lnTo>
                        <a:pt x="906" y="85"/>
                      </a:lnTo>
                      <a:lnTo>
                        <a:pt x="904" y="85"/>
                      </a:lnTo>
                      <a:lnTo>
                        <a:pt x="904" y="83"/>
                      </a:lnTo>
                      <a:close/>
                      <a:moveTo>
                        <a:pt x="763" y="78"/>
                      </a:moveTo>
                      <a:lnTo>
                        <a:pt x="763" y="81"/>
                      </a:lnTo>
                      <a:lnTo>
                        <a:pt x="762" y="81"/>
                      </a:lnTo>
                      <a:lnTo>
                        <a:pt x="762" y="81"/>
                      </a:lnTo>
                      <a:lnTo>
                        <a:pt x="760" y="79"/>
                      </a:lnTo>
                      <a:lnTo>
                        <a:pt x="763" y="78"/>
                      </a:lnTo>
                      <a:close/>
                      <a:moveTo>
                        <a:pt x="3257" y="77"/>
                      </a:moveTo>
                      <a:lnTo>
                        <a:pt x="3258" y="77"/>
                      </a:lnTo>
                      <a:lnTo>
                        <a:pt x="3258" y="77"/>
                      </a:lnTo>
                      <a:lnTo>
                        <a:pt x="3258" y="77"/>
                      </a:lnTo>
                      <a:lnTo>
                        <a:pt x="3258" y="77"/>
                      </a:lnTo>
                      <a:lnTo>
                        <a:pt x="3257" y="77"/>
                      </a:lnTo>
                      <a:close/>
                      <a:moveTo>
                        <a:pt x="1660" y="73"/>
                      </a:moveTo>
                      <a:lnTo>
                        <a:pt x="1662" y="73"/>
                      </a:lnTo>
                      <a:lnTo>
                        <a:pt x="1662" y="74"/>
                      </a:lnTo>
                      <a:lnTo>
                        <a:pt x="1662" y="75"/>
                      </a:lnTo>
                      <a:lnTo>
                        <a:pt x="1663" y="75"/>
                      </a:lnTo>
                      <a:lnTo>
                        <a:pt x="1662" y="75"/>
                      </a:lnTo>
                      <a:lnTo>
                        <a:pt x="1662" y="77"/>
                      </a:lnTo>
                      <a:lnTo>
                        <a:pt x="1660" y="77"/>
                      </a:lnTo>
                      <a:lnTo>
                        <a:pt x="1658" y="75"/>
                      </a:lnTo>
                      <a:lnTo>
                        <a:pt x="1660" y="74"/>
                      </a:lnTo>
                      <a:lnTo>
                        <a:pt x="1660" y="74"/>
                      </a:lnTo>
                      <a:lnTo>
                        <a:pt x="1660" y="73"/>
                      </a:lnTo>
                      <a:close/>
                      <a:moveTo>
                        <a:pt x="648" y="72"/>
                      </a:moveTo>
                      <a:lnTo>
                        <a:pt x="650" y="72"/>
                      </a:lnTo>
                      <a:lnTo>
                        <a:pt x="650" y="73"/>
                      </a:lnTo>
                      <a:lnTo>
                        <a:pt x="649" y="73"/>
                      </a:lnTo>
                      <a:lnTo>
                        <a:pt x="648" y="72"/>
                      </a:lnTo>
                      <a:close/>
                      <a:moveTo>
                        <a:pt x="877" y="70"/>
                      </a:moveTo>
                      <a:lnTo>
                        <a:pt x="877" y="72"/>
                      </a:lnTo>
                      <a:lnTo>
                        <a:pt x="877" y="72"/>
                      </a:lnTo>
                      <a:lnTo>
                        <a:pt x="878" y="72"/>
                      </a:lnTo>
                      <a:lnTo>
                        <a:pt x="878" y="73"/>
                      </a:lnTo>
                      <a:lnTo>
                        <a:pt x="878" y="74"/>
                      </a:lnTo>
                      <a:lnTo>
                        <a:pt x="878" y="74"/>
                      </a:lnTo>
                      <a:lnTo>
                        <a:pt x="878" y="74"/>
                      </a:lnTo>
                      <a:lnTo>
                        <a:pt x="878" y="75"/>
                      </a:lnTo>
                      <a:lnTo>
                        <a:pt x="873" y="75"/>
                      </a:lnTo>
                      <a:lnTo>
                        <a:pt x="873" y="74"/>
                      </a:lnTo>
                      <a:lnTo>
                        <a:pt x="871" y="72"/>
                      </a:lnTo>
                      <a:lnTo>
                        <a:pt x="873" y="72"/>
                      </a:lnTo>
                      <a:lnTo>
                        <a:pt x="874" y="72"/>
                      </a:lnTo>
                      <a:lnTo>
                        <a:pt x="877" y="70"/>
                      </a:lnTo>
                      <a:close/>
                      <a:moveTo>
                        <a:pt x="1670" y="69"/>
                      </a:moveTo>
                      <a:lnTo>
                        <a:pt x="1671" y="69"/>
                      </a:lnTo>
                      <a:lnTo>
                        <a:pt x="1671" y="70"/>
                      </a:lnTo>
                      <a:lnTo>
                        <a:pt x="1671" y="70"/>
                      </a:lnTo>
                      <a:lnTo>
                        <a:pt x="1671" y="72"/>
                      </a:lnTo>
                      <a:lnTo>
                        <a:pt x="1669" y="73"/>
                      </a:lnTo>
                      <a:lnTo>
                        <a:pt x="1667" y="74"/>
                      </a:lnTo>
                      <a:lnTo>
                        <a:pt x="1666" y="74"/>
                      </a:lnTo>
                      <a:lnTo>
                        <a:pt x="1666" y="74"/>
                      </a:lnTo>
                      <a:lnTo>
                        <a:pt x="1665" y="74"/>
                      </a:lnTo>
                      <a:lnTo>
                        <a:pt x="1665" y="73"/>
                      </a:lnTo>
                      <a:lnTo>
                        <a:pt x="1667" y="73"/>
                      </a:lnTo>
                      <a:lnTo>
                        <a:pt x="1669" y="70"/>
                      </a:lnTo>
                      <a:lnTo>
                        <a:pt x="1670" y="69"/>
                      </a:lnTo>
                      <a:close/>
                      <a:moveTo>
                        <a:pt x="45" y="69"/>
                      </a:moveTo>
                      <a:lnTo>
                        <a:pt x="47" y="69"/>
                      </a:lnTo>
                      <a:lnTo>
                        <a:pt x="47" y="69"/>
                      </a:lnTo>
                      <a:lnTo>
                        <a:pt x="47" y="69"/>
                      </a:lnTo>
                      <a:lnTo>
                        <a:pt x="47" y="69"/>
                      </a:lnTo>
                      <a:lnTo>
                        <a:pt x="45" y="69"/>
                      </a:lnTo>
                      <a:close/>
                      <a:moveTo>
                        <a:pt x="862" y="68"/>
                      </a:moveTo>
                      <a:lnTo>
                        <a:pt x="862" y="68"/>
                      </a:lnTo>
                      <a:lnTo>
                        <a:pt x="864" y="69"/>
                      </a:lnTo>
                      <a:lnTo>
                        <a:pt x="864" y="70"/>
                      </a:lnTo>
                      <a:lnTo>
                        <a:pt x="864" y="70"/>
                      </a:lnTo>
                      <a:lnTo>
                        <a:pt x="864" y="70"/>
                      </a:lnTo>
                      <a:lnTo>
                        <a:pt x="865" y="70"/>
                      </a:lnTo>
                      <a:lnTo>
                        <a:pt x="866" y="72"/>
                      </a:lnTo>
                      <a:lnTo>
                        <a:pt x="866" y="73"/>
                      </a:lnTo>
                      <a:lnTo>
                        <a:pt x="865" y="75"/>
                      </a:lnTo>
                      <a:lnTo>
                        <a:pt x="864" y="77"/>
                      </a:lnTo>
                      <a:lnTo>
                        <a:pt x="864" y="78"/>
                      </a:lnTo>
                      <a:lnTo>
                        <a:pt x="864" y="79"/>
                      </a:lnTo>
                      <a:lnTo>
                        <a:pt x="862" y="81"/>
                      </a:lnTo>
                      <a:lnTo>
                        <a:pt x="858" y="81"/>
                      </a:lnTo>
                      <a:lnTo>
                        <a:pt x="858" y="81"/>
                      </a:lnTo>
                      <a:lnTo>
                        <a:pt x="858" y="81"/>
                      </a:lnTo>
                      <a:lnTo>
                        <a:pt x="858" y="81"/>
                      </a:lnTo>
                      <a:lnTo>
                        <a:pt x="857" y="79"/>
                      </a:lnTo>
                      <a:lnTo>
                        <a:pt x="856" y="79"/>
                      </a:lnTo>
                      <a:lnTo>
                        <a:pt x="856" y="79"/>
                      </a:lnTo>
                      <a:lnTo>
                        <a:pt x="856" y="77"/>
                      </a:lnTo>
                      <a:lnTo>
                        <a:pt x="854" y="77"/>
                      </a:lnTo>
                      <a:lnTo>
                        <a:pt x="854" y="75"/>
                      </a:lnTo>
                      <a:lnTo>
                        <a:pt x="854" y="73"/>
                      </a:lnTo>
                      <a:lnTo>
                        <a:pt x="856" y="72"/>
                      </a:lnTo>
                      <a:lnTo>
                        <a:pt x="856" y="69"/>
                      </a:lnTo>
                      <a:lnTo>
                        <a:pt x="858" y="69"/>
                      </a:lnTo>
                      <a:lnTo>
                        <a:pt x="860" y="68"/>
                      </a:lnTo>
                      <a:lnTo>
                        <a:pt x="862" y="68"/>
                      </a:lnTo>
                      <a:close/>
                      <a:moveTo>
                        <a:pt x="644" y="68"/>
                      </a:moveTo>
                      <a:lnTo>
                        <a:pt x="645" y="68"/>
                      </a:lnTo>
                      <a:lnTo>
                        <a:pt x="646" y="72"/>
                      </a:lnTo>
                      <a:lnTo>
                        <a:pt x="645" y="72"/>
                      </a:lnTo>
                      <a:lnTo>
                        <a:pt x="645" y="70"/>
                      </a:lnTo>
                      <a:lnTo>
                        <a:pt x="644" y="69"/>
                      </a:lnTo>
                      <a:lnTo>
                        <a:pt x="644" y="68"/>
                      </a:lnTo>
                      <a:close/>
                      <a:moveTo>
                        <a:pt x="2051" y="66"/>
                      </a:moveTo>
                      <a:lnTo>
                        <a:pt x="2052" y="66"/>
                      </a:lnTo>
                      <a:lnTo>
                        <a:pt x="2052" y="66"/>
                      </a:lnTo>
                      <a:lnTo>
                        <a:pt x="2052" y="66"/>
                      </a:lnTo>
                      <a:lnTo>
                        <a:pt x="2052" y="68"/>
                      </a:lnTo>
                      <a:lnTo>
                        <a:pt x="2051" y="68"/>
                      </a:lnTo>
                      <a:lnTo>
                        <a:pt x="2051" y="68"/>
                      </a:lnTo>
                      <a:lnTo>
                        <a:pt x="2051" y="66"/>
                      </a:lnTo>
                      <a:close/>
                      <a:moveTo>
                        <a:pt x="1070" y="66"/>
                      </a:moveTo>
                      <a:lnTo>
                        <a:pt x="1072" y="66"/>
                      </a:lnTo>
                      <a:lnTo>
                        <a:pt x="1072" y="66"/>
                      </a:lnTo>
                      <a:lnTo>
                        <a:pt x="1072" y="66"/>
                      </a:lnTo>
                      <a:lnTo>
                        <a:pt x="1072" y="66"/>
                      </a:lnTo>
                      <a:lnTo>
                        <a:pt x="1070" y="66"/>
                      </a:lnTo>
                      <a:close/>
                      <a:moveTo>
                        <a:pt x="877" y="62"/>
                      </a:moveTo>
                      <a:lnTo>
                        <a:pt x="877" y="62"/>
                      </a:lnTo>
                      <a:lnTo>
                        <a:pt x="877" y="64"/>
                      </a:lnTo>
                      <a:lnTo>
                        <a:pt x="878" y="65"/>
                      </a:lnTo>
                      <a:lnTo>
                        <a:pt x="878" y="68"/>
                      </a:lnTo>
                      <a:lnTo>
                        <a:pt x="877" y="68"/>
                      </a:lnTo>
                      <a:lnTo>
                        <a:pt x="875" y="66"/>
                      </a:lnTo>
                      <a:lnTo>
                        <a:pt x="875" y="65"/>
                      </a:lnTo>
                      <a:lnTo>
                        <a:pt x="877" y="62"/>
                      </a:lnTo>
                      <a:close/>
                      <a:moveTo>
                        <a:pt x="1674" y="61"/>
                      </a:moveTo>
                      <a:lnTo>
                        <a:pt x="1674" y="65"/>
                      </a:lnTo>
                      <a:lnTo>
                        <a:pt x="1670" y="64"/>
                      </a:lnTo>
                      <a:lnTo>
                        <a:pt x="1670" y="64"/>
                      </a:lnTo>
                      <a:lnTo>
                        <a:pt x="1671" y="64"/>
                      </a:lnTo>
                      <a:lnTo>
                        <a:pt x="1673" y="62"/>
                      </a:lnTo>
                      <a:lnTo>
                        <a:pt x="1674" y="61"/>
                      </a:lnTo>
                      <a:close/>
                      <a:moveTo>
                        <a:pt x="602" y="61"/>
                      </a:moveTo>
                      <a:lnTo>
                        <a:pt x="602" y="62"/>
                      </a:lnTo>
                      <a:lnTo>
                        <a:pt x="602" y="62"/>
                      </a:lnTo>
                      <a:lnTo>
                        <a:pt x="602" y="65"/>
                      </a:lnTo>
                      <a:lnTo>
                        <a:pt x="601" y="65"/>
                      </a:lnTo>
                      <a:lnTo>
                        <a:pt x="599" y="65"/>
                      </a:lnTo>
                      <a:lnTo>
                        <a:pt x="597" y="64"/>
                      </a:lnTo>
                      <a:lnTo>
                        <a:pt x="595" y="62"/>
                      </a:lnTo>
                      <a:lnTo>
                        <a:pt x="598" y="62"/>
                      </a:lnTo>
                      <a:lnTo>
                        <a:pt x="599" y="62"/>
                      </a:lnTo>
                      <a:lnTo>
                        <a:pt x="601" y="62"/>
                      </a:lnTo>
                      <a:lnTo>
                        <a:pt x="602" y="61"/>
                      </a:lnTo>
                      <a:close/>
                      <a:moveTo>
                        <a:pt x="1679" y="60"/>
                      </a:moveTo>
                      <a:lnTo>
                        <a:pt x="1681" y="60"/>
                      </a:lnTo>
                      <a:lnTo>
                        <a:pt x="1681" y="64"/>
                      </a:lnTo>
                      <a:lnTo>
                        <a:pt x="1681" y="64"/>
                      </a:lnTo>
                      <a:lnTo>
                        <a:pt x="1681" y="64"/>
                      </a:lnTo>
                      <a:lnTo>
                        <a:pt x="1683" y="64"/>
                      </a:lnTo>
                      <a:lnTo>
                        <a:pt x="1683" y="62"/>
                      </a:lnTo>
                      <a:lnTo>
                        <a:pt x="1686" y="61"/>
                      </a:lnTo>
                      <a:lnTo>
                        <a:pt x="1686" y="62"/>
                      </a:lnTo>
                      <a:lnTo>
                        <a:pt x="1687" y="62"/>
                      </a:lnTo>
                      <a:lnTo>
                        <a:pt x="1687" y="64"/>
                      </a:lnTo>
                      <a:lnTo>
                        <a:pt x="1687" y="65"/>
                      </a:lnTo>
                      <a:lnTo>
                        <a:pt x="1686" y="66"/>
                      </a:lnTo>
                      <a:lnTo>
                        <a:pt x="1686" y="66"/>
                      </a:lnTo>
                      <a:lnTo>
                        <a:pt x="1686" y="68"/>
                      </a:lnTo>
                      <a:lnTo>
                        <a:pt x="1684" y="69"/>
                      </a:lnTo>
                      <a:lnTo>
                        <a:pt x="1683" y="69"/>
                      </a:lnTo>
                      <a:lnTo>
                        <a:pt x="1681" y="72"/>
                      </a:lnTo>
                      <a:lnTo>
                        <a:pt x="1681" y="72"/>
                      </a:lnTo>
                      <a:lnTo>
                        <a:pt x="1679" y="72"/>
                      </a:lnTo>
                      <a:lnTo>
                        <a:pt x="1679" y="70"/>
                      </a:lnTo>
                      <a:lnTo>
                        <a:pt x="1678" y="70"/>
                      </a:lnTo>
                      <a:lnTo>
                        <a:pt x="1678" y="73"/>
                      </a:lnTo>
                      <a:lnTo>
                        <a:pt x="1677" y="73"/>
                      </a:lnTo>
                      <a:lnTo>
                        <a:pt x="1677" y="70"/>
                      </a:lnTo>
                      <a:lnTo>
                        <a:pt x="1675" y="70"/>
                      </a:lnTo>
                      <a:lnTo>
                        <a:pt x="1674" y="70"/>
                      </a:lnTo>
                      <a:lnTo>
                        <a:pt x="1673" y="72"/>
                      </a:lnTo>
                      <a:lnTo>
                        <a:pt x="1673" y="69"/>
                      </a:lnTo>
                      <a:lnTo>
                        <a:pt x="1674" y="69"/>
                      </a:lnTo>
                      <a:lnTo>
                        <a:pt x="1674" y="66"/>
                      </a:lnTo>
                      <a:lnTo>
                        <a:pt x="1677" y="66"/>
                      </a:lnTo>
                      <a:lnTo>
                        <a:pt x="1679" y="60"/>
                      </a:lnTo>
                      <a:close/>
                      <a:moveTo>
                        <a:pt x="827" y="60"/>
                      </a:moveTo>
                      <a:lnTo>
                        <a:pt x="828" y="60"/>
                      </a:lnTo>
                      <a:lnTo>
                        <a:pt x="831" y="60"/>
                      </a:lnTo>
                      <a:lnTo>
                        <a:pt x="832" y="61"/>
                      </a:lnTo>
                      <a:lnTo>
                        <a:pt x="832" y="62"/>
                      </a:lnTo>
                      <a:lnTo>
                        <a:pt x="831" y="62"/>
                      </a:lnTo>
                      <a:lnTo>
                        <a:pt x="830" y="62"/>
                      </a:lnTo>
                      <a:lnTo>
                        <a:pt x="828" y="62"/>
                      </a:lnTo>
                      <a:lnTo>
                        <a:pt x="827" y="62"/>
                      </a:lnTo>
                      <a:lnTo>
                        <a:pt x="827" y="60"/>
                      </a:lnTo>
                      <a:close/>
                      <a:moveTo>
                        <a:pt x="628" y="57"/>
                      </a:moveTo>
                      <a:lnTo>
                        <a:pt x="628" y="58"/>
                      </a:lnTo>
                      <a:lnTo>
                        <a:pt x="629" y="58"/>
                      </a:lnTo>
                      <a:lnTo>
                        <a:pt x="629" y="58"/>
                      </a:lnTo>
                      <a:lnTo>
                        <a:pt x="629" y="60"/>
                      </a:lnTo>
                      <a:lnTo>
                        <a:pt x="628" y="60"/>
                      </a:lnTo>
                      <a:lnTo>
                        <a:pt x="627" y="61"/>
                      </a:lnTo>
                      <a:lnTo>
                        <a:pt x="625" y="61"/>
                      </a:lnTo>
                      <a:lnTo>
                        <a:pt x="625" y="61"/>
                      </a:lnTo>
                      <a:lnTo>
                        <a:pt x="624" y="61"/>
                      </a:lnTo>
                      <a:lnTo>
                        <a:pt x="624" y="58"/>
                      </a:lnTo>
                      <a:lnTo>
                        <a:pt x="627" y="58"/>
                      </a:lnTo>
                      <a:lnTo>
                        <a:pt x="627" y="58"/>
                      </a:lnTo>
                      <a:lnTo>
                        <a:pt x="628" y="57"/>
                      </a:lnTo>
                      <a:close/>
                      <a:moveTo>
                        <a:pt x="1686" y="56"/>
                      </a:moveTo>
                      <a:lnTo>
                        <a:pt x="1686" y="56"/>
                      </a:lnTo>
                      <a:lnTo>
                        <a:pt x="1686" y="57"/>
                      </a:lnTo>
                      <a:lnTo>
                        <a:pt x="1686" y="58"/>
                      </a:lnTo>
                      <a:lnTo>
                        <a:pt x="1684" y="58"/>
                      </a:lnTo>
                      <a:lnTo>
                        <a:pt x="1686" y="56"/>
                      </a:lnTo>
                      <a:close/>
                      <a:moveTo>
                        <a:pt x="1687" y="55"/>
                      </a:moveTo>
                      <a:lnTo>
                        <a:pt x="1687" y="55"/>
                      </a:lnTo>
                      <a:lnTo>
                        <a:pt x="1687" y="55"/>
                      </a:lnTo>
                      <a:lnTo>
                        <a:pt x="1687" y="56"/>
                      </a:lnTo>
                      <a:lnTo>
                        <a:pt x="1686" y="56"/>
                      </a:lnTo>
                      <a:lnTo>
                        <a:pt x="1687" y="55"/>
                      </a:lnTo>
                      <a:close/>
                      <a:moveTo>
                        <a:pt x="640" y="55"/>
                      </a:moveTo>
                      <a:lnTo>
                        <a:pt x="641" y="55"/>
                      </a:lnTo>
                      <a:lnTo>
                        <a:pt x="641" y="57"/>
                      </a:lnTo>
                      <a:lnTo>
                        <a:pt x="638" y="57"/>
                      </a:lnTo>
                      <a:lnTo>
                        <a:pt x="638" y="57"/>
                      </a:lnTo>
                      <a:lnTo>
                        <a:pt x="637" y="57"/>
                      </a:lnTo>
                      <a:lnTo>
                        <a:pt x="637" y="57"/>
                      </a:lnTo>
                      <a:lnTo>
                        <a:pt x="636" y="57"/>
                      </a:lnTo>
                      <a:lnTo>
                        <a:pt x="636" y="55"/>
                      </a:lnTo>
                      <a:lnTo>
                        <a:pt x="640" y="56"/>
                      </a:lnTo>
                      <a:lnTo>
                        <a:pt x="640" y="55"/>
                      </a:lnTo>
                      <a:close/>
                      <a:moveTo>
                        <a:pt x="2971" y="53"/>
                      </a:moveTo>
                      <a:lnTo>
                        <a:pt x="2973" y="53"/>
                      </a:lnTo>
                      <a:lnTo>
                        <a:pt x="2973" y="53"/>
                      </a:lnTo>
                      <a:lnTo>
                        <a:pt x="2973" y="55"/>
                      </a:lnTo>
                      <a:lnTo>
                        <a:pt x="2973" y="55"/>
                      </a:lnTo>
                      <a:lnTo>
                        <a:pt x="2973" y="55"/>
                      </a:lnTo>
                      <a:lnTo>
                        <a:pt x="2971" y="55"/>
                      </a:lnTo>
                      <a:lnTo>
                        <a:pt x="2971" y="53"/>
                      </a:lnTo>
                      <a:close/>
                      <a:moveTo>
                        <a:pt x="1976" y="51"/>
                      </a:moveTo>
                      <a:lnTo>
                        <a:pt x="1978" y="51"/>
                      </a:lnTo>
                      <a:lnTo>
                        <a:pt x="1979" y="51"/>
                      </a:lnTo>
                      <a:lnTo>
                        <a:pt x="1980" y="51"/>
                      </a:lnTo>
                      <a:lnTo>
                        <a:pt x="1980" y="52"/>
                      </a:lnTo>
                      <a:lnTo>
                        <a:pt x="1982" y="52"/>
                      </a:lnTo>
                      <a:lnTo>
                        <a:pt x="1983" y="53"/>
                      </a:lnTo>
                      <a:lnTo>
                        <a:pt x="1983" y="55"/>
                      </a:lnTo>
                      <a:lnTo>
                        <a:pt x="1983" y="56"/>
                      </a:lnTo>
                      <a:lnTo>
                        <a:pt x="1982" y="56"/>
                      </a:lnTo>
                      <a:lnTo>
                        <a:pt x="1982" y="58"/>
                      </a:lnTo>
                      <a:lnTo>
                        <a:pt x="1980" y="60"/>
                      </a:lnTo>
                      <a:lnTo>
                        <a:pt x="1979" y="60"/>
                      </a:lnTo>
                      <a:lnTo>
                        <a:pt x="1979" y="61"/>
                      </a:lnTo>
                      <a:lnTo>
                        <a:pt x="1979" y="61"/>
                      </a:lnTo>
                      <a:lnTo>
                        <a:pt x="1979" y="62"/>
                      </a:lnTo>
                      <a:lnTo>
                        <a:pt x="1976" y="62"/>
                      </a:lnTo>
                      <a:lnTo>
                        <a:pt x="1975" y="61"/>
                      </a:lnTo>
                      <a:lnTo>
                        <a:pt x="1974" y="61"/>
                      </a:lnTo>
                      <a:lnTo>
                        <a:pt x="1974" y="60"/>
                      </a:lnTo>
                      <a:lnTo>
                        <a:pt x="1972" y="58"/>
                      </a:lnTo>
                      <a:lnTo>
                        <a:pt x="1972" y="57"/>
                      </a:lnTo>
                      <a:lnTo>
                        <a:pt x="1971" y="57"/>
                      </a:lnTo>
                      <a:lnTo>
                        <a:pt x="1972" y="52"/>
                      </a:lnTo>
                      <a:lnTo>
                        <a:pt x="1974" y="52"/>
                      </a:lnTo>
                      <a:lnTo>
                        <a:pt x="1974" y="52"/>
                      </a:lnTo>
                      <a:lnTo>
                        <a:pt x="1975" y="51"/>
                      </a:lnTo>
                      <a:lnTo>
                        <a:pt x="1975" y="51"/>
                      </a:lnTo>
                      <a:lnTo>
                        <a:pt x="1976" y="51"/>
                      </a:lnTo>
                      <a:close/>
                      <a:moveTo>
                        <a:pt x="834" y="49"/>
                      </a:moveTo>
                      <a:lnTo>
                        <a:pt x="835" y="52"/>
                      </a:lnTo>
                      <a:lnTo>
                        <a:pt x="834" y="52"/>
                      </a:lnTo>
                      <a:lnTo>
                        <a:pt x="834" y="52"/>
                      </a:lnTo>
                      <a:lnTo>
                        <a:pt x="834" y="51"/>
                      </a:lnTo>
                      <a:lnTo>
                        <a:pt x="832" y="51"/>
                      </a:lnTo>
                      <a:lnTo>
                        <a:pt x="834" y="51"/>
                      </a:lnTo>
                      <a:lnTo>
                        <a:pt x="834" y="51"/>
                      </a:lnTo>
                      <a:lnTo>
                        <a:pt x="834" y="49"/>
                      </a:lnTo>
                      <a:close/>
                      <a:moveTo>
                        <a:pt x="635" y="49"/>
                      </a:moveTo>
                      <a:lnTo>
                        <a:pt x="636" y="51"/>
                      </a:lnTo>
                      <a:lnTo>
                        <a:pt x="636" y="51"/>
                      </a:lnTo>
                      <a:lnTo>
                        <a:pt x="637" y="52"/>
                      </a:lnTo>
                      <a:lnTo>
                        <a:pt x="636" y="52"/>
                      </a:lnTo>
                      <a:lnTo>
                        <a:pt x="635" y="51"/>
                      </a:lnTo>
                      <a:lnTo>
                        <a:pt x="635" y="49"/>
                      </a:lnTo>
                      <a:close/>
                      <a:moveTo>
                        <a:pt x="367" y="49"/>
                      </a:moveTo>
                      <a:lnTo>
                        <a:pt x="367" y="49"/>
                      </a:lnTo>
                      <a:lnTo>
                        <a:pt x="367" y="51"/>
                      </a:lnTo>
                      <a:lnTo>
                        <a:pt x="367" y="51"/>
                      </a:lnTo>
                      <a:lnTo>
                        <a:pt x="367" y="49"/>
                      </a:lnTo>
                      <a:close/>
                      <a:moveTo>
                        <a:pt x="1698" y="48"/>
                      </a:moveTo>
                      <a:lnTo>
                        <a:pt x="1698" y="49"/>
                      </a:lnTo>
                      <a:lnTo>
                        <a:pt x="1698" y="51"/>
                      </a:lnTo>
                      <a:lnTo>
                        <a:pt x="1698" y="53"/>
                      </a:lnTo>
                      <a:lnTo>
                        <a:pt x="1698" y="55"/>
                      </a:lnTo>
                      <a:lnTo>
                        <a:pt x="1698" y="56"/>
                      </a:lnTo>
                      <a:lnTo>
                        <a:pt x="1696" y="57"/>
                      </a:lnTo>
                      <a:lnTo>
                        <a:pt x="1695" y="57"/>
                      </a:lnTo>
                      <a:lnTo>
                        <a:pt x="1695" y="58"/>
                      </a:lnTo>
                      <a:lnTo>
                        <a:pt x="1695" y="58"/>
                      </a:lnTo>
                      <a:lnTo>
                        <a:pt x="1694" y="58"/>
                      </a:lnTo>
                      <a:lnTo>
                        <a:pt x="1692" y="57"/>
                      </a:lnTo>
                      <a:lnTo>
                        <a:pt x="1692" y="58"/>
                      </a:lnTo>
                      <a:lnTo>
                        <a:pt x="1691" y="60"/>
                      </a:lnTo>
                      <a:lnTo>
                        <a:pt x="1690" y="60"/>
                      </a:lnTo>
                      <a:lnTo>
                        <a:pt x="1690" y="57"/>
                      </a:lnTo>
                      <a:lnTo>
                        <a:pt x="1691" y="57"/>
                      </a:lnTo>
                      <a:lnTo>
                        <a:pt x="1691" y="57"/>
                      </a:lnTo>
                      <a:lnTo>
                        <a:pt x="1690" y="57"/>
                      </a:lnTo>
                      <a:lnTo>
                        <a:pt x="1690" y="56"/>
                      </a:lnTo>
                      <a:lnTo>
                        <a:pt x="1691" y="53"/>
                      </a:lnTo>
                      <a:lnTo>
                        <a:pt x="1692" y="52"/>
                      </a:lnTo>
                      <a:lnTo>
                        <a:pt x="1694" y="51"/>
                      </a:lnTo>
                      <a:lnTo>
                        <a:pt x="1694" y="51"/>
                      </a:lnTo>
                      <a:lnTo>
                        <a:pt x="1695" y="51"/>
                      </a:lnTo>
                      <a:lnTo>
                        <a:pt x="1696" y="49"/>
                      </a:lnTo>
                      <a:lnTo>
                        <a:pt x="1696" y="49"/>
                      </a:lnTo>
                      <a:lnTo>
                        <a:pt x="1698" y="48"/>
                      </a:lnTo>
                      <a:close/>
                      <a:moveTo>
                        <a:pt x="860" y="48"/>
                      </a:moveTo>
                      <a:lnTo>
                        <a:pt x="860" y="51"/>
                      </a:lnTo>
                      <a:lnTo>
                        <a:pt x="858" y="51"/>
                      </a:lnTo>
                      <a:lnTo>
                        <a:pt x="858" y="51"/>
                      </a:lnTo>
                      <a:lnTo>
                        <a:pt x="856" y="51"/>
                      </a:lnTo>
                      <a:lnTo>
                        <a:pt x="856" y="49"/>
                      </a:lnTo>
                      <a:lnTo>
                        <a:pt x="857" y="49"/>
                      </a:lnTo>
                      <a:lnTo>
                        <a:pt x="857" y="49"/>
                      </a:lnTo>
                      <a:lnTo>
                        <a:pt x="860" y="48"/>
                      </a:lnTo>
                      <a:close/>
                      <a:moveTo>
                        <a:pt x="2970" y="48"/>
                      </a:moveTo>
                      <a:lnTo>
                        <a:pt x="2971" y="48"/>
                      </a:lnTo>
                      <a:lnTo>
                        <a:pt x="2971" y="48"/>
                      </a:lnTo>
                      <a:lnTo>
                        <a:pt x="2971" y="49"/>
                      </a:lnTo>
                      <a:lnTo>
                        <a:pt x="2970" y="49"/>
                      </a:lnTo>
                      <a:lnTo>
                        <a:pt x="2970" y="48"/>
                      </a:lnTo>
                      <a:close/>
                      <a:moveTo>
                        <a:pt x="837" y="45"/>
                      </a:moveTo>
                      <a:lnTo>
                        <a:pt x="840" y="45"/>
                      </a:lnTo>
                      <a:lnTo>
                        <a:pt x="839" y="48"/>
                      </a:lnTo>
                      <a:lnTo>
                        <a:pt x="839" y="49"/>
                      </a:lnTo>
                      <a:lnTo>
                        <a:pt x="837" y="49"/>
                      </a:lnTo>
                      <a:lnTo>
                        <a:pt x="837" y="48"/>
                      </a:lnTo>
                      <a:lnTo>
                        <a:pt x="836" y="48"/>
                      </a:lnTo>
                      <a:lnTo>
                        <a:pt x="837" y="45"/>
                      </a:lnTo>
                      <a:close/>
                      <a:moveTo>
                        <a:pt x="819" y="45"/>
                      </a:moveTo>
                      <a:lnTo>
                        <a:pt x="819" y="45"/>
                      </a:lnTo>
                      <a:lnTo>
                        <a:pt x="819" y="45"/>
                      </a:lnTo>
                      <a:lnTo>
                        <a:pt x="819" y="47"/>
                      </a:lnTo>
                      <a:lnTo>
                        <a:pt x="819" y="47"/>
                      </a:lnTo>
                      <a:lnTo>
                        <a:pt x="819" y="45"/>
                      </a:lnTo>
                      <a:close/>
                      <a:moveTo>
                        <a:pt x="834" y="41"/>
                      </a:moveTo>
                      <a:lnTo>
                        <a:pt x="834" y="44"/>
                      </a:lnTo>
                      <a:lnTo>
                        <a:pt x="834" y="44"/>
                      </a:lnTo>
                      <a:lnTo>
                        <a:pt x="832" y="45"/>
                      </a:lnTo>
                      <a:lnTo>
                        <a:pt x="832" y="47"/>
                      </a:lnTo>
                      <a:lnTo>
                        <a:pt x="830" y="48"/>
                      </a:lnTo>
                      <a:lnTo>
                        <a:pt x="828" y="48"/>
                      </a:lnTo>
                      <a:lnTo>
                        <a:pt x="826" y="49"/>
                      </a:lnTo>
                      <a:lnTo>
                        <a:pt x="826" y="48"/>
                      </a:lnTo>
                      <a:lnTo>
                        <a:pt x="824" y="47"/>
                      </a:lnTo>
                      <a:lnTo>
                        <a:pt x="823" y="47"/>
                      </a:lnTo>
                      <a:lnTo>
                        <a:pt x="823" y="48"/>
                      </a:lnTo>
                      <a:lnTo>
                        <a:pt x="823" y="48"/>
                      </a:lnTo>
                      <a:lnTo>
                        <a:pt x="822" y="48"/>
                      </a:lnTo>
                      <a:lnTo>
                        <a:pt x="822" y="47"/>
                      </a:lnTo>
                      <a:lnTo>
                        <a:pt x="820" y="47"/>
                      </a:lnTo>
                      <a:lnTo>
                        <a:pt x="820" y="44"/>
                      </a:lnTo>
                      <a:lnTo>
                        <a:pt x="827" y="44"/>
                      </a:lnTo>
                      <a:lnTo>
                        <a:pt x="827" y="44"/>
                      </a:lnTo>
                      <a:lnTo>
                        <a:pt x="828" y="44"/>
                      </a:lnTo>
                      <a:lnTo>
                        <a:pt x="830" y="43"/>
                      </a:lnTo>
                      <a:lnTo>
                        <a:pt x="834" y="41"/>
                      </a:lnTo>
                      <a:close/>
                      <a:moveTo>
                        <a:pt x="663" y="41"/>
                      </a:moveTo>
                      <a:lnTo>
                        <a:pt x="663" y="44"/>
                      </a:lnTo>
                      <a:lnTo>
                        <a:pt x="665" y="44"/>
                      </a:lnTo>
                      <a:lnTo>
                        <a:pt x="665" y="44"/>
                      </a:lnTo>
                      <a:lnTo>
                        <a:pt x="666" y="43"/>
                      </a:lnTo>
                      <a:lnTo>
                        <a:pt x="667" y="43"/>
                      </a:lnTo>
                      <a:lnTo>
                        <a:pt x="667" y="44"/>
                      </a:lnTo>
                      <a:lnTo>
                        <a:pt x="673" y="44"/>
                      </a:lnTo>
                      <a:lnTo>
                        <a:pt x="673" y="45"/>
                      </a:lnTo>
                      <a:lnTo>
                        <a:pt x="674" y="45"/>
                      </a:lnTo>
                      <a:lnTo>
                        <a:pt x="674" y="47"/>
                      </a:lnTo>
                      <a:lnTo>
                        <a:pt x="675" y="48"/>
                      </a:lnTo>
                      <a:lnTo>
                        <a:pt x="678" y="49"/>
                      </a:lnTo>
                      <a:lnTo>
                        <a:pt x="678" y="49"/>
                      </a:lnTo>
                      <a:lnTo>
                        <a:pt x="679" y="51"/>
                      </a:lnTo>
                      <a:lnTo>
                        <a:pt x="679" y="58"/>
                      </a:lnTo>
                      <a:lnTo>
                        <a:pt x="680" y="58"/>
                      </a:lnTo>
                      <a:lnTo>
                        <a:pt x="680" y="58"/>
                      </a:lnTo>
                      <a:lnTo>
                        <a:pt x="683" y="58"/>
                      </a:lnTo>
                      <a:lnTo>
                        <a:pt x="683" y="60"/>
                      </a:lnTo>
                      <a:lnTo>
                        <a:pt x="676" y="61"/>
                      </a:lnTo>
                      <a:lnTo>
                        <a:pt x="676" y="62"/>
                      </a:lnTo>
                      <a:lnTo>
                        <a:pt x="673" y="62"/>
                      </a:lnTo>
                      <a:lnTo>
                        <a:pt x="671" y="62"/>
                      </a:lnTo>
                      <a:lnTo>
                        <a:pt x="669" y="61"/>
                      </a:lnTo>
                      <a:lnTo>
                        <a:pt x="670" y="64"/>
                      </a:lnTo>
                      <a:lnTo>
                        <a:pt x="670" y="64"/>
                      </a:lnTo>
                      <a:lnTo>
                        <a:pt x="669" y="64"/>
                      </a:lnTo>
                      <a:lnTo>
                        <a:pt x="669" y="65"/>
                      </a:lnTo>
                      <a:lnTo>
                        <a:pt x="666" y="65"/>
                      </a:lnTo>
                      <a:lnTo>
                        <a:pt x="666" y="65"/>
                      </a:lnTo>
                      <a:lnTo>
                        <a:pt x="666" y="65"/>
                      </a:lnTo>
                      <a:lnTo>
                        <a:pt x="665" y="65"/>
                      </a:lnTo>
                      <a:lnTo>
                        <a:pt x="665" y="65"/>
                      </a:lnTo>
                      <a:lnTo>
                        <a:pt x="663" y="65"/>
                      </a:lnTo>
                      <a:lnTo>
                        <a:pt x="663" y="64"/>
                      </a:lnTo>
                      <a:lnTo>
                        <a:pt x="662" y="62"/>
                      </a:lnTo>
                      <a:lnTo>
                        <a:pt x="661" y="61"/>
                      </a:lnTo>
                      <a:lnTo>
                        <a:pt x="659" y="61"/>
                      </a:lnTo>
                      <a:lnTo>
                        <a:pt x="659" y="61"/>
                      </a:lnTo>
                      <a:lnTo>
                        <a:pt x="659" y="61"/>
                      </a:lnTo>
                      <a:lnTo>
                        <a:pt x="658" y="61"/>
                      </a:lnTo>
                      <a:lnTo>
                        <a:pt x="658" y="60"/>
                      </a:lnTo>
                      <a:lnTo>
                        <a:pt x="659" y="60"/>
                      </a:lnTo>
                      <a:lnTo>
                        <a:pt x="659" y="57"/>
                      </a:lnTo>
                      <a:lnTo>
                        <a:pt x="657" y="57"/>
                      </a:lnTo>
                      <a:lnTo>
                        <a:pt x="657" y="57"/>
                      </a:lnTo>
                      <a:lnTo>
                        <a:pt x="655" y="57"/>
                      </a:lnTo>
                      <a:lnTo>
                        <a:pt x="655" y="60"/>
                      </a:lnTo>
                      <a:lnTo>
                        <a:pt x="655" y="60"/>
                      </a:lnTo>
                      <a:lnTo>
                        <a:pt x="655" y="60"/>
                      </a:lnTo>
                      <a:lnTo>
                        <a:pt x="655" y="60"/>
                      </a:lnTo>
                      <a:lnTo>
                        <a:pt x="655" y="60"/>
                      </a:lnTo>
                      <a:lnTo>
                        <a:pt x="653" y="60"/>
                      </a:lnTo>
                      <a:lnTo>
                        <a:pt x="653" y="58"/>
                      </a:lnTo>
                      <a:lnTo>
                        <a:pt x="653" y="58"/>
                      </a:lnTo>
                      <a:lnTo>
                        <a:pt x="653" y="57"/>
                      </a:lnTo>
                      <a:lnTo>
                        <a:pt x="652" y="57"/>
                      </a:lnTo>
                      <a:lnTo>
                        <a:pt x="652" y="57"/>
                      </a:lnTo>
                      <a:lnTo>
                        <a:pt x="652" y="58"/>
                      </a:lnTo>
                      <a:lnTo>
                        <a:pt x="650" y="58"/>
                      </a:lnTo>
                      <a:lnTo>
                        <a:pt x="649" y="57"/>
                      </a:lnTo>
                      <a:lnTo>
                        <a:pt x="649" y="56"/>
                      </a:lnTo>
                      <a:lnTo>
                        <a:pt x="649" y="55"/>
                      </a:lnTo>
                      <a:lnTo>
                        <a:pt x="652" y="55"/>
                      </a:lnTo>
                      <a:lnTo>
                        <a:pt x="653" y="53"/>
                      </a:lnTo>
                      <a:lnTo>
                        <a:pt x="654" y="52"/>
                      </a:lnTo>
                      <a:lnTo>
                        <a:pt x="654" y="51"/>
                      </a:lnTo>
                      <a:lnTo>
                        <a:pt x="655" y="48"/>
                      </a:lnTo>
                      <a:lnTo>
                        <a:pt x="655" y="45"/>
                      </a:lnTo>
                      <a:lnTo>
                        <a:pt x="658" y="45"/>
                      </a:lnTo>
                      <a:lnTo>
                        <a:pt x="658" y="47"/>
                      </a:lnTo>
                      <a:lnTo>
                        <a:pt x="659" y="47"/>
                      </a:lnTo>
                      <a:lnTo>
                        <a:pt x="659" y="43"/>
                      </a:lnTo>
                      <a:lnTo>
                        <a:pt x="661" y="43"/>
                      </a:lnTo>
                      <a:lnTo>
                        <a:pt x="662" y="43"/>
                      </a:lnTo>
                      <a:lnTo>
                        <a:pt x="663" y="41"/>
                      </a:lnTo>
                      <a:close/>
                      <a:moveTo>
                        <a:pt x="1705" y="41"/>
                      </a:moveTo>
                      <a:lnTo>
                        <a:pt x="1705" y="41"/>
                      </a:lnTo>
                      <a:lnTo>
                        <a:pt x="1707" y="41"/>
                      </a:lnTo>
                      <a:lnTo>
                        <a:pt x="1705" y="45"/>
                      </a:lnTo>
                      <a:lnTo>
                        <a:pt x="1705" y="45"/>
                      </a:lnTo>
                      <a:lnTo>
                        <a:pt x="1705" y="45"/>
                      </a:lnTo>
                      <a:lnTo>
                        <a:pt x="1704" y="45"/>
                      </a:lnTo>
                      <a:lnTo>
                        <a:pt x="1704" y="47"/>
                      </a:lnTo>
                      <a:lnTo>
                        <a:pt x="1703" y="47"/>
                      </a:lnTo>
                      <a:lnTo>
                        <a:pt x="1700" y="47"/>
                      </a:lnTo>
                      <a:lnTo>
                        <a:pt x="1700" y="45"/>
                      </a:lnTo>
                      <a:lnTo>
                        <a:pt x="1700" y="44"/>
                      </a:lnTo>
                      <a:lnTo>
                        <a:pt x="1700" y="44"/>
                      </a:lnTo>
                      <a:lnTo>
                        <a:pt x="1700" y="41"/>
                      </a:lnTo>
                      <a:lnTo>
                        <a:pt x="1705" y="41"/>
                      </a:lnTo>
                      <a:close/>
                      <a:moveTo>
                        <a:pt x="915" y="41"/>
                      </a:moveTo>
                      <a:lnTo>
                        <a:pt x="913" y="43"/>
                      </a:lnTo>
                      <a:lnTo>
                        <a:pt x="919" y="43"/>
                      </a:lnTo>
                      <a:lnTo>
                        <a:pt x="919" y="43"/>
                      </a:lnTo>
                      <a:lnTo>
                        <a:pt x="921" y="43"/>
                      </a:lnTo>
                      <a:lnTo>
                        <a:pt x="921" y="43"/>
                      </a:lnTo>
                      <a:lnTo>
                        <a:pt x="921" y="43"/>
                      </a:lnTo>
                      <a:lnTo>
                        <a:pt x="920" y="41"/>
                      </a:lnTo>
                      <a:lnTo>
                        <a:pt x="915" y="41"/>
                      </a:lnTo>
                      <a:close/>
                      <a:moveTo>
                        <a:pt x="720" y="40"/>
                      </a:moveTo>
                      <a:lnTo>
                        <a:pt x="720" y="41"/>
                      </a:lnTo>
                      <a:lnTo>
                        <a:pt x="720" y="41"/>
                      </a:lnTo>
                      <a:lnTo>
                        <a:pt x="720" y="41"/>
                      </a:lnTo>
                      <a:lnTo>
                        <a:pt x="720" y="41"/>
                      </a:lnTo>
                      <a:lnTo>
                        <a:pt x="720" y="40"/>
                      </a:lnTo>
                      <a:close/>
                      <a:moveTo>
                        <a:pt x="3041" y="40"/>
                      </a:moveTo>
                      <a:lnTo>
                        <a:pt x="3043" y="41"/>
                      </a:lnTo>
                      <a:lnTo>
                        <a:pt x="3045" y="43"/>
                      </a:lnTo>
                      <a:lnTo>
                        <a:pt x="3047" y="44"/>
                      </a:lnTo>
                      <a:lnTo>
                        <a:pt x="3047" y="45"/>
                      </a:lnTo>
                      <a:lnTo>
                        <a:pt x="3047" y="45"/>
                      </a:lnTo>
                      <a:lnTo>
                        <a:pt x="3047" y="45"/>
                      </a:lnTo>
                      <a:lnTo>
                        <a:pt x="3047" y="45"/>
                      </a:lnTo>
                      <a:lnTo>
                        <a:pt x="3047" y="45"/>
                      </a:lnTo>
                      <a:lnTo>
                        <a:pt x="3046" y="47"/>
                      </a:lnTo>
                      <a:lnTo>
                        <a:pt x="3045" y="47"/>
                      </a:lnTo>
                      <a:lnTo>
                        <a:pt x="3043" y="47"/>
                      </a:lnTo>
                      <a:lnTo>
                        <a:pt x="3043" y="47"/>
                      </a:lnTo>
                      <a:lnTo>
                        <a:pt x="3043" y="47"/>
                      </a:lnTo>
                      <a:lnTo>
                        <a:pt x="3042" y="47"/>
                      </a:lnTo>
                      <a:lnTo>
                        <a:pt x="3041" y="47"/>
                      </a:lnTo>
                      <a:lnTo>
                        <a:pt x="3039" y="45"/>
                      </a:lnTo>
                      <a:lnTo>
                        <a:pt x="3038" y="44"/>
                      </a:lnTo>
                      <a:lnTo>
                        <a:pt x="3038" y="43"/>
                      </a:lnTo>
                      <a:lnTo>
                        <a:pt x="3038" y="43"/>
                      </a:lnTo>
                      <a:lnTo>
                        <a:pt x="3038" y="43"/>
                      </a:lnTo>
                      <a:lnTo>
                        <a:pt x="3038" y="41"/>
                      </a:lnTo>
                      <a:lnTo>
                        <a:pt x="3041" y="40"/>
                      </a:lnTo>
                      <a:close/>
                      <a:moveTo>
                        <a:pt x="760" y="39"/>
                      </a:moveTo>
                      <a:lnTo>
                        <a:pt x="762" y="39"/>
                      </a:lnTo>
                      <a:lnTo>
                        <a:pt x="762" y="40"/>
                      </a:lnTo>
                      <a:lnTo>
                        <a:pt x="762" y="40"/>
                      </a:lnTo>
                      <a:lnTo>
                        <a:pt x="762" y="40"/>
                      </a:lnTo>
                      <a:lnTo>
                        <a:pt x="763" y="40"/>
                      </a:lnTo>
                      <a:lnTo>
                        <a:pt x="763" y="41"/>
                      </a:lnTo>
                      <a:lnTo>
                        <a:pt x="763" y="41"/>
                      </a:lnTo>
                      <a:lnTo>
                        <a:pt x="765" y="44"/>
                      </a:lnTo>
                      <a:lnTo>
                        <a:pt x="768" y="45"/>
                      </a:lnTo>
                      <a:lnTo>
                        <a:pt x="768" y="47"/>
                      </a:lnTo>
                      <a:lnTo>
                        <a:pt x="763" y="47"/>
                      </a:lnTo>
                      <a:lnTo>
                        <a:pt x="763" y="45"/>
                      </a:lnTo>
                      <a:lnTo>
                        <a:pt x="762" y="44"/>
                      </a:lnTo>
                      <a:lnTo>
                        <a:pt x="762" y="43"/>
                      </a:lnTo>
                      <a:lnTo>
                        <a:pt x="762" y="40"/>
                      </a:lnTo>
                      <a:lnTo>
                        <a:pt x="760" y="40"/>
                      </a:lnTo>
                      <a:lnTo>
                        <a:pt x="760" y="39"/>
                      </a:lnTo>
                      <a:close/>
                      <a:moveTo>
                        <a:pt x="2060" y="37"/>
                      </a:moveTo>
                      <a:lnTo>
                        <a:pt x="2064" y="37"/>
                      </a:lnTo>
                      <a:lnTo>
                        <a:pt x="2067" y="40"/>
                      </a:lnTo>
                      <a:lnTo>
                        <a:pt x="2071" y="43"/>
                      </a:lnTo>
                      <a:lnTo>
                        <a:pt x="2072" y="43"/>
                      </a:lnTo>
                      <a:lnTo>
                        <a:pt x="2072" y="44"/>
                      </a:lnTo>
                      <a:lnTo>
                        <a:pt x="2073" y="44"/>
                      </a:lnTo>
                      <a:lnTo>
                        <a:pt x="2075" y="45"/>
                      </a:lnTo>
                      <a:lnTo>
                        <a:pt x="2076" y="45"/>
                      </a:lnTo>
                      <a:lnTo>
                        <a:pt x="2077" y="47"/>
                      </a:lnTo>
                      <a:lnTo>
                        <a:pt x="2077" y="47"/>
                      </a:lnTo>
                      <a:lnTo>
                        <a:pt x="2078" y="48"/>
                      </a:lnTo>
                      <a:lnTo>
                        <a:pt x="2078" y="49"/>
                      </a:lnTo>
                      <a:lnTo>
                        <a:pt x="2077" y="49"/>
                      </a:lnTo>
                      <a:lnTo>
                        <a:pt x="2077" y="51"/>
                      </a:lnTo>
                      <a:lnTo>
                        <a:pt x="2076" y="51"/>
                      </a:lnTo>
                      <a:lnTo>
                        <a:pt x="2075" y="51"/>
                      </a:lnTo>
                      <a:lnTo>
                        <a:pt x="2075" y="49"/>
                      </a:lnTo>
                      <a:lnTo>
                        <a:pt x="2069" y="49"/>
                      </a:lnTo>
                      <a:lnTo>
                        <a:pt x="2069" y="48"/>
                      </a:lnTo>
                      <a:lnTo>
                        <a:pt x="2068" y="48"/>
                      </a:lnTo>
                      <a:lnTo>
                        <a:pt x="2067" y="47"/>
                      </a:lnTo>
                      <a:lnTo>
                        <a:pt x="2064" y="47"/>
                      </a:lnTo>
                      <a:lnTo>
                        <a:pt x="2064" y="45"/>
                      </a:lnTo>
                      <a:lnTo>
                        <a:pt x="2064" y="45"/>
                      </a:lnTo>
                      <a:lnTo>
                        <a:pt x="2063" y="47"/>
                      </a:lnTo>
                      <a:lnTo>
                        <a:pt x="2061" y="47"/>
                      </a:lnTo>
                      <a:lnTo>
                        <a:pt x="2061" y="47"/>
                      </a:lnTo>
                      <a:lnTo>
                        <a:pt x="2061" y="45"/>
                      </a:lnTo>
                      <a:lnTo>
                        <a:pt x="2060" y="44"/>
                      </a:lnTo>
                      <a:lnTo>
                        <a:pt x="2060" y="43"/>
                      </a:lnTo>
                      <a:lnTo>
                        <a:pt x="2059" y="40"/>
                      </a:lnTo>
                      <a:lnTo>
                        <a:pt x="2060" y="40"/>
                      </a:lnTo>
                      <a:lnTo>
                        <a:pt x="2060" y="40"/>
                      </a:lnTo>
                      <a:lnTo>
                        <a:pt x="2060" y="40"/>
                      </a:lnTo>
                      <a:lnTo>
                        <a:pt x="2060" y="39"/>
                      </a:lnTo>
                      <a:lnTo>
                        <a:pt x="2060" y="39"/>
                      </a:lnTo>
                      <a:lnTo>
                        <a:pt x="2060" y="37"/>
                      </a:lnTo>
                      <a:close/>
                      <a:moveTo>
                        <a:pt x="1707" y="36"/>
                      </a:moveTo>
                      <a:lnTo>
                        <a:pt x="1707" y="36"/>
                      </a:lnTo>
                      <a:lnTo>
                        <a:pt x="1709" y="37"/>
                      </a:lnTo>
                      <a:lnTo>
                        <a:pt x="1711" y="37"/>
                      </a:lnTo>
                      <a:lnTo>
                        <a:pt x="1709" y="41"/>
                      </a:lnTo>
                      <a:lnTo>
                        <a:pt x="1707" y="41"/>
                      </a:lnTo>
                      <a:lnTo>
                        <a:pt x="1705" y="40"/>
                      </a:lnTo>
                      <a:lnTo>
                        <a:pt x="1705" y="39"/>
                      </a:lnTo>
                      <a:lnTo>
                        <a:pt x="1707" y="37"/>
                      </a:lnTo>
                      <a:lnTo>
                        <a:pt x="1707" y="36"/>
                      </a:lnTo>
                      <a:close/>
                      <a:moveTo>
                        <a:pt x="913" y="36"/>
                      </a:moveTo>
                      <a:lnTo>
                        <a:pt x="913" y="36"/>
                      </a:lnTo>
                      <a:lnTo>
                        <a:pt x="913" y="36"/>
                      </a:lnTo>
                      <a:lnTo>
                        <a:pt x="913" y="36"/>
                      </a:lnTo>
                      <a:lnTo>
                        <a:pt x="912" y="37"/>
                      </a:lnTo>
                      <a:lnTo>
                        <a:pt x="912" y="39"/>
                      </a:lnTo>
                      <a:lnTo>
                        <a:pt x="913" y="39"/>
                      </a:lnTo>
                      <a:lnTo>
                        <a:pt x="913" y="36"/>
                      </a:lnTo>
                      <a:lnTo>
                        <a:pt x="913" y="36"/>
                      </a:lnTo>
                      <a:close/>
                      <a:moveTo>
                        <a:pt x="763" y="36"/>
                      </a:moveTo>
                      <a:lnTo>
                        <a:pt x="765" y="36"/>
                      </a:lnTo>
                      <a:lnTo>
                        <a:pt x="765" y="36"/>
                      </a:lnTo>
                      <a:lnTo>
                        <a:pt x="765" y="36"/>
                      </a:lnTo>
                      <a:lnTo>
                        <a:pt x="767" y="36"/>
                      </a:lnTo>
                      <a:lnTo>
                        <a:pt x="767" y="37"/>
                      </a:lnTo>
                      <a:lnTo>
                        <a:pt x="764" y="37"/>
                      </a:lnTo>
                      <a:lnTo>
                        <a:pt x="763" y="36"/>
                      </a:lnTo>
                      <a:close/>
                      <a:moveTo>
                        <a:pt x="2044" y="34"/>
                      </a:moveTo>
                      <a:lnTo>
                        <a:pt x="2046" y="35"/>
                      </a:lnTo>
                      <a:lnTo>
                        <a:pt x="2046" y="36"/>
                      </a:lnTo>
                      <a:lnTo>
                        <a:pt x="2044" y="35"/>
                      </a:lnTo>
                      <a:lnTo>
                        <a:pt x="2044" y="34"/>
                      </a:lnTo>
                      <a:close/>
                      <a:moveTo>
                        <a:pt x="1720" y="34"/>
                      </a:moveTo>
                      <a:lnTo>
                        <a:pt x="1721" y="34"/>
                      </a:lnTo>
                      <a:lnTo>
                        <a:pt x="1721" y="35"/>
                      </a:lnTo>
                      <a:lnTo>
                        <a:pt x="1721" y="37"/>
                      </a:lnTo>
                      <a:lnTo>
                        <a:pt x="1720" y="37"/>
                      </a:lnTo>
                      <a:lnTo>
                        <a:pt x="1720" y="36"/>
                      </a:lnTo>
                      <a:lnTo>
                        <a:pt x="1720" y="36"/>
                      </a:lnTo>
                      <a:lnTo>
                        <a:pt x="1720" y="36"/>
                      </a:lnTo>
                      <a:lnTo>
                        <a:pt x="1720" y="35"/>
                      </a:lnTo>
                      <a:lnTo>
                        <a:pt x="1720" y="35"/>
                      </a:lnTo>
                      <a:lnTo>
                        <a:pt x="1720" y="35"/>
                      </a:lnTo>
                      <a:lnTo>
                        <a:pt x="1720" y="34"/>
                      </a:lnTo>
                      <a:close/>
                      <a:moveTo>
                        <a:pt x="1777" y="32"/>
                      </a:moveTo>
                      <a:lnTo>
                        <a:pt x="1777" y="32"/>
                      </a:lnTo>
                      <a:lnTo>
                        <a:pt x="1777" y="32"/>
                      </a:lnTo>
                      <a:lnTo>
                        <a:pt x="1777" y="34"/>
                      </a:lnTo>
                      <a:lnTo>
                        <a:pt x="1777" y="34"/>
                      </a:lnTo>
                      <a:lnTo>
                        <a:pt x="1777" y="32"/>
                      </a:lnTo>
                      <a:close/>
                      <a:moveTo>
                        <a:pt x="1735" y="32"/>
                      </a:moveTo>
                      <a:lnTo>
                        <a:pt x="1738" y="32"/>
                      </a:lnTo>
                      <a:lnTo>
                        <a:pt x="1738" y="34"/>
                      </a:lnTo>
                      <a:lnTo>
                        <a:pt x="1735" y="34"/>
                      </a:lnTo>
                      <a:lnTo>
                        <a:pt x="1735" y="32"/>
                      </a:lnTo>
                      <a:close/>
                      <a:moveTo>
                        <a:pt x="1712" y="32"/>
                      </a:moveTo>
                      <a:lnTo>
                        <a:pt x="1713" y="32"/>
                      </a:lnTo>
                      <a:lnTo>
                        <a:pt x="1715" y="34"/>
                      </a:lnTo>
                      <a:lnTo>
                        <a:pt x="1715" y="34"/>
                      </a:lnTo>
                      <a:lnTo>
                        <a:pt x="1716" y="35"/>
                      </a:lnTo>
                      <a:lnTo>
                        <a:pt x="1716" y="36"/>
                      </a:lnTo>
                      <a:lnTo>
                        <a:pt x="1713" y="36"/>
                      </a:lnTo>
                      <a:lnTo>
                        <a:pt x="1713" y="35"/>
                      </a:lnTo>
                      <a:lnTo>
                        <a:pt x="1713" y="34"/>
                      </a:lnTo>
                      <a:lnTo>
                        <a:pt x="1712" y="32"/>
                      </a:lnTo>
                      <a:close/>
                      <a:moveTo>
                        <a:pt x="2876" y="31"/>
                      </a:moveTo>
                      <a:lnTo>
                        <a:pt x="2876" y="32"/>
                      </a:lnTo>
                      <a:lnTo>
                        <a:pt x="2876" y="32"/>
                      </a:lnTo>
                      <a:lnTo>
                        <a:pt x="2874" y="32"/>
                      </a:lnTo>
                      <a:lnTo>
                        <a:pt x="2874" y="32"/>
                      </a:lnTo>
                      <a:lnTo>
                        <a:pt x="2874" y="34"/>
                      </a:lnTo>
                      <a:lnTo>
                        <a:pt x="2874" y="32"/>
                      </a:lnTo>
                      <a:lnTo>
                        <a:pt x="2876" y="31"/>
                      </a:lnTo>
                      <a:close/>
                      <a:moveTo>
                        <a:pt x="906" y="30"/>
                      </a:moveTo>
                      <a:lnTo>
                        <a:pt x="906" y="34"/>
                      </a:lnTo>
                      <a:lnTo>
                        <a:pt x="908" y="34"/>
                      </a:lnTo>
                      <a:lnTo>
                        <a:pt x="908" y="32"/>
                      </a:lnTo>
                      <a:lnTo>
                        <a:pt x="908" y="31"/>
                      </a:lnTo>
                      <a:lnTo>
                        <a:pt x="909" y="31"/>
                      </a:lnTo>
                      <a:lnTo>
                        <a:pt x="906" y="30"/>
                      </a:lnTo>
                      <a:close/>
                      <a:moveTo>
                        <a:pt x="1747" y="30"/>
                      </a:moveTo>
                      <a:lnTo>
                        <a:pt x="1747" y="32"/>
                      </a:lnTo>
                      <a:lnTo>
                        <a:pt x="1746" y="34"/>
                      </a:lnTo>
                      <a:lnTo>
                        <a:pt x="1745" y="36"/>
                      </a:lnTo>
                      <a:lnTo>
                        <a:pt x="1745" y="35"/>
                      </a:lnTo>
                      <a:lnTo>
                        <a:pt x="1745" y="35"/>
                      </a:lnTo>
                      <a:lnTo>
                        <a:pt x="1745" y="35"/>
                      </a:lnTo>
                      <a:lnTo>
                        <a:pt x="1742" y="34"/>
                      </a:lnTo>
                      <a:lnTo>
                        <a:pt x="1742" y="32"/>
                      </a:lnTo>
                      <a:lnTo>
                        <a:pt x="1741" y="31"/>
                      </a:lnTo>
                      <a:lnTo>
                        <a:pt x="1742" y="31"/>
                      </a:lnTo>
                      <a:lnTo>
                        <a:pt x="1742" y="30"/>
                      </a:lnTo>
                      <a:lnTo>
                        <a:pt x="1743" y="30"/>
                      </a:lnTo>
                      <a:lnTo>
                        <a:pt x="1745" y="30"/>
                      </a:lnTo>
                      <a:lnTo>
                        <a:pt x="1745" y="30"/>
                      </a:lnTo>
                      <a:lnTo>
                        <a:pt x="1746" y="30"/>
                      </a:lnTo>
                      <a:lnTo>
                        <a:pt x="1747" y="30"/>
                      </a:lnTo>
                      <a:close/>
                      <a:moveTo>
                        <a:pt x="637" y="28"/>
                      </a:moveTo>
                      <a:lnTo>
                        <a:pt x="638" y="28"/>
                      </a:lnTo>
                      <a:lnTo>
                        <a:pt x="638" y="30"/>
                      </a:lnTo>
                      <a:lnTo>
                        <a:pt x="637" y="31"/>
                      </a:lnTo>
                      <a:lnTo>
                        <a:pt x="637" y="34"/>
                      </a:lnTo>
                      <a:lnTo>
                        <a:pt x="636" y="34"/>
                      </a:lnTo>
                      <a:lnTo>
                        <a:pt x="636" y="34"/>
                      </a:lnTo>
                      <a:lnTo>
                        <a:pt x="635" y="34"/>
                      </a:lnTo>
                      <a:lnTo>
                        <a:pt x="635" y="31"/>
                      </a:lnTo>
                      <a:lnTo>
                        <a:pt x="635" y="31"/>
                      </a:lnTo>
                      <a:lnTo>
                        <a:pt x="636" y="31"/>
                      </a:lnTo>
                      <a:lnTo>
                        <a:pt x="636" y="30"/>
                      </a:lnTo>
                      <a:lnTo>
                        <a:pt x="637" y="30"/>
                      </a:lnTo>
                      <a:lnTo>
                        <a:pt x="637" y="28"/>
                      </a:lnTo>
                      <a:close/>
                      <a:moveTo>
                        <a:pt x="2882" y="27"/>
                      </a:moveTo>
                      <a:lnTo>
                        <a:pt x="2882" y="27"/>
                      </a:lnTo>
                      <a:lnTo>
                        <a:pt x="2882" y="27"/>
                      </a:lnTo>
                      <a:lnTo>
                        <a:pt x="2882" y="31"/>
                      </a:lnTo>
                      <a:lnTo>
                        <a:pt x="2880" y="31"/>
                      </a:lnTo>
                      <a:lnTo>
                        <a:pt x="2877" y="31"/>
                      </a:lnTo>
                      <a:lnTo>
                        <a:pt x="2878" y="28"/>
                      </a:lnTo>
                      <a:lnTo>
                        <a:pt x="2880" y="27"/>
                      </a:lnTo>
                      <a:lnTo>
                        <a:pt x="2882" y="27"/>
                      </a:lnTo>
                      <a:close/>
                      <a:moveTo>
                        <a:pt x="895" y="26"/>
                      </a:moveTo>
                      <a:lnTo>
                        <a:pt x="895" y="27"/>
                      </a:lnTo>
                      <a:lnTo>
                        <a:pt x="894" y="27"/>
                      </a:lnTo>
                      <a:lnTo>
                        <a:pt x="894" y="27"/>
                      </a:lnTo>
                      <a:lnTo>
                        <a:pt x="894" y="28"/>
                      </a:lnTo>
                      <a:lnTo>
                        <a:pt x="895" y="28"/>
                      </a:lnTo>
                      <a:lnTo>
                        <a:pt x="895" y="26"/>
                      </a:lnTo>
                      <a:lnTo>
                        <a:pt x="895" y="26"/>
                      </a:lnTo>
                      <a:close/>
                      <a:moveTo>
                        <a:pt x="1310" y="26"/>
                      </a:moveTo>
                      <a:lnTo>
                        <a:pt x="1311" y="26"/>
                      </a:lnTo>
                      <a:lnTo>
                        <a:pt x="1313" y="26"/>
                      </a:lnTo>
                      <a:lnTo>
                        <a:pt x="1313" y="31"/>
                      </a:lnTo>
                      <a:lnTo>
                        <a:pt x="1311" y="31"/>
                      </a:lnTo>
                      <a:lnTo>
                        <a:pt x="1310" y="31"/>
                      </a:lnTo>
                      <a:lnTo>
                        <a:pt x="1307" y="32"/>
                      </a:lnTo>
                      <a:lnTo>
                        <a:pt x="1306" y="32"/>
                      </a:lnTo>
                      <a:lnTo>
                        <a:pt x="1306" y="31"/>
                      </a:lnTo>
                      <a:lnTo>
                        <a:pt x="1302" y="31"/>
                      </a:lnTo>
                      <a:lnTo>
                        <a:pt x="1302" y="31"/>
                      </a:lnTo>
                      <a:lnTo>
                        <a:pt x="1300" y="31"/>
                      </a:lnTo>
                      <a:lnTo>
                        <a:pt x="1300" y="31"/>
                      </a:lnTo>
                      <a:lnTo>
                        <a:pt x="1293" y="31"/>
                      </a:lnTo>
                      <a:lnTo>
                        <a:pt x="1292" y="31"/>
                      </a:lnTo>
                      <a:lnTo>
                        <a:pt x="1289" y="31"/>
                      </a:lnTo>
                      <a:lnTo>
                        <a:pt x="1288" y="32"/>
                      </a:lnTo>
                      <a:lnTo>
                        <a:pt x="1288" y="32"/>
                      </a:lnTo>
                      <a:lnTo>
                        <a:pt x="1288" y="32"/>
                      </a:lnTo>
                      <a:lnTo>
                        <a:pt x="1288" y="27"/>
                      </a:lnTo>
                      <a:lnTo>
                        <a:pt x="1292" y="28"/>
                      </a:lnTo>
                      <a:lnTo>
                        <a:pt x="1292" y="27"/>
                      </a:lnTo>
                      <a:lnTo>
                        <a:pt x="1294" y="27"/>
                      </a:lnTo>
                      <a:lnTo>
                        <a:pt x="1294" y="27"/>
                      </a:lnTo>
                      <a:lnTo>
                        <a:pt x="1302" y="27"/>
                      </a:lnTo>
                      <a:lnTo>
                        <a:pt x="1302" y="26"/>
                      </a:lnTo>
                      <a:lnTo>
                        <a:pt x="1303" y="26"/>
                      </a:lnTo>
                      <a:lnTo>
                        <a:pt x="1303" y="26"/>
                      </a:lnTo>
                      <a:lnTo>
                        <a:pt x="1303" y="27"/>
                      </a:lnTo>
                      <a:lnTo>
                        <a:pt x="1305" y="27"/>
                      </a:lnTo>
                      <a:lnTo>
                        <a:pt x="1307" y="26"/>
                      </a:lnTo>
                      <a:lnTo>
                        <a:pt x="1310" y="26"/>
                      </a:lnTo>
                      <a:close/>
                      <a:moveTo>
                        <a:pt x="3145" y="24"/>
                      </a:moveTo>
                      <a:lnTo>
                        <a:pt x="3148" y="24"/>
                      </a:lnTo>
                      <a:lnTo>
                        <a:pt x="3148" y="26"/>
                      </a:lnTo>
                      <a:lnTo>
                        <a:pt x="3151" y="26"/>
                      </a:lnTo>
                      <a:lnTo>
                        <a:pt x="3151" y="27"/>
                      </a:lnTo>
                      <a:lnTo>
                        <a:pt x="3152" y="27"/>
                      </a:lnTo>
                      <a:lnTo>
                        <a:pt x="3152" y="27"/>
                      </a:lnTo>
                      <a:lnTo>
                        <a:pt x="3157" y="27"/>
                      </a:lnTo>
                      <a:lnTo>
                        <a:pt x="3157" y="28"/>
                      </a:lnTo>
                      <a:lnTo>
                        <a:pt x="3158" y="28"/>
                      </a:lnTo>
                      <a:lnTo>
                        <a:pt x="3158" y="28"/>
                      </a:lnTo>
                      <a:lnTo>
                        <a:pt x="3162" y="28"/>
                      </a:lnTo>
                      <a:lnTo>
                        <a:pt x="3165" y="32"/>
                      </a:lnTo>
                      <a:lnTo>
                        <a:pt x="3164" y="36"/>
                      </a:lnTo>
                      <a:lnTo>
                        <a:pt x="3151" y="35"/>
                      </a:lnTo>
                      <a:lnTo>
                        <a:pt x="3151" y="35"/>
                      </a:lnTo>
                      <a:lnTo>
                        <a:pt x="3151" y="34"/>
                      </a:lnTo>
                      <a:lnTo>
                        <a:pt x="3149" y="34"/>
                      </a:lnTo>
                      <a:lnTo>
                        <a:pt x="3148" y="34"/>
                      </a:lnTo>
                      <a:lnTo>
                        <a:pt x="3148" y="35"/>
                      </a:lnTo>
                      <a:lnTo>
                        <a:pt x="3147" y="35"/>
                      </a:lnTo>
                      <a:lnTo>
                        <a:pt x="3145" y="36"/>
                      </a:lnTo>
                      <a:lnTo>
                        <a:pt x="3144" y="36"/>
                      </a:lnTo>
                      <a:lnTo>
                        <a:pt x="3143" y="36"/>
                      </a:lnTo>
                      <a:lnTo>
                        <a:pt x="3140" y="35"/>
                      </a:lnTo>
                      <a:lnTo>
                        <a:pt x="3140" y="35"/>
                      </a:lnTo>
                      <a:lnTo>
                        <a:pt x="3139" y="35"/>
                      </a:lnTo>
                      <a:lnTo>
                        <a:pt x="3139" y="36"/>
                      </a:lnTo>
                      <a:lnTo>
                        <a:pt x="3138" y="36"/>
                      </a:lnTo>
                      <a:lnTo>
                        <a:pt x="3138" y="35"/>
                      </a:lnTo>
                      <a:lnTo>
                        <a:pt x="3134" y="35"/>
                      </a:lnTo>
                      <a:lnTo>
                        <a:pt x="3134" y="34"/>
                      </a:lnTo>
                      <a:lnTo>
                        <a:pt x="3138" y="30"/>
                      </a:lnTo>
                      <a:lnTo>
                        <a:pt x="3139" y="28"/>
                      </a:lnTo>
                      <a:lnTo>
                        <a:pt x="3141" y="28"/>
                      </a:lnTo>
                      <a:lnTo>
                        <a:pt x="3141" y="27"/>
                      </a:lnTo>
                      <a:lnTo>
                        <a:pt x="3144" y="27"/>
                      </a:lnTo>
                      <a:lnTo>
                        <a:pt x="3145" y="24"/>
                      </a:lnTo>
                      <a:close/>
                      <a:moveTo>
                        <a:pt x="2886" y="24"/>
                      </a:moveTo>
                      <a:lnTo>
                        <a:pt x="2889" y="24"/>
                      </a:lnTo>
                      <a:lnTo>
                        <a:pt x="2890" y="26"/>
                      </a:lnTo>
                      <a:lnTo>
                        <a:pt x="2891" y="26"/>
                      </a:lnTo>
                      <a:lnTo>
                        <a:pt x="2895" y="31"/>
                      </a:lnTo>
                      <a:lnTo>
                        <a:pt x="2897" y="31"/>
                      </a:lnTo>
                      <a:lnTo>
                        <a:pt x="2895" y="32"/>
                      </a:lnTo>
                      <a:lnTo>
                        <a:pt x="2894" y="32"/>
                      </a:lnTo>
                      <a:lnTo>
                        <a:pt x="2891" y="34"/>
                      </a:lnTo>
                      <a:lnTo>
                        <a:pt x="2889" y="34"/>
                      </a:lnTo>
                      <a:lnTo>
                        <a:pt x="2884" y="34"/>
                      </a:lnTo>
                      <a:lnTo>
                        <a:pt x="2884" y="31"/>
                      </a:lnTo>
                      <a:lnTo>
                        <a:pt x="2884" y="30"/>
                      </a:lnTo>
                      <a:lnTo>
                        <a:pt x="2884" y="30"/>
                      </a:lnTo>
                      <a:lnTo>
                        <a:pt x="2885" y="28"/>
                      </a:lnTo>
                      <a:lnTo>
                        <a:pt x="2886" y="28"/>
                      </a:lnTo>
                      <a:lnTo>
                        <a:pt x="2886" y="24"/>
                      </a:lnTo>
                      <a:lnTo>
                        <a:pt x="2886" y="24"/>
                      </a:lnTo>
                      <a:lnTo>
                        <a:pt x="2886" y="24"/>
                      </a:lnTo>
                      <a:close/>
                      <a:moveTo>
                        <a:pt x="1751" y="23"/>
                      </a:moveTo>
                      <a:lnTo>
                        <a:pt x="1753" y="23"/>
                      </a:lnTo>
                      <a:lnTo>
                        <a:pt x="1753" y="26"/>
                      </a:lnTo>
                      <a:lnTo>
                        <a:pt x="1753" y="26"/>
                      </a:lnTo>
                      <a:lnTo>
                        <a:pt x="1754" y="26"/>
                      </a:lnTo>
                      <a:lnTo>
                        <a:pt x="1753" y="26"/>
                      </a:lnTo>
                      <a:lnTo>
                        <a:pt x="1753" y="26"/>
                      </a:lnTo>
                      <a:lnTo>
                        <a:pt x="1751" y="26"/>
                      </a:lnTo>
                      <a:lnTo>
                        <a:pt x="1751" y="23"/>
                      </a:lnTo>
                      <a:close/>
                      <a:moveTo>
                        <a:pt x="1741" y="23"/>
                      </a:moveTo>
                      <a:lnTo>
                        <a:pt x="1741" y="26"/>
                      </a:lnTo>
                      <a:lnTo>
                        <a:pt x="1738" y="28"/>
                      </a:lnTo>
                      <a:lnTo>
                        <a:pt x="1738" y="28"/>
                      </a:lnTo>
                      <a:lnTo>
                        <a:pt x="1735" y="28"/>
                      </a:lnTo>
                      <a:lnTo>
                        <a:pt x="1735" y="30"/>
                      </a:lnTo>
                      <a:lnTo>
                        <a:pt x="1733" y="30"/>
                      </a:lnTo>
                      <a:lnTo>
                        <a:pt x="1732" y="31"/>
                      </a:lnTo>
                      <a:lnTo>
                        <a:pt x="1732" y="30"/>
                      </a:lnTo>
                      <a:lnTo>
                        <a:pt x="1730" y="30"/>
                      </a:lnTo>
                      <a:lnTo>
                        <a:pt x="1730" y="28"/>
                      </a:lnTo>
                      <a:lnTo>
                        <a:pt x="1732" y="28"/>
                      </a:lnTo>
                      <a:lnTo>
                        <a:pt x="1732" y="27"/>
                      </a:lnTo>
                      <a:lnTo>
                        <a:pt x="1737" y="27"/>
                      </a:lnTo>
                      <a:lnTo>
                        <a:pt x="1738" y="24"/>
                      </a:lnTo>
                      <a:lnTo>
                        <a:pt x="1738" y="24"/>
                      </a:lnTo>
                      <a:lnTo>
                        <a:pt x="1739" y="23"/>
                      </a:lnTo>
                      <a:lnTo>
                        <a:pt x="1741" y="23"/>
                      </a:lnTo>
                      <a:close/>
                      <a:moveTo>
                        <a:pt x="2878" y="20"/>
                      </a:moveTo>
                      <a:lnTo>
                        <a:pt x="2880" y="22"/>
                      </a:lnTo>
                      <a:lnTo>
                        <a:pt x="2880" y="22"/>
                      </a:lnTo>
                      <a:lnTo>
                        <a:pt x="2880" y="23"/>
                      </a:lnTo>
                      <a:lnTo>
                        <a:pt x="2880" y="23"/>
                      </a:lnTo>
                      <a:lnTo>
                        <a:pt x="2880" y="24"/>
                      </a:lnTo>
                      <a:lnTo>
                        <a:pt x="2878" y="24"/>
                      </a:lnTo>
                      <a:lnTo>
                        <a:pt x="2878" y="26"/>
                      </a:lnTo>
                      <a:lnTo>
                        <a:pt x="2877" y="26"/>
                      </a:lnTo>
                      <a:lnTo>
                        <a:pt x="2877" y="27"/>
                      </a:lnTo>
                      <a:lnTo>
                        <a:pt x="2874" y="28"/>
                      </a:lnTo>
                      <a:lnTo>
                        <a:pt x="2874" y="30"/>
                      </a:lnTo>
                      <a:lnTo>
                        <a:pt x="2873" y="31"/>
                      </a:lnTo>
                      <a:lnTo>
                        <a:pt x="2872" y="32"/>
                      </a:lnTo>
                      <a:lnTo>
                        <a:pt x="2870" y="32"/>
                      </a:lnTo>
                      <a:lnTo>
                        <a:pt x="2870" y="34"/>
                      </a:lnTo>
                      <a:lnTo>
                        <a:pt x="2868" y="34"/>
                      </a:lnTo>
                      <a:lnTo>
                        <a:pt x="2868" y="34"/>
                      </a:lnTo>
                      <a:lnTo>
                        <a:pt x="2868" y="34"/>
                      </a:lnTo>
                      <a:lnTo>
                        <a:pt x="2868" y="34"/>
                      </a:lnTo>
                      <a:lnTo>
                        <a:pt x="2867" y="34"/>
                      </a:lnTo>
                      <a:lnTo>
                        <a:pt x="2868" y="32"/>
                      </a:lnTo>
                      <a:lnTo>
                        <a:pt x="2868" y="31"/>
                      </a:lnTo>
                      <a:lnTo>
                        <a:pt x="2872" y="28"/>
                      </a:lnTo>
                      <a:lnTo>
                        <a:pt x="2872" y="27"/>
                      </a:lnTo>
                      <a:lnTo>
                        <a:pt x="2874" y="27"/>
                      </a:lnTo>
                      <a:lnTo>
                        <a:pt x="2876" y="26"/>
                      </a:lnTo>
                      <a:lnTo>
                        <a:pt x="2877" y="24"/>
                      </a:lnTo>
                      <a:lnTo>
                        <a:pt x="2878" y="23"/>
                      </a:lnTo>
                      <a:lnTo>
                        <a:pt x="2878" y="20"/>
                      </a:lnTo>
                      <a:close/>
                      <a:moveTo>
                        <a:pt x="2876" y="20"/>
                      </a:moveTo>
                      <a:lnTo>
                        <a:pt x="2877" y="20"/>
                      </a:lnTo>
                      <a:lnTo>
                        <a:pt x="2876" y="23"/>
                      </a:lnTo>
                      <a:lnTo>
                        <a:pt x="2876" y="23"/>
                      </a:lnTo>
                      <a:lnTo>
                        <a:pt x="2876" y="22"/>
                      </a:lnTo>
                      <a:lnTo>
                        <a:pt x="2876" y="20"/>
                      </a:lnTo>
                      <a:close/>
                      <a:moveTo>
                        <a:pt x="1767" y="20"/>
                      </a:moveTo>
                      <a:lnTo>
                        <a:pt x="1771" y="23"/>
                      </a:lnTo>
                      <a:lnTo>
                        <a:pt x="1770" y="24"/>
                      </a:lnTo>
                      <a:lnTo>
                        <a:pt x="1772" y="24"/>
                      </a:lnTo>
                      <a:lnTo>
                        <a:pt x="1772" y="26"/>
                      </a:lnTo>
                      <a:lnTo>
                        <a:pt x="1771" y="26"/>
                      </a:lnTo>
                      <a:lnTo>
                        <a:pt x="1771" y="26"/>
                      </a:lnTo>
                      <a:lnTo>
                        <a:pt x="1767" y="26"/>
                      </a:lnTo>
                      <a:lnTo>
                        <a:pt x="1767" y="26"/>
                      </a:lnTo>
                      <a:lnTo>
                        <a:pt x="1766" y="27"/>
                      </a:lnTo>
                      <a:lnTo>
                        <a:pt x="1766" y="26"/>
                      </a:lnTo>
                      <a:lnTo>
                        <a:pt x="1766" y="26"/>
                      </a:lnTo>
                      <a:lnTo>
                        <a:pt x="1766" y="23"/>
                      </a:lnTo>
                      <a:lnTo>
                        <a:pt x="1767" y="23"/>
                      </a:lnTo>
                      <a:lnTo>
                        <a:pt x="1767" y="20"/>
                      </a:lnTo>
                      <a:close/>
                      <a:moveTo>
                        <a:pt x="1069" y="20"/>
                      </a:moveTo>
                      <a:lnTo>
                        <a:pt x="1072" y="20"/>
                      </a:lnTo>
                      <a:lnTo>
                        <a:pt x="1072" y="20"/>
                      </a:lnTo>
                      <a:lnTo>
                        <a:pt x="1072" y="20"/>
                      </a:lnTo>
                      <a:lnTo>
                        <a:pt x="1072" y="22"/>
                      </a:lnTo>
                      <a:lnTo>
                        <a:pt x="1069" y="22"/>
                      </a:lnTo>
                      <a:lnTo>
                        <a:pt x="1069" y="20"/>
                      </a:lnTo>
                      <a:close/>
                      <a:moveTo>
                        <a:pt x="1060" y="18"/>
                      </a:moveTo>
                      <a:lnTo>
                        <a:pt x="1061" y="18"/>
                      </a:lnTo>
                      <a:lnTo>
                        <a:pt x="1061" y="19"/>
                      </a:lnTo>
                      <a:lnTo>
                        <a:pt x="1061" y="19"/>
                      </a:lnTo>
                      <a:lnTo>
                        <a:pt x="1061" y="22"/>
                      </a:lnTo>
                      <a:lnTo>
                        <a:pt x="1060" y="22"/>
                      </a:lnTo>
                      <a:lnTo>
                        <a:pt x="1059" y="20"/>
                      </a:lnTo>
                      <a:lnTo>
                        <a:pt x="1059" y="20"/>
                      </a:lnTo>
                      <a:lnTo>
                        <a:pt x="1059" y="19"/>
                      </a:lnTo>
                      <a:lnTo>
                        <a:pt x="1060" y="19"/>
                      </a:lnTo>
                      <a:lnTo>
                        <a:pt x="1060" y="18"/>
                      </a:lnTo>
                      <a:close/>
                      <a:moveTo>
                        <a:pt x="887" y="15"/>
                      </a:moveTo>
                      <a:lnTo>
                        <a:pt x="889" y="15"/>
                      </a:lnTo>
                      <a:lnTo>
                        <a:pt x="889" y="15"/>
                      </a:lnTo>
                      <a:lnTo>
                        <a:pt x="890" y="17"/>
                      </a:lnTo>
                      <a:lnTo>
                        <a:pt x="889" y="17"/>
                      </a:lnTo>
                      <a:lnTo>
                        <a:pt x="889" y="18"/>
                      </a:lnTo>
                      <a:lnTo>
                        <a:pt x="887" y="18"/>
                      </a:lnTo>
                      <a:lnTo>
                        <a:pt x="887" y="17"/>
                      </a:lnTo>
                      <a:lnTo>
                        <a:pt x="887" y="17"/>
                      </a:lnTo>
                      <a:lnTo>
                        <a:pt x="887" y="17"/>
                      </a:lnTo>
                      <a:lnTo>
                        <a:pt x="887" y="15"/>
                      </a:lnTo>
                      <a:close/>
                      <a:moveTo>
                        <a:pt x="2681" y="14"/>
                      </a:moveTo>
                      <a:lnTo>
                        <a:pt x="2682" y="14"/>
                      </a:lnTo>
                      <a:lnTo>
                        <a:pt x="2681" y="14"/>
                      </a:lnTo>
                      <a:lnTo>
                        <a:pt x="2681" y="14"/>
                      </a:lnTo>
                      <a:lnTo>
                        <a:pt x="2681" y="14"/>
                      </a:lnTo>
                      <a:lnTo>
                        <a:pt x="2681" y="14"/>
                      </a:lnTo>
                      <a:lnTo>
                        <a:pt x="2679" y="15"/>
                      </a:lnTo>
                      <a:lnTo>
                        <a:pt x="2679" y="15"/>
                      </a:lnTo>
                      <a:lnTo>
                        <a:pt x="2681" y="14"/>
                      </a:lnTo>
                      <a:close/>
                      <a:moveTo>
                        <a:pt x="2675" y="11"/>
                      </a:moveTo>
                      <a:lnTo>
                        <a:pt x="2679" y="11"/>
                      </a:lnTo>
                      <a:lnTo>
                        <a:pt x="2679" y="13"/>
                      </a:lnTo>
                      <a:lnTo>
                        <a:pt x="2678" y="14"/>
                      </a:lnTo>
                      <a:lnTo>
                        <a:pt x="2675" y="14"/>
                      </a:lnTo>
                      <a:lnTo>
                        <a:pt x="2675" y="11"/>
                      </a:lnTo>
                      <a:close/>
                      <a:moveTo>
                        <a:pt x="2665" y="9"/>
                      </a:moveTo>
                      <a:lnTo>
                        <a:pt x="2665" y="9"/>
                      </a:lnTo>
                      <a:lnTo>
                        <a:pt x="2666" y="9"/>
                      </a:lnTo>
                      <a:lnTo>
                        <a:pt x="2666" y="13"/>
                      </a:lnTo>
                      <a:lnTo>
                        <a:pt x="2666" y="13"/>
                      </a:lnTo>
                      <a:lnTo>
                        <a:pt x="2666" y="13"/>
                      </a:lnTo>
                      <a:lnTo>
                        <a:pt x="2665" y="13"/>
                      </a:lnTo>
                      <a:lnTo>
                        <a:pt x="2664" y="11"/>
                      </a:lnTo>
                      <a:lnTo>
                        <a:pt x="2662" y="11"/>
                      </a:lnTo>
                      <a:lnTo>
                        <a:pt x="2662" y="10"/>
                      </a:lnTo>
                      <a:lnTo>
                        <a:pt x="2664" y="9"/>
                      </a:lnTo>
                      <a:lnTo>
                        <a:pt x="2664" y="9"/>
                      </a:lnTo>
                      <a:lnTo>
                        <a:pt x="2665" y="9"/>
                      </a:lnTo>
                      <a:close/>
                      <a:moveTo>
                        <a:pt x="834" y="9"/>
                      </a:moveTo>
                      <a:lnTo>
                        <a:pt x="835" y="9"/>
                      </a:lnTo>
                      <a:lnTo>
                        <a:pt x="835" y="10"/>
                      </a:lnTo>
                      <a:lnTo>
                        <a:pt x="836" y="10"/>
                      </a:lnTo>
                      <a:lnTo>
                        <a:pt x="835" y="9"/>
                      </a:lnTo>
                      <a:lnTo>
                        <a:pt x="834" y="9"/>
                      </a:lnTo>
                      <a:close/>
                      <a:moveTo>
                        <a:pt x="2674" y="6"/>
                      </a:moveTo>
                      <a:lnTo>
                        <a:pt x="2679" y="9"/>
                      </a:lnTo>
                      <a:lnTo>
                        <a:pt x="2679" y="9"/>
                      </a:lnTo>
                      <a:lnTo>
                        <a:pt x="2679" y="9"/>
                      </a:lnTo>
                      <a:lnTo>
                        <a:pt x="2679" y="10"/>
                      </a:lnTo>
                      <a:lnTo>
                        <a:pt x="2679" y="10"/>
                      </a:lnTo>
                      <a:lnTo>
                        <a:pt x="2675" y="10"/>
                      </a:lnTo>
                      <a:lnTo>
                        <a:pt x="2675" y="10"/>
                      </a:lnTo>
                      <a:lnTo>
                        <a:pt x="2671" y="9"/>
                      </a:lnTo>
                      <a:lnTo>
                        <a:pt x="2674" y="6"/>
                      </a:lnTo>
                      <a:close/>
                      <a:moveTo>
                        <a:pt x="2658" y="6"/>
                      </a:moveTo>
                      <a:lnTo>
                        <a:pt x="2658" y="6"/>
                      </a:lnTo>
                      <a:lnTo>
                        <a:pt x="2658" y="6"/>
                      </a:lnTo>
                      <a:lnTo>
                        <a:pt x="2660" y="7"/>
                      </a:lnTo>
                      <a:lnTo>
                        <a:pt x="2660" y="10"/>
                      </a:lnTo>
                      <a:lnTo>
                        <a:pt x="2653" y="10"/>
                      </a:lnTo>
                      <a:lnTo>
                        <a:pt x="2653" y="7"/>
                      </a:lnTo>
                      <a:lnTo>
                        <a:pt x="2654" y="6"/>
                      </a:lnTo>
                      <a:lnTo>
                        <a:pt x="2657" y="6"/>
                      </a:lnTo>
                      <a:lnTo>
                        <a:pt x="2657" y="6"/>
                      </a:lnTo>
                      <a:lnTo>
                        <a:pt x="2658" y="6"/>
                      </a:lnTo>
                      <a:close/>
                      <a:moveTo>
                        <a:pt x="2682" y="5"/>
                      </a:moveTo>
                      <a:lnTo>
                        <a:pt x="2683" y="5"/>
                      </a:lnTo>
                      <a:lnTo>
                        <a:pt x="2685" y="5"/>
                      </a:lnTo>
                      <a:lnTo>
                        <a:pt x="2686" y="6"/>
                      </a:lnTo>
                      <a:lnTo>
                        <a:pt x="2686" y="7"/>
                      </a:lnTo>
                      <a:lnTo>
                        <a:pt x="2686" y="10"/>
                      </a:lnTo>
                      <a:lnTo>
                        <a:pt x="2686" y="10"/>
                      </a:lnTo>
                      <a:lnTo>
                        <a:pt x="2686" y="10"/>
                      </a:lnTo>
                      <a:lnTo>
                        <a:pt x="2685" y="10"/>
                      </a:lnTo>
                      <a:lnTo>
                        <a:pt x="2683" y="9"/>
                      </a:lnTo>
                      <a:lnTo>
                        <a:pt x="2683" y="9"/>
                      </a:lnTo>
                      <a:lnTo>
                        <a:pt x="2682" y="7"/>
                      </a:lnTo>
                      <a:lnTo>
                        <a:pt x="2683" y="7"/>
                      </a:lnTo>
                      <a:lnTo>
                        <a:pt x="2682" y="6"/>
                      </a:lnTo>
                      <a:lnTo>
                        <a:pt x="2682" y="5"/>
                      </a:lnTo>
                      <a:close/>
                      <a:moveTo>
                        <a:pt x="2661" y="3"/>
                      </a:moveTo>
                      <a:lnTo>
                        <a:pt x="2662" y="5"/>
                      </a:lnTo>
                      <a:lnTo>
                        <a:pt x="2664" y="6"/>
                      </a:lnTo>
                      <a:lnTo>
                        <a:pt x="2664" y="7"/>
                      </a:lnTo>
                      <a:lnTo>
                        <a:pt x="2662" y="7"/>
                      </a:lnTo>
                      <a:lnTo>
                        <a:pt x="2662" y="7"/>
                      </a:lnTo>
                      <a:lnTo>
                        <a:pt x="2662" y="7"/>
                      </a:lnTo>
                      <a:lnTo>
                        <a:pt x="2662" y="7"/>
                      </a:lnTo>
                      <a:lnTo>
                        <a:pt x="2661" y="6"/>
                      </a:lnTo>
                      <a:lnTo>
                        <a:pt x="2661" y="5"/>
                      </a:lnTo>
                      <a:lnTo>
                        <a:pt x="2661" y="3"/>
                      </a:lnTo>
                      <a:close/>
                      <a:moveTo>
                        <a:pt x="2677" y="3"/>
                      </a:moveTo>
                      <a:lnTo>
                        <a:pt x="2678" y="3"/>
                      </a:lnTo>
                      <a:lnTo>
                        <a:pt x="2678" y="5"/>
                      </a:lnTo>
                      <a:lnTo>
                        <a:pt x="2677" y="5"/>
                      </a:lnTo>
                      <a:lnTo>
                        <a:pt x="2677" y="5"/>
                      </a:lnTo>
                      <a:lnTo>
                        <a:pt x="2677" y="5"/>
                      </a:lnTo>
                      <a:lnTo>
                        <a:pt x="2675" y="3"/>
                      </a:lnTo>
                      <a:lnTo>
                        <a:pt x="2677" y="3"/>
                      </a:lnTo>
                      <a:lnTo>
                        <a:pt x="2677" y="3"/>
                      </a:lnTo>
                      <a:lnTo>
                        <a:pt x="2677" y="3"/>
                      </a:lnTo>
                      <a:close/>
                      <a:moveTo>
                        <a:pt x="2631" y="1"/>
                      </a:moveTo>
                      <a:lnTo>
                        <a:pt x="2635" y="1"/>
                      </a:lnTo>
                      <a:lnTo>
                        <a:pt x="2635" y="2"/>
                      </a:lnTo>
                      <a:lnTo>
                        <a:pt x="2631" y="2"/>
                      </a:lnTo>
                      <a:lnTo>
                        <a:pt x="2631" y="1"/>
                      </a:lnTo>
                      <a:close/>
                      <a:moveTo>
                        <a:pt x="2671" y="1"/>
                      </a:moveTo>
                      <a:lnTo>
                        <a:pt x="2671" y="1"/>
                      </a:lnTo>
                      <a:lnTo>
                        <a:pt x="2670" y="1"/>
                      </a:lnTo>
                      <a:lnTo>
                        <a:pt x="2670" y="2"/>
                      </a:lnTo>
                      <a:lnTo>
                        <a:pt x="2669" y="3"/>
                      </a:lnTo>
                      <a:lnTo>
                        <a:pt x="2668" y="3"/>
                      </a:lnTo>
                      <a:lnTo>
                        <a:pt x="2668" y="5"/>
                      </a:lnTo>
                      <a:lnTo>
                        <a:pt x="2666" y="5"/>
                      </a:lnTo>
                      <a:lnTo>
                        <a:pt x="2666" y="3"/>
                      </a:lnTo>
                      <a:lnTo>
                        <a:pt x="2669" y="1"/>
                      </a:lnTo>
                      <a:lnTo>
                        <a:pt x="2671" y="1"/>
                      </a:lnTo>
                      <a:close/>
                      <a:moveTo>
                        <a:pt x="2234" y="0"/>
                      </a:moveTo>
                      <a:lnTo>
                        <a:pt x="2237" y="0"/>
                      </a:lnTo>
                      <a:lnTo>
                        <a:pt x="2237" y="1"/>
                      </a:lnTo>
                      <a:lnTo>
                        <a:pt x="2238" y="1"/>
                      </a:lnTo>
                      <a:lnTo>
                        <a:pt x="2239" y="1"/>
                      </a:lnTo>
                      <a:lnTo>
                        <a:pt x="2241" y="2"/>
                      </a:lnTo>
                      <a:lnTo>
                        <a:pt x="2241" y="2"/>
                      </a:lnTo>
                      <a:lnTo>
                        <a:pt x="2239" y="3"/>
                      </a:lnTo>
                      <a:lnTo>
                        <a:pt x="2239" y="5"/>
                      </a:lnTo>
                      <a:lnTo>
                        <a:pt x="2237" y="5"/>
                      </a:lnTo>
                      <a:lnTo>
                        <a:pt x="2237" y="5"/>
                      </a:lnTo>
                      <a:lnTo>
                        <a:pt x="2237" y="5"/>
                      </a:lnTo>
                      <a:lnTo>
                        <a:pt x="2236" y="5"/>
                      </a:lnTo>
                      <a:lnTo>
                        <a:pt x="2236" y="5"/>
                      </a:lnTo>
                      <a:lnTo>
                        <a:pt x="2236" y="5"/>
                      </a:lnTo>
                      <a:lnTo>
                        <a:pt x="2236" y="5"/>
                      </a:lnTo>
                      <a:lnTo>
                        <a:pt x="2233" y="5"/>
                      </a:lnTo>
                      <a:lnTo>
                        <a:pt x="2233" y="6"/>
                      </a:lnTo>
                      <a:lnTo>
                        <a:pt x="2232" y="6"/>
                      </a:lnTo>
                      <a:lnTo>
                        <a:pt x="2230" y="7"/>
                      </a:lnTo>
                      <a:lnTo>
                        <a:pt x="2229" y="7"/>
                      </a:lnTo>
                      <a:lnTo>
                        <a:pt x="2229" y="7"/>
                      </a:lnTo>
                      <a:lnTo>
                        <a:pt x="2229" y="7"/>
                      </a:lnTo>
                      <a:lnTo>
                        <a:pt x="2228" y="7"/>
                      </a:lnTo>
                      <a:lnTo>
                        <a:pt x="2228" y="5"/>
                      </a:lnTo>
                      <a:lnTo>
                        <a:pt x="2232" y="2"/>
                      </a:lnTo>
                      <a:lnTo>
                        <a:pt x="2234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0" name="Freeform 26"/>
                <p:cNvSpPr>
                  <a:spLocks noEditPoints="1"/>
                </p:cNvSpPr>
                <p:nvPr/>
              </p:nvSpPr>
              <p:spPr bwMode="auto">
                <a:xfrm>
                  <a:off x="4132263" y="1422854"/>
                  <a:ext cx="3724275" cy="293688"/>
                </a:xfrm>
                <a:custGeom>
                  <a:avLst/>
                  <a:gdLst>
                    <a:gd name="T0" fmla="*/ 2200 w 2346"/>
                    <a:gd name="T1" fmla="*/ 21 h 185"/>
                    <a:gd name="T2" fmla="*/ 219 w 2346"/>
                    <a:gd name="T3" fmla="*/ 22 h 185"/>
                    <a:gd name="T4" fmla="*/ 1776 w 2346"/>
                    <a:gd name="T5" fmla="*/ 14 h 185"/>
                    <a:gd name="T6" fmla="*/ 867 w 2346"/>
                    <a:gd name="T7" fmla="*/ 21 h 185"/>
                    <a:gd name="T8" fmla="*/ 870 w 2346"/>
                    <a:gd name="T9" fmla="*/ 35 h 185"/>
                    <a:gd name="T10" fmla="*/ 847 w 2346"/>
                    <a:gd name="T11" fmla="*/ 20 h 185"/>
                    <a:gd name="T12" fmla="*/ 202 w 2346"/>
                    <a:gd name="T13" fmla="*/ 9 h 185"/>
                    <a:gd name="T14" fmla="*/ 118 w 2346"/>
                    <a:gd name="T15" fmla="*/ 20 h 185"/>
                    <a:gd name="T16" fmla="*/ 55 w 2346"/>
                    <a:gd name="T17" fmla="*/ 25 h 185"/>
                    <a:gd name="T18" fmla="*/ 89 w 2346"/>
                    <a:gd name="T19" fmla="*/ 13 h 185"/>
                    <a:gd name="T20" fmla="*/ 109 w 2346"/>
                    <a:gd name="T21" fmla="*/ 29 h 185"/>
                    <a:gd name="T22" fmla="*/ 149 w 2346"/>
                    <a:gd name="T23" fmla="*/ 56 h 185"/>
                    <a:gd name="T24" fmla="*/ 153 w 2346"/>
                    <a:gd name="T25" fmla="*/ 67 h 185"/>
                    <a:gd name="T26" fmla="*/ 145 w 2346"/>
                    <a:gd name="T27" fmla="*/ 82 h 185"/>
                    <a:gd name="T28" fmla="*/ 103 w 2346"/>
                    <a:gd name="T29" fmla="*/ 77 h 185"/>
                    <a:gd name="T30" fmla="*/ 48 w 2346"/>
                    <a:gd name="T31" fmla="*/ 86 h 185"/>
                    <a:gd name="T32" fmla="*/ 48 w 2346"/>
                    <a:gd name="T33" fmla="*/ 59 h 185"/>
                    <a:gd name="T34" fmla="*/ 47 w 2346"/>
                    <a:gd name="T35" fmla="*/ 51 h 185"/>
                    <a:gd name="T36" fmla="*/ 25 w 2346"/>
                    <a:gd name="T37" fmla="*/ 44 h 185"/>
                    <a:gd name="T38" fmla="*/ 17 w 2346"/>
                    <a:gd name="T39" fmla="*/ 42 h 185"/>
                    <a:gd name="T40" fmla="*/ 6 w 2346"/>
                    <a:gd name="T41" fmla="*/ 29 h 185"/>
                    <a:gd name="T42" fmla="*/ 38 w 2346"/>
                    <a:gd name="T43" fmla="*/ 9 h 185"/>
                    <a:gd name="T44" fmla="*/ 2174 w 2346"/>
                    <a:gd name="T45" fmla="*/ 22 h 185"/>
                    <a:gd name="T46" fmla="*/ 2344 w 2346"/>
                    <a:gd name="T47" fmla="*/ 10 h 185"/>
                    <a:gd name="T48" fmla="*/ 2322 w 2346"/>
                    <a:gd name="T49" fmla="*/ 5 h 185"/>
                    <a:gd name="T50" fmla="*/ 296 w 2346"/>
                    <a:gd name="T51" fmla="*/ 33 h 185"/>
                    <a:gd name="T52" fmla="*/ 310 w 2346"/>
                    <a:gd name="T53" fmla="*/ 27 h 185"/>
                    <a:gd name="T54" fmla="*/ 321 w 2346"/>
                    <a:gd name="T55" fmla="*/ 4 h 185"/>
                    <a:gd name="T56" fmla="*/ 339 w 2346"/>
                    <a:gd name="T57" fmla="*/ 30 h 185"/>
                    <a:gd name="T58" fmla="*/ 359 w 2346"/>
                    <a:gd name="T59" fmla="*/ 35 h 185"/>
                    <a:gd name="T60" fmla="*/ 363 w 2346"/>
                    <a:gd name="T61" fmla="*/ 21 h 185"/>
                    <a:gd name="T62" fmla="*/ 407 w 2346"/>
                    <a:gd name="T63" fmla="*/ 29 h 185"/>
                    <a:gd name="T64" fmla="*/ 420 w 2346"/>
                    <a:gd name="T65" fmla="*/ 41 h 185"/>
                    <a:gd name="T66" fmla="*/ 437 w 2346"/>
                    <a:gd name="T67" fmla="*/ 46 h 185"/>
                    <a:gd name="T68" fmla="*/ 452 w 2346"/>
                    <a:gd name="T69" fmla="*/ 55 h 185"/>
                    <a:gd name="T70" fmla="*/ 459 w 2346"/>
                    <a:gd name="T71" fmla="*/ 71 h 185"/>
                    <a:gd name="T72" fmla="*/ 455 w 2346"/>
                    <a:gd name="T73" fmla="*/ 88 h 185"/>
                    <a:gd name="T74" fmla="*/ 478 w 2346"/>
                    <a:gd name="T75" fmla="*/ 101 h 185"/>
                    <a:gd name="T76" fmla="*/ 491 w 2346"/>
                    <a:gd name="T77" fmla="*/ 101 h 185"/>
                    <a:gd name="T78" fmla="*/ 504 w 2346"/>
                    <a:gd name="T79" fmla="*/ 114 h 185"/>
                    <a:gd name="T80" fmla="*/ 520 w 2346"/>
                    <a:gd name="T81" fmla="*/ 120 h 185"/>
                    <a:gd name="T82" fmla="*/ 501 w 2346"/>
                    <a:gd name="T83" fmla="*/ 131 h 185"/>
                    <a:gd name="T84" fmla="*/ 488 w 2346"/>
                    <a:gd name="T85" fmla="*/ 135 h 185"/>
                    <a:gd name="T86" fmla="*/ 469 w 2346"/>
                    <a:gd name="T87" fmla="*/ 119 h 185"/>
                    <a:gd name="T88" fmla="*/ 457 w 2346"/>
                    <a:gd name="T89" fmla="*/ 128 h 185"/>
                    <a:gd name="T90" fmla="*/ 484 w 2346"/>
                    <a:gd name="T91" fmla="*/ 148 h 185"/>
                    <a:gd name="T92" fmla="*/ 474 w 2346"/>
                    <a:gd name="T93" fmla="*/ 161 h 185"/>
                    <a:gd name="T94" fmla="*/ 455 w 2346"/>
                    <a:gd name="T95" fmla="*/ 168 h 185"/>
                    <a:gd name="T96" fmla="*/ 466 w 2346"/>
                    <a:gd name="T97" fmla="*/ 182 h 185"/>
                    <a:gd name="T98" fmla="*/ 428 w 2346"/>
                    <a:gd name="T99" fmla="*/ 173 h 185"/>
                    <a:gd name="T100" fmla="*/ 402 w 2346"/>
                    <a:gd name="T101" fmla="*/ 157 h 185"/>
                    <a:gd name="T102" fmla="*/ 369 w 2346"/>
                    <a:gd name="T103" fmla="*/ 161 h 185"/>
                    <a:gd name="T104" fmla="*/ 404 w 2346"/>
                    <a:gd name="T105" fmla="*/ 143 h 185"/>
                    <a:gd name="T106" fmla="*/ 418 w 2346"/>
                    <a:gd name="T107" fmla="*/ 116 h 185"/>
                    <a:gd name="T108" fmla="*/ 414 w 2346"/>
                    <a:gd name="T109" fmla="*/ 89 h 185"/>
                    <a:gd name="T110" fmla="*/ 394 w 2346"/>
                    <a:gd name="T111" fmla="*/ 73 h 185"/>
                    <a:gd name="T112" fmla="*/ 378 w 2346"/>
                    <a:gd name="T113" fmla="*/ 63 h 185"/>
                    <a:gd name="T114" fmla="*/ 352 w 2346"/>
                    <a:gd name="T115" fmla="*/ 56 h 185"/>
                    <a:gd name="T116" fmla="*/ 334 w 2346"/>
                    <a:gd name="T117" fmla="*/ 58 h 185"/>
                    <a:gd name="T118" fmla="*/ 304 w 2346"/>
                    <a:gd name="T119" fmla="*/ 63 h 185"/>
                    <a:gd name="T120" fmla="*/ 279 w 2346"/>
                    <a:gd name="T121" fmla="*/ 46 h 185"/>
                    <a:gd name="T122" fmla="*/ 271 w 2346"/>
                    <a:gd name="T123" fmla="*/ 14 h 18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</a:cxnLst>
                  <a:rect l="0" t="0" r="r" b="b"/>
                  <a:pathLst>
                    <a:path w="2346" h="185">
                      <a:moveTo>
                        <a:pt x="2215" y="22"/>
                      </a:moveTo>
                      <a:lnTo>
                        <a:pt x="2215" y="26"/>
                      </a:lnTo>
                      <a:lnTo>
                        <a:pt x="2212" y="26"/>
                      </a:lnTo>
                      <a:lnTo>
                        <a:pt x="2211" y="25"/>
                      </a:lnTo>
                      <a:lnTo>
                        <a:pt x="2210" y="25"/>
                      </a:lnTo>
                      <a:lnTo>
                        <a:pt x="2208" y="25"/>
                      </a:lnTo>
                      <a:lnTo>
                        <a:pt x="2208" y="24"/>
                      </a:lnTo>
                      <a:lnTo>
                        <a:pt x="2215" y="22"/>
                      </a:lnTo>
                      <a:close/>
                      <a:moveTo>
                        <a:pt x="2183" y="22"/>
                      </a:moveTo>
                      <a:lnTo>
                        <a:pt x="2186" y="22"/>
                      </a:lnTo>
                      <a:lnTo>
                        <a:pt x="2187" y="24"/>
                      </a:lnTo>
                      <a:lnTo>
                        <a:pt x="2187" y="26"/>
                      </a:lnTo>
                      <a:lnTo>
                        <a:pt x="2185" y="25"/>
                      </a:lnTo>
                      <a:lnTo>
                        <a:pt x="2183" y="27"/>
                      </a:lnTo>
                      <a:lnTo>
                        <a:pt x="2183" y="27"/>
                      </a:lnTo>
                      <a:lnTo>
                        <a:pt x="2183" y="26"/>
                      </a:lnTo>
                      <a:lnTo>
                        <a:pt x="2182" y="26"/>
                      </a:lnTo>
                      <a:lnTo>
                        <a:pt x="2182" y="26"/>
                      </a:lnTo>
                      <a:lnTo>
                        <a:pt x="2182" y="25"/>
                      </a:lnTo>
                      <a:lnTo>
                        <a:pt x="2183" y="25"/>
                      </a:lnTo>
                      <a:lnTo>
                        <a:pt x="2183" y="25"/>
                      </a:lnTo>
                      <a:lnTo>
                        <a:pt x="2183" y="24"/>
                      </a:lnTo>
                      <a:lnTo>
                        <a:pt x="2183" y="22"/>
                      </a:lnTo>
                      <a:lnTo>
                        <a:pt x="2183" y="22"/>
                      </a:lnTo>
                      <a:lnTo>
                        <a:pt x="2183" y="22"/>
                      </a:lnTo>
                      <a:close/>
                      <a:moveTo>
                        <a:pt x="2203" y="21"/>
                      </a:moveTo>
                      <a:lnTo>
                        <a:pt x="2207" y="21"/>
                      </a:lnTo>
                      <a:lnTo>
                        <a:pt x="2207" y="22"/>
                      </a:lnTo>
                      <a:lnTo>
                        <a:pt x="2203" y="22"/>
                      </a:lnTo>
                      <a:lnTo>
                        <a:pt x="2203" y="21"/>
                      </a:lnTo>
                      <a:close/>
                      <a:moveTo>
                        <a:pt x="2199" y="21"/>
                      </a:moveTo>
                      <a:lnTo>
                        <a:pt x="2200" y="21"/>
                      </a:lnTo>
                      <a:lnTo>
                        <a:pt x="2200" y="21"/>
                      </a:lnTo>
                      <a:lnTo>
                        <a:pt x="2200" y="21"/>
                      </a:lnTo>
                      <a:lnTo>
                        <a:pt x="2200" y="21"/>
                      </a:lnTo>
                      <a:lnTo>
                        <a:pt x="2199" y="21"/>
                      </a:lnTo>
                      <a:close/>
                      <a:moveTo>
                        <a:pt x="2165" y="21"/>
                      </a:moveTo>
                      <a:lnTo>
                        <a:pt x="2166" y="21"/>
                      </a:lnTo>
                      <a:lnTo>
                        <a:pt x="2166" y="21"/>
                      </a:lnTo>
                      <a:lnTo>
                        <a:pt x="2168" y="21"/>
                      </a:lnTo>
                      <a:lnTo>
                        <a:pt x="2168" y="21"/>
                      </a:lnTo>
                      <a:lnTo>
                        <a:pt x="2168" y="22"/>
                      </a:lnTo>
                      <a:lnTo>
                        <a:pt x="2168" y="22"/>
                      </a:lnTo>
                      <a:lnTo>
                        <a:pt x="2165" y="22"/>
                      </a:lnTo>
                      <a:lnTo>
                        <a:pt x="2165" y="21"/>
                      </a:lnTo>
                      <a:close/>
                      <a:moveTo>
                        <a:pt x="2193" y="20"/>
                      </a:moveTo>
                      <a:lnTo>
                        <a:pt x="2194" y="20"/>
                      </a:lnTo>
                      <a:lnTo>
                        <a:pt x="2194" y="20"/>
                      </a:lnTo>
                      <a:lnTo>
                        <a:pt x="2194" y="20"/>
                      </a:lnTo>
                      <a:lnTo>
                        <a:pt x="2194" y="20"/>
                      </a:lnTo>
                      <a:lnTo>
                        <a:pt x="2194" y="20"/>
                      </a:lnTo>
                      <a:lnTo>
                        <a:pt x="2194" y="20"/>
                      </a:lnTo>
                      <a:lnTo>
                        <a:pt x="2194" y="21"/>
                      </a:lnTo>
                      <a:lnTo>
                        <a:pt x="2193" y="20"/>
                      </a:lnTo>
                      <a:lnTo>
                        <a:pt x="2193" y="20"/>
                      </a:lnTo>
                      <a:lnTo>
                        <a:pt x="2193" y="20"/>
                      </a:lnTo>
                      <a:close/>
                      <a:moveTo>
                        <a:pt x="2191" y="20"/>
                      </a:moveTo>
                      <a:lnTo>
                        <a:pt x="2191" y="21"/>
                      </a:lnTo>
                      <a:lnTo>
                        <a:pt x="2189" y="21"/>
                      </a:lnTo>
                      <a:lnTo>
                        <a:pt x="2189" y="21"/>
                      </a:lnTo>
                      <a:lnTo>
                        <a:pt x="2189" y="21"/>
                      </a:lnTo>
                      <a:lnTo>
                        <a:pt x="2190" y="20"/>
                      </a:lnTo>
                      <a:lnTo>
                        <a:pt x="2190" y="20"/>
                      </a:lnTo>
                      <a:lnTo>
                        <a:pt x="2191" y="20"/>
                      </a:lnTo>
                      <a:close/>
                      <a:moveTo>
                        <a:pt x="220" y="20"/>
                      </a:moveTo>
                      <a:lnTo>
                        <a:pt x="221" y="21"/>
                      </a:lnTo>
                      <a:lnTo>
                        <a:pt x="220" y="21"/>
                      </a:lnTo>
                      <a:lnTo>
                        <a:pt x="219" y="22"/>
                      </a:lnTo>
                      <a:lnTo>
                        <a:pt x="219" y="22"/>
                      </a:lnTo>
                      <a:lnTo>
                        <a:pt x="219" y="22"/>
                      </a:lnTo>
                      <a:lnTo>
                        <a:pt x="217" y="22"/>
                      </a:lnTo>
                      <a:lnTo>
                        <a:pt x="217" y="21"/>
                      </a:lnTo>
                      <a:lnTo>
                        <a:pt x="217" y="20"/>
                      </a:lnTo>
                      <a:lnTo>
                        <a:pt x="220" y="20"/>
                      </a:lnTo>
                      <a:close/>
                      <a:moveTo>
                        <a:pt x="1725" y="18"/>
                      </a:moveTo>
                      <a:lnTo>
                        <a:pt x="1727" y="18"/>
                      </a:lnTo>
                      <a:lnTo>
                        <a:pt x="1728" y="18"/>
                      </a:lnTo>
                      <a:lnTo>
                        <a:pt x="1728" y="21"/>
                      </a:lnTo>
                      <a:lnTo>
                        <a:pt x="1727" y="21"/>
                      </a:lnTo>
                      <a:lnTo>
                        <a:pt x="1727" y="20"/>
                      </a:lnTo>
                      <a:lnTo>
                        <a:pt x="1727" y="20"/>
                      </a:lnTo>
                      <a:lnTo>
                        <a:pt x="1725" y="20"/>
                      </a:lnTo>
                      <a:lnTo>
                        <a:pt x="1725" y="18"/>
                      </a:lnTo>
                      <a:close/>
                      <a:moveTo>
                        <a:pt x="2199" y="16"/>
                      </a:moveTo>
                      <a:lnTo>
                        <a:pt x="2199" y="16"/>
                      </a:lnTo>
                      <a:lnTo>
                        <a:pt x="2199" y="17"/>
                      </a:lnTo>
                      <a:lnTo>
                        <a:pt x="2199" y="17"/>
                      </a:lnTo>
                      <a:lnTo>
                        <a:pt x="2199" y="17"/>
                      </a:lnTo>
                      <a:lnTo>
                        <a:pt x="2199" y="18"/>
                      </a:lnTo>
                      <a:lnTo>
                        <a:pt x="2197" y="18"/>
                      </a:lnTo>
                      <a:lnTo>
                        <a:pt x="2197" y="17"/>
                      </a:lnTo>
                      <a:lnTo>
                        <a:pt x="2197" y="16"/>
                      </a:lnTo>
                      <a:lnTo>
                        <a:pt x="2199" y="16"/>
                      </a:lnTo>
                      <a:close/>
                      <a:moveTo>
                        <a:pt x="199" y="14"/>
                      </a:moveTo>
                      <a:lnTo>
                        <a:pt x="200" y="14"/>
                      </a:lnTo>
                      <a:lnTo>
                        <a:pt x="200" y="14"/>
                      </a:lnTo>
                      <a:lnTo>
                        <a:pt x="199" y="14"/>
                      </a:lnTo>
                      <a:lnTo>
                        <a:pt x="199" y="14"/>
                      </a:lnTo>
                      <a:lnTo>
                        <a:pt x="199" y="14"/>
                      </a:lnTo>
                      <a:close/>
                      <a:moveTo>
                        <a:pt x="1775" y="13"/>
                      </a:moveTo>
                      <a:lnTo>
                        <a:pt x="1776" y="14"/>
                      </a:lnTo>
                      <a:lnTo>
                        <a:pt x="1776" y="14"/>
                      </a:lnTo>
                      <a:lnTo>
                        <a:pt x="1778" y="18"/>
                      </a:lnTo>
                      <a:lnTo>
                        <a:pt x="1776" y="20"/>
                      </a:lnTo>
                      <a:lnTo>
                        <a:pt x="1776" y="20"/>
                      </a:lnTo>
                      <a:lnTo>
                        <a:pt x="1776" y="21"/>
                      </a:lnTo>
                      <a:lnTo>
                        <a:pt x="1772" y="21"/>
                      </a:lnTo>
                      <a:lnTo>
                        <a:pt x="1771" y="20"/>
                      </a:lnTo>
                      <a:lnTo>
                        <a:pt x="1770" y="18"/>
                      </a:lnTo>
                      <a:lnTo>
                        <a:pt x="1770" y="18"/>
                      </a:lnTo>
                      <a:lnTo>
                        <a:pt x="1768" y="16"/>
                      </a:lnTo>
                      <a:lnTo>
                        <a:pt x="1771" y="14"/>
                      </a:lnTo>
                      <a:lnTo>
                        <a:pt x="1772" y="13"/>
                      </a:lnTo>
                      <a:lnTo>
                        <a:pt x="1775" y="13"/>
                      </a:lnTo>
                      <a:close/>
                      <a:moveTo>
                        <a:pt x="853" y="10"/>
                      </a:moveTo>
                      <a:lnTo>
                        <a:pt x="856" y="12"/>
                      </a:lnTo>
                      <a:lnTo>
                        <a:pt x="857" y="13"/>
                      </a:lnTo>
                      <a:lnTo>
                        <a:pt x="860" y="14"/>
                      </a:lnTo>
                      <a:lnTo>
                        <a:pt x="863" y="14"/>
                      </a:lnTo>
                      <a:lnTo>
                        <a:pt x="863" y="16"/>
                      </a:lnTo>
                      <a:lnTo>
                        <a:pt x="863" y="17"/>
                      </a:lnTo>
                      <a:lnTo>
                        <a:pt x="861" y="17"/>
                      </a:lnTo>
                      <a:lnTo>
                        <a:pt x="869" y="17"/>
                      </a:lnTo>
                      <a:lnTo>
                        <a:pt x="868" y="20"/>
                      </a:lnTo>
                      <a:lnTo>
                        <a:pt x="865" y="20"/>
                      </a:lnTo>
                      <a:lnTo>
                        <a:pt x="864" y="20"/>
                      </a:lnTo>
                      <a:lnTo>
                        <a:pt x="863" y="21"/>
                      </a:lnTo>
                      <a:lnTo>
                        <a:pt x="863" y="21"/>
                      </a:lnTo>
                      <a:lnTo>
                        <a:pt x="863" y="22"/>
                      </a:lnTo>
                      <a:lnTo>
                        <a:pt x="864" y="22"/>
                      </a:lnTo>
                      <a:lnTo>
                        <a:pt x="864" y="21"/>
                      </a:lnTo>
                      <a:lnTo>
                        <a:pt x="865" y="21"/>
                      </a:lnTo>
                      <a:lnTo>
                        <a:pt x="865" y="21"/>
                      </a:lnTo>
                      <a:lnTo>
                        <a:pt x="865" y="21"/>
                      </a:lnTo>
                      <a:lnTo>
                        <a:pt x="867" y="21"/>
                      </a:lnTo>
                      <a:lnTo>
                        <a:pt x="867" y="21"/>
                      </a:lnTo>
                      <a:lnTo>
                        <a:pt x="869" y="20"/>
                      </a:lnTo>
                      <a:lnTo>
                        <a:pt x="872" y="21"/>
                      </a:lnTo>
                      <a:lnTo>
                        <a:pt x="876" y="22"/>
                      </a:lnTo>
                      <a:lnTo>
                        <a:pt x="876" y="24"/>
                      </a:lnTo>
                      <a:lnTo>
                        <a:pt x="874" y="24"/>
                      </a:lnTo>
                      <a:lnTo>
                        <a:pt x="874" y="24"/>
                      </a:lnTo>
                      <a:lnTo>
                        <a:pt x="874" y="26"/>
                      </a:lnTo>
                      <a:lnTo>
                        <a:pt x="874" y="26"/>
                      </a:lnTo>
                      <a:lnTo>
                        <a:pt x="873" y="26"/>
                      </a:lnTo>
                      <a:lnTo>
                        <a:pt x="870" y="27"/>
                      </a:lnTo>
                      <a:lnTo>
                        <a:pt x="869" y="26"/>
                      </a:lnTo>
                      <a:lnTo>
                        <a:pt x="868" y="25"/>
                      </a:lnTo>
                      <a:lnTo>
                        <a:pt x="865" y="25"/>
                      </a:lnTo>
                      <a:lnTo>
                        <a:pt x="865" y="25"/>
                      </a:lnTo>
                      <a:lnTo>
                        <a:pt x="865" y="26"/>
                      </a:lnTo>
                      <a:lnTo>
                        <a:pt x="867" y="26"/>
                      </a:lnTo>
                      <a:lnTo>
                        <a:pt x="867" y="26"/>
                      </a:lnTo>
                      <a:lnTo>
                        <a:pt x="869" y="27"/>
                      </a:lnTo>
                      <a:lnTo>
                        <a:pt x="872" y="29"/>
                      </a:lnTo>
                      <a:lnTo>
                        <a:pt x="874" y="29"/>
                      </a:lnTo>
                      <a:lnTo>
                        <a:pt x="874" y="30"/>
                      </a:lnTo>
                      <a:lnTo>
                        <a:pt x="873" y="31"/>
                      </a:lnTo>
                      <a:lnTo>
                        <a:pt x="872" y="33"/>
                      </a:lnTo>
                      <a:lnTo>
                        <a:pt x="874" y="33"/>
                      </a:lnTo>
                      <a:lnTo>
                        <a:pt x="876" y="34"/>
                      </a:lnTo>
                      <a:lnTo>
                        <a:pt x="877" y="35"/>
                      </a:lnTo>
                      <a:lnTo>
                        <a:pt x="877" y="35"/>
                      </a:lnTo>
                      <a:lnTo>
                        <a:pt x="877" y="35"/>
                      </a:lnTo>
                      <a:lnTo>
                        <a:pt x="876" y="37"/>
                      </a:lnTo>
                      <a:lnTo>
                        <a:pt x="876" y="37"/>
                      </a:lnTo>
                      <a:lnTo>
                        <a:pt x="872" y="37"/>
                      </a:lnTo>
                      <a:lnTo>
                        <a:pt x="870" y="37"/>
                      </a:lnTo>
                      <a:lnTo>
                        <a:pt x="870" y="35"/>
                      </a:lnTo>
                      <a:lnTo>
                        <a:pt x="870" y="35"/>
                      </a:lnTo>
                      <a:lnTo>
                        <a:pt x="869" y="35"/>
                      </a:lnTo>
                      <a:lnTo>
                        <a:pt x="869" y="35"/>
                      </a:lnTo>
                      <a:lnTo>
                        <a:pt x="868" y="35"/>
                      </a:lnTo>
                      <a:lnTo>
                        <a:pt x="868" y="34"/>
                      </a:lnTo>
                      <a:lnTo>
                        <a:pt x="865" y="34"/>
                      </a:lnTo>
                      <a:lnTo>
                        <a:pt x="865" y="33"/>
                      </a:lnTo>
                      <a:lnTo>
                        <a:pt x="863" y="33"/>
                      </a:lnTo>
                      <a:lnTo>
                        <a:pt x="861" y="31"/>
                      </a:lnTo>
                      <a:lnTo>
                        <a:pt x="860" y="31"/>
                      </a:lnTo>
                      <a:lnTo>
                        <a:pt x="860" y="30"/>
                      </a:lnTo>
                      <a:lnTo>
                        <a:pt x="857" y="30"/>
                      </a:lnTo>
                      <a:lnTo>
                        <a:pt x="857" y="27"/>
                      </a:lnTo>
                      <a:lnTo>
                        <a:pt x="857" y="27"/>
                      </a:lnTo>
                      <a:lnTo>
                        <a:pt x="857" y="26"/>
                      </a:lnTo>
                      <a:lnTo>
                        <a:pt x="859" y="25"/>
                      </a:lnTo>
                      <a:lnTo>
                        <a:pt x="857" y="25"/>
                      </a:lnTo>
                      <a:lnTo>
                        <a:pt x="857" y="25"/>
                      </a:lnTo>
                      <a:lnTo>
                        <a:pt x="857" y="25"/>
                      </a:lnTo>
                      <a:lnTo>
                        <a:pt x="857" y="25"/>
                      </a:lnTo>
                      <a:lnTo>
                        <a:pt x="856" y="25"/>
                      </a:lnTo>
                      <a:lnTo>
                        <a:pt x="856" y="24"/>
                      </a:lnTo>
                      <a:lnTo>
                        <a:pt x="859" y="22"/>
                      </a:lnTo>
                      <a:lnTo>
                        <a:pt x="859" y="22"/>
                      </a:lnTo>
                      <a:lnTo>
                        <a:pt x="856" y="21"/>
                      </a:lnTo>
                      <a:lnTo>
                        <a:pt x="853" y="21"/>
                      </a:lnTo>
                      <a:lnTo>
                        <a:pt x="853" y="21"/>
                      </a:lnTo>
                      <a:lnTo>
                        <a:pt x="852" y="21"/>
                      </a:lnTo>
                      <a:lnTo>
                        <a:pt x="852" y="21"/>
                      </a:lnTo>
                      <a:lnTo>
                        <a:pt x="851" y="21"/>
                      </a:lnTo>
                      <a:lnTo>
                        <a:pt x="850" y="20"/>
                      </a:lnTo>
                      <a:lnTo>
                        <a:pt x="850" y="20"/>
                      </a:lnTo>
                      <a:lnTo>
                        <a:pt x="848" y="18"/>
                      </a:lnTo>
                      <a:lnTo>
                        <a:pt x="847" y="18"/>
                      </a:lnTo>
                      <a:lnTo>
                        <a:pt x="847" y="20"/>
                      </a:lnTo>
                      <a:lnTo>
                        <a:pt x="846" y="21"/>
                      </a:lnTo>
                      <a:lnTo>
                        <a:pt x="846" y="21"/>
                      </a:lnTo>
                      <a:lnTo>
                        <a:pt x="842" y="22"/>
                      </a:lnTo>
                      <a:lnTo>
                        <a:pt x="840" y="24"/>
                      </a:lnTo>
                      <a:lnTo>
                        <a:pt x="839" y="24"/>
                      </a:lnTo>
                      <a:lnTo>
                        <a:pt x="836" y="25"/>
                      </a:lnTo>
                      <a:lnTo>
                        <a:pt x="836" y="24"/>
                      </a:lnTo>
                      <a:lnTo>
                        <a:pt x="835" y="24"/>
                      </a:lnTo>
                      <a:lnTo>
                        <a:pt x="835" y="22"/>
                      </a:lnTo>
                      <a:lnTo>
                        <a:pt x="831" y="22"/>
                      </a:lnTo>
                      <a:lnTo>
                        <a:pt x="831" y="20"/>
                      </a:lnTo>
                      <a:lnTo>
                        <a:pt x="832" y="17"/>
                      </a:lnTo>
                      <a:lnTo>
                        <a:pt x="834" y="17"/>
                      </a:lnTo>
                      <a:lnTo>
                        <a:pt x="834" y="16"/>
                      </a:lnTo>
                      <a:lnTo>
                        <a:pt x="835" y="16"/>
                      </a:lnTo>
                      <a:lnTo>
                        <a:pt x="836" y="16"/>
                      </a:lnTo>
                      <a:lnTo>
                        <a:pt x="836" y="16"/>
                      </a:lnTo>
                      <a:lnTo>
                        <a:pt x="843" y="16"/>
                      </a:lnTo>
                      <a:lnTo>
                        <a:pt x="843" y="17"/>
                      </a:lnTo>
                      <a:lnTo>
                        <a:pt x="846" y="17"/>
                      </a:lnTo>
                      <a:lnTo>
                        <a:pt x="846" y="17"/>
                      </a:lnTo>
                      <a:lnTo>
                        <a:pt x="844" y="16"/>
                      </a:lnTo>
                      <a:lnTo>
                        <a:pt x="844" y="14"/>
                      </a:lnTo>
                      <a:lnTo>
                        <a:pt x="846" y="13"/>
                      </a:lnTo>
                      <a:lnTo>
                        <a:pt x="846" y="13"/>
                      </a:lnTo>
                      <a:lnTo>
                        <a:pt x="848" y="13"/>
                      </a:lnTo>
                      <a:lnTo>
                        <a:pt x="848" y="12"/>
                      </a:lnTo>
                      <a:lnTo>
                        <a:pt x="850" y="12"/>
                      </a:lnTo>
                      <a:lnTo>
                        <a:pt x="851" y="10"/>
                      </a:lnTo>
                      <a:lnTo>
                        <a:pt x="853" y="10"/>
                      </a:lnTo>
                      <a:close/>
                      <a:moveTo>
                        <a:pt x="202" y="8"/>
                      </a:moveTo>
                      <a:lnTo>
                        <a:pt x="202" y="9"/>
                      </a:lnTo>
                      <a:lnTo>
                        <a:pt x="202" y="9"/>
                      </a:lnTo>
                      <a:lnTo>
                        <a:pt x="202" y="9"/>
                      </a:lnTo>
                      <a:lnTo>
                        <a:pt x="203" y="9"/>
                      </a:lnTo>
                      <a:lnTo>
                        <a:pt x="203" y="10"/>
                      </a:lnTo>
                      <a:lnTo>
                        <a:pt x="199" y="10"/>
                      </a:lnTo>
                      <a:lnTo>
                        <a:pt x="199" y="9"/>
                      </a:lnTo>
                      <a:lnTo>
                        <a:pt x="200" y="8"/>
                      </a:lnTo>
                      <a:lnTo>
                        <a:pt x="202" y="8"/>
                      </a:lnTo>
                      <a:close/>
                      <a:moveTo>
                        <a:pt x="1699" y="7"/>
                      </a:moveTo>
                      <a:lnTo>
                        <a:pt x="1700" y="8"/>
                      </a:lnTo>
                      <a:lnTo>
                        <a:pt x="1700" y="8"/>
                      </a:lnTo>
                      <a:lnTo>
                        <a:pt x="1702" y="8"/>
                      </a:lnTo>
                      <a:lnTo>
                        <a:pt x="1700" y="14"/>
                      </a:lnTo>
                      <a:lnTo>
                        <a:pt x="1696" y="14"/>
                      </a:lnTo>
                      <a:lnTo>
                        <a:pt x="1696" y="16"/>
                      </a:lnTo>
                      <a:lnTo>
                        <a:pt x="1694" y="16"/>
                      </a:lnTo>
                      <a:lnTo>
                        <a:pt x="1694" y="14"/>
                      </a:lnTo>
                      <a:lnTo>
                        <a:pt x="1694" y="13"/>
                      </a:lnTo>
                      <a:lnTo>
                        <a:pt x="1695" y="12"/>
                      </a:lnTo>
                      <a:lnTo>
                        <a:pt x="1695" y="12"/>
                      </a:lnTo>
                      <a:lnTo>
                        <a:pt x="1695" y="10"/>
                      </a:lnTo>
                      <a:lnTo>
                        <a:pt x="1695" y="9"/>
                      </a:lnTo>
                      <a:lnTo>
                        <a:pt x="1695" y="8"/>
                      </a:lnTo>
                      <a:lnTo>
                        <a:pt x="1696" y="8"/>
                      </a:lnTo>
                      <a:lnTo>
                        <a:pt x="1696" y="7"/>
                      </a:lnTo>
                      <a:lnTo>
                        <a:pt x="1699" y="7"/>
                      </a:lnTo>
                      <a:close/>
                      <a:moveTo>
                        <a:pt x="105" y="7"/>
                      </a:moveTo>
                      <a:lnTo>
                        <a:pt x="107" y="7"/>
                      </a:lnTo>
                      <a:lnTo>
                        <a:pt x="111" y="10"/>
                      </a:lnTo>
                      <a:lnTo>
                        <a:pt x="112" y="10"/>
                      </a:lnTo>
                      <a:lnTo>
                        <a:pt x="112" y="12"/>
                      </a:lnTo>
                      <a:lnTo>
                        <a:pt x="114" y="12"/>
                      </a:lnTo>
                      <a:lnTo>
                        <a:pt x="115" y="16"/>
                      </a:lnTo>
                      <a:lnTo>
                        <a:pt x="116" y="17"/>
                      </a:lnTo>
                      <a:lnTo>
                        <a:pt x="118" y="18"/>
                      </a:lnTo>
                      <a:lnTo>
                        <a:pt x="118" y="20"/>
                      </a:lnTo>
                      <a:lnTo>
                        <a:pt x="120" y="20"/>
                      </a:lnTo>
                      <a:lnTo>
                        <a:pt x="120" y="22"/>
                      </a:lnTo>
                      <a:lnTo>
                        <a:pt x="120" y="25"/>
                      </a:lnTo>
                      <a:lnTo>
                        <a:pt x="119" y="26"/>
                      </a:lnTo>
                      <a:lnTo>
                        <a:pt x="116" y="26"/>
                      </a:lnTo>
                      <a:lnTo>
                        <a:pt x="116" y="25"/>
                      </a:lnTo>
                      <a:lnTo>
                        <a:pt x="115" y="25"/>
                      </a:lnTo>
                      <a:lnTo>
                        <a:pt x="114" y="24"/>
                      </a:lnTo>
                      <a:lnTo>
                        <a:pt x="112" y="24"/>
                      </a:lnTo>
                      <a:lnTo>
                        <a:pt x="112" y="24"/>
                      </a:lnTo>
                      <a:lnTo>
                        <a:pt x="111" y="22"/>
                      </a:lnTo>
                      <a:lnTo>
                        <a:pt x="109" y="22"/>
                      </a:lnTo>
                      <a:lnTo>
                        <a:pt x="106" y="22"/>
                      </a:lnTo>
                      <a:lnTo>
                        <a:pt x="106" y="21"/>
                      </a:lnTo>
                      <a:lnTo>
                        <a:pt x="105" y="18"/>
                      </a:lnTo>
                      <a:lnTo>
                        <a:pt x="103" y="17"/>
                      </a:lnTo>
                      <a:lnTo>
                        <a:pt x="103" y="13"/>
                      </a:lnTo>
                      <a:lnTo>
                        <a:pt x="103" y="13"/>
                      </a:lnTo>
                      <a:lnTo>
                        <a:pt x="103" y="9"/>
                      </a:lnTo>
                      <a:lnTo>
                        <a:pt x="105" y="9"/>
                      </a:lnTo>
                      <a:lnTo>
                        <a:pt x="105" y="7"/>
                      </a:lnTo>
                      <a:close/>
                      <a:moveTo>
                        <a:pt x="44" y="5"/>
                      </a:moveTo>
                      <a:lnTo>
                        <a:pt x="47" y="7"/>
                      </a:lnTo>
                      <a:lnTo>
                        <a:pt x="48" y="7"/>
                      </a:lnTo>
                      <a:lnTo>
                        <a:pt x="48" y="7"/>
                      </a:lnTo>
                      <a:lnTo>
                        <a:pt x="50" y="16"/>
                      </a:lnTo>
                      <a:lnTo>
                        <a:pt x="48" y="16"/>
                      </a:lnTo>
                      <a:lnTo>
                        <a:pt x="48" y="20"/>
                      </a:lnTo>
                      <a:lnTo>
                        <a:pt x="48" y="20"/>
                      </a:lnTo>
                      <a:lnTo>
                        <a:pt x="50" y="22"/>
                      </a:lnTo>
                      <a:lnTo>
                        <a:pt x="52" y="24"/>
                      </a:lnTo>
                      <a:lnTo>
                        <a:pt x="54" y="25"/>
                      </a:lnTo>
                      <a:lnTo>
                        <a:pt x="54" y="25"/>
                      </a:lnTo>
                      <a:lnTo>
                        <a:pt x="55" y="25"/>
                      </a:lnTo>
                      <a:lnTo>
                        <a:pt x="56" y="26"/>
                      </a:lnTo>
                      <a:lnTo>
                        <a:pt x="59" y="27"/>
                      </a:lnTo>
                      <a:lnTo>
                        <a:pt x="59" y="27"/>
                      </a:lnTo>
                      <a:lnTo>
                        <a:pt x="60" y="29"/>
                      </a:lnTo>
                      <a:lnTo>
                        <a:pt x="61" y="29"/>
                      </a:lnTo>
                      <a:lnTo>
                        <a:pt x="63" y="27"/>
                      </a:lnTo>
                      <a:lnTo>
                        <a:pt x="63" y="27"/>
                      </a:lnTo>
                      <a:lnTo>
                        <a:pt x="63" y="25"/>
                      </a:lnTo>
                      <a:lnTo>
                        <a:pt x="63" y="25"/>
                      </a:lnTo>
                      <a:lnTo>
                        <a:pt x="63" y="22"/>
                      </a:lnTo>
                      <a:lnTo>
                        <a:pt x="63" y="22"/>
                      </a:lnTo>
                      <a:lnTo>
                        <a:pt x="63" y="21"/>
                      </a:lnTo>
                      <a:lnTo>
                        <a:pt x="61" y="21"/>
                      </a:lnTo>
                      <a:lnTo>
                        <a:pt x="63" y="17"/>
                      </a:lnTo>
                      <a:lnTo>
                        <a:pt x="63" y="17"/>
                      </a:lnTo>
                      <a:lnTo>
                        <a:pt x="64" y="14"/>
                      </a:lnTo>
                      <a:lnTo>
                        <a:pt x="63" y="13"/>
                      </a:lnTo>
                      <a:lnTo>
                        <a:pt x="63" y="12"/>
                      </a:lnTo>
                      <a:lnTo>
                        <a:pt x="64" y="12"/>
                      </a:lnTo>
                      <a:lnTo>
                        <a:pt x="67" y="12"/>
                      </a:lnTo>
                      <a:lnTo>
                        <a:pt x="69" y="13"/>
                      </a:lnTo>
                      <a:lnTo>
                        <a:pt x="71" y="14"/>
                      </a:lnTo>
                      <a:lnTo>
                        <a:pt x="73" y="16"/>
                      </a:lnTo>
                      <a:lnTo>
                        <a:pt x="75" y="17"/>
                      </a:lnTo>
                      <a:lnTo>
                        <a:pt x="76" y="18"/>
                      </a:lnTo>
                      <a:lnTo>
                        <a:pt x="76" y="21"/>
                      </a:lnTo>
                      <a:lnTo>
                        <a:pt x="81" y="22"/>
                      </a:lnTo>
                      <a:lnTo>
                        <a:pt x="81" y="18"/>
                      </a:lnTo>
                      <a:lnTo>
                        <a:pt x="82" y="18"/>
                      </a:lnTo>
                      <a:lnTo>
                        <a:pt x="84" y="17"/>
                      </a:lnTo>
                      <a:lnTo>
                        <a:pt x="85" y="16"/>
                      </a:lnTo>
                      <a:lnTo>
                        <a:pt x="85" y="13"/>
                      </a:lnTo>
                      <a:lnTo>
                        <a:pt x="88" y="13"/>
                      </a:lnTo>
                      <a:lnTo>
                        <a:pt x="89" y="13"/>
                      </a:lnTo>
                      <a:lnTo>
                        <a:pt x="89" y="14"/>
                      </a:lnTo>
                      <a:lnTo>
                        <a:pt x="90" y="16"/>
                      </a:lnTo>
                      <a:lnTo>
                        <a:pt x="93" y="14"/>
                      </a:lnTo>
                      <a:lnTo>
                        <a:pt x="93" y="16"/>
                      </a:lnTo>
                      <a:lnTo>
                        <a:pt x="94" y="16"/>
                      </a:lnTo>
                      <a:lnTo>
                        <a:pt x="94" y="17"/>
                      </a:lnTo>
                      <a:lnTo>
                        <a:pt x="95" y="18"/>
                      </a:lnTo>
                      <a:lnTo>
                        <a:pt x="95" y="20"/>
                      </a:lnTo>
                      <a:lnTo>
                        <a:pt x="97" y="21"/>
                      </a:lnTo>
                      <a:lnTo>
                        <a:pt x="97" y="22"/>
                      </a:lnTo>
                      <a:lnTo>
                        <a:pt x="98" y="22"/>
                      </a:lnTo>
                      <a:lnTo>
                        <a:pt x="98" y="22"/>
                      </a:lnTo>
                      <a:lnTo>
                        <a:pt x="98" y="22"/>
                      </a:lnTo>
                      <a:lnTo>
                        <a:pt x="99" y="22"/>
                      </a:lnTo>
                      <a:lnTo>
                        <a:pt x="99" y="24"/>
                      </a:lnTo>
                      <a:lnTo>
                        <a:pt x="99" y="24"/>
                      </a:lnTo>
                      <a:lnTo>
                        <a:pt x="98" y="25"/>
                      </a:lnTo>
                      <a:lnTo>
                        <a:pt x="98" y="26"/>
                      </a:lnTo>
                      <a:lnTo>
                        <a:pt x="98" y="27"/>
                      </a:lnTo>
                      <a:lnTo>
                        <a:pt x="98" y="29"/>
                      </a:lnTo>
                      <a:lnTo>
                        <a:pt x="97" y="30"/>
                      </a:lnTo>
                      <a:lnTo>
                        <a:pt x="95" y="31"/>
                      </a:lnTo>
                      <a:lnTo>
                        <a:pt x="95" y="34"/>
                      </a:lnTo>
                      <a:lnTo>
                        <a:pt x="95" y="34"/>
                      </a:lnTo>
                      <a:lnTo>
                        <a:pt x="97" y="37"/>
                      </a:lnTo>
                      <a:lnTo>
                        <a:pt x="102" y="34"/>
                      </a:lnTo>
                      <a:lnTo>
                        <a:pt x="102" y="31"/>
                      </a:lnTo>
                      <a:lnTo>
                        <a:pt x="103" y="30"/>
                      </a:lnTo>
                      <a:lnTo>
                        <a:pt x="105" y="27"/>
                      </a:lnTo>
                      <a:lnTo>
                        <a:pt x="105" y="26"/>
                      </a:lnTo>
                      <a:lnTo>
                        <a:pt x="107" y="26"/>
                      </a:lnTo>
                      <a:lnTo>
                        <a:pt x="107" y="26"/>
                      </a:lnTo>
                      <a:lnTo>
                        <a:pt x="107" y="27"/>
                      </a:lnTo>
                      <a:lnTo>
                        <a:pt x="109" y="29"/>
                      </a:lnTo>
                      <a:lnTo>
                        <a:pt x="111" y="27"/>
                      </a:lnTo>
                      <a:lnTo>
                        <a:pt x="112" y="26"/>
                      </a:lnTo>
                      <a:lnTo>
                        <a:pt x="112" y="26"/>
                      </a:lnTo>
                      <a:lnTo>
                        <a:pt x="114" y="26"/>
                      </a:lnTo>
                      <a:lnTo>
                        <a:pt x="115" y="27"/>
                      </a:lnTo>
                      <a:lnTo>
                        <a:pt x="118" y="27"/>
                      </a:lnTo>
                      <a:lnTo>
                        <a:pt x="118" y="27"/>
                      </a:lnTo>
                      <a:lnTo>
                        <a:pt x="123" y="27"/>
                      </a:lnTo>
                      <a:lnTo>
                        <a:pt x="123" y="29"/>
                      </a:lnTo>
                      <a:lnTo>
                        <a:pt x="124" y="30"/>
                      </a:lnTo>
                      <a:lnTo>
                        <a:pt x="126" y="33"/>
                      </a:lnTo>
                      <a:lnTo>
                        <a:pt x="127" y="33"/>
                      </a:lnTo>
                      <a:lnTo>
                        <a:pt x="126" y="34"/>
                      </a:lnTo>
                      <a:lnTo>
                        <a:pt x="126" y="35"/>
                      </a:lnTo>
                      <a:lnTo>
                        <a:pt x="127" y="38"/>
                      </a:lnTo>
                      <a:lnTo>
                        <a:pt x="127" y="39"/>
                      </a:lnTo>
                      <a:lnTo>
                        <a:pt x="130" y="39"/>
                      </a:lnTo>
                      <a:lnTo>
                        <a:pt x="131" y="41"/>
                      </a:lnTo>
                      <a:lnTo>
                        <a:pt x="131" y="44"/>
                      </a:lnTo>
                      <a:lnTo>
                        <a:pt x="132" y="47"/>
                      </a:lnTo>
                      <a:lnTo>
                        <a:pt x="135" y="50"/>
                      </a:lnTo>
                      <a:lnTo>
                        <a:pt x="136" y="52"/>
                      </a:lnTo>
                      <a:lnTo>
                        <a:pt x="139" y="55"/>
                      </a:lnTo>
                      <a:lnTo>
                        <a:pt x="139" y="55"/>
                      </a:lnTo>
                      <a:lnTo>
                        <a:pt x="141" y="55"/>
                      </a:lnTo>
                      <a:lnTo>
                        <a:pt x="143" y="55"/>
                      </a:lnTo>
                      <a:lnTo>
                        <a:pt x="144" y="56"/>
                      </a:lnTo>
                      <a:lnTo>
                        <a:pt x="144" y="51"/>
                      </a:lnTo>
                      <a:lnTo>
                        <a:pt x="147" y="51"/>
                      </a:lnTo>
                      <a:lnTo>
                        <a:pt x="147" y="52"/>
                      </a:lnTo>
                      <a:lnTo>
                        <a:pt x="147" y="52"/>
                      </a:lnTo>
                      <a:lnTo>
                        <a:pt x="147" y="54"/>
                      </a:lnTo>
                      <a:lnTo>
                        <a:pt x="147" y="55"/>
                      </a:lnTo>
                      <a:lnTo>
                        <a:pt x="149" y="56"/>
                      </a:lnTo>
                      <a:lnTo>
                        <a:pt x="149" y="58"/>
                      </a:lnTo>
                      <a:lnTo>
                        <a:pt x="150" y="59"/>
                      </a:lnTo>
                      <a:lnTo>
                        <a:pt x="152" y="59"/>
                      </a:lnTo>
                      <a:lnTo>
                        <a:pt x="153" y="59"/>
                      </a:lnTo>
                      <a:lnTo>
                        <a:pt x="153" y="60"/>
                      </a:lnTo>
                      <a:lnTo>
                        <a:pt x="161" y="61"/>
                      </a:lnTo>
                      <a:lnTo>
                        <a:pt x="161" y="60"/>
                      </a:lnTo>
                      <a:lnTo>
                        <a:pt x="162" y="60"/>
                      </a:lnTo>
                      <a:lnTo>
                        <a:pt x="162" y="60"/>
                      </a:lnTo>
                      <a:lnTo>
                        <a:pt x="164" y="60"/>
                      </a:lnTo>
                      <a:lnTo>
                        <a:pt x="166" y="60"/>
                      </a:lnTo>
                      <a:lnTo>
                        <a:pt x="166" y="60"/>
                      </a:lnTo>
                      <a:lnTo>
                        <a:pt x="166" y="60"/>
                      </a:lnTo>
                      <a:lnTo>
                        <a:pt x="166" y="60"/>
                      </a:lnTo>
                      <a:lnTo>
                        <a:pt x="166" y="61"/>
                      </a:lnTo>
                      <a:lnTo>
                        <a:pt x="167" y="65"/>
                      </a:lnTo>
                      <a:lnTo>
                        <a:pt x="166" y="65"/>
                      </a:lnTo>
                      <a:lnTo>
                        <a:pt x="166" y="65"/>
                      </a:lnTo>
                      <a:lnTo>
                        <a:pt x="166" y="67"/>
                      </a:lnTo>
                      <a:lnTo>
                        <a:pt x="166" y="67"/>
                      </a:lnTo>
                      <a:lnTo>
                        <a:pt x="166" y="67"/>
                      </a:lnTo>
                      <a:lnTo>
                        <a:pt x="167" y="68"/>
                      </a:lnTo>
                      <a:lnTo>
                        <a:pt x="167" y="69"/>
                      </a:lnTo>
                      <a:lnTo>
                        <a:pt x="167" y="71"/>
                      </a:lnTo>
                      <a:lnTo>
                        <a:pt x="167" y="71"/>
                      </a:lnTo>
                      <a:lnTo>
                        <a:pt x="166" y="72"/>
                      </a:lnTo>
                      <a:lnTo>
                        <a:pt x="164" y="71"/>
                      </a:lnTo>
                      <a:lnTo>
                        <a:pt x="164" y="68"/>
                      </a:lnTo>
                      <a:lnTo>
                        <a:pt x="161" y="68"/>
                      </a:lnTo>
                      <a:lnTo>
                        <a:pt x="160" y="67"/>
                      </a:lnTo>
                      <a:lnTo>
                        <a:pt x="157" y="65"/>
                      </a:lnTo>
                      <a:lnTo>
                        <a:pt x="156" y="67"/>
                      </a:lnTo>
                      <a:lnTo>
                        <a:pt x="156" y="67"/>
                      </a:lnTo>
                      <a:lnTo>
                        <a:pt x="153" y="67"/>
                      </a:lnTo>
                      <a:lnTo>
                        <a:pt x="153" y="68"/>
                      </a:lnTo>
                      <a:lnTo>
                        <a:pt x="154" y="68"/>
                      </a:lnTo>
                      <a:lnTo>
                        <a:pt x="154" y="69"/>
                      </a:lnTo>
                      <a:lnTo>
                        <a:pt x="157" y="69"/>
                      </a:lnTo>
                      <a:lnTo>
                        <a:pt x="157" y="71"/>
                      </a:lnTo>
                      <a:lnTo>
                        <a:pt x="149" y="71"/>
                      </a:lnTo>
                      <a:lnTo>
                        <a:pt x="148" y="69"/>
                      </a:lnTo>
                      <a:lnTo>
                        <a:pt x="147" y="68"/>
                      </a:lnTo>
                      <a:lnTo>
                        <a:pt x="145" y="68"/>
                      </a:lnTo>
                      <a:lnTo>
                        <a:pt x="143" y="67"/>
                      </a:lnTo>
                      <a:lnTo>
                        <a:pt x="143" y="68"/>
                      </a:lnTo>
                      <a:lnTo>
                        <a:pt x="141" y="69"/>
                      </a:lnTo>
                      <a:lnTo>
                        <a:pt x="143" y="71"/>
                      </a:lnTo>
                      <a:lnTo>
                        <a:pt x="144" y="71"/>
                      </a:lnTo>
                      <a:lnTo>
                        <a:pt x="144" y="71"/>
                      </a:lnTo>
                      <a:lnTo>
                        <a:pt x="145" y="73"/>
                      </a:lnTo>
                      <a:lnTo>
                        <a:pt x="148" y="73"/>
                      </a:lnTo>
                      <a:lnTo>
                        <a:pt x="148" y="75"/>
                      </a:lnTo>
                      <a:lnTo>
                        <a:pt x="150" y="75"/>
                      </a:lnTo>
                      <a:lnTo>
                        <a:pt x="152" y="72"/>
                      </a:lnTo>
                      <a:lnTo>
                        <a:pt x="156" y="72"/>
                      </a:lnTo>
                      <a:lnTo>
                        <a:pt x="156" y="75"/>
                      </a:lnTo>
                      <a:lnTo>
                        <a:pt x="158" y="75"/>
                      </a:lnTo>
                      <a:lnTo>
                        <a:pt x="158" y="77"/>
                      </a:lnTo>
                      <a:lnTo>
                        <a:pt x="157" y="79"/>
                      </a:lnTo>
                      <a:lnTo>
                        <a:pt x="156" y="79"/>
                      </a:lnTo>
                      <a:lnTo>
                        <a:pt x="154" y="79"/>
                      </a:lnTo>
                      <a:lnTo>
                        <a:pt x="153" y="79"/>
                      </a:lnTo>
                      <a:lnTo>
                        <a:pt x="152" y="80"/>
                      </a:lnTo>
                      <a:lnTo>
                        <a:pt x="152" y="81"/>
                      </a:lnTo>
                      <a:lnTo>
                        <a:pt x="150" y="81"/>
                      </a:lnTo>
                      <a:lnTo>
                        <a:pt x="150" y="80"/>
                      </a:lnTo>
                      <a:lnTo>
                        <a:pt x="145" y="80"/>
                      </a:lnTo>
                      <a:lnTo>
                        <a:pt x="145" y="82"/>
                      </a:lnTo>
                      <a:lnTo>
                        <a:pt x="145" y="82"/>
                      </a:lnTo>
                      <a:lnTo>
                        <a:pt x="145" y="82"/>
                      </a:lnTo>
                      <a:lnTo>
                        <a:pt x="143" y="82"/>
                      </a:lnTo>
                      <a:lnTo>
                        <a:pt x="141" y="81"/>
                      </a:lnTo>
                      <a:lnTo>
                        <a:pt x="140" y="81"/>
                      </a:lnTo>
                      <a:lnTo>
                        <a:pt x="139" y="81"/>
                      </a:lnTo>
                      <a:lnTo>
                        <a:pt x="137" y="81"/>
                      </a:lnTo>
                      <a:lnTo>
                        <a:pt x="136" y="81"/>
                      </a:lnTo>
                      <a:lnTo>
                        <a:pt x="135" y="80"/>
                      </a:lnTo>
                      <a:lnTo>
                        <a:pt x="132" y="79"/>
                      </a:lnTo>
                      <a:lnTo>
                        <a:pt x="132" y="79"/>
                      </a:lnTo>
                      <a:lnTo>
                        <a:pt x="132" y="79"/>
                      </a:lnTo>
                      <a:lnTo>
                        <a:pt x="132" y="79"/>
                      </a:lnTo>
                      <a:lnTo>
                        <a:pt x="131" y="80"/>
                      </a:lnTo>
                      <a:lnTo>
                        <a:pt x="130" y="80"/>
                      </a:lnTo>
                      <a:lnTo>
                        <a:pt x="128" y="80"/>
                      </a:lnTo>
                      <a:lnTo>
                        <a:pt x="128" y="77"/>
                      </a:lnTo>
                      <a:lnTo>
                        <a:pt x="126" y="77"/>
                      </a:lnTo>
                      <a:lnTo>
                        <a:pt x="123" y="76"/>
                      </a:lnTo>
                      <a:lnTo>
                        <a:pt x="120" y="76"/>
                      </a:lnTo>
                      <a:lnTo>
                        <a:pt x="119" y="73"/>
                      </a:lnTo>
                      <a:lnTo>
                        <a:pt x="120" y="72"/>
                      </a:lnTo>
                      <a:lnTo>
                        <a:pt x="122" y="71"/>
                      </a:lnTo>
                      <a:lnTo>
                        <a:pt x="123" y="68"/>
                      </a:lnTo>
                      <a:lnTo>
                        <a:pt x="122" y="68"/>
                      </a:lnTo>
                      <a:lnTo>
                        <a:pt x="122" y="68"/>
                      </a:lnTo>
                      <a:lnTo>
                        <a:pt x="118" y="68"/>
                      </a:lnTo>
                      <a:lnTo>
                        <a:pt x="116" y="69"/>
                      </a:lnTo>
                      <a:lnTo>
                        <a:pt x="114" y="72"/>
                      </a:lnTo>
                      <a:lnTo>
                        <a:pt x="110" y="72"/>
                      </a:lnTo>
                      <a:lnTo>
                        <a:pt x="109" y="75"/>
                      </a:lnTo>
                      <a:lnTo>
                        <a:pt x="107" y="76"/>
                      </a:lnTo>
                      <a:lnTo>
                        <a:pt x="106" y="77"/>
                      </a:lnTo>
                      <a:lnTo>
                        <a:pt x="103" y="77"/>
                      </a:lnTo>
                      <a:lnTo>
                        <a:pt x="101" y="79"/>
                      </a:lnTo>
                      <a:lnTo>
                        <a:pt x="98" y="79"/>
                      </a:lnTo>
                      <a:lnTo>
                        <a:pt x="98" y="80"/>
                      </a:lnTo>
                      <a:lnTo>
                        <a:pt x="94" y="80"/>
                      </a:lnTo>
                      <a:lnTo>
                        <a:pt x="94" y="81"/>
                      </a:lnTo>
                      <a:lnTo>
                        <a:pt x="93" y="81"/>
                      </a:lnTo>
                      <a:lnTo>
                        <a:pt x="93" y="81"/>
                      </a:lnTo>
                      <a:lnTo>
                        <a:pt x="92" y="82"/>
                      </a:lnTo>
                      <a:lnTo>
                        <a:pt x="90" y="81"/>
                      </a:lnTo>
                      <a:lnTo>
                        <a:pt x="89" y="81"/>
                      </a:lnTo>
                      <a:lnTo>
                        <a:pt x="89" y="81"/>
                      </a:lnTo>
                      <a:lnTo>
                        <a:pt x="89" y="81"/>
                      </a:lnTo>
                      <a:lnTo>
                        <a:pt x="89" y="84"/>
                      </a:lnTo>
                      <a:lnTo>
                        <a:pt x="80" y="85"/>
                      </a:lnTo>
                      <a:lnTo>
                        <a:pt x="80" y="86"/>
                      </a:lnTo>
                      <a:lnTo>
                        <a:pt x="73" y="85"/>
                      </a:lnTo>
                      <a:lnTo>
                        <a:pt x="71" y="85"/>
                      </a:lnTo>
                      <a:lnTo>
                        <a:pt x="71" y="86"/>
                      </a:lnTo>
                      <a:lnTo>
                        <a:pt x="69" y="86"/>
                      </a:lnTo>
                      <a:lnTo>
                        <a:pt x="69" y="86"/>
                      </a:lnTo>
                      <a:lnTo>
                        <a:pt x="69" y="85"/>
                      </a:lnTo>
                      <a:lnTo>
                        <a:pt x="64" y="86"/>
                      </a:lnTo>
                      <a:lnTo>
                        <a:pt x="64" y="88"/>
                      </a:lnTo>
                      <a:lnTo>
                        <a:pt x="60" y="89"/>
                      </a:lnTo>
                      <a:lnTo>
                        <a:pt x="58" y="89"/>
                      </a:lnTo>
                      <a:lnTo>
                        <a:pt x="55" y="89"/>
                      </a:lnTo>
                      <a:lnTo>
                        <a:pt x="54" y="88"/>
                      </a:lnTo>
                      <a:lnTo>
                        <a:pt x="54" y="88"/>
                      </a:lnTo>
                      <a:lnTo>
                        <a:pt x="54" y="86"/>
                      </a:lnTo>
                      <a:lnTo>
                        <a:pt x="54" y="86"/>
                      </a:lnTo>
                      <a:lnTo>
                        <a:pt x="52" y="86"/>
                      </a:lnTo>
                      <a:lnTo>
                        <a:pt x="50" y="86"/>
                      </a:lnTo>
                      <a:lnTo>
                        <a:pt x="48" y="86"/>
                      </a:lnTo>
                      <a:lnTo>
                        <a:pt x="48" y="86"/>
                      </a:lnTo>
                      <a:lnTo>
                        <a:pt x="48" y="86"/>
                      </a:lnTo>
                      <a:lnTo>
                        <a:pt x="47" y="86"/>
                      </a:lnTo>
                      <a:lnTo>
                        <a:pt x="47" y="85"/>
                      </a:lnTo>
                      <a:lnTo>
                        <a:pt x="47" y="82"/>
                      </a:lnTo>
                      <a:lnTo>
                        <a:pt x="47" y="81"/>
                      </a:lnTo>
                      <a:lnTo>
                        <a:pt x="46" y="80"/>
                      </a:lnTo>
                      <a:lnTo>
                        <a:pt x="46" y="79"/>
                      </a:lnTo>
                      <a:lnTo>
                        <a:pt x="42" y="79"/>
                      </a:lnTo>
                      <a:lnTo>
                        <a:pt x="42" y="77"/>
                      </a:lnTo>
                      <a:lnTo>
                        <a:pt x="40" y="77"/>
                      </a:lnTo>
                      <a:lnTo>
                        <a:pt x="39" y="77"/>
                      </a:lnTo>
                      <a:lnTo>
                        <a:pt x="39" y="77"/>
                      </a:lnTo>
                      <a:lnTo>
                        <a:pt x="39" y="77"/>
                      </a:lnTo>
                      <a:lnTo>
                        <a:pt x="35" y="77"/>
                      </a:lnTo>
                      <a:lnTo>
                        <a:pt x="27" y="75"/>
                      </a:lnTo>
                      <a:lnTo>
                        <a:pt x="26" y="75"/>
                      </a:lnTo>
                      <a:lnTo>
                        <a:pt x="26" y="72"/>
                      </a:lnTo>
                      <a:lnTo>
                        <a:pt x="23" y="72"/>
                      </a:lnTo>
                      <a:lnTo>
                        <a:pt x="21" y="71"/>
                      </a:lnTo>
                      <a:lnTo>
                        <a:pt x="21" y="68"/>
                      </a:lnTo>
                      <a:lnTo>
                        <a:pt x="20" y="68"/>
                      </a:lnTo>
                      <a:lnTo>
                        <a:pt x="21" y="65"/>
                      </a:lnTo>
                      <a:lnTo>
                        <a:pt x="21" y="65"/>
                      </a:lnTo>
                      <a:lnTo>
                        <a:pt x="21" y="61"/>
                      </a:lnTo>
                      <a:lnTo>
                        <a:pt x="23" y="61"/>
                      </a:lnTo>
                      <a:lnTo>
                        <a:pt x="23" y="63"/>
                      </a:lnTo>
                      <a:lnTo>
                        <a:pt x="26" y="61"/>
                      </a:lnTo>
                      <a:lnTo>
                        <a:pt x="30" y="61"/>
                      </a:lnTo>
                      <a:lnTo>
                        <a:pt x="30" y="63"/>
                      </a:lnTo>
                      <a:lnTo>
                        <a:pt x="37" y="61"/>
                      </a:lnTo>
                      <a:lnTo>
                        <a:pt x="38" y="60"/>
                      </a:lnTo>
                      <a:lnTo>
                        <a:pt x="43" y="59"/>
                      </a:lnTo>
                      <a:lnTo>
                        <a:pt x="43" y="59"/>
                      </a:lnTo>
                      <a:lnTo>
                        <a:pt x="48" y="59"/>
                      </a:lnTo>
                      <a:lnTo>
                        <a:pt x="48" y="58"/>
                      </a:lnTo>
                      <a:lnTo>
                        <a:pt x="48" y="58"/>
                      </a:lnTo>
                      <a:lnTo>
                        <a:pt x="48" y="58"/>
                      </a:lnTo>
                      <a:lnTo>
                        <a:pt x="48" y="58"/>
                      </a:lnTo>
                      <a:lnTo>
                        <a:pt x="48" y="59"/>
                      </a:lnTo>
                      <a:lnTo>
                        <a:pt x="52" y="59"/>
                      </a:lnTo>
                      <a:lnTo>
                        <a:pt x="52" y="60"/>
                      </a:lnTo>
                      <a:lnTo>
                        <a:pt x="63" y="60"/>
                      </a:lnTo>
                      <a:lnTo>
                        <a:pt x="64" y="58"/>
                      </a:lnTo>
                      <a:lnTo>
                        <a:pt x="65" y="58"/>
                      </a:lnTo>
                      <a:lnTo>
                        <a:pt x="68" y="58"/>
                      </a:lnTo>
                      <a:lnTo>
                        <a:pt x="67" y="55"/>
                      </a:lnTo>
                      <a:lnTo>
                        <a:pt x="68" y="55"/>
                      </a:lnTo>
                      <a:lnTo>
                        <a:pt x="68" y="54"/>
                      </a:lnTo>
                      <a:lnTo>
                        <a:pt x="71" y="54"/>
                      </a:lnTo>
                      <a:lnTo>
                        <a:pt x="71" y="52"/>
                      </a:lnTo>
                      <a:lnTo>
                        <a:pt x="69" y="51"/>
                      </a:lnTo>
                      <a:lnTo>
                        <a:pt x="67" y="52"/>
                      </a:lnTo>
                      <a:lnTo>
                        <a:pt x="64" y="54"/>
                      </a:lnTo>
                      <a:lnTo>
                        <a:pt x="61" y="54"/>
                      </a:lnTo>
                      <a:lnTo>
                        <a:pt x="61" y="52"/>
                      </a:lnTo>
                      <a:lnTo>
                        <a:pt x="59" y="51"/>
                      </a:lnTo>
                      <a:lnTo>
                        <a:pt x="59" y="50"/>
                      </a:lnTo>
                      <a:lnTo>
                        <a:pt x="56" y="50"/>
                      </a:lnTo>
                      <a:lnTo>
                        <a:pt x="56" y="51"/>
                      </a:lnTo>
                      <a:lnTo>
                        <a:pt x="56" y="51"/>
                      </a:lnTo>
                      <a:lnTo>
                        <a:pt x="55" y="52"/>
                      </a:lnTo>
                      <a:lnTo>
                        <a:pt x="55" y="52"/>
                      </a:lnTo>
                      <a:lnTo>
                        <a:pt x="52" y="52"/>
                      </a:lnTo>
                      <a:lnTo>
                        <a:pt x="51" y="52"/>
                      </a:lnTo>
                      <a:lnTo>
                        <a:pt x="50" y="52"/>
                      </a:lnTo>
                      <a:lnTo>
                        <a:pt x="50" y="52"/>
                      </a:lnTo>
                      <a:lnTo>
                        <a:pt x="48" y="52"/>
                      </a:lnTo>
                      <a:lnTo>
                        <a:pt x="47" y="51"/>
                      </a:lnTo>
                      <a:lnTo>
                        <a:pt x="46" y="51"/>
                      </a:lnTo>
                      <a:lnTo>
                        <a:pt x="44" y="52"/>
                      </a:lnTo>
                      <a:lnTo>
                        <a:pt x="42" y="52"/>
                      </a:lnTo>
                      <a:lnTo>
                        <a:pt x="39" y="54"/>
                      </a:lnTo>
                      <a:lnTo>
                        <a:pt x="39" y="54"/>
                      </a:lnTo>
                      <a:lnTo>
                        <a:pt x="38" y="52"/>
                      </a:lnTo>
                      <a:lnTo>
                        <a:pt x="37" y="51"/>
                      </a:lnTo>
                      <a:lnTo>
                        <a:pt x="35" y="52"/>
                      </a:lnTo>
                      <a:lnTo>
                        <a:pt x="34" y="52"/>
                      </a:lnTo>
                      <a:lnTo>
                        <a:pt x="34" y="52"/>
                      </a:lnTo>
                      <a:lnTo>
                        <a:pt x="33" y="52"/>
                      </a:lnTo>
                      <a:lnTo>
                        <a:pt x="33" y="52"/>
                      </a:lnTo>
                      <a:lnTo>
                        <a:pt x="33" y="52"/>
                      </a:lnTo>
                      <a:lnTo>
                        <a:pt x="26" y="52"/>
                      </a:lnTo>
                      <a:lnTo>
                        <a:pt x="26" y="54"/>
                      </a:lnTo>
                      <a:lnTo>
                        <a:pt x="23" y="54"/>
                      </a:lnTo>
                      <a:lnTo>
                        <a:pt x="22" y="52"/>
                      </a:lnTo>
                      <a:lnTo>
                        <a:pt x="20" y="51"/>
                      </a:lnTo>
                      <a:lnTo>
                        <a:pt x="20" y="52"/>
                      </a:lnTo>
                      <a:lnTo>
                        <a:pt x="18" y="52"/>
                      </a:lnTo>
                      <a:lnTo>
                        <a:pt x="17" y="54"/>
                      </a:lnTo>
                      <a:lnTo>
                        <a:pt x="17" y="52"/>
                      </a:lnTo>
                      <a:lnTo>
                        <a:pt x="14" y="52"/>
                      </a:lnTo>
                      <a:lnTo>
                        <a:pt x="14" y="52"/>
                      </a:lnTo>
                      <a:lnTo>
                        <a:pt x="13" y="51"/>
                      </a:lnTo>
                      <a:lnTo>
                        <a:pt x="12" y="50"/>
                      </a:lnTo>
                      <a:lnTo>
                        <a:pt x="12" y="48"/>
                      </a:lnTo>
                      <a:lnTo>
                        <a:pt x="21" y="46"/>
                      </a:lnTo>
                      <a:lnTo>
                        <a:pt x="21" y="44"/>
                      </a:lnTo>
                      <a:lnTo>
                        <a:pt x="23" y="44"/>
                      </a:lnTo>
                      <a:lnTo>
                        <a:pt x="23" y="44"/>
                      </a:lnTo>
                      <a:lnTo>
                        <a:pt x="23" y="44"/>
                      </a:lnTo>
                      <a:lnTo>
                        <a:pt x="23" y="44"/>
                      </a:lnTo>
                      <a:lnTo>
                        <a:pt x="25" y="44"/>
                      </a:lnTo>
                      <a:lnTo>
                        <a:pt x="25" y="44"/>
                      </a:lnTo>
                      <a:lnTo>
                        <a:pt x="25" y="44"/>
                      </a:lnTo>
                      <a:lnTo>
                        <a:pt x="29" y="44"/>
                      </a:lnTo>
                      <a:lnTo>
                        <a:pt x="29" y="43"/>
                      </a:lnTo>
                      <a:lnTo>
                        <a:pt x="31" y="42"/>
                      </a:lnTo>
                      <a:lnTo>
                        <a:pt x="31" y="42"/>
                      </a:lnTo>
                      <a:lnTo>
                        <a:pt x="33" y="42"/>
                      </a:lnTo>
                      <a:lnTo>
                        <a:pt x="33" y="41"/>
                      </a:lnTo>
                      <a:lnTo>
                        <a:pt x="33" y="41"/>
                      </a:lnTo>
                      <a:lnTo>
                        <a:pt x="34" y="41"/>
                      </a:lnTo>
                      <a:lnTo>
                        <a:pt x="34" y="42"/>
                      </a:lnTo>
                      <a:lnTo>
                        <a:pt x="34" y="42"/>
                      </a:lnTo>
                      <a:lnTo>
                        <a:pt x="35" y="42"/>
                      </a:lnTo>
                      <a:lnTo>
                        <a:pt x="35" y="41"/>
                      </a:lnTo>
                      <a:lnTo>
                        <a:pt x="35" y="41"/>
                      </a:lnTo>
                      <a:lnTo>
                        <a:pt x="37" y="41"/>
                      </a:lnTo>
                      <a:lnTo>
                        <a:pt x="37" y="42"/>
                      </a:lnTo>
                      <a:lnTo>
                        <a:pt x="40" y="42"/>
                      </a:lnTo>
                      <a:lnTo>
                        <a:pt x="40" y="39"/>
                      </a:lnTo>
                      <a:lnTo>
                        <a:pt x="39" y="39"/>
                      </a:lnTo>
                      <a:lnTo>
                        <a:pt x="38" y="39"/>
                      </a:lnTo>
                      <a:lnTo>
                        <a:pt x="35" y="39"/>
                      </a:lnTo>
                      <a:lnTo>
                        <a:pt x="33" y="39"/>
                      </a:lnTo>
                      <a:lnTo>
                        <a:pt x="33" y="39"/>
                      </a:lnTo>
                      <a:lnTo>
                        <a:pt x="29" y="39"/>
                      </a:lnTo>
                      <a:lnTo>
                        <a:pt x="29" y="41"/>
                      </a:lnTo>
                      <a:lnTo>
                        <a:pt x="27" y="41"/>
                      </a:lnTo>
                      <a:lnTo>
                        <a:pt x="26" y="42"/>
                      </a:lnTo>
                      <a:lnTo>
                        <a:pt x="18" y="41"/>
                      </a:lnTo>
                      <a:lnTo>
                        <a:pt x="18" y="41"/>
                      </a:lnTo>
                      <a:lnTo>
                        <a:pt x="18" y="41"/>
                      </a:lnTo>
                      <a:lnTo>
                        <a:pt x="18" y="41"/>
                      </a:lnTo>
                      <a:lnTo>
                        <a:pt x="17" y="41"/>
                      </a:lnTo>
                      <a:lnTo>
                        <a:pt x="17" y="42"/>
                      </a:lnTo>
                      <a:lnTo>
                        <a:pt x="17" y="43"/>
                      </a:lnTo>
                      <a:lnTo>
                        <a:pt x="17" y="44"/>
                      </a:lnTo>
                      <a:lnTo>
                        <a:pt x="9" y="44"/>
                      </a:lnTo>
                      <a:lnTo>
                        <a:pt x="8" y="42"/>
                      </a:lnTo>
                      <a:lnTo>
                        <a:pt x="9" y="42"/>
                      </a:lnTo>
                      <a:lnTo>
                        <a:pt x="9" y="42"/>
                      </a:lnTo>
                      <a:lnTo>
                        <a:pt x="9" y="42"/>
                      </a:lnTo>
                      <a:lnTo>
                        <a:pt x="10" y="42"/>
                      </a:lnTo>
                      <a:lnTo>
                        <a:pt x="13" y="41"/>
                      </a:lnTo>
                      <a:lnTo>
                        <a:pt x="14" y="41"/>
                      </a:lnTo>
                      <a:lnTo>
                        <a:pt x="14" y="41"/>
                      </a:lnTo>
                      <a:lnTo>
                        <a:pt x="13" y="39"/>
                      </a:lnTo>
                      <a:lnTo>
                        <a:pt x="12" y="39"/>
                      </a:lnTo>
                      <a:lnTo>
                        <a:pt x="12" y="39"/>
                      </a:lnTo>
                      <a:lnTo>
                        <a:pt x="12" y="38"/>
                      </a:lnTo>
                      <a:lnTo>
                        <a:pt x="13" y="38"/>
                      </a:lnTo>
                      <a:lnTo>
                        <a:pt x="9" y="38"/>
                      </a:lnTo>
                      <a:lnTo>
                        <a:pt x="9" y="39"/>
                      </a:lnTo>
                      <a:lnTo>
                        <a:pt x="8" y="39"/>
                      </a:lnTo>
                      <a:lnTo>
                        <a:pt x="5" y="41"/>
                      </a:lnTo>
                      <a:lnTo>
                        <a:pt x="5" y="41"/>
                      </a:lnTo>
                      <a:lnTo>
                        <a:pt x="5" y="39"/>
                      </a:lnTo>
                      <a:lnTo>
                        <a:pt x="0" y="39"/>
                      </a:lnTo>
                      <a:lnTo>
                        <a:pt x="0" y="38"/>
                      </a:lnTo>
                      <a:lnTo>
                        <a:pt x="0" y="37"/>
                      </a:lnTo>
                      <a:lnTo>
                        <a:pt x="0" y="35"/>
                      </a:lnTo>
                      <a:lnTo>
                        <a:pt x="1" y="34"/>
                      </a:lnTo>
                      <a:lnTo>
                        <a:pt x="1" y="34"/>
                      </a:lnTo>
                      <a:lnTo>
                        <a:pt x="3" y="34"/>
                      </a:lnTo>
                      <a:lnTo>
                        <a:pt x="3" y="33"/>
                      </a:lnTo>
                      <a:lnTo>
                        <a:pt x="5" y="31"/>
                      </a:lnTo>
                      <a:lnTo>
                        <a:pt x="5" y="30"/>
                      </a:lnTo>
                      <a:lnTo>
                        <a:pt x="5" y="29"/>
                      </a:lnTo>
                      <a:lnTo>
                        <a:pt x="6" y="29"/>
                      </a:lnTo>
                      <a:lnTo>
                        <a:pt x="8" y="27"/>
                      </a:lnTo>
                      <a:lnTo>
                        <a:pt x="9" y="29"/>
                      </a:lnTo>
                      <a:lnTo>
                        <a:pt x="9" y="29"/>
                      </a:lnTo>
                      <a:lnTo>
                        <a:pt x="9" y="27"/>
                      </a:lnTo>
                      <a:lnTo>
                        <a:pt x="10" y="26"/>
                      </a:lnTo>
                      <a:lnTo>
                        <a:pt x="10" y="25"/>
                      </a:lnTo>
                      <a:lnTo>
                        <a:pt x="10" y="25"/>
                      </a:lnTo>
                      <a:lnTo>
                        <a:pt x="10" y="24"/>
                      </a:lnTo>
                      <a:lnTo>
                        <a:pt x="9" y="22"/>
                      </a:lnTo>
                      <a:lnTo>
                        <a:pt x="9" y="22"/>
                      </a:lnTo>
                      <a:lnTo>
                        <a:pt x="10" y="22"/>
                      </a:lnTo>
                      <a:lnTo>
                        <a:pt x="12" y="20"/>
                      </a:lnTo>
                      <a:lnTo>
                        <a:pt x="13" y="18"/>
                      </a:lnTo>
                      <a:lnTo>
                        <a:pt x="14" y="18"/>
                      </a:lnTo>
                      <a:lnTo>
                        <a:pt x="14" y="17"/>
                      </a:lnTo>
                      <a:lnTo>
                        <a:pt x="17" y="17"/>
                      </a:lnTo>
                      <a:lnTo>
                        <a:pt x="18" y="16"/>
                      </a:lnTo>
                      <a:lnTo>
                        <a:pt x="20" y="16"/>
                      </a:lnTo>
                      <a:lnTo>
                        <a:pt x="20" y="16"/>
                      </a:lnTo>
                      <a:lnTo>
                        <a:pt x="21" y="16"/>
                      </a:lnTo>
                      <a:lnTo>
                        <a:pt x="21" y="14"/>
                      </a:lnTo>
                      <a:lnTo>
                        <a:pt x="22" y="14"/>
                      </a:lnTo>
                      <a:lnTo>
                        <a:pt x="22" y="14"/>
                      </a:lnTo>
                      <a:lnTo>
                        <a:pt x="23" y="14"/>
                      </a:lnTo>
                      <a:lnTo>
                        <a:pt x="23" y="14"/>
                      </a:lnTo>
                      <a:lnTo>
                        <a:pt x="23" y="14"/>
                      </a:lnTo>
                      <a:lnTo>
                        <a:pt x="25" y="14"/>
                      </a:lnTo>
                      <a:lnTo>
                        <a:pt x="25" y="14"/>
                      </a:lnTo>
                      <a:lnTo>
                        <a:pt x="31" y="14"/>
                      </a:lnTo>
                      <a:lnTo>
                        <a:pt x="33" y="13"/>
                      </a:lnTo>
                      <a:lnTo>
                        <a:pt x="34" y="13"/>
                      </a:lnTo>
                      <a:lnTo>
                        <a:pt x="34" y="12"/>
                      </a:lnTo>
                      <a:lnTo>
                        <a:pt x="37" y="10"/>
                      </a:lnTo>
                      <a:lnTo>
                        <a:pt x="38" y="9"/>
                      </a:lnTo>
                      <a:lnTo>
                        <a:pt x="39" y="8"/>
                      </a:lnTo>
                      <a:lnTo>
                        <a:pt x="40" y="7"/>
                      </a:lnTo>
                      <a:lnTo>
                        <a:pt x="44" y="5"/>
                      </a:lnTo>
                      <a:close/>
                      <a:moveTo>
                        <a:pt x="2173" y="5"/>
                      </a:moveTo>
                      <a:lnTo>
                        <a:pt x="2176" y="5"/>
                      </a:lnTo>
                      <a:lnTo>
                        <a:pt x="2176" y="5"/>
                      </a:lnTo>
                      <a:lnTo>
                        <a:pt x="2178" y="7"/>
                      </a:lnTo>
                      <a:lnTo>
                        <a:pt x="2178" y="8"/>
                      </a:lnTo>
                      <a:lnTo>
                        <a:pt x="2181" y="8"/>
                      </a:lnTo>
                      <a:lnTo>
                        <a:pt x="2182" y="9"/>
                      </a:lnTo>
                      <a:lnTo>
                        <a:pt x="2183" y="9"/>
                      </a:lnTo>
                      <a:lnTo>
                        <a:pt x="2185" y="10"/>
                      </a:lnTo>
                      <a:lnTo>
                        <a:pt x="2186" y="12"/>
                      </a:lnTo>
                      <a:lnTo>
                        <a:pt x="2191" y="12"/>
                      </a:lnTo>
                      <a:lnTo>
                        <a:pt x="2191" y="16"/>
                      </a:lnTo>
                      <a:lnTo>
                        <a:pt x="2187" y="17"/>
                      </a:lnTo>
                      <a:lnTo>
                        <a:pt x="2187" y="18"/>
                      </a:lnTo>
                      <a:lnTo>
                        <a:pt x="2186" y="20"/>
                      </a:lnTo>
                      <a:lnTo>
                        <a:pt x="2186" y="20"/>
                      </a:lnTo>
                      <a:lnTo>
                        <a:pt x="2182" y="21"/>
                      </a:lnTo>
                      <a:lnTo>
                        <a:pt x="2182" y="21"/>
                      </a:lnTo>
                      <a:lnTo>
                        <a:pt x="2181" y="22"/>
                      </a:lnTo>
                      <a:lnTo>
                        <a:pt x="2178" y="22"/>
                      </a:lnTo>
                      <a:lnTo>
                        <a:pt x="2176" y="22"/>
                      </a:lnTo>
                      <a:lnTo>
                        <a:pt x="2177" y="25"/>
                      </a:lnTo>
                      <a:lnTo>
                        <a:pt x="2176" y="25"/>
                      </a:lnTo>
                      <a:lnTo>
                        <a:pt x="2174" y="26"/>
                      </a:lnTo>
                      <a:lnTo>
                        <a:pt x="2172" y="26"/>
                      </a:lnTo>
                      <a:lnTo>
                        <a:pt x="2172" y="25"/>
                      </a:lnTo>
                      <a:lnTo>
                        <a:pt x="2170" y="25"/>
                      </a:lnTo>
                      <a:lnTo>
                        <a:pt x="2170" y="24"/>
                      </a:lnTo>
                      <a:lnTo>
                        <a:pt x="2172" y="24"/>
                      </a:lnTo>
                      <a:lnTo>
                        <a:pt x="2172" y="22"/>
                      </a:lnTo>
                      <a:lnTo>
                        <a:pt x="2174" y="22"/>
                      </a:lnTo>
                      <a:lnTo>
                        <a:pt x="2174" y="22"/>
                      </a:lnTo>
                      <a:lnTo>
                        <a:pt x="2172" y="21"/>
                      </a:lnTo>
                      <a:lnTo>
                        <a:pt x="2170" y="20"/>
                      </a:lnTo>
                      <a:lnTo>
                        <a:pt x="2163" y="20"/>
                      </a:lnTo>
                      <a:lnTo>
                        <a:pt x="2163" y="17"/>
                      </a:lnTo>
                      <a:lnTo>
                        <a:pt x="2161" y="16"/>
                      </a:lnTo>
                      <a:lnTo>
                        <a:pt x="2160" y="16"/>
                      </a:lnTo>
                      <a:lnTo>
                        <a:pt x="2159" y="14"/>
                      </a:lnTo>
                      <a:lnTo>
                        <a:pt x="2160" y="14"/>
                      </a:lnTo>
                      <a:lnTo>
                        <a:pt x="2159" y="10"/>
                      </a:lnTo>
                      <a:lnTo>
                        <a:pt x="2160" y="10"/>
                      </a:lnTo>
                      <a:lnTo>
                        <a:pt x="2160" y="9"/>
                      </a:lnTo>
                      <a:lnTo>
                        <a:pt x="2160" y="8"/>
                      </a:lnTo>
                      <a:lnTo>
                        <a:pt x="2163" y="8"/>
                      </a:lnTo>
                      <a:lnTo>
                        <a:pt x="2165" y="7"/>
                      </a:lnTo>
                      <a:lnTo>
                        <a:pt x="2169" y="5"/>
                      </a:lnTo>
                      <a:lnTo>
                        <a:pt x="2173" y="5"/>
                      </a:lnTo>
                      <a:close/>
                      <a:moveTo>
                        <a:pt x="2329" y="1"/>
                      </a:moveTo>
                      <a:lnTo>
                        <a:pt x="2330" y="3"/>
                      </a:lnTo>
                      <a:lnTo>
                        <a:pt x="2331" y="3"/>
                      </a:lnTo>
                      <a:lnTo>
                        <a:pt x="2331" y="3"/>
                      </a:lnTo>
                      <a:lnTo>
                        <a:pt x="2333" y="3"/>
                      </a:lnTo>
                      <a:lnTo>
                        <a:pt x="2334" y="3"/>
                      </a:lnTo>
                      <a:lnTo>
                        <a:pt x="2334" y="3"/>
                      </a:lnTo>
                      <a:lnTo>
                        <a:pt x="2337" y="4"/>
                      </a:lnTo>
                      <a:lnTo>
                        <a:pt x="2337" y="5"/>
                      </a:lnTo>
                      <a:lnTo>
                        <a:pt x="2338" y="5"/>
                      </a:lnTo>
                      <a:lnTo>
                        <a:pt x="2341" y="8"/>
                      </a:lnTo>
                      <a:lnTo>
                        <a:pt x="2342" y="8"/>
                      </a:lnTo>
                      <a:lnTo>
                        <a:pt x="2342" y="9"/>
                      </a:lnTo>
                      <a:lnTo>
                        <a:pt x="2343" y="9"/>
                      </a:lnTo>
                      <a:lnTo>
                        <a:pt x="2343" y="9"/>
                      </a:lnTo>
                      <a:lnTo>
                        <a:pt x="2343" y="9"/>
                      </a:lnTo>
                      <a:lnTo>
                        <a:pt x="2344" y="10"/>
                      </a:lnTo>
                      <a:lnTo>
                        <a:pt x="2344" y="10"/>
                      </a:lnTo>
                      <a:lnTo>
                        <a:pt x="2346" y="14"/>
                      </a:lnTo>
                      <a:lnTo>
                        <a:pt x="2344" y="14"/>
                      </a:lnTo>
                      <a:lnTo>
                        <a:pt x="2346" y="17"/>
                      </a:lnTo>
                      <a:lnTo>
                        <a:pt x="2344" y="17"/>
                      </a:lnTo>
                      <a:lnTo>
                        <a:pt x="2344" y="18"/>
                      </a:lnTo>
                      <a:lnTo>
                        <a:pt x="2341" y="18"/>
                      </a:lnTo>
                      <a:lnTo>
                        <a:pt x="2341" y="17"/>
                      </a:lnTo>
                      <a:lnTo>
                        <a:pt x="2339" y="17"/>
                      </a:lnTo>
                      <a:lnTo>
                        <a:pt x="2338" y="17"/>
                      </a:lnTo>
                      <a:lnTo>
                        <a:pt x="2337" y="17"/>
                      </a:lnTo>
                      <a:lnTo>
                        <a:pt x="2334" y="17"/>
                      </a:lnTo>
                      <a:lnTo>
                        <a:pt x="2334" y="17"/>
                      </a:lnTo>
                      <a:lnTo>
                        <a:pt x="2331" y="17"/>
                      </a:lnTo>
                      <a:lnTo>
                        <a:pt x="2331" y="16"/>
                      </a:lnTo>
                      <a:lnTo>
                        <a:pt x="2327" y="16"/>
                      </a:lnTo>
                      <a:lnTo>
                        <a:pt x="2327" y="14"/>
                      </a:lnTo>
                      <a:lnTo>
                        <a:pt x="2324" y="16"/>
                      </a:lnTo>
                      <a:lnTo>
                        <a:pt x="2324" y="16"/>
                      </a:lnTo>
                      <a:lnTo>
                        <a:pt x="2324" y="16"/>
                      </a:lnTo>
                      <a:lnTo>
                        <a:pt x="2322" y="16"/>
                      </a:lnTo>
                      <a:lnTo>
                        <a:pt x="2320" y="16"/>
                      </a:lnTo>
                      <a:lnTo>
                        <a:pt x="2318" y="14"/>
                      </a:lnTo>
                      <a:lnTo>
                        <a:pt x="2318" y="14"/>
                      </a:lnTo>
                      <a:lnTo>
                        <a:pt x="2313" y="14"/>
                      </a:lnTo>
                      <a:lnTo>
                        <a:pt x="2313" y="13"/>
                      </a:lnTo>
                      <a:lnTo>
                        <a:pt x="2313" y="13"/>
                      </a:lnTo>
                      <a:lnTo>
                        <a:pt x="2313" y="13"/>
                      </a:lnTo>
                      <a:lnTo>
                        <a:pt x="2313" y="12"/>
                      </a:lnTo>
                      <a:lnTo>
                        <a:pt x="2317" y="12"/>
                      </a:lnTo>
                      <a:lnTo>
                        <a:pt x="2318" y="9"/>
                      </a:lnTo>
                      <a:lnTo>
                        <a:pt x="2320" y="8"/>
                      </a:lnTo>
                      <a:lnTo>
                        <a:pt x="2321" y="7"/>
                      </a:lnTo>
                      <a:lnTo>
                        <a:pt x="2322" y="5"/>
                      </a:lnTo>
                      <a:lnTo>
                        <a:pt x="2322" y="5"/>
                      </a:lnTo>
                      <a:lnTo>
                        <a:pt x="2324" y="5"/>
                      </a:lnTo>
                      <a:lnTo>
                        <a:pt x="2324" y="4"/>
                      </a:lnTo>
                      <a:lnTo>
                        <a:pt x="2326" y="4"/>
                      </a:lnTo>
                      <a:lnTo>
                        <a:pt x="2326" y="4"/>
                      </a:lnTo>
                      <a:lnTo>
                        <a:pt x="2327" y="3"/>
                      </a:lnTo>
                      <a:lnTo>
                        <a:pt x="2329" y="1"/>
                      </a:lnTo>
                      <a:close/>
                      <a:moveTo>
                        <a:pt x="313" y="0"/>
                      </a:moveTo>
                      <a:lnTo>
                        <a:pt x="314" y="0"/>
                      </a:lnTo>
                      <a:lnTo>
                        <a:pt x="314" y="1"/>
                      </a:lnTo>
                      <a:lnTo>
                        <a:pt x="317" y="1"/>
                      </a:lnTo>
                      <a:lnTo>
                        <a:pt x="318" y="3"/>
                      </a:lnTo>
                      <a:lnTo>
                        <a:pt x="318" y="4"/>
                      </a:lnTo>
                      <a:lnTo>
                        <a:pt x="317" y="4"/>
                      </a:lnTo>
                      <a:lnTo>
                        <a:pt x="317" y="4"/>
                      </a:lnTo>
                      <a:lnTo>
                        <a:pt x="317" y="4"/>
                      </a:lnTo>
                      <a:lnTo>
                        <a:pt x="313" y="4"/>
                      </a:lnTo>
                      <a:lnTo>
                        <a:pt x="309" y="5"/>
                      </a:lnTo>
                      <a:lnTo>
                        <a:pt x="305" y="5"/>
                      </a:lnTo>
                      <a:lnTo>
                        <a:pt x="302" y="7"/>
                      </a:lnTo>
                      <a:lnTo>
                        <a:pt x="302" y="8"/>
                      </a:lnTo>
                      <a:lnTo>
                        <a:pt x="301" y="8"/>
                      </a:lnTo>
                      <a:lnTo>
                        <a:pt x="301" y="9"/>
                      </a:lnTo>
                      <a:lnTo>
                        <a:pt x="298" y="9"/>
                      </a:lnTo>
                      <a:lnTo>
                        <a:pt x="298" y="10"/>
                      </a:lnTo>
                      <a:lnTo>
                        <a:pt x="297" y="12"/>
                      </a:lnTo>
                      <a:lnTo>
                        <a:pt x="297" y="12"/>
                      </a:lnTo>
                      <a:lnTo>
                        <a:pt x="297" y="14"/>
                      </a:lnTo>
                      <a:lnTo>
                        <a:pt x="296" y="14"/>
                      </a:lnTo>
                      <a:lnTo>
                        <a:pt x="296" y="18"/>
                      </a:lnTo>
                      <a:lnTo>
                        <a:pt x="294" y="18"/>
                      </a:lnTo>
                      <a:lnTo>
                        <a:pt x="296" y="22"/>
                      </a:lnTo>
                      <a:lnTo>
                        <a:pt x="294" y="22"/>
                      </a:lnTo>
                      <a:lnTo>
                        <a:pt x="296" y="33"/>
                      </a:lnTo>
                      <a:lnTo>
                        <a:pt x="297" y="34"/>
                      </a:lnTo>
                      <a:lnTo>
                        <a:pt x="298" y="34"/>
                      </a:lnTo>
                      <a:lnTo>
                        <a:pt x="300" y="35"/>
                      </a:lnTo>
                      <a:lnTo>
                        <a:pt x="301" y="37"/>
                      </a:lnTo>
                      <a:lnTo>
                        <a:pt x="302" y="39"/>
                      </a:lnTo>
                      <a:lnTo>
                        <a:pt x="300" y="41"/>
                      </a:lnTo>
                      <a:lnTo>
                        <a:pt x="297" y="41"/>
                      </a:lnTo>
                      <a:lnTo>
                        <a:pt x="296" y="42"/>
                      </a:lnTo>
                      <a:lnTo>
                        <a:pt x="293" y="43"/>
                      </a:lnTo>
                      <a:lnTo>
                        <a:pt x="293" y="44"/>
                      </a:lnTo>
                      <a:lnTo>
                        <a:pt x="294" y="44"/>
                      </a:lnTo>
                      <a:lnTo>
                        <a:pt x="294" y="43"/>
                      </a:lnTo>
                      <a:lnTo>
                        <a:pt x="298" y="43"/>
                      </a:lnTo>
                      <a:lnTo>
                        <a:pt x="298" y="43"/>
                      </a:lnTo>
                      <a:lnTo>
                        <a:pt x="300" y="42"/>
                      </a:lnTo>
                      <a:lnTo>
                        <a:pt x="301" y="42"/>
                      </a:lnTo>
                      <a:lnTo>
                        <a:pt x="304" y="42"/>
                      </a:lnTo>
                      <a:lnTo>
                        <a:pt x="305" y="43"/>
                      </a:lnTo>
                      <a:lnTo>
                        <a:pt x="308" y="44"/>
                      </a:lnTo>
                      <a:lnTo>
                        <a:pt x="308" y="42"/>
                      </a:lnTo>
                      <a:lnTo>
                        <a:pt x="306" y="39"/>
                      </a:lnTo>
                      <a:lnTo>
                        <a:pt x="306" y="38"/>
                      </a:lnTo>
                      <a:lnTo>
                        <a:pt x="309" y="35"/>
                      </a:lnTo>
                      <a:lnTo>
                        <a:pt x="310" y="33"/>
                      </a:lnTo>
                      <a:lnTo>
                        <a:pt x="308" y="33"/>
                      </a:lnTo>
                      <a:lnTo>
                        <a:pt x="306" y="33"/>
                      </a:lnTo>
                      <a:lnTo>
                        <a:pt x="305" y="31"/>
                      </a:lnTo>
                      <a:lnTo>
                        <a:pt x="304" y="31"/>
                      </a:lnTo>
                      <a:lnTo>
                        <a:pt x="302" y="30"/>
                      </a:lnTo>
                      <a:lnTo>
                        <a:pt x="302" y="26"/>
                      </a:lnTo>
                      <a:lnTo>
                        <a:pt x="306" y="26"/>
                      </a:lnTo>
                      <a:lnTo>
                        <a:pt x="309" y="26"/>
                      </a:lnTo>
                      <a:lnTo>
                        <a:pt x="310" y="27"/>
                      </a:lnTo>
                      <a:lnTo>
                        <a:pt x="310" y="27"/>
                      </a:lnTo>
                      <a:lnTo>
                        <a:pt x="313" y="30"/>
                      </a:lnTo>
                      <a:lnTo>
                        <a:pt x="313" y="29"/>
                      </a:lnTo>
                      <a:lnTo>
                        <a:pt x="311" y="27"/>
                      </a:lnTo>
                      <a:lnTo>
                        <a:pt x="311" y="26"/>
                      </a:lnTo>
                      <a:lnTo>
                        <a:pt x="311" y="25"/>
                      </a:lnTo>
                      <a:lnTo>
                        <a:pt x="313" y="24"/>
                      </a:lnTo>
                      <a:lnTo>
                        <a:pt x="308" y="24"/>
                      </a:lnTo>
                      <a:lnTo>
                        <a:pt x="308" y="24"/>
                      </a:lnTo>
                      <a:lnTo>
                        <a:pt x="305" y="24"/>
                      </a:lnTo>
                      <a:lnTo>
                        <a:pt x="305" y="24"/>
                      </a:lnTo>
                      <a:lnTo>
                        <a:pt x="304" y="22"/>
                      </a:lnTo>
                      <a:lnTo>
                        <a:pt x="304" y="20"/>
                      </a:lnTo>
                      <a:lnTo>
                        <a:pt x="302" y="18"/>
                      </a:lnTo>
                      <a:lnTo>
                        <a:pt x="304" y="16"/>
                      </a:lnTo>
                      <a:lnTo>
                        <a:pt x="304" y="14"/>
                      </a:lnTo>
                      <a:lnTo>
                        <a:pt x="306" y="14"/>
                      </a:lnTo>
                      <a:lnTo>
                        <a:pt x="306" y="13"/>
                      </a:lnTo>
                      <a:lnTo>
                        <a:pt x="310" y="14"/>
                      </a:lnTo>
                      <a:lnTo>
                        <a:pt x="310" y="13"/>
                      </a:lnTo>
                      <a:lnTo>
                        <a:pt x="309" y="13"/>
                      </a:lnTo>
                      <a:lnTo>
                        <a:pt x="309" y="12"/>
                      </a:lnTo>
                      <a:lnTo>
                        <a:pt x="310" y="12"/>
                      </a:lnTo>
                      <a:lnTo>
                        <a:pt x="311" y="10"/>
                      </a:lnTo>
                      <a:lnTo>
                        <a:pt x="310" y="9"/>
                      </a:lnTo>
                      <a:lnTo>
                        <a:pt x="310" y="9"/>
                      </a:lnTo>
                      <a:lnTo>
                        <a:pt x="311" y="8"/>
                      </a:lnTo>
                      <a:lnTo>
                        <a:pt x="311" y="8"/>
                      </a:lnTo>
                      <a:lnTo>
                        <a:pt x="313" y="8"/>
                      </a:lnTo>
                      <a:lnTo>
                        <a:pt x="314" y="8"/>
                      </a:lnTo>
                      <a:lnTo>
                        <a:pt x="314" y="8"/>
                      </a:lnTo>
                      <a:lnTo>
                        <a:pt x="314" y="7"/>
                      </a:lnTo>
                      <a:lnTo>
                        <a:pt x="317" y="5"/>
                      </a:lnTo>
                      <a:lnTo>
                        <a:pt x="321" y="5"/>
                      </a:lnTo>
                      <a:lnTo>
                        <a:pt x="321" y="4"/>
                      </a:lnTo>
                      <a:lnTo>
                        <a:pt x="321" y="4"/>
                      </a:lnTo>
                      <a:lnTo>
                        <a:pt x="321" y="3"/>
                      </a:lnTo>
                      <a:lnTo>
                        <a:pt x="323" y="3"/>
                      </a:lnTo>
                      <a:lnTo>
                        <a:pt x="326" y="3"/>
                      </a:lnTo>
                      <a:lnTo>
                        <a:pt x="327" y="1"/>
                      </a:lnTo>
                      <a:lnTo>
                        <a:pt x="327" y="0"/>
                      </a:lnTo>
                      <a:lnTo>
                        <a:pt x="328" y="0"/>
                      </a:lnTo>
                      <a:lnTo>
                        <a:pt x="331" y="1"/>
                      </a:lnTo>
                      <a:lnTo>
                        <a:pt x="335" y="1"/>
                      </a:lnTo>
                      <a:lnTo>
                        <a:pt x="338" y="3"/>
                      </a:lnTo>
                      <a:lnTo>
                        <a:pt x="340" y="4"/>
                      </a:lnTo>
                      <a:lnTo>
                        <a:pt x="339" y="5"/>
                      </a:lnTo>
                      <a:lnTo>
                        <a:pt x="339" y="7"/>
                      </a:lnTo>
                      <a:lnTo>
                        <a:pt x="338" y="9"/>
                      </a:lnTo>
                      <a:lnTo>
                        <a:pt x="338" y="9"/>
                      </a:lnTo>
                      <a:lnTo>
                        <a:pt x="338" y="9"/>
                      </a:lnTo>
                      <a:lnTo>
                        <a:pt x="338" y="10"/>
                      </a:lnTo>
                      <a:lnTo>
                        <a:pt x="339" y="10"/>
                      </a:lnTo>
                      <a:lnTo>
                        <a:pt x="339" y="12"/>
                      </a:lnTo>
                      <a:lnTo>
                        <a:pt x="338" y="12"/>
                      </a:lnTo>
                      <a:lnTo>
                        <a:pt x="336" y="13"/>
                      </a:lnTo>
                      <a:lnTo>
                        <a:pt x="336" y="16"/>
                      </a:lnTo>
                      <a:lnTo>
                        <a:pt x="335" y="18"/>
                      </a:lnTo>
                      <a:lnTo>
                        <a:pt x="338" y="20"/>
                      </a:lnTo>
                      <a:lnTo>
                        <a:pt x="339" y="21"/>
                      </a:lnTo>
                      <a:lnTo>
                        <a:pt x="340" y="25"/>
                      </a:lnTo>
                      <a:lnTo>
                        <a:pt x="339" y="25"/>
                      </a:lnTo>
                      <a:lnTo>
                        <a:pt x="339" y="26"/>
                      </a:lnTo>
                      <a:lnTo>
                        <a:pt x="339" y="26"/>
                      </a:lnTo>
                      <a:lnTo>
                        <a:pt x="340" y="26"/>
                      </a:lnTo>
                      <a:lnTo>
                        <a:pt x="342" y="26"/>
                      </a:lnTo>
                      <a:lnTo>
                        <a:pt x="342" y="26"/>
                      </a:lnTo>
                      <a:lnTo>
                        <a:pt x="340" y="27"/>
                      </a:lnTo>
                      <a:lnTo>
                        <a:pt x="339" y="30"/>
                      </a:lnTo>
                      <a:lnTo>
                        <a:pt x="340" y="33"/>
                      </a:lnTo>
                      <a:lnTo>
                        <a:pt x="336" y="33"/>
                      </a:lnTo>
                      <a:lnTo>
                        <a:pt x="336" y="34"/>
                      </a:lnTo>
                      <a:lnTo>
                        <a:pt x="339" y="34"/>
                      </a:lnTo>
                      <a:lnTo>
                        <a:pt x="339" y="35"/>
                      </a:lnTo>
                      <a:lnTo>
                        <a:pt x="339" y="35"/>
                      </a:lnTo>
                      <a:lnTo>
                        <a:pt x="340" y="35"/>
                      </a:lnTo>
                      <a:lnTo>
                        <a:pt x="342" y="34"/>
                      </a:lnTo>
                      <a:lnTo>
                        <a:pt x="344" y="34"/>
                      </a:lnTo>
                      <a:lnTo>
                        <a:pt x="344" y="31"/>
                      </a:lnTo>
                      <a:lnTo>
                        <a:pt x="343" y="30"/>
                      </a:lnTo>
                      <a:lnTo>
                        <a:pt x="342" y="29"/>
                      </a:lnTo>
                      <a:lnTo>
                        <a:pt x="344" y="27"/>
                      </a:lnTo>
                      <a:lnTo>
                        <a:pt x="344" y="26"/>
                      </a:lnTo>
                      <a:lnTo>
                        <a:pt x="346" y="26"/>
                      </a:lnTo>
                      <a:lnTo>
                        <a:pt x="346" y="25"/>
                      </a:lnTo>
                      <a:lnTo>
                        <a:pt x="348" y="25"/>
                      </a:lnTo>
                      <a:lnTo>
                        <a:pt x="348" y="25"/>
                      </a:lnTo>
                      <a:lnTo>
                        <a:pt x="349" y="24"/>
                      </a:lnTo>
                      <a:lnTo>
                        <a:pt x="351" y="24"/>
                      </a:lnTo>
                      <a:lnTo>
                        <a:pt x="351" y="24"/>
                      </a:lnTo>
                      <a:lnTo>
                        <a:pt x="351" y="25"/>
                      </a:lnTo>
                      <a:lnTo>
                        <a:pt x="352" y="25"/>
                      </a:lnTo>
                      <a:lnTo>
                        <a:pt x="352" y="26"/>
                      </a:lnTo>
                      <a:lnTo>
                        <a:pt x="351" y="26"/>
                      </a:lnTo>
                      <a:lnTo>
                        <a:pt x="352" y="27"/>
                      </a:lnTo>
                      <a:lnTo>
                        <a:pt x="357" y="25"/>
                      </a:lnTo>
                      <a:lnTo>
                        <a:pt x="357" y="26"/>
                      </a:lnTo>
                      <a:lnTo>
                        <a:pt x="359" y="26"/>
                      </a:lnTo>
                      <a:lnTo>
                        <a:pt x="357" y="31"/>
                      </a:lnTo>
                      <a:lnTo>
                        <a:pt x="357" y="31"/>
                      </a:lnTo>
                      <a:lnTo>
                        <a:pt x="357" y="34"/>
                      </a:lnTo>
                      <a:lnTo>
                        <a:pt x="357" y="35"/>
                      </a:lnTo>
                      <a:lnTo>
                        <a:pt x="359" y="35"/>
                      </a:lnTo>
                      <a:lnTo>
                        <a:pt x="360" y="35"/>
                      </a:lnTo>
                      <a:lnTo>
                        <a:pt x="360" y="35"/>
                      </a:lnTo>
                      <a:lnTo>
                        <a:pt x="360" y="34"/>
                      </a:lnTo>
                      <a:lnTo>
                        <a:pt x="360" y="34"/>
                      </a:lnTo>
                      <a:lnTo>
                        <a:pt x="360" y="34"/>
                      </a:lnTo>
                      <a:lnTo>
                        <a:pt x="359" y="33"/>
                      </a:lnTo>
                      <a:lnTo>
                        <a:pt x="359" y="33"/>
                      </a:lnTo>
                      <a:lnTo>
                        <a:pt x="359" y="31"/>
                      </a:lnTo>
                      <a:lnTo>
                        <a:pt x="359" y="31"/>
                      </a:lnTo>
                      <a:lnTo>
                        <a:pt x="360" y="30"/>
                      </a:lnTo>
                      <a:lnTo>
                        <a:pt x="360" y="30"/>
                      </a:lnTo>
                      <a:lnTo>
                        <a:pt x="361" y="29"/>
                      </a:lnTo>
                      <a:lnTo>
                        <a:pt x="363" y="31"/>
                      </a:lnTo>
                      <a:lnTo>
                        <a:pt x="361" y="25"/>
                      </a:lnTo>
                      <a:lnTo>
                        <a:pt x="363" y="25"/>
                      </a:lnTo>
                      <a:lnTo>
                        <a:pt x="365" y="25"/>
                      </a:lnTo>
                      <a:lnTo>
                        <a:pt x="366" y="26"/>
                      </a:lnTo>
                      <a:lnTo>
                        <a:pt x="369" y="27"/>
                      </a:lnTo>
                      <a:lnTo>
                        <a:pt x="372" y="27"/>
                      </a:lnTo>
                      <a:lnTo>
                        <a:pt x="372" y="27"/>
                      </a:lnTo>
                      <a:lnTo>
                        <a:pt x="372" y="27"/>
                      </a:lnTo>
                      <a:lnTo>
                        <a:pt x="373" y="27"/>
                      </a:lnTo>
                      <a:lnTo>
                        <a:pt x="373" y="27"/>
                      </a:lnTo>
                      <a:lnTo>
                        <a:pt x="374" y="27"/>
                      </a:lnTo>
                      <a:lnTo>
                        <a:pt x="374" y="26"/>
                      </a:lnTo>
                      <a:lnTo>
                        <a:pt x="372" y="26"/>
                      </a:lnTo>
                      <a:lnTo>
                        <a:pt x="370" y="25"/>
                      </a:lnTo>
                      <a:lnTo>
                        <a:pt x="370" y="25"/>
                      </a:lnTo>
                      <a:lnTo>
                        <a:pt x="369" y="24"/>
                      </a:lnTo>
                      <a:lnTo>
                        <a:pt x="366" y="24"/>
                      </a:lnTo>
                      <a:lnTo>
                        <a:pt x="366" y="22"/>
                      </a:lnTo>
                      <a:lnTo>
                        <a:pt x="365" y="22"/>
                      </a:lnTo>
                      <a:lnTo>
                        <a:pt x="364" y="22"/>
                      </a:lnTo>
                      <a:lnTo>
                        <a:pt x="363" y="21"/>
                      </a:lnTo>
                      <a:lnTo>
                        <a:pt x="363" y="20"/>
                      </a:lnTo>
                      <a:lnTo>
                        <a:pt x="364" y="18"/>
                      </a:lnTo>
                      <a:lnTo>
                        <a:pt x="365" y="17"/>
                      </a:lnTo>
                      <a:lnTo>
                        <a:pt x="368" y="17"/>
                      </a:lnTo>
                      <a:lnTo>
                        <a:pt x="368" y="17"/>
                      </a:lnTo>
                      <a:lnTo>
                        <a:pt x="376" y="17"/>
                      </a:lnTo>
                      <a:lnTo>
                        <a:pt x="378" y="20"/>
                      </a:lnTo>
                      <a:lnTo>
                        <a:pt x="382" y="20"/>
                      </a:lnTo>
                      <a:lnTo>
                        <a:pt x="382" y="21"/>
                      </a:lnTo>
                      <a:lnTo>
                        <a:pt x="385" y="21"/>
                      </a:lnTo>
                      <a:lnTo>
                        <a:pt x="385" y="21"/>
                      </a:lnTo>
                      <a:lnTo>
                        <a:pt x="387" y="22"/>
                      </a:lnTo>
                      <a:lnTo>
                        <a:pt x="387" y="22"/>
                      </a:lnTo>
                      <a:lnTo>
                        <a:pt x="389" y="22"/>
                      </a:lnTo>
                      <a:lnTo>
                        <a:pt x="389" y="24"/>
                      </a:lnTo>
                      <a:lnTo>
                        <a:pt x="394" y="22"/>
                      </a:lnTo>
                      <a:lnTo>
                        <a:pt x="394" y="21"/>
                      </a:lnTo>
                      <a:lnTo>
                        <a:pt x="397" y="22"/>
                      </a:lnTo>
                      <a:lnTo>
                        <a:pt x="397" y="21"/>
                      </a:lnTo>
                      <a:lnTo>
                        <a:pt x="402" y="21"/>
                      </a:lnTo>
                      <a:lnTo>
                        <a:pt x="402" y="21"/>
                      </a:lnTo>
                      <a:lnTo>
                        <a:pt x="402" y="21"/>
                      </a:lnTo>
                      <a:lnTo>
                        <a:pt x="402" y="21"/>
                      </a:lnTo>
                      <a:lnTo>
                        <a:pt x="403" y="22"/>
                      </a:lnTo>
                      <a:lnTo>
                        <a:pt x="403" y="24"/>
                      </a:lnTo>
                      <a:lnTo>
                        <a:pt x="406" y="24"/>
                      </a:lnTo>
                      <a:lnTo>
                        <a:pt x="406" y="27"/>
                      </a:lnTo>
                      <a:lnTo>
                        <a:pt x="403" y="27"/>
                      </a:lnTo>
                      <a:lnTo>
                        <a:pt x="403" y="29"/>
                      </a:lnTo>
                      <a:lnTo>
                        <a:pt x="403" y="29"/>
                      </a:lnTo>
                      <a:lnTo>
                        <a:pt x="403" y="29"/>
                      </a:lnTo>
                      <a:lnTo>
                        <a:pt x="404" y="29"/>
                      </a:lnTo>
                      <a:lnTo>
                        <a:pt x="406" y="29"/>
                      </a:lnTo>
                      <a:lnTo>
                        <a:pt x="407" y="29"/>
                      </a:lnTo>
                      <a:lnTo>
                        <a:pt x="407" y="29"/>
                      </a:lnTo>
                      <a:lnTo>
                        <a:pt x="408" y="31"/>
                      </a:lnTo>
                      <a:lnTo>
                        <a:pt x="410" y="33"/>
                      </a:lnTo>
                      <a:lnTo>
                        <a:pt x="410" y="37"/>
                      </a:lnTo>
                      <a:lnTo>
                        <a:pt x="407" y="37"/>
                      </a:lnTo>
                      <a:lnTo>
                        <a:pt x="406" y="37"/>
                      </a:lnTo>
                      <a:lnTo>
                        <a:pt x="403" y="38"/>
                      </a:lnTo>
                      <a:lnTo>
                        <a:pt x="404" y="38"/>
                      </a:lnTo>
                      <a:lnTo>
                        <a:pt x="404" y="39"/>
                      </a:lnTo>
                      <a:lnTo>
                        <a:pt x="404" y="39"/>
                      </a:lnTo>
                      <a:lnTo>
                        <a:pt x="406" y="39"/>
                      </a:lnTo>
                      <a:lnTo>
                        <a:pt x="407" y="41"/>
                      </a:lnTo>
                      <a:lnTo>
                        <a:pt x="406" y="43"/>
                      </a:lnTo>
                      <a:lnTo>
                        <a:pt x="407" y="43"/>
                      </a:lnTo>
                      <a:lnTo>
                        <a:pt x="407" y="43"/>
                      </a:lnTo>
                      <a:lnTo>
                        <a:pt x="407" y="43"/>
                      </a:lnTo>
                      <a:lnTo>
                        <a:pt x="408" y="44"/>
                      </a:lnTo>
                      <a:lnTo>
                        <a:pt x="408" y="43"/>
                      </a:lnTo>
                      <a:lnTo>
                        <a:pt x="411" y="38"/>
                      </a:lnTo>
                      <a:lnTo>
                        <a:pt x="414" y="38"/>
                      </a:lnTo>
                      <a:lnTo>
                        <a:pt x="412" y="41"/>
                      </a:lnTo>
                      <a:lnTo>
                        <a:pt x="414" y="41"/>
                      </a:lnTo>
                      <a:lnTo>
                        <a:pt x="414" y="44"/>
                      </a:lnTo>
                      <a:lnTo>
                        <a:pt x="415" y="44"/>
                      </a:lnTo>
                      <a:lnTo>
                        <a:pt x="415" y="43"/>
                      </a:lnTo>
                      <a:lnTo>
                        <a:pt x="416" y="43"/>
                      </a:lnTo>
                      <a:lnTo>
                        <a:pt x="416" y="43"/>
                      </a:lnTo>
                      <a:lnTo>
                        <a:pt x="419" y="43"/>
                      </a:lnTo>
                      <a:lnTo>
                        <a:pt x="419" y="46"/>
                      </a:lnTo>
                      <a:lnTo>
                        <a:pt x="419" y="46"/>
                      </a:lnTo>
                      <a:lnTo>
                        <a:pt x="419" y="44"/>
                      </a:lnTo>
                      <a:lnTo>
                        <a:pt x="420" y="44"/>
                      </a:lnTo>
                      <a:lnTo>
                        <a:pt x="419" y="41"/>
                      </a:lnTo>
                      <a:lnTo>
                        <a:pt x="420" y="41"/>
                      </a:lnTo>
                      <a:lnTo>
                        <a:pt x="420" y="39"/>
                      </a:lnTo>
                      <a:lnTo>
                        <a:pt x="424" y="38"/>
                      </a:lnTo>
                      <a:lnTo>
                        <a:pt x="427" y="43"/>
                      </a:lnTo>
                      <a:lnTo>
                        <a:pt x="428" y="43"/>
                      </a:lnTo>
                      <a:lnTo>
                        <a:pt x="428" y="43"/>
                      </a:lnTo>
                      <a:lnTo>
                        <a:pt x="428" y="43"/>
                      </a:lnTo>
                      <a:lnTo>
                        <a:pt x="431" y="43"/>
                      </a:lnTo>
                      <a:lnTo>
                        <a:pt x="432" y="43"/>
                      </a:lnTo>
                      <a:lnTo>
                        <a:pt x="432" y="44"/>
                      </a:lnTo>
                      <a:lnTo>
                        <a:pt x="431" y="46"/>
                      </a:lnTo>
                      <a:lnTo>
                        <a:pt x="429" y="46"/>
                      </a:lnTo>
                      <a:lnTo>
                        <a:pt x="428" y="46"/>
                      </a:lnTo>
                      <a:lnTo>
                        <a:pt x="428" y="47"/>
                      </a:lnTo>
                      <a:lnTo>
                        <a:pt x="428" y="47"/>
                      </a:lnTo>
                      <a:lnTo>
                        <a:pt x="427" y="47"/>
                      </a:lnTo>
                      <a:lnTo>
                        <a:pt x="427" y="47"/>
                      </a:lnTo>
                      <a:lnTo>
                        <a:pt x="427" y="47"/>
                      </a:lnTo>
                      <a:lnTo>
                        <a:pt x="427" y="48"/>
                      </a:lnTo>
                      <a:lnTo>
                        <a:pt x="428" y="48"/>
                      </a:lnTo>
                      <a:lnTo>
                        <a:pt x="429" y="48"/>
                      </a:lnTo>
                      <a:lnTo>
                        <a:pt x="429" y="48"/>
                      </a:lnTo>
                      <a:lnTo>
                        <a:pt x="431" y="48"/>
                      </a:lnTo>
                      <a:lnTo>
                        <a:pt x="431" y="48"/>
                      </a:lnTo>
                      <a:lnTo>
                        <a:pt x="433" y="47"/>
                      </a:lnTo>
                      <a:lnTo>
                        <a:pt x="432" y="46"/>
                      </a:lnTo>
                      <a:lnTo>
                        <a:pt x="433" y="46"/>
                      </a:lnTo>
                      <a:lnTo>
                        <a:pt x="433" y="44"/>
                      </a:lnTo>
                      <a:lnTo>
                        <a:pt x="433" y="44"/>
                      </a:lnTo>
                      <a:lnTo>
                        <a:pt x="435" y="44"/>
                      </a:lnTo>
                      <a:lnTo>
                        <a:pt x="433" y="47"/>
                      </a:lnTo>
                      <a:lnTo>
                        <a:pt x="436" y="47"/>
                      </a:lnTo>
                      <a:lnTo>
                        <a:pt x="436" y="46"/>
                      </a:lnTo>
                      <a:lnTo>
                        <a:pt x="437" y="46"/>
                      </a:lnTo>
                      <a:lnTo>
                        <a:pt x="437" y="46"/>
                      </a:lnTo>
                      <a:lnTo>
                        <a:pt x="438" y="46"/>
                      </a:lnTo>
                      <a:lnTo>
                        <a:pt x="438" y="48"/>
                      </a:lnTo>
                      <a:lnTo>
                        <a:pt x="437" y="48"/>
                      </a:lnTo>
                      <a:lnTo>
                        <a:pt x="436" y="50"/>
                      </a:lnTo>
                      <a:lnTo>
                        <a:pt x="435" y="50"/>
                      </a:lnTo>
                      <a:lnTo>
                        <a:pt x="435" y="54"/>
                      </a:lnTo>
                      <a:lnTo>
                        <a:pt x="436" y="54"/>
                      </a:lnTo>
                      <a:lnTo>
                        <a:pt x="436" y="51"/>
                      </a:lnTo>
                      <a:lnTo>
                        <a:pt x="438" y="50"/>
                      </a:lnTo>
                      <a:lnTo>
                        <a:pt x="441" y="50"/>
                      </a:lnTo>
                      <a:lnTo>
                        <a:pt x="441" y="50"/>
                      </a:lnTo>
                      <a:lnTo>
                        <a:pt x="442" y="50"/>
                      </a:lnTo>
                      <a:lnTo>
                        <a:pt x="442" y="50"/>
                      </a:lnTo>
                      <a:lnTo>
                        <a:pt x="442" y="50"/>
                      </a:lnTo>
                      <a:lnTo>
                        <a:pt x="441" y="51"/>
                      </a:lnTo>
                      <a:lnTo>
                        <a:pt x="440" y="52"/>
                      </a:lnTo>
                      <a:lnTo>
                        <a:pt x="438" y="54"/>
                      </a:lnTo>
                      <a:lnTo>
                        <a:pt x="438" y="54"/>
                      </a:lnTo>
                      <a:lnTo>
                        <a:pt x="440" y="52"/>
                      </a:lnTo>
                      <a:lnTo>
                        <a:pt x="441" y="52"/>
                      </a:lnTo>
                      <a:lnTo>
                        <a:pt x="441" y="52"/>
                      </a:lnTo>
                      <a:lnTo>
                        <a:pt x="442" y="51"/>
                      </a:lnTo>
                      <a:lnTo>
                        <a:pt x="444" y="50"/>
                      </a:lnTo>
                      <a:lnTo>
                        <a:pt x="445" y="50"/>
                      </a:lnTo>
                      <a:lnTo>
                        <a:pt x="448" y="50"/>
                      </a:lnTo>
                      <a:lnTo>
                        <a:pt x="450" y="54"/>
                      </a:lnTo>
                      <a:lnTo>
                        <a:pt x="452" y="54"/>
                      </a:lnTo>
                      <a:lnTo>
                        <a:pt x="452" y="54"/>
                      </a:lnTo>
                      <a:lnTo>
                        <a:pt x="453" y="54"/>
                      </a:lnTo>
                      <a:lnTo>
                        <a:pt x="454" y="54"/>
                      </a:lnTo>
                      <a:lnTo>
                        <a:pt x="454" y="54"/>
                      </a:lnTo>
                      <a:lnTo>
                        <a:pt x="454" y="54"/>
                      </a:lnTo>
                      <a:lnTo>
                        <a:pt x="454" y="56"/>
                      </a:lnTo>
                      <a:lnTo>
                        <a:pt x="452" y="55"/>
                      </a:lnTo>
                      <a:lnTo>
                        <a:pt x="450" y="56"/>
                      </a:lnTo>
                      <a:lnTo>
                        <a:pt x="449" y="58"/>
                      </a:lnTo>
                      <a:lnTo>
                        <a:pt x="448" y="59"/>
                      </a:lnTo>
                      <a:lnTo>
                        <a:pt x="448" y="59"/>
                      </a:lnTo>
                      <a:lnTo>
                        <a:pt x="452" y="59"/>
                      </a:lnTo>
                      <a:lnTo>
                        <a:pt x="452" y="60"/>
                      </a:lnTo>
                      <a:lnTo>
                        <a:pt x="452" y="60"/>
                      </a:lnTo>
                      <a:lnTo>
                        <a:pt x="452" y="63"/>
                      </a:lnTo>
                      <a:lnTo>
                        <a:pt x="454" y="61"/>
                      </a:lnTo>
                      <a:lnTo>
                        <a:pt x="455" y="59"/>
                      </a:lnTo>
                      <a:lnTo>
                        <a:pt x="457" y="58"/>
                      </a:lnTo>
                      <a:lnTo>
                        <a:pt x="457" y="56"/>
                      </a:lnTo>
                      <a:lnTo>
                        <a:pt x="458" y="56"/>
                      </a:lnTo>
                      <a:lnTo>
                        <a:pt x="458" y="56"/>
                      </a:lnTo>
                      <a:lnTo>
                        <a:pt x="459" y="58"/>
                      </a:lnTo>
                      <a:lnTo>
                        <a:pt x="461" y="59"/>
                      </a:lnTo>
                      <a:lnTo>
                        <a:pt x="462" y="60"/>
                      </a:lnTo>
                      <a:lnTo>
                        <a:pt x="463" y="63"/>
                      </a:lnTo>
                      <a:lnTo>
                        <a:pt x="462" y="63"/>
                      </a:lnTo>
                      <a:lnTo>
                        <a:pt x="462" y="65"/>
                      </a:lnTo>
                      <a:lnTo>
                        <a:pt x="459" y="65"/>
                      </a:lnTo>
                      <a:lnTo>
                        <a:pt x="458" y="65"/>
                      </a:lnTo>
                      <a:lnTo>
                        <a:pt x="457" y="67"/>
                      </a:lnTo>
                      <a:lnTo>
                        <a:pt x="457" y="67"/>
                      </a:lnTo>
                      <a:lnTo>
                        <a:pt x="452" y="67"/>
                      </a:lnTo>
                      <a:lnTo>
                        <a:pt x="452" y="68"/>
                      </a:lnTo>
                      <a:lnTo>
                        <a:pt x="453" y="68"/>
                      </a:lnTo>
                      <a:lnTo>
                        <a:pt x="454" y="69"/>
                      </a:lnTo>
                      <a:lnTo>
                        <a:pt x="455" y="69"/>
                      </a:lnTo>
                      <a:lnTo>
                        <a:pt x="455" y="71"/>
                      </a:lnTo>
                      <a:lnTo>
                        <a:pt x="455" y="71"/>
                      </a:lnTo>
                      <a:lnTo>
                        <a:pt x="455" y="71"/>
                      </a:lnTo>
                      <a:lnTo>
                        <a:pt x="459" y="71"/>
                      </a:lnTo>
                      <a:lnTo>
                        <a:pt x="459" y="71"/>
                      </a:lnTo>
                      <a:lnTo>
                        <a:pt x="462" y="71"/>
                      </a:lnTo>
                      <a:lnTo>
                        <a:pt x="462" y="72"/>
                      </a:lnTo>
                      <a:lnTo>
                        <a:pt x="463" y="72"/>
                      </a:lnTo>
                      <a:lnTo>
                        <a:pt x="465" y="73"/>
                      </a:lnTo>
                      <a:lnTo>
                        <a:pt x="466" y="75"/>
                      </a:lnTo>
                      <a:lnTo>
                        <a:pt x="467" y="76"/>
                      </a:lnTo>
                      <a:lnTo>
                        <a:pt x="466" y="76"/>
                      </a:lnTo>
                      <a:lnTo>
                        <a:pt x="466" y="76"/>
                      </a:lnTo>
                      <a:lnTo>
                        <a:pt x="465" y="76"/>
                      </a:lnTo>
                      <a:lnTo>
                        <a:pt x="463" y="76"/>
                      </a:lnTo>
                      <a:lnTo>
                        <a:pt x="463" y="76"/>
                      </a:lnTo>
                      <a:lnTo>
                        <a:pt x="462" y="76"/>
                      </a:lnTo>
                      <a:lnTo>
                        <a:pt x="461" y="76"/>
                      </a:lnTo>
                      <a:lnTo>
                        <a:pt x="459" y="76"/>
                      </a:lnTo>
                      <a:lnTo>
                        <a:pt x="459" y="75"/>
                      </a:lnTo>
                      <a:lnTo>
                        <a:pt x="455" y="75"/>
                      </a:lnTo>
                      <a:lnTo>
                        <a:pt x="455" y="75"/>
                      </a:lnTo>
                      <a:lnTo>
                        <a:pt x="457" y="75"/>
                      </a:lnTo>
                      <a:lnTo>
                        <a:pt x="457" y="79"/>
                      </a:lnTo>
                      <a:lnTo>
                        <a:pt x="459" y="79"/>
                      </a:lnTo>
                      <a:lnTo>
                        <a:pt x="461" y="80"/>
                      </a:lnTo>
                      <a:lnTo>
                        <a:pt x="461" y="81"/>
                      </a:lnTo>
                      <a:lnTo>
                        <a:pt x="459" y="81"/>
                      </a:lnTo>
                      <a:lnTo>
                        <a:pt x="458" y="84"/>
                      </a:lnTo>
                      <a:lnTo>
                        <a:pt x="457" y="84"/>
                      </a:lnTo>
                      <a:lnTo>
                        <a:pt x="455" y="85"/>
                      </a:lnTo>
                      <a:lnTo>
                        <a:pt x="454" y="84"/>
                      </a:lnTo>
                      <a:lnTo>
                        <a:pt x="452" y="84"/>
                      </a:lnTo>
                      <a:lnTo>
                        <a:pt x="452" y="85"/>
                      </a:lnTo>
                      <a:lnTo>
                        <a:pt x="454" y="86"/>
                      </a:lnTo>
                      <a:lnTo>
                        <a:pt x="455" y="86"/>
                      </a:lnTo>
                      <a:lnTo>
                        <a:pt x="454" y="88"/>
                      </a:lnTo>
                      <a:lnTo>
                        <a:pt x="455" y="88"/>
                      </a:lnTo>
                      <a:lnTo>
                        <a:pt x="455" y="88"/>
                      </a:lnTo>
                      <a:lnTo>
                        <a:pt x="461" y="89"/>
                      </a:lnTo>
                      <a:lnTo>
                        <a:pt x="461" y="89"/>
                      </a:lnTo>
                      <a:lnTo>
                        <a:pt x="462" y="88"/>
                      </a:lnTo>
                      <a:lnTo>
                        <a:pt x="462" y="88"/>
                      </a:lnTo>
                      <a:lnTo>
                        <a:pt x="463" y="89"/>
                      </a:lnTo>
                      <a:lnTo>
                        <a:pt x="463" y="92"/>
                      </a:lnTo>
                      <a:lnTo>
                        <a:pt x="463" y="92"/>
                      </a:lnTo>
                      <a:lnTo>
                        <a:pt x="463" y="90"/>
                      </a:lnTo>
                      <a:lnTo>
                        <a:pt x="465" y="90"/>
                      </a:lnTo>
                      <a:lnTo>
                        <a:pt x="466" y="90"/>
                      </a:lnTo>
                      <a:lnTo>
                        <a:pt x="466" y="90"/>
                      </a:lnTo>
                      <a:lnTo>
                        <a:pt x="467" y="92"/>
                      </a:lnTo>
                      <a:lnTo>
                        <a:pt x="467" y="92"/>
                      </a:lnTo>
                      <a:lnTo>
                        <a:pt x="467" y="93"/>
                      </a:lnTo>
                      <a:lnTo>
                        <a:pt x="466" y="93"/>
                      </a:lnTo>
                      <a:lnTo>
                        <a:pt x="466" y="94"/>
                      </a:lnTo>
                      <a:lnTo>
                        <a:pt x="465" y="94"/>
                      </a:lnTo>
                      <a:lnTo>
                        <a:pt x="466" y="94"/>
                      </a:lnTo>
                      <a:lnTo>
                        <a:pt x="466" y="94"/>
                      </a:lnTo>
                      <a:lnTo>
                        <a:pt x="469" y="94"/>
                      </a:lnTo>
                      <a:lnTo>
                        <a:pt x="469" y="96"/>
                      </a:lnTo>
                      <a:lnTo>
                        <a:pt x="471" y="96"/>
                      </a:lnTo>
                      <a:lnTo>
                        <a:pt x="471" y="98"/>
                      </a:lnTo>
                      <a:lnTo>
                        <a:pt x="472" y="98"/>
                      </a:lnTo>
                      <a:lnTo>
                        <a:pt x="472" y="96"/>
                      </a:lnTo>
                      <a:lnTo>
                        <a:pt x="474" y="97"/>
                      </a:lnTo>
                      <a:lnTo>
                        <a:pt x="472" y="98"/>
                      </a:lnTo>
                      <a:lnTo>
                        <a:pt x="472" y="101"/>
                      </a:lnTo>
                      <a:lnTo>
                        <a:pt x="472" y="102"/>
                      </a:lnTo>
                      <a:lnTo>
                        <a:pt x="474" y="102"/>
                      </a:lnTo>
                      <a:lnTo>
                        <a:pt x="474" y="101"/>
                      </a:lnTo>
                      <a:lnTo>
                        <a:pt x="475" y="99"/>
                      </a:lnTo>
                      <a:lnTo>
                        <a:pt x="476" y="99"/>
                      </a:lnTo>
                      <a:lnTo>
                        <a:pt x="478" y="101"/>
                      </a:lnTo>
                      <a:lnTo>
                        <a:pt x="478" y="101"/>
                      </a:lnTo>
                      <a:lnTo>
                        <a:pt x="478" y="99"/>
                      </a:lnTo>
                      <a:lnTo>
                        <a:pt x="479" y="98"/>
                      </a:lnTo>
                      <a:lnTo>
                        <a:pt x="479" y="97"/>
                      </a:lnTo>
                      <a:lnTo>
                        <a:pt x="480" y="97"/>
                      </a:lnTo>
                      <a:lnTo>
                        <a:pt x="480" y="98"/>
                      </a:lnTo>
                      <a:lnTo>
                        <a:pt x="480" y="98"/>
                      </a:lnTo>
                      <a:lnTo>
                        <a:pt x="480" y="101"/>
                      </a:lnTo>
                      <a:lnTo>
                        <a:pt x="482" y="101"/>
                      </a:lnTo>
                      <a:lnTo>
                        <a:pt x="482" y="101"/>
                      </a:lnTo>
                      <a:lnTo>
                        <a:pt x="483" y="99"/>
                      </a:lnTo>
                      <a:lnTo>
                        <a:pt x="483" y="98"/>
                      </a:lnTo>
                      <a:lnTo>
                        <a:pt x="482" y="97"/>
                      </a:lnTo>
                      <a:lnTo>
                        <a:pt x="483" y="97"/>
                      </a:lnTo>
                      <a:lnTo>
                        <a:pt x="484" y="96"/>
                      </a:lnTo>
                      <a:lnTo>
                        <a:pt x="487" y="96"/>
                      </a:lnTo>
                      <a:lnTo>
                        <a:pt x="487" y="96"/>
                      </a:lnTo>
                      <a:lnTo>
                        <a:pt x="487" y="96"/>
                      </a:lnTo>
                      <a:lnTo>
                        <a:pt x="487" y="98"/>
                      </a:lnTo>
                      <a:lnTo>
                        <a:pt x="486" y="98"/>
                      </a:lnTo>
                      <a:lnTo>
                        <a:pt x="486" y="99"/>
                      </a:lnTo>
                      <a:lnTo>
                        <a:pt x="486" y="101"/>
                      </a:lnTo>
                      <a:lnTo>
                        <a:pt x="487" y="101"/>
                      </a:lnTo>
                      <a:lnTo>
                        <a:pt x="487" y="102"/>
                      </a:lnTo>
                      <a:lnTo>
                        <a:pt x="486" y="102"/>
                      </a:lnTo>
                      <a:lnTo>
                        <a:pt x="486" y="103"/>
                      </a:lnTo>
                      <a:lnTo>
                        <a:pt x="488" y="103"/>
                      </a:lnTo>
                      <a:lnTo>
                        <a:pt x="488" y="103"/>
                      </a:lnTo>
                      <a:lnTo>
                        <a:pt x="488" y="103"/>
                      </a:lnTo>
                      <a:lnTo>
                        <a:pt x="488" y="102"/>
                      </a:lnTo>
                      <a:lnTo>
                        <a:pt x="488" y="102"/>
                      </a:lnTo>
                      <a:lnTo>
                        <a:pt x="488" y="99"/>
                      </a:lnTo>
                      <a:lnTo>
                        <a:pt x="490" y="99"/>
                      </a:lnTo>
                      <a:lnTo>
                        <a:pt x="491" y="101"/>
                      </a:lnTo>
                      <a:lnTo>
                        <a:pt x="492" y="101"/>
                      </a:lnTo>
                      <a:lnTo>
                        <a:pt x="492" y="101"/>
                      </a:lnTo>
                      <a:lnTo>
                        <a:pt x="493" y="102"/>
                      </a:lnTo>
                      <a:lnTo>
                        <a:pt x="493" y="102"/>
                      </a:lnTo>
                      <a:lnTo>
                        <a:pt x="493" y="103"/>
                      </a:lnTo>
                      <a:lnTo>
                        <a:pt x="493" y="105"/>
                      </a:lnTo>
                      <a:lnTo>
                        <a:pt x="493" y="105"/>
                      </a:lnTo>
                      <a:lnTo>
                        <a:pt x="495" y="105"/>
                      </a:lnTo>
                      <a:lnTo>
                        <a:pt x="495" y="105"/>
                      </a:lnTo>
                      <a:lnTo>
                        <a:pt x="493" y="106"/>
                      </a:lnTo>
                      <a:lnTo>
                        <a:pt x="493" y="106"/>
                      </a:lnTo>
                      <a:lnTo>
                        <a:pt x="492" y="106"/>
                      </a:lnTo>
                      <a:lnTo>
                        <a:pt x="492" y="107"/>
                      </a:lnTo>
                      <a:lnTo>
                        <a:pt x="491" y="107"/>
                      </a:lnTo>
                      <a:lnTo>
                        <a:pt x="491" y="107"/>
                      </a:lnTo>
                      <a:lnTo>
                        <a:pt x="491" y="107"/>
                      </a:lnTo>
                      <a:lnTo>
                        <a:pt x="492" y="107"/>
                      </a:lnTo>
                      <a:lnTo>
                        <a:pt x="492" y="109"/>
                      </a:lnTo>
                      <a:lnTo>
                        <a:pt x="495" y="107"/>
                      </a:lnTo>
                      <a:lnTo>
                        <a:pt x="495" y="109"/>
                      </a:lnTo>
                      <a:lnTo>
                        <a:pt x="500" y="109"/>
                      </a:lnTo>
                      <a:lnTo>
                        <a:pt x="500" y="110"/>
                      </a:lnTo>
                      <a:lnTo>
                        <a:pt x="501" y="110"/>
                      </a:lnTo>
                      <a:lnTo>
                        <a:pt x="501" y="111"/>
                      </a:lnTo>
                      <a:lnTo>
                        <a:pt x="503" y="111"/>
                      </a:lnTo>
                      <a:lnTo>
                        <a:pt x="503" y="109"/>
                      </a:lnTo>
                      <a:lnTo>
                        <a:pt x="503" y="106"/>
                      </a:lnTo>
                      <a:lnTo>
                        <a:pt x="504" y="106"/>
                      </a:lnTo>
                      <a:lnTo>
                        <a:pt x="505" y="107"/>
                      </a:lnTo>
                      <a:lnTo>
                        <a:pt x="507" y="106"/>
                      </a:lnTo>
                      <a:lnTo>
                        <a:pt x="507" y="107"/>
                      </a:lnTo>
                      <a:lnTo>
                        <a:pt x="505" y="109"/>
                      </a:lnTo>
                      <a:lnTo>
                        <a:pt x="504" y="111"/>
                      </a:lnTo>
                      <a:lnTo>
                        <a:pt x="504" y="114"/>
                      </a:lnTo>
                      <a:lnTo>
                        <a:pt x="507" y="114"/>
                      </a:lnTo>
                      <a:lnTo>
                        <a:pt x="507" y="110"/>
                      </a:lnTo>
                      <a:lnTo>
                        <a:pt x="508" y="110"/>
                      </a:lnTo>
                      <a:lnTo>
                        <a:pt x="508" y="109"/>
                      </a:lnTo>
                      <a:lnTo>
                        <a:pt x="508" y="109"/>
                      </a:lnTo>
                      <a:lnTo>
                        <a:pt x="508" y="110"/>
                      </a:lnTo>
                      <a:lnTo>
                        <a:pt x="509" y="110"/>
                      </a:lnTo>
                      <a:lnTo>
                        <a:pt x="509" y="110"/>
                      </a:lnTo>
                      <a:lnTo>
                        <a:pt x="509" y="111"/>
                      </a:lnTo>
                      <a:lnTo>
                        <a:pt x="510" y="111"/>
                      </a:lnTo>
                      <a:lnTo>
                        <a:pt x="510" y="109"/>
                      </a:lnTo>
                      <a:lnTo>
                        <a:pt x="512" y="110"/>
                      </a:lnTo>
                      <a:lnTo>
                        <a:pt x="513" y="110"/>
                      </a:lnTo>
                      <a:lnTo>
                        <a:pt x="514" y="110"/>
                      </a:lnTo>
                      <a:lnTo>
                        <a:pt x="513" y="109"/>
                      </a:lnTo>
                      <a:lnTo>
                        <a:pt x="513" y="106"/>
                      </a:lnTo>
                      <a:lnTo>
                        <a:pt x="514" y="105"/>
                      </a:lnTo>
                      <a:lnTo>
                        <a:pt x="514" y="106"/>
                      </a:lnTo>
                      <a:lnTo>
                        <a:pt x="514" y="106"/>
                      </a:lnTo>
                      <a:lnTo>
                        <a:pt x="514" y="106"/>
                      </a:lnTo>
                      <a:lnTo>
                        <a:pt x="514" y="107"/>
                      </a:lnTo>
                      <a:lnTo>
                        <a:pt x="518" y="109"/>
                      </a:lnTo>
                      <a:lnTo>
                        <a:pt x="520" y="113"/>
                      </a:lnTo>
                      <a:lnTo>
                        <a:pt x="522" y="113"/>
                      </a:lnTo>
                      <a:lnTo>
                        <a:pt x="521" y="116"/>
                      </a:lnTo>
                      <a:lnTo>
                        <a:pt x="517" y="115"/>
                      </a:lnTo>
                      <a:lnTo>
                        <a:pt x="517" y="115"/>
                      </a:lnTo>
                      <a:lnTo>
                        <a:pt x="518" y="116"/>
                      </a:lnTo>
                      <a:lnTo>
                        <a:pt x="518" y="118"/>
                      </a:lnTo>
                      <a:lnTo>
                        <a:pt x="518" y="119"/>
                      </a:lnTo>
                      <a:lnTo>
                        <a:pt x="518" y="119"/>
                      </a:lnTo>
                      <a:lnTo>
                        <a:pt x="518" y="119"/>
                      </a:lnTo>
                      <a:lnTo>
                        <a:pt x="520" y="120"/>
                      </a:lnTo>
                      <a:lnTo>
                        <a:pt x="520" y="120"/>
                      </a:lnTo>
                      <a:lnTo>
                        <a:pt x="518" y="120"/>
                      </a:lnTo>
                      <a:lnTo>
                        <a:pt x="518" y="122"/>
                      </a:lnTo>
                      <a:lnTo>
                        <a:pt x="517" y="122"/>
                      </a:lnTo>
                      <a:lnTo>
                        <a:pt x="516" y="120"/>
                      </a:lnTo>
                      <a:lnTo>
                        <a:pt x="516" y="120"/>
                      </a:lnTo>
                      <a:lnTo>
                        <a:pt x="516" y="120"/>
                      </a:lnTo>
                      <a:lnTo>
                        <a:pt x="516" y="119"/>
                      </a:lnTo>
                      <a:lnTo>
                        <a:pt x="514" y="119"/>
                      </a:lnTo>
                      <a:lnTo>
                        <a:pt x="514" y="118"/>
                      </a:lnTo>
                      <a:lnTo>
                        <a:pt x="512" y="118"/>
                      </a:lnTo>
                      <a:lnTo>
                        <a:pt x="510" y="120"/>
                      </a:lnTo>
                      <a:lnTo>
                        <a:pt x="512" y="120"/>
                      </a:lnTo>
                      <a:lnTo>
                        <a:pt x="512" y="122"/>
                      </a:lnTo>
                      <a:lnTo>
                        <a:pt x="512" y="122"/>
                      </a:lnTo>
                      <a:lnTo>
                        <a:pt x="510" y="123"/>
                      </a:lnTo>
                      <a:lnTo>
                        <a:pt x="509" y="123"/>
                      </a:lnTo>
                      <a:lnTo>
                        <a:pt x="508" y="123"/>
                      </a:lnTo>
                      <a:lnTo>
                        <a:pt x="508" y="124"/>
                      </a:lnTo>
                      <a:lnTo>
                        <a:pt x="508" y="126"/>
                      </a:lnTo>
                      <a:lnTo>
                        <a:pt x="508" y="127"/>
                      </a:lnTo>
                      <a:lnTo>
                        <a:pt x="509" y="127"/>
                      </a:lnTo>
                      <a:lnTo>
                        <a:pt x="509" y="128"/>
                      </a:lnTo>
                      <a:lnTo>
                        <a:pt x="508" y="128"/>
                      </a:lnTo>
                      <a:lnTo>
                        <a:pt x="507" y="127"/>
                      </a:lnTo>
                      <a:lnTo>
                        <a:pt x="507" y="128"/>
                      </a:lnTo>
                      <a:lnTo>
                        <a:pt x="507" y="128"/>
                      </a:lnTo>
                      <a:lnTo>
                        <a:pt x="507" y="130"/>
                      </a:lnTo>
                      <a:lnTo>
                        <a:pt x="507" y="130"/>
                      </a:lnTo>
                      <a:lnTo>
                        <a:pt x="509" y="131"/>
                      </a:lnTo>
                      <a:lnTo>
                        <a:pt x="509" y="132"/>
                      </a:lnTo>
                      <a:lnTo>
                        <a:pt x="505" y="132"/>
                      </a:lnTo>
                      <a:lnTo>
                        <a:pt x="505" y="133"/>
                      </a:lnTo>
                      <a:lnTo>
                        <a:pt x="503" y="133"/>
                      </a:lnTo>
                      <a:lnTo>
                        <a:pt x="501" y="131"/>
                      </a:lnTo>
                      <a:lnTo>
                        <a:pt x="501" y="131"/>
                      </a:lnTo>
                      <a:lnTo>
                        <a:pt x="500" y="133"/>
                      </a:lnTo>
                      <a:lnTo>
                        <a:pt x="501" y="133"/>
                      </a:lnTo>
                      <a:lnTo>
                        <a:pt x="501" y="133"/>
                      </a:lnTo>
                      <a:lnTo>
                        <a:pt x="501" y="135"/>
                      </a:lnTo>
                      <a:lnTo>
                        <a:pt x="503" y="135"/>
                      </a:lnTo>
                      <a:lnTo>
                        <a:pt x="503" y="136"/>
                      </a:lnTo>
                      <a:lnTo>
                        <a:pt x="503" y="137"/>
                      </a:lnTo>
                      <a:lnTo>
                        <a:pt x="504" y="140"/>
                      </a:lnTo>
                      <a:lnTo>
                        <a:pt x="504" y="140"/>
                      </a:lnTo>
                      <a:lnTo>
                        <a:pt x="504" y="141"/>
                      </a:lnTo>
                      <a:lnTo>
                        <a:pt x="503" y="141"/>
                      </a:lnTo>
                      <a:lnTo>
                        <a:pt x="503" y="143"/>
                      </a:lnTo>
                      <a:lnTo>
                        <a:pt x="500" y="143"/>
                      </a:lnTo>
                      <a:lnTo>
                        <a:pt x="500" y="141"/>
                      </a:lnTo>
                      <a:lnTo>
                        <a:pt x="496" y="143"/>
                      </a:lnTo>
                      <a:lnTo>
                        <a:pt x="496" y="141"/>
                      </a:lnTo>
                      <a:lnTo>
                        <a:pt x="496" y="141"/>
                      </a:lnTo>
                      <a:lnTo>
                        <a:pt x="496" y="141"/>
                      </a:lnTo>
                      <a:lnTo>
                        <a:pt x="496" y="140"/>
                      </a:lnTo>
                      <a:lnTo>
                        <a:pt x="495" y="140"/>
                      </a:lnTo>
                      <a:lnTo>
                        <a:pt x="495" y="139"/>
                      </a:lnTo>
                      <a:lnTo>
                        <a:pt x="493" y="139"/>
                      </a:lnTo>
                      <a:lnTo>
                        <a:pt x="493" y="139"/>
                      </a:lnTo>
                      <a:lnTo>
                        <a:pt x="492" y="140"/>
                      </a:lnTo>
                      <a:lnTo>
                        <a:pt x="492" y="140"/>
                      </a:lnTo>
                      <a:lnTo>
                        <a:pt x="491" y="140"/>
                      </a:lnTo>
                      <a:lnTo>
                        <a:pt x="491" y="140"/>
                      </a:lnTo>
                      <a:lnTo>
                        <a:pt x="491" y="140"/>
                      </a:lnTo>
                      <a:lnTo>
                        <a:pt x="491" y="137"/>
                      </a:lnTo>
                      <a:lnTo>
                        <a:pt x="493" y="137"/>
                      </a:lnTo>
                      <a:lnTo>
                        <a:pt x="493" y="136"/>
                      </a:lnTo>
                      <a:lnTo>
                        <a:pt x="487" y="136"/>
                      </a:lnTo>
                      <a:lnTo>
                        <a:pt x="488" y="135"/>
                      </a:lnTo>
                      <a:lnTo>
                        <a:pt x="488" y="133"/>
                      </a:lnTo>
                      <a:lnTo>
                        <a:pt x="490" y="132"/>
                      </a:lnTo>
                      <a:lnTo>
                        <a:pt x="488" y="132"/>
                      </a:lnTo>
                      <a:lnTo>
                        <a:pt x="487" y="132"/>
                      </a:lnTo>
                      <a:lnTo>
                        <a:pt x="484" y="133"/>
                      </a:lnTo>
                      <a:lnTo>
                        <a:pt x="486" y="132"/>
                      </a:lnTo>
                      <a:lnTo>
                        <a:pt x="486" y="131"/>
                      </a:lnTo>
                      <a:lnTo>
                        <a:pt x="486" y="131"/>
                      </a:lnTo>
                      <a:lnTo>
                        <a:pt x="484" y="131"/>
                      </a:lnTo>
                      <a:lnTo>
                        <a:pt x="484" y="131"/>
                      </a:lnTo>
                      <a:lnTo>
                        <a:pt x="480" y="131"/>
                      </a:lnTo>
                      <a:lnTo>
                        <a:pt x="480" y="130"/>
                      </a:lnTo>
                      <a:lnTo>
                        <a:pt x="483" y="130"/>
                      </a:lnTo>
                      <a:lnTo>
                        <a:pt x="484" y="128"/>
                      </a:lnTo>
                      <a:lnTo>
                        <a:pt x="484" y="127"/>
                      </a:lnTo>
                      <a:lnTo>
                        <a:pt x="483" y="127"/>
                      </a:lnTo>
                      <a:lnTo>
                        <a:pt x="483" y="128"/>
                      </a:lnTo>
                      <a:lnTo>
                        <a:pt x="480" y="128"/>
                      </a:lnTo>
                      <a:lnTo>
                        <a:pt x="480" y="128"/>
                      </a:lnTo>
                      <a:lnTo>
                        <a:pt x="479" y="128"/>
                      </a:lnTo>
                      <a:lnTo>
                        <a:pt x="478" y="128"/>
                      </a:lnTo>
                      <a:lnTo>
                        <a:pt x="476" y="128"/>
                      </a:lnTo>
                      <a:lnTo>
                        <a:pt x="476" y="127"/>
                      </a:lnTo>
                      <a:lnTo>
                        <a:pt x="475" y="127"/>
                      </a:lnTo>
                      <a:lnTo>
                        <a:pt x="475" y="127"/>
                      </a:lnTo>
                      <a:lnTo>
                        <a:pt x="474" y="126"/>
                      </a:lnTo>
                      <a:lnTo>
                        <a:pt x="472" y="126"/>
                      </a:lnTo>
                      <a:lnTo>
                        <a:pt x="471" y="124"/>
                      </a:lnTo>
                      <a:lnTo>
                        <a:pt x="471" y="123"/>
                      </a:lnTo>
                      <a:lnTo>
                        <a:pt x="471" y="123"/>
                      </a:lnTo>
                      <a:lnTo>
                        <a:pt x="470" y="122"/>
                      </a:lnTo>
                      <a:lnTo>
                        <a:pt x="469" y="120"/>
                      </a:lnTo>
                      <a:lnTo>
                        <a:pt x="469" y="120"/>
                      </a:lnTo>
                      <a:lnTo>
                        <a:pt x="469" y="119"/>
                      </a:lnTo>
                      <a:lnTo>
                        <a:pt x="469" y="118"/>
                      </a:lnTo>
                      <a:lnTo>
                        <a:pt x="469" y="118"/>
                      </a:lnTo>
                      <a:lnTo>
                        <a:pt x="469" y="118"/>
                      </a:lnTo>
                      <a:lnTo>
                        <a:pt x="467" y="118"/>
                      </a:lnTo>
                      <a:lnTo>
                        <a:pt x="466" y="118"/>
                      </a:lnTo>
                      <a:lnTo>
                        <a:pt x="466" y="118"/>
                      </a:lnTo>
                      <a:lnTo>
                        <a:pt x="463" y="116"/>
                      </a:lnTo>
                      <a:lnTo>
                        <a:pt x="463" y="118"/>
                      </a:lnTo>
                      <a:lnTo>
                        <a:pt x="465" y="118"/>
                      </a:lnTo>
                      <a:lnTo>
                        <a:pt x="465" y="118"/>
                      </a:lnTo>
                      <a:lnTo>
                        <a:pt x="465" y="118"/>
                      </a:lnTo>
                      <a:lnTo>
                        <a:pt x="466" y="118"/>
                      </a:lnTo>
                      <a:lnTo>
                        <a:pt x="466" y="120"/>
                      </a:lnTo>
                      <a:lnTo>
                        <a:pt x="465" y="120"/>
                      </a:lnTo>
                      <a:lnTo>
                        <a:pt x="465" y="122"/>
                      </a:lnTo>
                      <a:lnTo>
                        <a:pt x="466" y="123"/>
                      </a:lnTo>
                      <a:lnTo>
                        <a:pt x="463" y="123"/>
                      </a:lnTo>
                      <a:lnTo>
                        <a:pt x="463" y="120"/>
                      </a:lnTo>
                      <a:lnTo>
                        <a:pt x="462" y="119"/>
                      </a:lnTo>
                      <a:lnTo>
                        <a:pt x="461" y="119"/>
                      </a:lnTo>
                      <a:lnTo>
                        <a:pt x="461" y="119"/>
                      </a:lnTo>
                      <a:lnTo>
                        <a:pt x="461" y="119"/>
                      </a:lnTo>
                      <a:lnTo>
                        <a:pt x="461" y="123"/>
                      </a:lnTo>
                      <a:lnTo>
                        <a:pt x="462" y="123"/>
                      </a:lnTo>
                      <a:lnTo>
                        <a:pt x="462" y="124"/>
                      </a:lnTo>
                      <a:lnTo>
                        <a:pt x="463" y="126"/>
                      </a:lnTo>
                      <a:lnTo>
                        <a:pt x="463" y="127"/>
                      </a:lnTo>
                      <a:lnTo>
                        <a:pt x="465" y="128"/>
                      </a:lnTo>
                      <a:lnTo>
                        <a:pt x="461" y="128"/>
                      </a:lnTo>
                      <a:lnTo>
                        <a:pt x="461" y="127"/>
                      </a:lnTo>
                      <a:lnTo>
                        <a:pt x="459" y="127"/>
                      </a:lnTo>
                      <a:lnTo>
                        <a:pt x="459" y="127"/>
                      </a:lnTo>
                      <a:lnTo>
                        <a:pt x="457" y="127"/>
                      </a:lnTo>
                      <a:lnTo>
                        <a:pt x="457" y="128"/>
                      </a:lnTo>
                      <a:lnTo>
                        <a:pt x="458" y="128"/>
                      </a:lnTo>
                      <a:lnTo>
                        <a:pt x="458" y="131"/>
                      </a:lnTo>
                      <a:lnTo>
                        <a:pt x="461" y="132"/>
                      </a:lnTo>
                      <a:lnTo>
                        <a:pt x="461" y="133"/>
                      </a:lnTo>
                      <a:lnTo>
                        <a:pt x="462" y="133"/>
                      </a:lnTo>
                      <a:lnTo>
                        <a:pt x="463" y="132"/>
                      </a:lnTo>
                      <a:lnTo>
                        <a:pt x="465" y="132"/>
                      </a:lnTo>
                      <a:lnTo>
                        <a:pt x="465" y="132"/>
                      </a:lnTo>
                      <a:lnTo>
                        <a:pt x="465" y="133"/>
                      </a:lnTo>
                      <a:lnTo>
                        <a:pt x="465" y="133"/>
                      </a:lnTo>
                      <a:lnTo>
                        <a:pt x="465" y="136"/>
                      </a:lnTo>
                      <a:lnTo>
                        <a:pt x="466" y="136"/>
                      </a:lnTo>
                      <a:lnTo>
                        <a:pt x="467" y="140"/>
                      </a:lnTo>
                      <a:lnTo>
                        <a:pt x="469" y="140"/>
                      </a:lnTo>
                      <a:lnTo>
                        <a:pt x="470" y="141"/>
                      </a:lnTo>
                      <a:lnTo>
                        <a:pt x="470" y="141"/>
                      </a:lnTo>
                      <a:lnTo>
                        <a:pt x="470" y="143"/>
                      </a:lnTo>
                      <a:lnTo>
                        <a:pt x="470" y="144"/>
                      </a:lnTo>
                      <a:lnTo>
                        <a:pt x="474" y="144"/>
                      </a:lnTo>
                      <a:lnTo>
                        <a:pt x="475" y="145"/>
                      </a:lnTo>
                      <a:lnTo>
                        <a:pt x="476" y="145"/>
                      </a:lnTo>
                      <a:lnTo>
                        <a:pt x="476" y="147"/>
                      </a:lnTo>
                      <a:lnTo>
                        <a:pt x="476" y="148"/>
                      </a:lnTo>
                      <a:lnTo>
                        <a:pt x="478" y="148"/>
                      </a:lnTo>
                      <a:lnTo>
                        <a:pt x="478" y="147"/>
                      </a:lnTo>
                      <a:lnTo>
                        <a:pt x="479" y="147"/>
                      </a:lnTo>
                      <a:lnTo>
                        <a:pt x="479" y="149"/>
                      </a:lnTo>
                      <a:lnTo>
                        <a:pt x="480" y="149"/>
                      </a:lnTo>
                      <a:lnTo>
                        <a:pt x="480" y="149"/>
                      </a:lnTo>
                      <a:lnTo>
                        <a:pt x="482" y="151"/>
                      </a:lnTo>
                      <a:lnTo>
                        <a:pt x="480" y="147"/>
                      </a:lnTo>
                      <a:lnTo>
                        <a:pt x="482" y="147"/>
                      </a:lnTo>
                      <a:lnTo>
                        <a:pt x="483" y="147"/>
                      </a:lnTo>
                      <a:lnTo>
                        <a:pt x="484" y="148"/>
                      </a:lnTo>
                      <a:lnTo>
                        <a:pt x="484" y="149"/>
                      </a:lnTo>
                      <a:lnTo>
                        <a:pt x="486" y="151"/>
                      </a:lnTo>
                      <a:lnTo>
                        <a:pt x="486" y="153"/>
                      </a:lnTo>
                      <a:lnTo>
                        <a:pt x="487" y="153"/>
                      </a:lnTo>
                      <a:lnTo>
                        <a:pt x="487" y="154"/>
                      </a:lnTo>
                      <a:lnTo>
                        <a:pt x="486" y="156"/>
                      </a:lnTo>
                      <a:lnTo>
                        <a:pt x="484" y="156"/>
                      </a:lnTo>
                      <a:lnTo>
                        <a:pt x="482" y="154"/>
                      </a:lnTo>
                      <a:lnTo>
                        <a:pt x="482" y="156"/>
                      </a:lnTo>
                      <a:lnTo>
                        <a:pt x="483" y="157"/>
                      </a:lnTo>
                      <a:lnTo>
                        <a:pt x="484" y="160"/>
                      </a:lnTo>
                      <a:lnTo>
                        <a:pt x="479" y="160"/>
                      </a:lnTo>
                      <a:lnTo>
                        <a:pt x="479" y="162"/>
                      </a:lnTo>
                      <a:lnTo>
                        <a:pt x="482" y="162"/>
                      </a:lnTo>
                      <a:lnTo>
                        <a:pt x="483" y="164"/>
                      </a:lnTo>
                      <a:lnTo>
                        <a:pt x="484" y="168"/>
                      </a:lnTo>
                      <a:lnTo>
                        <a:pt x="487" y="166"/>
                      </a:lnTo>
                      <a:lnTo>
                        <a:pt x="487" y="168"/>
                      </a:lnTo>
                      <a:lnTo>
                        <a:pt x="487" y="168"/>
                      </a:lnTo>
                      <a:lnTo>
                        <a:pt x="487" y="168"/>
                      </a:lnTo>
                      <a:lnTo>
                        <a:pt x="487" y="168"/>
                      </a:lnTo>
                      <a:lnTo>
                        <a:pt x="487" y="169"/>
                      </a:lnTo>
                      <a:lnTo>
                        <a:pt x="483" y="169"/>
                      </a:lnTo>
                      <a:lnTo>
                        <a:pt x="483" y="168"/>
                      </a:lnTo>
                      <a:lnTo>
                        <a:pt x="482" y="168"/>
                      </a:lnTo>
                      <a:lnTo>
                        <a:pt x="482" y="165"/>
                      </a:lnTo>
                      <a:lnTo>
                        <a:pt x="482" y="165"/>
                      </a:lnTo>
                      <a:lnTo>
                        <a:pt x="480" y="164"/>
                      </a:lnTo>
                      <a:lnTo>
                        <a:pt x="479" y="164"/>
                      </a:lnTo>
                      <a:lnTo>
                        <a:pt x="479" y="164"/>
                      </a:lnTo>
                      <a:lnTo>
                        <a:pt x="478" y="165"/>
                      </a:lnTo>
                      <a:lnTo>
                        <a:pt x="478" y="162"/>
                      </a:lnTo>
                      <a:lnTo>
                        <a:pt x="474" y="162"/>
                      </a:lnTo>
                      <a:lnTo>
                        <a:pt x="474" y="161"/>
                      </a:lnTo>
                      <a:lnTo>
                        <a:pt x="474" y="161"/>
                      </a:lnTo>
                      <a:lnTo>
                        <a:pt x="471" y="161"/>
                      </a:lnTo>
                      <a:lnTo>
                        <a:pt x="470" y="162"/>
                      </a:lnTo>
                      <a:lnTo>
                        <a:pt x="469" y="162"/>
                      </a:lnTo>
                      <a:lnTo>
                        <a:pt x="469" y="164"/>
                      </a:lnTo>
                      <a:lnTo>
                        <a:pt x="469" y="164"/>
                      </a:lnTo>
                      <a:lnTo>
                        <a:pt x="467" y="162"/>
                      </a:lnTo>
                      <a:lnTo>
                        <a:pt x="466" y="162"/>
                      </a:lnTo>
                      <a:lnTo>
                        <a:pt x="465" y="161"/>
                      </a:lnTo>
                      <a:lnTo>
                        <a:pt x="463" y="160"/>
                      </a:lnTo>
                      <a:lnTo>
                        <a:pt x="461" y="160"/>
                      </a:lnTo>
                      <a:lnTo>
                        <a:pt x="461" y="160"/>
                      </a:lnTo>
                      <a:lnTo>
                        <a:pt x="461" y="161"/>
                      </a:lnTo>
                      <a:lnTo>
                        <a:pt x="461" y="162"/>
                      </a:lnTo>
                      <a:lnTo>
                        <a:pt x="461" y="162"/>
                      </a:lnTo>
                      <a:lnTo>
                        <a:pt x="458" y="161"/>
                      </a:lnTo>
                      <a:lnTo>
                        <a:pt x="455" y="160"/>
                      </a:lnTo>
                      <a:lnTo>
                        <a:pt x="452" y="160"/>
                      </a:lnTo>
                      <a:lnTo>
                        <a:pt x="452" y="158"/>
                      </a:lnTo>
                      <a:lnTo>
                        <a:pt x="449" y="160"/>
                      </a:lnTo>
                      <a:lnTo>
                        <a:pt x="449" y="160"/>
                      </a:lnTo>
                      <a:lnTo>
                        <a:pt x="448" y="160"/>
                      </a:lnTo>
                      <a:lnTo>
                        <a:pt x="448" y="161"/>
                      </a:lnTo>
                      <a:lnTo>
                        <a:pt x="448" y="161"/>
                      </a:lnTo>
                      <a:lnTo>
                        <a:pt x="448" y="161"/>
                      </a:lnTo>
                      <a:lnTo>
                        <a:pt x="449" y="162"/>
                      </a:lnTo>
                      <a:lnTo>
                        <a:pt x="449" y="164"/>
                      </a:lnTo>
                      <a:lnTo>
                        <a:pt x="450" y="164"/>
                      </a:lnTo>
                      <a:lnTo>
                        <a:pt x="450" y="164"/>
                      </a:lnTo>
                      <a:lnTo>
                        <a:pt x="450" y="164"/>
                      </a:lnTo>
                      <a:lnTo>
                        <a:pt x="452" y="164"/>
                      </a:lnTo>
                      <a:lnTo>
                        <a:pt x="452" y="164"/>
                      </a:lnTo>
                      <a:lnTo>
                        <a:pt x="453" y="166"/>
                      </a:lnTo>
                      <a:lnTo>
                        <a:pt x="455" y="168"/>
                      </a:lnTo>
                      <a:lnTo>
                        <a:pt x="458" y="169"/>
                      </a:lnTo>
                      <a:lnTo>
                        <a:pt x="461" y="170"/>
                      </a:lnTo>
                      <a:lnTo>
                        <a:pt x="461" y="171"/>
                      </a:lnTo>
                      <a:lnTo>
                        <a:pt x="462" y="171"/>
                      </a:lnTo>
                      <a:lnTo>
                        <a:pt x="463" y="171"/>
                      </a:lnTo>
                      <a:lnTo>
                        <a:pt x="465" y="171"/>
                      </a:lnTo>
                      <a:lnTo>
                        <a:pt x="467" y="173"/>
                      </a:lnTo>
                      <a:lnTo>
                        <a:pt x="469" y="173"/>
                      </a:lnTo>
                      <a:lnTo>
                        <a:pt x="469" y="174"/>
                      </a:lnTo>
                      <a:lnTo>
                        <a:pt x="470" y="174"/>
                      </a:lnTo>
                      <a:lnTo>
                        <a:pt x="470" y="177"/>
                      </a:lnTo>
                      <a:lnTo>
                        <a:pt x="471" y="177"/>
                      </a:lnTo>
                      <a:lnTo>
                        <a:pt x="475" y="178"/>
                      </a:lnTo>
                      <a:lnTo>
                        <a:pt x="479" y="178"/>
                      </a:lnTo>
                      <a:lnTo>
                        <a:pt x="479" y="181"/>
                      </a:lnTo>
                      <a:lnTo>
                        <a:pt x="479" y="182"/>
                      </a:lnTo>
                      <a:lnTo>
                        <a:pt x="479" y="183"/>
                      </a:lnTo>
                      <a:lnTo>
                        <a:pt x="479" y="185"/>
                      </a:lnTo>
                      <a:lnTo>
                        <a:pt x="478" y="185"/>
                      </a:lnTo>
                      <a:lnTo>
                        <a:pt x="476" y="185"/>
                      </a:lnTo>
                      <a:lnTo>
                        <a:pt x="475" y="185"/>
                      </a:lnTo>
                      <a:lnTo>
                        <a:pt x="472" y="183"/>
                      </a:lnTo>
                      <a:lnTo>
                        <a:pt x="472" y="183"/>
                      </a:lnTo>
                      <a:lnTo>
                        <a:pt x="472" y="183"/>
                      </a:lnTo>
                      <a:lnTo>
                        <a:pt x="471" y="183"/>
                      </a:lnTo>
                      <a:lnTo>
                        <a:pt x="471" y="183"/>
                      </a:lnTo>
                      <a:lnTo>
                        <a:pt x="471" y="183"/>
                      </a:lnTo>
                      <a:lnTo>
                        <a:pt x="471" y="183"/>
                      </a:lnTo>
                      <a:lnTo>
                        <a:pt x="470" y="183"/>
                      </a:lnTo>
                      <a:lnTo>
                        <a:pt x="469" y="183"/>
                      </a:lnTo>
                      <a:lnTo>
                        <a:pt x="469" y="182"/>
                      </a:lnTo>
                      <a:lnTo>
                        <a:pt x="467" y="182"/>
                      </a:lnTo>
                      <a:lnTo>
                        <a:pt x="467" y="182"/>
                      </a:lnTo>
                      <a:lnTo>
                        <a:pt x="466" y="182"/>
                      </a:lnTo>
                      <a:lnTo>
                        <a:pt x="466" y="181"/>
                      </a:lnTo>
                      <a:lnTo>
                        <a:pt x="459" y="182"/>
                      </a:lnTo>
                      <a:lnTo>
                        <a:pt x="459" y="181"/>
                      </a:lnTo>
                      <a:lnTo>
                        <a:pt x="457" y="181"/>
                      </a:lnTo>
                      <a:lnTo>
                        <a:pt x="457" y="181"/>
                      </a:lnTo>
                      <a:lnTo>
                        <a:pt x="455" y="179"/>
                      </a:lnTo>
                      <a:lnTo>
                        <a:pt x="454" y="182"/>
                      </a:lnTo>
                      <a:lnTo>
                        <a:pt x="454" y="182"/>
                      </a:lnTo>
                      <a:lnTo>
                        <a:pt x="452" y="182"/>
                      </a:lnTo>
                      <a:lnTo>
                        <a:pt x="452" y="181"/>
                      </a:lnTo>
                      <a:lnTo>
                        <a:pt x="446" y="179"/>
                      </a:lnTo>
                      <a:lnTo>
                        <a:pt x="445" y="181"/>
                      </a:lnTo>
                      <a:lnTo>
                        <a:pt x="445" y="179"/>
                      </a:lnTo>
                      <a:lnTo>
                        <a:pt x="442" y="178"/>
                      </a:lnTo>
                      <a:lnTo>
                        <a:pt x="442" y="181"/>
                      </a:lnTo>
                      <a:lnTo>
                        <a:pt x="441" y="182"/>
                      </a:lnTo>
                      <a:lnTo>
                        <a:pt x="438" y="182"/>
                      </a:lnTo>
                      <a:lnTo>
                        <a:pt x="436" y="182"/>
                      </a:lnTo>
                      <a:lnTo>
                        <a:pt x="435" y="179"/>
                      </a:lnTo>
                      <a:lnTo>
                        <a:pt x="433" y="181"/>
                      </a:lnTo>
                      <a:lnTo>
                        <a:pt x="432" y="182"/>
                      </a:lnTo>
                      <a:lnTo>
                        <a:pt x="431" y="182"/>
                      </a:lnTo>
                      <a:lnTo>
                        <a:pt x="431" y="182"/>
                      </a:lnTo>
                      <a:lnTo>
                        <a:pt x="429" y="181"/>
                      </a:lnTo>
                      <a:lnTo>
                        <a:pt x="428" y="179"/>
                      </a:lnTo>
                      <a:lnTo>
                        <a:pt x="424" y="179"/>
                      </a:lnTo>
                      <a:lnTo>
                        <a:pt x="425" y="177"/>
                      </a:lnTo>
                      <a:lnTo>
                        <a:pt x="428" y="177"/>
                      </a:lnTo>
                      <a:lnTo>
                        <a:pt x="431" y="177"/>
                      </a:lnTo>
                      <a:lnTo>
                        <a:pt x="431" y="175"/>
                      </a:lnTo>
                      <a:lnTo>
                        <a:pt x="432" y="174"/>
                      </a:lnTo>
                      <a:lnTo>
                        <a:pt x="431" y="174"/>
                      </a:lnTo>
                      <a:lnTo>
                        <a:pt x="431" y="173"/>
                      </a:lnTo>
                      <a:lnTo>
                        <a:pt x="428" y="173"/>
                      </a:lnTo>
                      <a:lnTo>
                        <a:pt x="428" y="173"/>
                      </a:lnTo>
                      <a:lnTo>
                        <a:pt x="427" y="171"/>
                      </a:lnTo>
                      <a:lnTo>
                        <a:pt x="427" y="174"/>
                      </a:lnTo>
                      <a:lnTo>
                        <a:pt x="424" y="175"/>
                      </a:lnTo>
                      <a:lnTo>
                        <a:pt x="423" y="171"/>
                      </a:lnTo>
                      <a:lnTo>
                        <a:pt x="423" y="171"/>
                      </a:lnTo>
                      <a:lnTo>
                        <a:pt x="421" y="173"/>
                      </a:lnTo>
                      <a:lnTo>
                        <a:pt x="421" y="173"/>
                      </a:lnTo>
                      <a:lnTo>
                        <a:pt x="420" y="173"/>
                      </a:lnTo>
                      <a:lnTo>
                        <a:pt x="420" y="168"/>
                      </a:lnTo>
                      <a:lnTo>
                        <a:pt x="418" y="166"/>
                      </a:lnTo>
                      <a:lnTo>
                        <a:pt x="416" y="166"/>
                      </a:lnTo>
                      <a:lnTo>
                        <a:pt x="415" y="162"/>
                      </a:lnTo>
                      <a:lnTo>
                        <a:pt x="414" y="162"/>
                      </a:lnTo>
                      <a:lnTo>
                        <a:pt x="414" y="160"/>
                      </a:lnTo>
                      <a:lnTo>
                        <a:pt x="414" y="160"/>
                      </a:lnTo>
                      <a:lnTo>
                        <a:pt x="414" y="158"/>
                      </a:lnTo>
                      <a:lnTo>
                        <a:pt x="411" y="158"/>
                      </a:lnTo>
                      <a:lnTo>
                        <a:pt x="410" y="161"/>
                      </a:lnTo>
                      <a:lnTo>
                        <a:pt x="408" y="161"/>
                      </a:lnTo>
                      <a:lnTo>
                        <a:pt x="408" y="158"/>
                      </a:lnTo>
                      <a:lnTo>
                        <a:pt x="407" y="158"/>
                      </a:lnTo>
                      <a:lnTo>
                        <a:pt x="406" y="157"/>
                      </a:lnTo>
                      <a:lnTo>
                        <a:pt x="406" y="156"/>
                      </a:lnTo>
                      <a:lnTo>
                        <a:pt x="406" y="156"/>
                      </a:lnTo>
                      <a:lnTo>
                        <a:pt x="404" y="154"/>
                      </a:lnTo>
                      <a:lnTo>
                        <a:pt x="404" y="154"/>
                      </a:lnTo>
                      <a:lnTo>
                        <a:pt x="403" y="154"/>
                      </a:lnTo>
                      <a:lnTo>
                        <a:pt x="404" y="157"/>
                      </a:lnTo>
                      <a:lnTo>
                        <a:pt x="403" y="157"/>
                      </a:lnTo>
                      <a:lnTo>
                        <a:pt x="403" y="157"/>
                      </a:lnTo>
                      <a:lnTo>
                        <a:pt x="402" y="158"/>
                      </a:lnTo>
                      <a:lnTo>
                        <a:pt x="402" y="157"/>
                      </a:lnTo>
                      <a:lnTo>
                        <a:pt x="402" y="157"/>
                      </a:lnTo>
                      <a:lnTo>
                        <a:pt x="400" y="157"/>
                      </a:lnTo>
                      <a:lnTo>
                        <a:pt x="400" y="156"/>
                      </a:lnTo>
                      <a:lnTo>
                        <a:pt x="399" y="154"/>
                      </a:lnTo>
                      <a:lnTo>
                        <a:pt x="399" y="153"/>
                      </a:lnTo>
                      <a:lnTo>
                        <a:pt x="398" y="153"/>
                      </a:lnTo>
                      <a:lnTo>
                        <a:pt x="398" y="153"/>
                      </a:lnTo>
                      <a:lnTo>
                        <a:pt x="397" y="154"/>
                      </a:lnTo>
                      <a:lnTo>
                        <a:pt x="395" y="154"/>
                      </a:lnTo>
                      <a:lnTo>
                        <a:pt x="395" y="156"/>
                      </a:lnTo>
                      <a:lnTo>
                        <a:pt x="399" y="158"/>
                      </a:lnTo>
                      <a:lnTo>
                        <a:pt x="399" y="161"/>
                      </a:lnTo>
                      <a:lnTo>
                        <a:pt x="399" y="161"/>
                      </a:lnTo>
                      <a:lnTo>
                        <a:pt x="398" y="161"/>
                      </a:lnTo>
                      <a:lnTo>
                        <a:pt x="397" y="162"/>
                      </a:lnTo>
                      <a:lnTo>
                        <a:pt x="395" y="161"/>
                      </a:lnTo>
                      <a:lnTo>
                        <a:pt x="395" y="161"/>
                      </a:lnTo>
                      <a:lnTo>
                        <a:pt x="394" y="161"/>
                      </a:lnTo>
                      <a:lnTo>
                        <a:pt x="393" y="158"/>
                      </a:lnTo>
                      <a:lnTo>
                        <a:pt x="393" y="158"/>
                      </a:lnTo>
                      <a:lnTo>
                        <a:pt x="393" y="158"/>
                      </a:lnTo>
                      <a:lnTo>
                        <a:pt x="391" y="160"/>
                      </a:lnTo>
                      <a:lnTo>
                        <a:pt x="390" y="160"/>
                      </a:lnTo>
                      <a:lnTo>
                        <a:pt x="390" y="161"/>
                      </a:lnTo>
                      <a:lnTo>
                        <a:pt x="389" y="161"/>
                      </a:lnTo>
                      <a:lnTo>
                        <a:pt x="389" y="164"/>
                      </a:lnTo>
                      <a:lnTo>
                        <a:pt x="385" y="164"/>
                      </a:lnTo>
                      <a:lnTo>
                        <a:pt x="385" y="166"/>
                      </a:lnTo>
                      <a:lnTo>
                        <a:pt x="378" y="166"/>
                      </a:lnTo>
                      <a:lnTo>
                        <a:pt x="378" y="165"/>
                      </a:lnTo>
                      <a:lnTo>
                        <a:pt x="374" y="166"/>
                      </a:lnTo>
                      <a:lnTo>
                        <a:pt x="374" y="165"/>
                      </a:lnTo>
                      <a:lnTo>
                        <a:pt x="372" y="165"/>
                      </a:lnTo>
                      <a:lnTo>
                        <a:pt x="370" y="162"/>
                      </a:lnTo>
                      <a:lnTo>
                        <a:pt x="369" y="161"/>
                      </a:lnTo>
                      <a:lnTo>
                        <a:pt x="370" y="158"/>
                      </a:lnTo>
                      <a:lnTo>
                        <a:pt x="372" y="157"/>
                      </a:lnTo>
                      <a:lnTo>
                        <a:pt x="372" y="154"/>
                      </a:lnTo>
                      <a:lnTo>
                        <a:pt x="370" y="154"/>
                      </a:lnTo>
                      <a:lnTo>
                        <a:pt x="372" y="152"/>
                      </a:lnTo>
                      <a:lnTo>
                        <a:pt x="372" y="152"/>
                      </a:lnTo>
                      <a:lnTo>
                        <a:pt x="373" y="151"/>
                      </a:lnTo>
                      <a:lnTo>
                        <a:pt x="373" y="147"/>
                      </a:lnTo>
                      <a:lnTo>
                        <a:pt x="373" y="147"/>
                      </a:lnTo>
                      <a:lnTo>
                        <a:pt x="376" y="147"/>
                      </a:lnTo>
                      <a:lnTo>
                        <a:pt x="377" y="147"/>
                      </a:lnTo>
                      <a:lnTo>
                        <a:pt x="378" y="147"/>
                      </a:lnTo>
                      <a:lnTo>
                        <a:pt x="380" y="147"/>
                      </a:lnTo>
                      <a:lnTo>
                        <a:pt x="380" y="147"/>
                      </a:lnTo>
                      <a:lnTo>
                        <a:pt x="380" y="147"/>
                      </a:lnTo>
                      <a:lnTo>
                        <a:pt x="381" y="147"/>
                      </a:lnTo>
                      <a:lnTo>
                        <a:pt x="381" y="147"/>
                      </a:lnTo>
                      <a:lnTo>
                        <a:pt x="381" y="147"/>
                      </a:lnTo>
                      <a:lnTo>
                        <a:pt x="382" y="147"/>
                      </a:lnTo>
                      <a:lnTo>
                        <a:pt x="382" y="147"/>
                      </a:lnTo>
                      <a:lnTo>
                        <a:pt x="386" y="148"/>
                      </a:lnTo>
                      <a:lnTo>
                        <a:pt x="386" y="147"/>
                      </a:lnTo>
                      <a:lnTo>
                        <a:pt x="390" y="147"/>
                      </a:lnTo>
                      <a:lnTo>
                        <a:pt x="390" y="145"/>
                      </a:lnTo>
                      <a:lnTo>
                        <a:pt x="393" y="144"/>
                      </a:lnTo>
                      <a:lnTo>
                        <a:pt x="393" y="145"/>
                      </a:lnTo>
                      <a:lnTo>
                        <a:pt x="395" y="145"/>
                      </a:lnTo>
                      <a:lnTo>
                        <a:pt x="395" y="144"/>
                      </a:lnTo>
                      <a:lnTo>
                        <a:pt x="398" y="144"/>
                      </a:lnTo>
                      <a:lnTo>
                        <a:pt x="398" y="144"/>
                      </a:lnTo>
                      <a:lnTo>
                        <a:pt x="402" y="145"/>
                      </a:lnTo>
                      <a:lnTo>
                        <a:pt x="402" y="144"/>
                      </a:lnTo>
                      <a:lnTo>
                        <a:pt x="404" y="144"/>
                      </a:lnTo>
                      <a:lnTo>
                        <a:pt x="404" y="143"/>
                      </a:lnTo>
                      <a:lnTo>
                        <a:pt x="410" y="143"/>
                      </a:lnTo>
                      <a:lnTo>
                        <a:pt x="410" y="143"/>
                      </a:lnTo>
                      <a:lnTo>
                        <a:pt x="414" y="143"/>
                      </a:lnTo>
                      <a:lnTo>
                        <a:pt x="414" y="143"/>
                      </a:lnTo>
                      <a:lnTo>
                        <a:pt x="415" y="143"/>
                      </a:lnTo>
                      <a:lnTo>
                        <a:pt x="415" y="140"/>
                      </a:lnTo>
                      <a:lnTo>
                        <a:pt x="414" y="137"/>
                      </a:lnTo>
                      <a:lnTo>
                        <a:pt x="411" y="136"/>
                      </a:lnTo>
                      <a:lnTo>
                        <a:pt x="410" y="135"/>
                      </a:lnTo>
                      <a:lnTo>
                        <a:pt x="410" y="132"/>
                      </a:lnTo>
                      <a:lnTo>
                        <a:pt x="407" y="132"/>
                      </a:lnTo>
                      <a:lnTo>
                        <a:pt x="406" y="131"/>
                      </a:lnTo>
                      <a:lnTo>
                        <a:pt x="404" y="130"/>
                      </a:lnTo>
                      <a:lnTo>
                        <a:pt x="404" y="128"/>
                      </a:lnTo>
                      <a:lnTo>
                        <a:pt x="403" y="126"/>
                      </a:lnTo>
                      <a:lnTo>
                        <a:pt x="406" y="126"/>
                      </a:lnTo>
                      <a:lnTo>
                        <a:pt x="406" y="126"/>
                      </a:lnTo>
                      <a:lnTo>
                        <a:pt x="407" y="124"/>
                      </a:lnTo>
                      <a:lnTo>
                        <a:pt x="407" y="124"/>
                      </a:lnTo>
                      <a:lnTo>
                        <a:pt x="408" y="124"/>
                      </a:lnTo>
                      <a:lnTo>
                        <a:pt x="410" y="123"/>
                      </a:lnTo>
                      <a:lnTo>
                        <a:pt x="410" y="123"/>
                      </a:lnTo>
                      <a:lnTo>
                        <a:pt x="410" y="122"/>
                      </a:lnTo>
                      <a:lnTo>
                        <a:pt x="411" y="122"/>
                      </a:lnTo>
                      <a:lnTo>
                        <a:pt x="411" y="120"/>
                      </a:lnTo>
                      <a:lnTo>
                        <a:pt x="412" y="119"/>
                      </a:lnTo>
                      <a:lnTo>
                        <a:pt x="412" y="118"/>
                      </a:lnTo>
                      <a:lnTo>
                        <a:pt x="414" y="118"/>
                      </a:lnTo>
                      <a:lnTo>
                        <a:pt x="414" y="116"/>
                      </a:lnTo>
                      <a:lnTo>
                        <a:pt x="415" y="116"/>
                      </a:lnTo>
                      <a:lnTo>
                        <a:pt x="415" y="115"/>
                      </a:lnTo>
                      <a:lnTo>
                        <a:pt x="416" y="115"/>
                      </a:lnTo>
                      <a:lnTo>
                        <a:pt x="416" y="116"/>
                      </a:lnTo>
                      <a:lnTo>
                        <a:pt x="418" y="116"/>
                      </a:lnTo>
                      <a:lnTo>
                        <a:pt x="419" y="116"/>
                      </a:lnTo>
                      <a:lnTo>
                        <a:pt x="420" y="115"/>
                      </a:lnTo>
                      <a:lnTo>
                        <a:pt x="419" y="115"/>
                      </a:lnTo>
                      <a:lnTo>
                        <a:pt x="418" y="114"/>
                      </a:lnTo>
                      <a:lnTo>
                        <a:pt x="416" y="114"/>
                      </a:lnTo>
                      <a:lnTo>
                        <a:pt x="415" y="113"/>
                      </a:lnTo>
                      <a:lnTo>
                        <a:pt x="415" y="111"/>
                      </a:lnTo>
                      <a:lnTo>
                        <a:pt x="415" y="110"/>
                      </a:lnTo>
                      <a:lnTo>
                        <a:pt x="415" y="109"/>
                      </a:lnTo>
                      <a:lnTo>
                        <a:pt x="415" y="109"/>
                      </a:lnTo>
                      <a:lnTo>
                        <a:pt x="416" y="107"/>
                      </a:lnTo>
                      <a:lnTo>
                        <a:pt x="418" y="107"/>
                      </a:lnTo>
                      <a:lnTo>
                        <a:pt x="418" y="106"/>
                      </a:lnTo>
                      <a:lnTo>
                        <a:pt x="418" y="106"/>
                      </a:lnTo>
                      <a:lnTo>
                        <a:pt x="419" y="107"/>
                      </a:lnTo>
                      <a:lnTo>
                        <a:pt x="420" y="107"/>
                      </a:lnTo>
                      <a:lnTo>
                        <a:pt x="421" y="103"/>
                      </a:lnTo>
                      <a:lnTo>
                        <a:pt x="419" y="103"/>
                      </a:lnTo>
                      <a:lnTo>
                        <a:pt x="419" y="103"/>
                      </a:lnTo>
                      <a:lnTo>
                        <a:pt x="419" y="103"/>
                      </a:lnTo>
                      <a:lnTo>
                        <a:pt x="419" y="101"/>
                      </a:lnTo>
                      <a:lnTo>
                        <a:pt x="419" y="101"/>
                      </a:lnTo>
                      <a:lnTo>
                        <a:pt x="419" y="101"/>
                      </a:lnTo>
                      <a:lnTo>
                        <a:pt x="419" y="99"/>
                      </a:lnTo>
                      <a:lnTo>
                        <a:pt x="418" y="99"/>
                      </a:lnTo>
                      <a:lnTo>
                        <a:pt x="418" y="97"/>
                      </a:lnTo>
                      <a:lnTo>
                        <a:pt x="416" y="97"/>
                      </a:lnTo>
                      <a:lnTo>
                        <a:pt x="416" y="96"/>
                      </a:lnTo>
                      <a:lnTo>
                        <a:pt x="416" y="94"/>
                      </a:lnTo>
                      <a:lnTo>
                        <a:pt x="418" y="93"/>
                      </a:lnTo>
                      <a:lnTo>
                        <a:pt x="415" y="93"/>
                      </a:lnTo>
                      <a:lnTo>
                        <a:pt x="414" y="92"/>
                      </a:lnTo>
                      <a:lnTo>
                        <a:pt x="414" y="90"/>
                      </a:lnTo>
                      <a:lnTo>
                        <a:pt x="414" y="89"/>
                      </a:lnTo>
                      <a:lnTo>
                        <a:pt x="412" y="89"/>
                      </a:lnTo>
                      <a:lnTo>
                        <a:pt x="411" y="89"/>
                      </a:lnTo>
                      <a:lnTo>
                        <a:pt x="411" y="89"/>
                      </a:lnTo>
                      <a:lnTo>
                        <a:pt x="410" y="89"/>
                      </a:lnTo>
                      <a:lnTo>
                        <a:pt x="408" y="84"/>
                      </a:lnTo>
                      <a:lnTo>
                        <a:pt x="410" y="84"/>
                      </a:lnTo>
                      <a:lnTo>
                        <a:pt x="411" y="81"/>
                      </a:lnTo>
                      <a:lnTo>
                        <a:pt x="411" y="79"/>
                      </a:lnTo>
                      <a:lnTo>
                        <a:pt x="410" y="79"/>
                      </a:lnTo>
                      <a:lnTo>
                        <a:pt x="410" y="79"/>
                      </a:lnTo>
                      <a:lnTo>
                        <a:pt x="408" y="79"/>
                      </a:lnTo>
                      <a:lnTo>
                        <a:pt x="408" y="81"/>
                      </a:lnTo>
                      <a:lnTo>
                        <a:pt x="406" y="80"/>
                      </a:lnTo>
                      <a:lnTo>
                        <a:pt x="404" y="81"/>
                      </a:lnTo>
                      <a:lnTo>
                        <a:pt x="403" y="81"/>
                      </a:lnTo>
                      <a:lnTo>
                        <a:pt x="403" y="82"/>
                      </a:lnTo>
                      <a:lnTo>
                        <a:pt x="402" y="84"/>
                      </a:lnTo>
                      <a:lnTo>
                        <a:pt x="400" y="85"/>
                      </a:lnTo>
                      <a:lnTo>
                        <a:pt x="399" y="86"/>
                      </a:lnTo>
                      <a:lnTo>
                        <a:pt x="395" y="88"/>
                      </a:lnTo>
                      <a:lnTo>
                        <a:pt x="395" y="84"/>
                      </a:lnTo>
                      <a:lnTo>
                        <a:pt x="393" y="84"/>
                      </a:lnTo>
                      <a:lnTo>
                        <a:pt x="393" y="80"/>
                      </a:lnTo>
                      <a:lnTo>
                        <a:pt x="394" y="80"/>
                      </a:lnTo>
                      <a:lnTo>
                        <a:pt x="394" y="76"/>
                      </a:lnTo>
                      <a:lnTo>
                        <a:pt x="397" y="76"/>
                      </a:lnTo>
                      <a:lnTo>
                        <a:pt x="397" y="76"/>
                      </a:lnTo>
                      <a:lnTo>
                        <a:pt x="398" y="77"/>
                      </a:lnTo>
                      <a:lnTo>
                        <a:pt x="398" y="75"/>
                      </a:lnTo>
                      <a:lnTo>
                        <a:pt x="398" y="75"/>
                      </a:lnTo>
                      <a:lnTo>
                        <a:pt x="397" y="75"/>
                      </a:lnTo>
                      <a:lnTo>
                        <a:pt x="397" y="73"/>
                      </a:lnTo>
                      <a:lnTo>
                        <a:pt x="395" y="73"/>
                      </a:lnTo>
                      <a:lnTo>
                        <a:pt x="394" y="73"/>
                      </a:lnTo>
                      <a:lnTo>
                        <a:pt x="394" y="75"/>
                      </a:lnTo>
                      <a:lnTo>
                        <a:pt x="393" y="73"/>
                      </a:lnTo>
                      <a:lnTo>
                        <a:pt x="393" y="72"/>
                      </a:lnTo>
                      <a:lnTo>
                        <a:pt x="391" y="72"/>
                      </a:lnTo>
                      <a:lnTo>
                        <a:pt x="391" y="68"/>
                      </a:lnTo>
                      <a:lnTo>
                        <a:pt x="391" y="68"/>
                      </a:lnTo>
                      <a:lnTo>
                        <a:pt x="391" y="68"/>
                      </a:lnTo>
                      <a:lnTo>
                        <a:pt x="393" y="67"/>
                      </a:lnTo>
                      <a:lnTo>
                        <a:pt x="395" y="68"/>
                      </a:lnTo>
                      <a:lnTo>
                        <a:pt x="395" y="65"/>
                      </a:lnTo>
                      <a:lnTo>
                        <a:pt x="395" y="65"/>
                      </a:lnTo>
                      <a:lnTo>
                        <a:pt x="395" y="65"/>
                      </a:lnTo>
                      <a:lnTo>
                        <a:pt x="391" y="65"/>
                      </a:lnTo>
                      <a:lnTo>
                        <a:pt x="391" y="64"/>
                      </a:lnTo>
                      <a:lnTo>
                        <a:pt x="390" y="67"/>
                      </a:lnTo>
                      <a:lnTo>
                        <a:pt x="389" y="68"/>
                      </a:lnTo>
                      <a:lnTo>
                        <a:pt x="386" y="68"/>
                      </a:lnTo>
                      <a:lnTo>
                        <a:pt x="386" y="68"/>
                      </a:lnTo>
                      <a:lnTo>
                        <a:pt x="386" y="65"/>
                      </a:lnTo>
                      <a:lnTo>
                        <a:pt x="387" y="65"/>
                      </a:lnTo>
                      <a:lnTo>
                        <a:pt x="387" y="64"/>
                      </a:lnTo>
                      <a:lnTo>
                        <a:pt x="385" y="64"/>
                      </a:lnTo>
                      <a:lnTo>
                        <a:pt x="385" y="64"/>
                      </a:lnTo>
                      <a:lnTo>
                        <a:pt x="385" y="64"/>
                      </a:lnTo>
                      <a:lnTo>
                        <a:pt x="385" y="63"/>
                      </a:lnTo>
                      <a:lnTo>
                        <a:pt x="383" y="61"/>
                      </a:lnTo>
                      <a:lnTo>
                        <a:pt x="383" y="61"/>
                      </a:lnTo>
                      <a:lnTo>
                        <a:pt x="383" y="61"/>
                      </a:lnTo>
                      <a:lnTo>
                        <a:pt x="382" y="61"/>
                      </a:lnTo>
                      <a:lnTo>
                        <a:pt x="381" y="63"/>
                      </a:lnTo>
                      <a:lnTo>
                        <a:pt x="381" y="63"/>
                      </a:lnTo>
                      <a:lnTo>
                        <a:pt x="380" y="63"/>
                      </a:lnTo>
                      <a:lnTo>
                        <a:pt x="380" y="63"/>
                      </a:lnTo>
                      <a:lnTo>
                        <a:pt x="378" y="63"/>
                      </a:lnTo>
                      <a:lnTo>
                        <a:pt x="378" y="65"/>
                      </a:lnTo>
                      <a:lnTo>
                        <a:pt x="378" y="67"/>
                      </a:lnTo>
                      <a:lnTo>
                        <a:pt x="377" y="67"/>
                      </a:lnTo>
                      <a:lnTo>
                        <a:pt x="376" y="61"/>
                      </a:lnTo>
                      <a:lnTo>
                        <a:pt x="374" y="56"/>
                      </a:lnTo>
                      <a:lnTo>
                        <a:pt x="372" y="56"/>
                      </a:lnTo>
                      <a:lnTo>
                        <a:pt x="372" y="59"/>
                      </a:lnTo>
                      <a:lnTo>
                        <a:pt x="369" y="58"/>
                      </a:lnTo>
                      <a:lnTo>
                        <a:pt x="368" y="55"/>
                      </a:lnTo>
                      <a:lnTo>
                        <a:pt x="366" y="52"/>
                      </a:lnTo>
                      <a:lnTo>
                        <a:pt x="365" y="54"/>
                      </a:lnTo>
                      <a:lnTo>
                        <a:pt x="364" y="54"/>
                      </a:lnTo>
                      <a:lnTo>
                        <a:pt x="361" y="55"/>
                      </a:lnTo>
                      <a:lnTo>
                        <a:pt x="361" y="58"/>
                      </a:lnTo>
                      <a:lnTo>
                        <a:pt x="363" y="56"/>
                      </a:lnTo>
                      <a:lnTo>
                        <a:pt x="364" y="56"/>
                      </a:lnTo>
                      <a:lnTo>
                        <a:pt x="364" y="55"/>
                      </a:lnTo>
                      <a:lnTo>
                        <a:pt x="366" y="55"/>
                      </a:lnTo>
                      <a:lnTo>
                        <a:pt x="366" y="56"/>
                      </a:lnTo>
                      <a:lnTo>
                        <a:pt x="366" y="58"/>
                      </a:lnTo>
                      <a:lnTo>
                        <a:pt x="368" y="60"/>
                      </a:lnTo>
                      <a:lnTo>
                        <a:pt x="366" y="60"/>
                      </a:lnTo>
                      <a:lnTo>
                        <a:pt x="365" y="61"/>
                      </a:lnTo>
                      <a:lnTo>
                        <a:pt x="364" y="61"/>
                      </a:lnTo>
                      <a:lnTo>
                        <a:pt x="363" y="61"/>
                      </a:lnTo>
                      <a:lnTo>
                        <a:pt x="361" y="61"/>
                      </a:lnTo>
                      <a:lnTo>
                        <a:pt x="359" y="63"/>
                      </a:lnTo>
                      <a:lnTo>
                        <a:pt x="359" y="61"/>
                      </a:lnTo>
                      <a:lnTo>
                        <a:pt x="359" y="61"/>
                      </a:lnTo>
                      <a:lnTo>
                        <a:pt x="357" y="61"/>
                      </a:lnTo>
                      <a:lnTo>
                        <a:pt x="357" y="61"/>
                      </a:lnTo>
                      <a:lnTo>
                        <a:pt x="356" y="60"/>
                      </a:lnTo>
                      <a:lnTo>
                        <a:pt x="355" y="58"/>
                      </a:lnTo>
                      <a:lnTo>
                        <a:pt x="352" y="56"/>
                      </a:lnTo>
                      <a:lnTo>
                        <a:pt x="348" y="56"/>
                      </a:lnTo>
                      <a:lnTo>
                        <a:pt x="348" y="58"/>
                      </a:lnTo>
                      <a:lnTo>
                        <a:pt x="344" y="58"/>
                      </a:lnTo>
                      <a:lnTo>
                        <a:pt x="343" y="58"/>
                      </a:lnTo>
                      <a:lnTo>
                        <a:pt x="343" y="59"/>
                      </a:lnTo>
                      <a:lnTo>
                        <a:pt x="343" y="60"/>
                      </a:lnTo>
                      <a:lnTo>
                        <a:pt x="344" y="61"/>
                      </a:lnTo>
                      <a:lnTo>
                        <a:pt x="346" y="61"/>
                      </a:lnTo>
                      <a:lnTo>
                        <a:pt x="346" y="63"/>
                      </a:lnTo>
                      <a:lnTo>
                        <a:pt x="346" y="63"/>
                      </a:lnTo>
                      <a:lnTo>
                        <a:pt x="346" y="64"/>
                      </a:lnTo>
                      <a:lnTo>
                        <a:pt x="347" y="64"/>
                      </a:lnTo>
                      <a:lnTo>
                        <a:pt x="347" y="67"/>
                      </a:lnTo>
                      <a:lnTo>
                        <a:pt x="348" y="67"/>
                      </a:lnTo>
                      <a:lnTo>
                        <a:pt x="348" y="67"/>
                      </a:lnTo>
                      <a:lnTo>
                        <a:pt x="347" y="67"/>
                      </a:lnTo>
                      <a:lnTo>
                        <a:pt x="347" y="68"/>
                      </a:lnTo>
                      <a:lnTo>
                        <a:pt x="346" y="68"/>
                      </a:lnTo>
                      <a:lnTo>
                        <a:pt x="346" y="68"/>
                      </a:lnTo>
                      <a:lnTo>
                        <a:pt x="344" y="67"/>
                      </a:lnTo>
                      <a:lnTo>
                        <a:pt x="344" y="67"/>
                      </a:lnTo>
                      <a:lnTo>
                        <a:pt x="344" y="65"/>
                      </a:lnTo>
                      <a:lnTo>
                        <a:pt x="343" y="64"/>
                      </a:lnTo>
                      <a:lnTo>
                        <a:pt x="343" y="64"/>
                      </a:lnTo>
                      <a:lnTo>
                        <a:pt x="342" y="64"/>
                      </a:lnTo>
                      <a:lnTo>
                        <a:pt x="340" y="63"/>
                      </a:lnTo>
                      <a:lnTo>
                        <a:pt x="339" y="63"/>
                      </a:lnTo>
                      <a:lnTo>
                        <a:pt x="338" y="61"/>
                      </a:lnTo>
                      <a:lnTo>
                        <a:pt x="338" y="61"/>
                      </a:lnTo>
                      <a:lnTo>
                        <a:pt x="336" y="60"/>
                      </a:lnTo>
                      <a:lnTo>
                        <a:pt x="335" y="59"/>
                      </a:lnTo>
                      <a:lnTo>
                        <a:pt x="334" y="59"/>
                      </a:lnTo>
                      <a:lnTo>
                        <a:pt x="334" y="58"/>
                      </a:lnTo>
                      <a:lnTo>
                        <a:pt x="334" y="58"/>
                      </a:lnTo>
                      <a:lnTo>
                        <a:pt x="332" y="56"/>
                      </a:lnTo>
                      <a:lnTo>
                        <a:pt x="331" y="56"/>
                      </a:lnTo>
                      <a:lnTo>
                        <a:pt x="330" y="56"/>
                      </a:lnTo>
                      <a:lnTo>
                        <a:pt x="330" y="58"/>
                      </a:lnTo>
                      <a:lnTo>
                        <a:pt x="334" y="60"/>
                      </a:lnTo>
                      <a:lnTo>
                        <a:pt x="335" y="63"/>
                      </a:lnTo>
                      <a:lnTo>
                        <a:pt x="335" y="63"/>
                      </a:lnTo>
                      <a:lnTo>
                        <a:pt x="336" y="64"/>
                      </a:lnTo>
                      <a:lnTo>
                        <a:pt x="338" y="64"/>
                      </a:lnTo>
                      <a:lnTo>
                        <a:pt x="339" y="64"/>
                      </a:lnTo>
                      <a:lnTo>
                        <a:pt x="339" y="65"/>
                      </a:lnTo>
                      <a:lnTo>
                        <a:pt x="339" y="65"/>
                      </a:lnTo>
                      <a:lnTo>
                        <a:pt x="339" y="65"/>
                      </a:lnTo>
                      <a:lnTo>
                        <a:pt x="339" y="65"/>
                      </a:lnTo>
                      <a:lnTo>
                        <a:pt x="339" y="65"/>
                      </a:lnTo>
                      <a:lnTo>
                        <a:pt x="335" y="65"/>
                      </a:lnTo>
                      <a:lnTo>
                        <a:pt x="332" y="65"/>
                      </a:lnTo>
                      <a:lnTo>
                        <a:pt x="331" y="65"/>
                      </a:lnTo>
                      <a:lnTo>
                        <a:pt x="328" y="64"/>
                      </a:lnTo>
                      <a:lnTo>
                        <a:pt x="328" y="64"/>
                      </a:lnTo>
                      <a:lnTo>
                        <a:pt x="327" y="63"/>
                      </a:lnTo>
                      <a:lnTo>
                        <a:pt x="326" y="63"/>
                      </a:lnTo>
                      <a:lnTo>
                        <a:pt x="326" y="63"/>
                      </a:lnTo>
                      <a:lnTo>
                        <a:pt x="326" y="63"/>
                      </a:lnTo>
                      <a:lnTo>
                        <a:pt x="317" y="64"/>
                      </a:lnTo>
                      <a:lnTo>
                        <a:pt x="315" y="63"/>
                      </a:lnTo>
                      <a:lnTo>
                        <a:pt x="310" y="63"/>
                      </a:lnTo>
                      <a:lnTo>
                        <a:pt x="309" y="61"/>
                      </a:lnTo>
                      <a:lnTo>
                        <a:pt x="308" y="60"/>
                      </a:lnTo>
                      <a:lnTo>
                        <a:pt x="305" y="60"/>
                      </a:lnTo>
                      <a:lnTo>
                        <a:pt x="306" y="61"/>
                      </a:lnTo>
                      <a:lnTo>
                        <a:pt x="306" y="63"/>
                      </a:lnTo>
                      <a:lnTo>
                        <a:pt x="304" y="63"/>
                      </a:lnTo>
                      <a:lnTo>
                        <a:pt x="304" y="63"/>
                      </a:lnTo>
                      <a:lnTo>
                        <a:pt x="304" y="63"/>
                      </a:lnTo>
                      <a:lnTo>
                        <a:pt x="304" y="63"/>
                      </a:lnTo>
                      <a:lnTo>
                        <a:pt x="300" y="63"/>
                      </a:lnTo>
                      <a:lnTo>
                        <a:pt x="300" y="63"/>
                      </a:lnTo>
                      <a:lnTo>
                        <a:pt x="300" y="63"/>
                      </a:lnTo>
                      <a:lnTo>
                        <a:pt x="300" y="60"/>
                      </a:lnTo>
                      <a:lnTo>
                        <a:pt x="298" y="60"/>
                      </a:lnTo>
                      <a:lnTo>
                        <a:pt x="296" y="56"/>
                      </a:lnTo>
                      <a:lnTo>
                        <a:pt x="294" y="56"/>
                      </a:lnTo>
                      <a:lnTo>
                        <a:pt x="294" y="55"/>
                      </a:lnTo>
                      <a:lnTo>
                        <a:pt x="289" y="54"/>
                      </a:lnTo>
                      <a:lnTo>
                        <a:pt x="289" y="56"/>
                      </a:lnTo>
                      <a:lnTo>
                        <a:pt x="288" y="56"/>
                      </a:lnTo>
                      <a:lnTo>
                        <a:pt x="288" y="56"/>
                      </a:lnTo>
                      <a:lnTo>
                        <a:pt x="287" y="56"/>
                      </a:lnTo>
                      <a:lnTo>
                        <a:pt x="285" y="58"/>
                      </a:lnTo>
                      <a:lnTo>
                        <a:pt x="284" y="56"/>
                      </a:lnTo>
                      <a:lnTo>
                        <a:pt x="284" y="56"/>
                      </a:lnTo>
                      <a:lnTo>
                        <a:pt x="284" y="56"/>
                      </a:lnTo>
                      <a:lnTo>
                        <a:pt x="284" y="55"/>
                      </a:lnTo>
                      <a:lnTo>
                        <a:pt x="284" y="55"/>
                      </a:lnTo>
                      <a:lnTo>
                        <a:pt x="285" y="54"/>
                      </a:lnTo>
                      <a:lnTo>
                        <a:pt x="281" y="54"/>
                      </a:lnTo>
                      <a:lnTo>
                        <a:pt x="281" y="52"/>
                      </a:lnTo>
                      <a:lnTo>
                        <a:pt x="279" y="52"/>
                      </a:lnTo>
                      <a:lnTo>
                        <a:pt x="279" y="52"/>
                      </a:lnTo>
                      <a:lnTo>
                        <a:pt x="279" y="52"/>
                      </a:lnTo>
                      <a:lnTo>
                        <a:pt x="279" y="50"/>
                      </a:lnTo>
                      <a:lnTo>
                        <a:pt x="277" y="50"/>
                      </a:lnTo>
                      <a:lnTo>
                        <a:pt x="277" y="48"/>
                      </a:lnTo>
                      <a:lnTo>
                        <a:pt x="277" y="48"/>
                      </a:lnTo>
                      <a:lnTo>
                        <a:pt x="276" y="47"/>
                      </a:lnTo>
                      <a:lnTo>
                        <a:pt x="277" y="46"/>
                      </a:lnTo>
                      <a:lnTo>
                        <a:pt x="279" y="46"/>
                      </a:lnTo>
                      <a:lnTo>
                        <a:pt x="279" y="47"/>
                      </a:lnTo>
                      <a:lnTo>
                        <a:pt x="283" y="47"/>
                      </a:lnTo>
                      <a:lnTo>
                        <a:pt x="283" y="44"/>
                      </a:lnTo>
                      <a:lnTo>
                        <a:pt x="281" y="44"/>
                      </a:lnTo>
                      <a:lnTo>
                        <a:pt x="280" y="43"/>
                      </a:lnTo>
                      <a:lnTo>
                        <a:pt x="277" y="43"/>
                      </a:lnTo>
                      <a:lnTo>
                        <a:pt x="274" y="43"/>
                      </a:lnTo>
                      <a:lnTo>
                        <a:pt x="270" y="44"/>
                      </a:lnTo>
                      <a:lnTo>
                        <a:pt x="268" y="42"/>
                      </a:lnTo>
                      <a:lnTo>
                        <a:pt x="267" y="41"/>
                      </a:lnTo>
                      <a:lnTo>
                        <a:pt x="266" y="39"/>
                      </a:lnTo>
                      <a:lnTo>
                        <a:pt x="267" y="39"/>
                      </a:lnTo>
                      <a:lnTo>
                        <a:pt x="267" y="38"/>
                      </a:lnTo>
                      <a:lnTo>
                        <a:pt x="266" y="38"/>
                      </a:lnTo>
                      <a:lnTo>
                        <a:pt x="264" y="37"/>
                      </a:lnTo>
                      <a:lnTo>
                        <a:pt x="262" y="35"/>
                      </a:lnTo>
                      <a:lnTo>
                        <a:pt x="260" y="35"/>
                      </a:lnTo>
                      <a:lnTo>
                        <a:pt x="260" y="33"/>
                      </a:lnTo>
                      <a:lnTo>
                        <a:pt x="262" y="33"/>
                      </a:lnTo>
                      <a:lnTo>
                        <a:pt x="262" y="31"/>
                      </a:lnTo>
                      <a:lnTo>
                        <a:pt x="263" y="31"/>
                      </a:lnTo>
                      <a:lnTo>
                        <a:pt x="263" y="30"/>
                      </a:lnTo>
                      <a:lnTo>
                        <a:pt x="264" y="29"/>
                      </a:lnTo>
                      <a:lnTo>
                        <a:pt x="264" y="26"/>
                      </a:lnTo>
                      <a:lnTo>
                        <a:pt x="264" y="26"/>
                      </a:lnTo>
                      <a:lnTo>
                        <a:pt x="263" y="25"/>
                      </a:lnTo>
                      <a:lnTo>
                        <a:pt x="266" y="22"/>
                      </a:lnTo>
                      <a:lnTo>
                        <a:pt x="266" y="21"/>
                      </a:lnTo>
                      <a:lnTo>
                        <a:pt x="268" y="20"/>
                      </a:lnTo>
                      <a:lnTo>
                        <a:pt x="270" y="18"/>
                      </a:lnTo>
                      <a:lnTo>
                        <a:pt x="270" y="17"/>
                      </a:lnTo>
                      <a:lnTo>
                        <a:pt x="272" y="16"/>
                      </a:lnTo>
                      <a:lnTo>
                        <a:pt x="271" y="16"/>
                      </a:lnTo>
                      <a:lnTo>
                        <a:pt x="271" y="14"/>
                      </a:lnTo>
                      <a:lnTo>
                        <a:pt x="271" y="13"/>
                      </a:lnTo>
                      <a:lnTo>
                        <a:pt x="276" y="10"/>
                      </a:lnTo>
                      <a:lnTo>
                        <a:pt x="276" y="9"/>
                      </a:lnTo>
                      <a:lnTo>
                        <a:pt x="275" y="9"/>
                      </a:lnTo>
                      <a:lnTo>
                        <a:pt x="275" y="7"/>
                      </a:lnTo>
                      <a:lnTo>
                        <a:pt x="275" y="7"/>
                      </a:lnTo>
                      <a:lnTo>
                        <a:pt x="276" y="5"/>
                      </a:lnTo>
                      <a:lnTo>
                        <a:pt x="279" y="5"/>
                      </a:lnTo>
                      <a:lnTo>
                        <a:pt x="279" y="3"/>
                      </a:lnTo>
                      <a:lnTo>
                        <a:pt x="280" y="3"/>
                      </a:lnTo>
                      <a:lnTo>
                        <a:pt x="283" y="3"/>
                      </a:lnTo>
                      <a:lnTo>
                        <a:pt x="284" y="3"/>
                      </a:lnTo>
                      <a:lnTo>
                        <a:pt x="287" y="3"/>
                      </a:lnTo>
                      <a:lnTo>
                        <a:pt x="288" y="1"/>
                      </a:lnTo>
                      <a:lnTo>
                        <a:pt x="291" y="1"/>
                      </a:lnTo>
                      <a:lnTo>
                        <a:pt x="292" y="1"/>
                      </a:lnTo>
                      <a:lnTo>
                        <a:pt x="293" y="1"/>
                      </a:lnTo>
                      <a:lnTo>
                        <a:pt x="294" y="3"/>
                      </a:lnTo>
                      <a:lnTo>
                        <a:pt x="298" y="1"/>
                      </a:lnTo>
                      <a:lnTo>
                        <a:pt x="313" y="1"/>
                      </a:lnTo>
                      <a:lnTo>
                        <a:pt x="313" y="1"/>
                      </a:lnTo>
                      <a:lnTo>
                        <a:pt x="313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1" name="Freeform 27"/>
                <p:cNvSpPr>
                  <a:spLocks noEditPoints="1"/>
                </p:cNvSpPr>
                <p:nvPr/>
              </p:nvSpPr>
              <p:spPr bwMode="auto">
                <a:xfrm>
                  <a:off x="4670425" y="1418092"/>
                  <a:ext cx="3144838" cy="38100"/>
                </a:xfrm>
                <a:custGeom>
                  <a:avLst/>
                  <a:gdLst>
                    <a:gd name="T0" fmla="*/ 1979 w 1981"/>
                    <a:gd name="T1" fmla="*/ 2 h 24"/>
                    <a:gd name="T2" fmla="*/ 1979 w 1981"/>
                    <a:gd name="T3" fmla="*/ 2 h 24"/>
                    <a:gd name="T4" fmla="*/ 1979 w 1981"/>
                    <a:gd name="T5" fmla="*/ 7 h 24"/>
                    <a:gd name="T6" fmla="*/ 1978 w 1981"/>
                    <a:gd name="T7" fmla="*/ 7 h 24"/>
                    <a:gd name="T8" fmla="*/ 1977 w 1981"/>
                    <a:gd name="T9" fmla="*/ 6 h 24"/>
                    <a:gd name="T10" fmla="*/ 1975 w 1981"/>
                    <a:gd name="T11" fmla="*/ 3 h 24"/>
                    <a:gd name="T12" fmla="*/ 1977 w 1981"/>
                    <a:gd name="T13" fmla="*/ 2 h 24"/>
                    <a:gd name="T14" fmla="*/ 1733 w 1981"/>
                    <a:gd name="T15" fmla="*/ 0 h 24"/>
                    <a:gd name="T16" fmla="*/ 1732 w 1981"/>
                    <a:gd name="T17" fmla="*/ 4 h 24"/>
                    <a:gd name="T18" fmla="*/ 1729 w 1981"/>
                    <a:gd name="T19" fmla="*/ 7 h 24"/>
                    <a:gd name="T20" fmla="*/ 1727 w 1981"/>
                    <a:gd name="T21" fmla="*/ 4 h 24"/>
                    <a:gd name="T22" fmla="*/ 1728 w 1981"/>
                    <a:gd name="T23" fmla="*/ 2 h 24"/>
                    <a:gd name="T24" fmla="*/ 1732 w 1981"/>
                    <a:gd name="T25" fmla="*/ 0 h 24"/>
                    <a:gd name="T26" fmla="*/ 30 w 1981"/>
                    <a:gd name="T27" fmla="*/ 2 h 24"/>
                    <a:gd name="T28" fmla="*/ 31 w 1981"/>
                    <a:gd name="T29" fmla="*/ 3 h 24"/>
                    <a:gd name="T30" fmla="*/ 31 w 1981"/>
                    <a:gd name="T31" fmla="*/ 2 h 24"/>
                    <a:gd name="T32" fmla="*/ 34 w 1981"/>
                    <a:gd name="T33" fmla="*/ 4 h 24"/>
                    <a:gd name="T34" fmla="*/ 35 w 1981"/>
                    <a:gd name="T35" fmla="*/ 6 h 24"/>
                    <a:gd name="T36" fmla="*/ 37 w 1981"/>
                    <a:gd name="T37" fmla="*/ 10 h 24"/>
                    <a:gd name="T38" fmla="*/ 38 w 1981"/>
                    <a:gd name="T39" fmla="*/ 11 h 24"/>
                    <a:gd name="T40" fmla="*/ 39 w 1981"/>
                    <a:gd name="T41" fmla="*/ 12 h 24"/>
                    <a:gd name="T42" fmla="*/ 39 w 1981"/>
                    <a:gd name="T43" fmla="*/ 15 h 24"/>
                    <a:gd name="T44" fmla="*/ 38 w 1981"/>
                    <a:gd name="T45" fmla="*/ 16 h 24"/>
                    <a:gd name="T46" fmla="*/ 37 w 1981"/>
                    <a:gd name="T47" fmla="*/ 16 h 24"/>
                    <a:gd name="T48" fmla="*/ 33 w 1981"/>
                    <a:gd name="T49" fmla="*/ 16 h 24"/>
                    <a:gd name="T50" fmla="*/ 31 w 1981"/>
                    <a:gd name="T51" fmla="*/ 17 h 24"/>
                    <a:gd name="T52" fmla="*/ 24 w 1981"/>
                    <a:gd name="T53" fmla="*/ 21 h 24"/>
                    <a:gd name="T54" fmla="*/ 22 w 1981"/>
                    <a:gd name="T55" fmla="*/ 21 h 24"/>
                    <a:gd name="T56" fmla="*/ 21 w 1981"/>
                    <a:gd name="T57" fmla="*/ 23 h 24"/>
                    <a:gd name="T58" fmla="*/ 17 w 1981"/>
                    <a:gd name="T59" fmla="*/ 23 h 24"/>
                    <a:gd name="T60" fmla="*/ 13 w 1981"/>
                    <a:gd name="T61" fmla="*/ 23 h 24"/>
                    <a:gd name="T62" fmla="*/ 12 w 1981"/>
                    <a:gd name="T63" fmla="*/ 21 h 24"/>
                    <a:gd name="T64" fmla="*/ 9 w 1981"/>
                    <a:gd name="T65" fmla="*/ 23 h 24"/>
                    <a:gd name="T66" fmla="*/ 5 w 1981"/>
                    <a:gd name="T67" fmla="*/ 24 h 24"/>
                    <a:gd name="T68" fmla="*/ 1 w 1981"/>
                    <a:gd name="T69" fmla="*/ 21 h 24"/>
                    <a:gd name="T70" fmla="*/ 0 w 1981"/>
                    <a:gd name="T71" fmla="*/ 17 h 24"/>
                    <a:gd name="T72" fmla="*/ 1 w 1981"/>
                    <a:gd name="T73" fmla="*/ 12 h 24"/>
                    <a:gd name="T74" fmla="*/ 1 w 1981"/>
                    <a:gd name="T75" fmla="*/ 11 h 24"/>
                    <a:gd name="T76" fmla="*/ 1 w 1981"/>
                    <a:gd name="T77" fmla="*/ 10 h 24"/>
                    <a:gd name="T78" fmla="*/ 3 w 1981"/>
                    <a:gd name="T79" fmla="*/ 7 h 24"/>
                    <a:gd name="T80" fmla="*/ 5 w 1981"/>
                    <a:gd name="T81" fmla="*/ 4 h 24"/>
                    <a:gd name="T82" fmla="*/ 7 w 1981"/>
                    <a:gd name="T83" fmla="*/ 3 h 24"/>
                    <a:gd name="T84" fmla="*/ 9 w 1981"/>
                    <a:gd name="T85" fmla="*/ 2 h 24"/>
                    <a:gd name="T86" fmla="*/ 14 w 1981"/>
                    <a:gd name="T87" fmla="*/ 2 h 24"/>
                    <a:gd name="T88" fmla="*/ 16 w 1981"/>
                    <a:gd name="T89" fmla="*/ 3 h 24"/>
                    <a:gd name="T90" fmla="*/ 17 w 1981"/>
                    <a:gd name="T91" fmla="*/ 3 h 24"/>
                    <a:gd name="T92" fmla="*/ 18 w 1981"/>
                    <a:gd name="T93" fmla="*/ 4 h 24"/>
                    <a:gd name="T94" fmla="*/ 21 w 1981"/>
                    <a:gd name="T95" fmla="*/ 4 h 24"/>
                    <a:gd name="T96" fmla="*/ 21 w 1981"/>
                    <a:gd name="T97" fmla="*/ 3 h 24"/>
                    <a:gd name="T98" fmla="*/ 24 w 1981"/>
                    <a:gd name="T99" fmla="*/ 2 h 24"/>
                    <a:gd name="T100" fmla="*/ 26 w 1981"/>
                    <a:gd name="T101" fmla="*/ 2 h 24"/>
                    <a:gd name="T102" fmla="*/ 29 w 1981"/>
                    <a:gd name="T103" fmla="*/ 0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1981" h="24">
                      <a:moveTo>
                        <a:pt x="1977" y="2"/>
                      </a:moveTo>
                      <a:lnTo>
                        <a:pt x="1979" y="2"/>
                      </a:lnTo>
                      <a:lnTo>
                        <a:pt x="1979" y="2"/>
                      </a:lnTo>
                      <a:lnTo>
                        <a:pt x="1979" y="2"/>
                      </a:lnTo>
                      <a:lnTo>
                        <a:pt x="1981" y="6"/>
                      </a:lnTo>
                      <a:lnTo>
                        <a:pt x="1979" y="7"/>
                      </a:lnTo>
                      <a:lnTo>
                        <a:pt x="1978" y="7"/>
                      </a:lnTo>
                      <a:lnTo>
                        <a:pt x="1978" y="7"/>
                      </a:lnTo>
                      <a:lnTo>
                        <a:pt x="1978" y="7"/>
                      </a:lnTo>
                      <a:lnTo>
                        <a:pt x="1977" y="6"/>
                      </a:lnTo>
                      <a:lnTo>
                        <a:pt x="1975" y="6"/>
                      </a:lnTo>
                      <a:lnTo>
                        <a:pt x="1975" y="3"/>
                      </a:lnTo>
                      <a:lnTo>
                        <a:pt x="1977" y="3"/>
                      </a:lnTo>
                      <a:lnTo>
                        <a:pt x="1977" y="2"/>
                      </a:lnTo>
                      <a:close/>
                      <a:moveTo>
                        <a:pt x="1732" y="0"/>
                      </a:moveTo>
                      <a:lnTo>
                        <a:pt x="1733" y="0"/>
                      </a:lnTo>
                      <a:lnTo>
                        <a:pt x="1733" y="3"/>
                      </a:lnTo>
                      <a:lnTo>
                        <a:pt x="1732" y="4"/>
                      </a:lnTo>
                      <a:lnTo>
                        <a:pt x="1732" y="6"/>
                      </a:lnTo>
                      <a:lnTo>
                        <a:pt x="1729" y="7"/>
                      </a:lnTo>
                      <a:lnTo>
                        <a:pt x="1727" y="7"/>
                      </a:lnTo>
                      <a:lnTo>
                        <a:pt x="1727" y="4"/>
                      </a:lnTo>
                      <a:lnTo>
                        <a:pt x="1727" y="3"/>
                      </a:lnTo>
                      <a:lnTo>
                        <a:pt x="1728" y="2"/>
                      </a:lnTo>
                      <a:lnTo>
                        <a:pt x="1731" y="2"/>
                      </a:lnTo>
                      <a:lnTo>
                        <a:pt x="1732" y="0"/>
                      </a:lnTo>
                      <a:close/>
                      <a:moveTo>
                        <a:pt x="29" y="0"/>
                      </a:moveTo>
                      <a:lnTo>
                        <a:pt x="30" y="2"/>
                      </a:lnTo>
                      <a:lnTo>
                        <a:pt x="30" y="2"/>
                      </a:lnTo>
                      <a:lnTo>
                        <a:pt x="31" y="3"/>
                      </a:lnTo>
                      <a:lnTo>
                        <a:pt x="31" y="3"/>
                      </a:lnTo>
                      <a:lnTo>
                        <a:pt x="31" y="2"/>
                      </a:lnTo>
                      <a:lnTo>
                        <a:pt x="34" y="2"/>
                      </a:lnTo>
                      <a:lnTo>
                        <a:pt x="34" y="4"/>
                      </a:lnTo>
                      <a:lnTo>
                        <a:pt x="35" y="6"/>
                      </a:lnTo>
                      <a:lnTo>
                        <a:pt x="35" y="6"/>
                      </a:lnTo>
                      <a:lnTo>
                        <a:pt x="37" y="10"/>
                      </a:lnTo>
                      <a:lnTo>
                        <a:pt x="37" y="10"/>
                      </a:lnTo>
                      <a:lnTo>
                        <a:pt x="37" y="11"/>
                      </a:lnTo>
                      <a:lnTo>
                        <a:pt x="38" y="11"/>
                      </a:lnTo>
                      <a:lnTo>
                        <a:pt x="38" y="12"/>
                      </a:lnTo>
                      <a:lnTo>
                        <a:pt x="39" y="12"/>
                      </a:lnTo>
                      <a:lnTo>
                        <a:pt x="39" y="13"/>
                      </a:lnTo>
                      <a:lnTo>
                        <a:pt x="39" y="15"/>
                      </a:lnTo>
                      <a:lnTo>
                        <a:pt x="38" y="15"/>
                      </a:lnTo>
                      <a:lnTo>
                        <a:pt x="38" y="16"/>
                      </a:lnTo>
                      <a:lnTo>
                        <a:pt x="37" y="16"/>
                      </a:lnTo>
                      <a:lnTo>
                        <a:pt x="37" y="16"/>
                      </a:lnTo>
                      <a:lnTo>
                        <a:pt x="34" y="16"/>
                      </a:lnTo>
                      <a:lnTo>
                        <a:pt x="33" y="16"/>
                      </a:lnTo>
                      <a:lnTo>
                        <a:pt x="33" y="16"/>
                      </a:lnTo>
                      <a:lnTo>
                        <a:pt x="31" y="17"/>
                      </a:lnTo>
                      <a:lnTo>
                        <a:pt x="27" y="17"/>
                      </a:lnTo>
                      <a:lnTo>
                        <a:pt x="24" y="21"/>
                      </a:lnTo>
                      <a:lnTo>
                        <a:pt x="22" y="21"/>
                      </a:lnTo>
                      <a:lnTo>
                        <a:pt x="22" y="21"/>
                      </a:lnTo>
                      <a:lnTo>
                        <a:pt x="21" y="21"/>
                      </a:lnTo>
                      <a:lnTo>
                        <a:pt x="21" y="23"/>
                      </a:lnTo>
                      <a:lnTo>
                        <a:pt x="20" y="23"/>
                      </a:lnTo>
                      <a:lnTo>
                        <a:pt x="17" y="23"/>
                      </a:lnTo>
                      <a:lnTo>
                        <a:pt x="14" y="23"/>
                      </a:lnTo>
                      <a:lnTo>
                        <a:pt x="13" y="23"/>
                      </a:lnTo>
                      <a:lnTo>
                        <a:pt x="13" y="21"/>
                      </a:lnTo>
                      <a:lnTo>
                        <a:pt x="12" y="21"/>
                      </a:lnTo>
                      <a:lnTo>
                        <a:pt x="10" y="21"/>
                      </a:lnTo>
                      <a:lnTo>
                        <a:pt x="9" y="23"/>
                      </a:lnTo>
                      <a:lnTo>
                        <a:pt x="8" y="24"/>
                      </a:lnTo>
                      <a:lnTo>
                        <a:pt x="5" y="24"/>
                      </a:lnTo>
                      <a:lnTo>
                        <a:pt x="3" y="23"/>
                      </a:lnTo>
                      <a:lnTo>
                        <a:pt x="1" y="21"/>
                      </a:lnTo>
                      <a:lnTo>
                        <a:pt x="0" y="19"/>
                      </a:lnTo>
                      <a:lnTo>
                        <a:pt x="0" y="17"/>
                      </a:lnTo>
                      <a:lnTo>
                        <a:pt x="1" y="16"/>
                      </a:lnTo>
                      <a:lnTo>
                        <a:pt x="1" y="12"/>
                      </a:lnTo>
                      <a:lnTo>
                        <a:pt x="1" y="12"/>
                      </a:lnTo>
                      <a:lnTo>
                        <a:pt x="1" y="11"/>
                      </a:lnTo>
                      <a:lnTo>
                        <a:pt x="1" y="10"/>
                      </a:lnTo>
                      <a:lnTo>
                        <a:pt x="1" y="10"/>
                      </a:lnTo>
                      <a:lnTo>
                        <a:pt x="1" y="8"/>
                      </a:lnTo>
                      <a:lnTo>
                        <a:pt x="3" y="7"/>
                      </a:lnTo>
                      <a:lnTo>
                        <a:pt x="5" y="6"/>
                      </a:lnTo>
                      <a:lnTo>
                        <a:pt x="5" y="4"/>
                      </a:lnTo>
                      <a:lnTo>
                        <a:pt x="7" y="4"/>
                      </a:lnTo>
                      <a:lnTo>
                        <a:pt x="7" y="3"/>
                      </a:lnTo>
                      <a:lnTo>
                        <a:pt x="9" y="3"/>
                      </a:lnTo>
                      <a:lnTo>
                        <a:pt x="9" y="2"/>
                      </a:lnTo>
                      <a:lnTo>
                        <a:pt x="14" y="2"/>
                      </a:lnTo>
                      <a:lnTo>
                        <a:pt x="14" y="2"/>
                      </a:lnTo>
                      <a:lnTo>
                        <a:pt x="16" y="2"/>
                      </a:lnTo>
                      <a:lnTo>
                        <a:pt x="16" y="3"/>
                      </a:lnTo>
                      <a:lnTo>
                        <a:pt x="17" y="3"/>
                      </a:lnTo>
                      <a:lnTo>
                        <a:pt x="17" y="3"/>
                      </a:lnTo>
                      <a:lnTo>
                        <a:pt x="18" y="3"/>
                      </a:lnTo>
                      <a:lnTo>
                        <a:pt x="18" y="4"/>
                      </a:lnTo>
                      <a:lnTo>
                        <a:pt x="20" y="4"/>
                      </a:lnTo>
                      <a:lnTo>
                        <a:pt x="21" y="4"/>
                      </a:lnTo>
                      <a:lnTo>
                        <a:pt x="21" y="3"/>
                      </a:lnTo>
                      <a:lnTo>
                        <a:pt x="21" y="3"/>
                      </a:lnTo>
                      <a:lnTo>
                        <a:pt x="24" y="3"/>
                      </a:lnTo>
                      <a:lnTo>
                        <a:pt x="24" y="2"/>
                      </a:lnTo>
                      <a:lnTo>
                        <a:pt x="26" y="2"/>
                      </a:lnTo>
                      <a:lnTo>
                        <a:pt x="26" y="2"/>
                      </a:lnTo>
                      <a:lnTo>
                        <a:pt x="29" y="2"/>
                      </a:lnTo>
                      <a:lnTo>
                        <a:pt x="29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</p:grpSp>
        <p:sp>
          <p:nvSpPr>
            <p:cNvPr id="100" name="Freeform 145"/>
            <p:cNvSpPr>
              <a:spLocks/>
            </p:cNvSpPr>
            <p:nvPr/>
          </p:nvSpPr>
          <p:spPr bwMode="auto">
            <a:xfrm>
              <a:off x="6879568" y="1935190"/>
              <a:ext cx="178878" cy="202467"/>
            </a:xfrm>
            <a:custGeom>
              <a:avLst/>
              <a:gdLst>
                <a:gd name="T0" fmla="*/ 6 w 91"/>
                <a:gd name="T1" fmla="*/ 0 h 103"/>
                <a:gd name="T2" fmla="*/ 7 w 91"/>
                <a:gd name="T3" fmla="*/ 2 h 103"/>
                <a:gd name="T4" fmla="*/ 11 w 91"/>
                <a:gd name="T5" fmla="*/ 8 h 103"/>
                <a:gd name="T6" fmla="*/ 16 w 91"/>
                <a:gd name="T7" fmla="*/ 13 h 103"/>
                <a:gd name="T8" fmla="*/ 33 w 91"/>
                <a:gd name="T9" fmla="*/ 23 h 103"/>
                <a:gd name="T10" fmla="*/ 49 w 91"/>
                <a:gd name="T11" fmla="*/ 34 h 103"/>
                <a:gd name="T12" fmla="*/ 55 w 91"/>
                <a:gd name="T13" fmla="*/ 39 h 103"/>
                <a:gd name="T14" fmla="*/ 59 w 91"/>
                <a:gd name="T15" fmla="*/ 40 h 103"/>
                <a:gd name="T16" fmla="*/ 62 w 91"/>
                <a:gd name="T17" fmla="*/ 38 h 103"/>
                <a:gd name="T18" fmla="*/ 62 w 91"/>
                <a:gd name="T19" fmla="*/ 33 h 103"/>
                <a:gd name="T20" fmla="*/ 63 w 91"/>
                <a:gd name="T21" fmla="*/ 29 h 103"/>
                <a:gd name="T22" fmla="*/ 66 w 91"/>
                <a:gd name="T23" fmla="*/ 22 h 103"/>
                <a:gd name="T24" fmla="*/ 67 w 91"/>
                <a:gd name="T25" fmla="*/ 14 h 103"/>
                <a:gd name="T26" fmla="*/ 68 w 91"/>
                <a:gd name="T27" fmla="*/ 13 h 103"/>
                <a:gd name="T28" fmla="*/ 72 w 91"/>
                <a:gd name="T29" fmla="*/ 30 h 103"/>
                <a:gd name="T30" fmla="*/ 74 w 91"/>
                <a:gd name="T31" fmla="*/ 33 h 103"/>
                <a:gd name="T32" fmla="*/ 75 w 91"/>
                <a:gd name="T33" fmla="*/ 38 h 103"/>
                <a:gd name="T34" fmla="*/ 83 w 91"/>
                <a:gd name="T35" fmla="*/ 57 h 103"/>
                <a:gd name="T36" fmla="*/ 88 w 91"/>
                <a:gd name="T37" fmla="*/ 81 h 103"/>
                <a:gd name="T38" fmla="*/ 91 w 91"/>
                <a:gd name="T39" fmla="*/ 101 h 103"/>
                <a:gd name="T40" fmla="*/ 89 w 91"/>
                <a:gd name="T41" fmla="*/ 101 h 103"/>
                <a:gd name="T42" fmla="*/ 84 w 91"/>
                <a:gd name="T43" fmla="*/ 89 h 103"/>
                <a:gd name="T44" fmla="*/ 79 w 91"/>
                <a:gd name="T45" fmla="*/ 76 h 103"/>
                <a:gd name="T46" fmla="*/ 75 w 91"/>
                <a:gd name="T47" fmla="*/ 61 h 103"/>
                <a:gd name="T48" fmla="*/ 71 w 91"/>
                <a:gd name="T49" fmla="*/ 47 h 103"/>
                <a:gd name="T50" fmla="*/ 78 w 91"/>
                <a:gd name="T51" fmla="*/ 53 h 103"/>
                <a:gd name="T52" fmla="*/ 76 w 91"/>
                <a:gd name="T53" fmla="*/ 51 h 103"/>
                <a:gd name="T54" fmla="*/ 72 w 91"/>
                <a:gd name="T55" fmla="*/ 44 h 103"/>
                <a:gd name="T56" fmla="*/ 71 w 91"/>
                <a:gd name="T57" fmla="*/ 40 h 103"/>
                <a:gd name="T58" fmla="*/ 71 w 91"/>
                <a:gd name="T59" fmla="*/ 36 h 103"/>
                <a:gd name="T60" fmla="*/ 70 w 91"/>
                <a:gd name="T61" fmla="*/ 33 h 103"/>
                <a:gd name="T62" fmla="*/ 67 w 91"/>
                <a:gd name="T63" fmla="*/ 33 h 103"/>
                <a:gd name="T64" fmla="*/ 66 w 91"/>
                <a:gd name="T65" fmla="*/ 36 h 103"/>
                <a:gd name="T66" fmla="*/ 64 w 91"/>
                <a:gd name="T67" fmla="*/ 40 h 103"/>
                <a:gd name="T68" fmla="*/ 64 w 91"/>
                <a:gd name="T69" fmla="*/ 44 h 103"/>
                <a:gd name="T70" fmla="*/ 64 w 91"/>
                <a:gd name="T71" fmla="*/ 46 h 103"/>
                <a:gd name="T72" fmla="*/ 61 w 91"/>
                <a:gd name="T73" fmla="*/ 47 h 103"/>
                <a:gd name="T74" fmla="*/ 57 w 91"/>
                <a:gd name="T75" fmla="*/ 47 h 103"/>
                <a:gd name="T76" fmla="*/ 55 w 91"/>
                <a:gd name="T77" fmla="*/ 44 h 103"/>
                <a:gd name="T78" fmla="*/ 51 w 91"/>
                <a:gd name="T79" fmla="*/ 42 h 103"/>
                <a:gd name="T80" fmla="*/ 50 w 91"/>
                <a:gd name="T81" fmla="*/ 39 h 103"/>
                <a:gd name="T82" fmla="*/ 49 w 91"/>
                <a:gd name="T83" fmla="*/ 42 h 103"/>
                <a:gd name="T84" fmla="*/ 46 w 91"/>
                <a:gd name="T85" fmla="*/ 47 h 103"/>
                <a:gd name="T86" fmla="*/ 43 w 91"/>
                <a:gd name="T87" fmla="*/ 51 h 103"/>
                <a:gd name="T88" fmla="*/ 42 w 91"/>
                <a:gd name="T89" fmla="*/ 55 h 103"/>
                <a:gd name="T90" fmla="*/ 45 w 91"/>
                <a:gd name="T91" fmla="*/ 52 h 103"/>
                <a:gd name="T92" fmla="*/ 49 w 91"/>
                <a:gd name="T93" fmla="*/ 51 h 103"/>
                <a:gd name="T94" fmla="*/ 53 w 91"/>
                <a:gd name="T95" fmla="*/ 52 h 103"/>
                <a:gd name="T96" fmla="*/ 55 w 91"/>
                <a:gd name="T97" fmla="*/ 53 h 103"/>
                <a:gd name="T98" fmla="*/ 59 w 91"/>
                <a:gd name="T99" fmla="*/ 63 h 103"/>
                <a:gd name="T100" fmla="*/ 66 w 91"/>
                <a:gd name="T101" fmla="*/ 81 h 103"/>
                <a:gd name="T102" fmla="*/ 72 w 91"/>
                <a:gd name="T103" fmla="*/ 95 h 103"/>
                <a:gd name="T104" fmla="*/ 71 w 91"/>
                <a:gd name="T105" fmla="*/ 94 h 103"/>
                <a:gd name="T106" fmla="*/ 59 w 91"/>
                <a:gd name="T107" fmla="*/ 80 h 103"/>
                <a:gd name="T108" fmla="*/ 43 w 91"/>
                <a:gd name="T109" fmla="*/ 60 h 103"/>
                <a:gd name="T110" fmla="*/ 32 w 91"/>
                <a:gd name="T111" fmla="*/ 44 h 103"/>
                <a:gd name="T112" fmla="*/ 24 w 91"/>
                <a:gd name="T113" fmla="*/ 36 h 103"/>
                <a:gd name="T114" fmla="*/ 9 w 91"/>
                <a:gd name="T115" fmla="*/ 26 h 103"/>
                <a:gd name="T116" fmla="*/ 2 w 91"/>
                <a:gd name="T117" fmla="*/ 18 h 103"/>
                <a:gd name="T118" fmla="*/ 0 w 91"/>
                <a:gd name="T119" fmla="*/ 14 h 103"/>
                <a:gd name="T120" fmla="*/ 0 w 91"/>
                <a:gd name="T121" fmla="*/ 12 h 103"/>
                <a:gd name="T122" fmla="*/ 2 w 91"/>
                <a:gd name="T123" fmla="*/ 12 h 103"/>
                <a:gd name="T124" fmla="*/ 6 w 91"/>
                <a:gd name="T125" fmla="*/ 0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91" h="103">
                  <a:moveTo>
                    <a:pt x="6" y="0"/>
                  </a:moveTo>
                  <a:lnTo>
                    <a:pt x="6" y="0"/>
                  </a:lnTo>
                  <a:lnTo>
                    <a:pt x="6" y="1"/>
                  </a:lnTo>
                  <a:lnTo>
                    <a:pt x="7" y="2"/>
                  </a:lnTo>
                  <a:lnTo>
                    <a:pt x="8" y="5"/>
                  </a:lnTo>
                  <a:lnTo>
                    <a:pt x="11" y="8"/>
                  </a:lnTo>
                  <a:lnTo>
                    <a:pt x="13" y="12"/>
                  </a:lnTo>
                  <a:lnTo>
                    <a:pt x="16" y="13"/>
                  </a:lnTo>
                  <a:lnTo>
                    <a:pt x="24" y="18"/>
                  </a:lnTo>
                  <a:lnTo>
                    <a:pt x="33" y="23"/>
                  </a:lnTo>
                  <a:lnTo>
                    <a:pt x="42" y="30"/>
                  </a:lnTo>
                  <a:lnTo>
                    <a:pt x="49" y="34"/>
                  </a:lnTo>
                  <a:lnTo>
                    <a:pt x="53" y="36"/>
                  </a:lnTo>
                  <a:lnTo>
                    <a:pt x="55" y="39"/>
                  </a:lnTo>
                  <a:lnTo>
                    <a:pt x="58" y="40"/>
                  </a:lnTo>
                  <a:lnTo>
                    <a:pt x="59" y="40"/>
                  </a:lnTo>
                  <a:lnTo>
                    <a:pt x="61" y="39"/>
                  </a:lnTo>
                  <a:lnTo>
                    <a:pt x="62" y="38"/>
                  </a:lnTo>
                  <a:lnTo>
                    <a:pt x="62" y="35"/>
                  </a:lnTo>
                  <a:lnTo>
                    <a:pt x="62" y="33"/>
                  </a:lnTo>
                  <a:lnTo>
                    <a:pt x="63" y="31"/>
                  </a:lnTo>
                  <a:lnTo>
                    <a:pt x="63" y="29"/>
                  </a:lnTo>
                  <a:lnTo>
                    <a:pt x="64" y="26"/>
                  </a:lnTo>
                  <a:lnTo>
                    <a:pt x="66" y="22"/>
                  </a:lnTo>
                  <a:lnTo>
                    <a:pt x="66" y="18"/>
                  </a:lnTo>
                  <a:lnTo>
                    <a:pt x="67" y="14"/>
                  </a:lnTo>
                  <a:lnTo>
                    <a:pt x="68" y="12"/>
                  </a:lnTo>
                  <a:lnTo>
                    <a:pt x="68" y="13"/>
                  </a:lnTo>
                  <a:lnTo>
                    <a:pt x="72" y="30"/>
                  </a:lnTo>
                  <a:lnTo>
                    <a:pt x="72" y="30"/>
                  </a:lnTo>
                  <a:lnTo>
                    <a:pt x="74" y="31"/>
                  </a:lnTo>
                  <a:lnTo>
                    <a:pt x="74" y="33"/>
                  </a:lnTo>
                  <a:lnTo>
                    <a:pt x="74" y="34"/>
                  </a:lnTo>
                  <a:lnTo>
                    <a:pt x="75" y="38"/>
                  </a:lnTo>
                  <a:lnTo>
                    <a:pt x="79" y="47"/>
                  </a:lnTo>
                  <a:lnTo>
                    <a:pt x="83" y="57"/>
                  </a:lnTo>
                  <a:lnTo>
                    <a:pt x="85" y="70"/>
                  </a:lnTo>
                  <a:lnTo>
                    <a:pt x="88" y="81"/>
                  </a:lnTo>
                  <a:lnTo>
                    <a:pt x="89" y="94"/>
                  </a:lnTo>
                  <a:lnTo>
                    <a:pt x="91" y="101"/>
                  </a:lnTo>
                  <a:lnTo>
                    <a:pt x="91" y="103"/>
                  </a:lnTo>
                  <a:lnTo>
                    <a:pt x="89" y="101"/>
                  </a:lnTo>
                  <a:lnTo>
                    <a:pt x="87" y="95"/>
                  </a:lnTo>
                  <a:lnTo>
                    <a:pt x="84" y="89"/>
                  </a:lnTo>
                  <a:lnTo>
                    <a:pt x="81" y="81"/>
                  </a:lnTo>
                  <a:lnTo>
                    <a:pt x="79" y="76"/>
                  </a:lnTo>
                  <a:lnTo>
                    <a:pt x="78" y="69"/>
                  </a:lnTo>
                  <a:lnTo>
                    <a:pt x="75" y="61"/>
                  </a:lnTo>
                  <a:lnTo>
                    <a:pt x="72" y="52"/>
                  </a:lnTo>
                  <a:lnTo>
                    <a:pt x="71" y="47"/>
                  </a:lnTo>
                  <a:lnTo>
                    <a:pt x="70" y="44"/>
                  </a:lnTo>
                  <a:lnTo>
                    <a:pt x="78" y="53"/>
                  </a:lnTo>
                  <a:lnTo>
                    <a:pt x="78" y="52"/>
                  </a:lnTo>
                  <a:lnTo>
                    <a:pt x="76" y="51"/>
                  </a:lnTo>
                  <a:lnTo>
                    <a:pt x="74" y="48"/>
                  </a:lnTo>
                  <a:lnTo>
                    <a:pt x="72" y="44"/>
                  </a:lnTo>
                  <a:lnTo>
                    <a:pt x="71" y="43"/>
                  </a:lnTo>
                  <a:lnTo>
                    <a:pt x="71" y="40"/>
                  </a:lnTo>
                  <a:lnTo>
                    <a:pt x="71" y="38"/>
                  </a:lnTo>
                  <a:lnTo>
                    <a:pt x="71" y="36"/>
                  </a:lnTo>
                  <a:lnTo>
                    <a:pt x="70" y="34"/>
                  </a:lnTo>
                  <a:lnTo>
                    <a:pt x="70" y="33"/>
                  </a:lnTo>
                  <a:lnTo>
                    <a:pt x="68" y="31"/>
                  </a:lnTo>
                  <a:lnTo>
                    <a:pt x="67" y="33"/>
                  </a:lnTo>
                  <a:lnTo>
                    <a:pt x="66" y="35"/>
                  </a:lnTo>
                  <a:lnTo>
                    <a:pt x="66" y="36"/>
                  </a:lnTo>
                  <a:lnTo>
                    <a:pt x="64" y="38"/>
                  </a:lnTo>
                  <a:lnTo>
                    <a:pt x="64" y="40"/>
                  </a:lnTo>
                  <a:lnTo>
                    <a:pt x="64" y="42"/>
                  </a:lnTo>
                  <a:lnTo>
                    <a:pt x="64" y="44"/>
                  </a:lnTo>
                  <a:lnTo>
                    <a:pt x="64" y="46"/>
                  </a:lnTo>
                  <a:lnTo>
                    <a:pt x="64" y="46"/>
                  </a:lnTo>
                  <a:lnTo>
                    <a:pt x="62" y="46"/>
                  </a:lnTo>
                  <a:lnTo>
                    <a:pt x="61" y="47"/>
                  </a:lnTo>
                  <a:lnTo>
                    <a:pt x="58" y="47"/>
                  </a:lnTo>
                  <a:lnTo>
                    <a:pt x="57" y="47"/>
                  </a:lnTo>
                  <a:lnTo>
                    <a:pt x="57" y="47"/>
                  </a:lnTo>
                  <a:lnTo>
                    <a:pt x="55" y="44"/>
                  </a:lnTo>
                  <a:lnTo>
                    <a:pt x="53" y="43"/>
                  </a:lnTo>
                  <a:lnTo>
                    <a:pt x="51" y="42"/>
                  </a:lnTo>
                  <a:lnTo>
                    <a:pt x="50" y="40"/>
                  </a:lnTo>
                  <a:lnTo>
                    <a:pt x="50" y="39"/>
                  </a:lnTo>
                  <a:lnTo>
                    <a:pt x="50" y="40"/>
                  </a:lnTo>
                  <a:lnTo>
                    <a:pt x="49" y="42"/>
                  </a:lnTo>
                  <a:lnTo>
                    <a:pt x="47" y="44"/>
                  </a:lnTo>
                  <a:lnTo>
                    <a:pt x="46" y="47"/>
                  </a:lnTo>
                  <a:lnTo>
                    <a:pt x="45" y="50"/>
                  </a:lnTo>
                  <a:lnTo>
                    <a:pt x="43" y="51"/>
                  </a:lnTo>
                  <a:lnTo>
                    <a:pt x="43" y="53"/>
                  </a:lnTo>
                  <a:lnTo>
                    <a:pt x="42" y="55"/>
                  </a:lnTo>
                  <a:lnTo>
                    <a:pt x="42" y="53"/>
                  </a:lnTo>
                  <a:lnTo>
                    <a:pt x="45" y="52"/>
                  </a:lnTo>
                  <a:lnTo>
                    <a:pt x="46" y="51"/>
                  </a:lnTo>
                  <a:lnTo>
                    <a:pt x="49" y="51"/>
                  </a:lnTo>
                  <a:lnTo>
                    <a:pt x="50" y="51"/>
                  </a:lnTo>
                  <a:lnTo>
                    <a:pt x="53" y="52"/>
                  </a:lnTo>
                  <a:lnTo>
                    <a:pt x="54" y="53"/>
                  </a:lnTo>
                  <a:lnTo>
                    <a:pt x="55" y="53"/>
                  </a:lnTo>
                  <a:lnTo>
                    <a:pt x="57" y="56"/>
                  </a:lnTo>
                  <a:lnTo>
                    <a:pt x="59" y="63"/>
                  </a:lnTo>
                  <a:lnTo>
                    <a:pt x="62" y="72"/>
                  </a:lnTo>
                  <a:lnTo>
                    <a:pt x="66" y="81"/>
                  </a:lnTo>
                  <a:lnTo>
                    <a:pt x="70" y="90"/>
                  </a:lnTo>
                  <a:lnTo>
                    <a:pt x="72" y="95"/>
                  </a:lnTo>
                  <a:lnTo>
                    <a:pt x="72" y="98"/>
                  </a:lnTo>
                  <a:lnTo>
                    <a:pt x="71" y="94"/>
                  </a:lnTo>
                  <a:lnTo>
                    <a:pt x="66" y="89"/>
                  </a:lnTo>
                  <a:lnTo>
                    <a:pt x="59" y="80"/>
                  </a:lnTo>
                  <a:lnTo>
                    <a:pt x="51" y="70"/>
                  </a:lnTo>
                  <a:lnTo>
                    <a:pt x="43" y="60"/>
                  </a:lnTo>
                  <a:lnTo>
                    <a:pt x="37" y="51"/>
                  </a:lnTo>
                  <a:lnTo>
                    <a:pt x="32" y="44"/>
                  </a:lnTo>
                  <a:lnTo>
                    <a:pt x="28" y="40"/>
                  </a:lnTo>
                  <a:lnTo>
                    <a:pt x="24" y="36"/>
                  </a:lnTo>
                  <a:lnTo>
                    <a:pt x="17" y="31"/>
                  </a:lnTo>
                  <a:lnTo>
                    <a:pt x="9" y="26"/>
                  </a:lnTo>
                  <a:lnTo>
                    <a:pt x="4" y="21"/>
                  </a:lnTo>
                  <a:lnTo>
                    <a:pt x="2" y="18"/>
                  </a:lnTo>
                  <a:lnTo>
                    <a:pt x="0" y="15"/>
                  </a:lnTo>
                  <a:lnTo>
                    <a:pt x="0" y="14"/>
                  </a:lnTo>
                  <a:lnTo>
                    <a:pt x="0" y="13"/>
                  </a:lnTo>
                  <a:lnTo>
                    <a:pt x="0" y="12"/>
                  </a:lnTo>
                  <a:lnTo>
                    <a:pt x="2" y="12"/>
                  </a:lnTo>
                  <a:lnTo>
                    <a:pt x="2" y="12"/>
                  </a:lnTo>
                  <a:lnTo>
                    <a:pt x="4" y="1"/>
                  </a:lnTo>
                  <a:lnTo>
                    <a:pt x="6" y="0"/>
                  </a:lnTo>
                  <a:lnTo>
                    <a:pt x="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" name="Freeform 146"/>
            <p:cNvSpPr>
              <a:spLocks/>
            </p:cNvSpPr>
            <p:nvPr/>
          </p:nvSpPr>
          <p:spPr bwMode="auto">
            <a:xfrm>
              <a:off x="7062377" y="2259529"/>
              <a:ext cx="41280" cy="100251"/>
            </a:xfrm>
            <a:custGeom>
              <a:avLst/>
              <a:gdLst>
                <a:gd name="T0" fmla="*/ 7 w 21"/>
                <a:gd name="T1" fmla="*/ 0 h 51"/>
                <a:gd name="T2" fmla="*/ 9 w 21"/>
                <a:gd name="T3" fmla="*/ 0 h 51"/>
                <a:gd name="T4" fmla="*/ 12 w 21"/>
                <a:gd name="T5" fmla="*/ 0 h 51"/>
                <a:gd name="T6" fmla="*/ 13 w 21"/>
                <a:gd name="T7" fmla="*/ 1 h 51"/>
                <a:gd name="T8" fmla="*/ 15 w 21"/>
                <a:gd name="T9" fmla="*/ 4 h 51"/>
                <a:gd name="T10" fmla="*/ 17 w 21"/>
                <a:gd name="T11" fmla="*/ 13 h 51"/>
                <a:gd name="T12" fmla="*/ 20 w 21"/>
                <a:gd name="T13" fmla="*/ 22 h 51"/>
                <a:gd name="T14" fmla="*/ 21 w 21"/>
                <a:gd name="T15" fmla="*/ 31 h 51"/>
                <a:gd name="T16" fmla="*/ 21 w 21"/>
                <a:gd name="T17" fmla="*/ 36 h 51"/>
                <a:gd name="T18" fmla="*/ 21 w 21"/>
                <a:gd name="T19" fmla="*/ 40 h 51"/>
                <a:gd name="T20" fmla="*/ 20 w 21"/>
                <a:gd name="T21" fmla="*/ 44 h 51"/>
                <a:gd name="T22" fmla="*/ 20 w 21"/>
                <a:gd name="T23" fmla="*/ 48 h 51"/>
                <a:gd name="T24" fmla="*/ 19 w 21"/>
                <a:gd name="T25" fmla="*/ 49 h 51"/>
                <a:gd name="T26" fmla="*/ 19 w 21"/>
                <a:gd name="T27" fmla="*/ 51 h 51"/>
                <a:gd name="T28" fmla="*/ 8 w 21"/>
                <a:gd name="T29" fmla="*/ 49 h 51"/>
                <a:gd name="T30" fmla="*/ 9 w 21"/>
                <a:gd name="T31" fmla="*/ 47 h 51"/>
                <a:gd name="T32" fmla="*/ 9 w 21"/>
                <a:gd name="T33" fmla="*/ 40 h 51"/>
                <a:gd name="T34" fmla="*/ 9 w 21"/>
                <a:gd name="T35" fmla="*/ 31 h 51"/>
                <a:gd name="T36" fmla="*/ 8 w 21"/>
                <a:gd name="T37" fmla="*/ 21 h 51"/>
                <a:gd name="T38" fmla="*/ 5 w 21"/>
                <a:gd name="T39" fmla="*/ 13 h 51"/>
                <a:gd name="T40" fmla="*/ 4 w 21"/>
                <a:gd name="T41" fmla="*/ 8 h 51"/>
                <a:gd name="T42" fmla="*/ 2 w 21"/>
                <a:gd name="T43" fmla="*/ 4 h 51"/>
                <a:gd name="T44" fmla="*/ 0 w 21"/>
                <a:gd name="T45" fmla="*/ 1 h 51"/>
                <a:gd name="T46" fmla="*/ 0 w 21"/>
                <a:gd name="T47" fmla="*/ 1 h 51"/>
                <a:gd name="T48" fmla="*/ 3 w 21"/>
                <a:gd name="T49" fmla="*/ 0 h 51"/>
                <a:gd name="T50" fmla="*/ 4 w 21"/>
                <a:gd name="T51" fmla="*/ 0 h 51"/>
                <a:gd name="T52" fmla="*/ 7 w 21"/>
                <a:gd name="T53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1" h="51">
                  <a:moveTo>
                    <a:pt x="7" y="0"/>
                  </a:moveTo>
                  <a:lnTo>
                    <a:pt x="9" y="0"/>
                  </a:lnTo>
                  <a:lnTo>
                    <a:pt x="12" y="0"/>
                  </a:lnTo>
                  <a:lnTo>
                    <a:pt x="13" y="1"/>
                  </a:lnTo>
                  <a:lnTo>
                    <a:pt x="15" y="4"/>
                  </a:lnTo>
                  <a:lnTo>
                    <a:pt x="17" y="13"/>
                  </a:lnTo>
                  <a:lnTo>
                    <a:pt x="20" y="22"/>
                  </a:lnTo>
                  <a:lnTo>
                    <a:pt x="21" y="31"/>
                  </a:lnTo>
                  <a:lnTo>
                    <a:pt x="21" y="36"/>
                  </a:lnTo>
                  <a:lnTo>
                    <a:pt x="21" y="40"/>
                  </a:lnTo>
                  <a:lnTo>
                    <a:pt x="20" y="44"/>
                  </a:lnTo>
                  <a:lnTo>
                    <a:pt x="20" y="48"/>
                  </a:lnTo>
                  <a:lnTo>
                    <a:pt x="19" y="49"/>
                  </a:lnTo>
                  <a:lnTo>
                    <a:pt x="19" y="51"/>
                  </a:lnTo>
                  <a:lnTo>
                    <a:pt x="8" y="49"/>
                  </a:lnTo>
                  <a:lnTo>
                    <a:pt x="9" y="47"/>
                  </a:lnTo>
                  <a:lnTo>
                    <a:pt x="9" y="40"/>
                  </a:lnTo>
                  <a:lnTo>
                    <a:pt x="9" y="31"/>
                  </a:lnTo>
                  <a:lnTo>
                    <a:pt x="8" y="21"/>
                  </a:lnTo>
                  <a:lnTo>
                    <a:pt x="5" y="13"/>
                  </a:lnTo>
                  <a:lnTo>
                    <a:pt x="4" y="8"/>
                  </a:lnTo>
                  <a:lnTo>
                    <a:pt x="2" y="4"/>
                  </a:lnTo>
                  <a:lnTo>
                    <a:pt x="0" y="1"/>
                  </a:lnTo>
                  <a:lnTo>
                    <a:pt x="0" y="1"/>
                  </a:lnTo>
                  <a:lnTo>
                    <a:pt x="3" y="0"/>
                  </a:lnTo>
                  <a:lnTo>
                    <a:pt x="4" y="0"/>
                  </a:lnTo>
                  <a:lnTo>
                    <a:pt x="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2" name="Freeform 148"/>
            <p:cNvSpPr>
              <a:spLocks/>
            </p:cNvSpPr>
            <p:nvPr/>
          </p:nvSpPr>
          <p:spPr bwMode="auto">
            <a:xfrm>
              <a:off x="4988575" y="1943053"/>
              <a:ext cx="273231" cy="241780"/>
            </a:xfrm>
            <a:custGeom>
              <a:avLst/>
              <a:gdLst>
                <a:gd name="T0" fmla="*/ 56 w 139"/>
                <a:gd name="T1" fmla="*/ 0 h 123"/>
                <a:gd name="T2" fmla="*/ 52 w 139"/>
                <a:gd name="T3" fmla="*/ 15 h 123"/>
                <a:gd name="T4" fmla="*/ 47 w 139"/>
                <a:gd name="T5" fmla="*/ 27 h 123"/>
                <a:gd name="T6" fmla="*/ 45 w 139"/>
                <a:gd name="T7" fmla="*/ 31 h 123"/>
                <a:gd name="T8" fmla="*/ 45 w 139"/>
                <a:gd name="T9" fmla="*/ 38 h 123"/>
                <a:gd name="T10" fmla="*/ 46 w 139"/>
                <a:gd name="T11" fmla="*/ 40 h 123"/>
                <a:gd name="T12" fmla="*/ 51 w 139"/>
                <a:gd name="T13" fmla="*/ 49 h 123"/>
                <a:gd name="T14" fmla="*/ 55 w 139"/>
                <a:gd name="T15" fmla="*/ 59 h 123"/>
                <a:gd name="T16" fmla="*/ 58 w 139"/>
                <a:gd name="T17" fmla="*/ 68 h 123"/>
                <a:gd name="T18" fmla="*/ 60 w 139"/>
                <a:gd name="T19" fmla="*/ 74 h 123"/>
                <a:gd name="T20" fmla="*/ 73 w 139"/>
                <a:gd name="T21" fmla="*/ 60 h 123"/>
                <a:gd name="T22" fmla="*/ 90 w 139"/>
                <a:gd name="T23" fmla="*/ 40 h 123"/>
                <a:gd name="T24" fmla="*/ 100 w 139"/>
                <a:gd name="T25" fmla="*/ 29 h 123"/>
                <a:gd name="T26" fmla="*/ 104 w 139"/>
                <a:gd name="T27" fmla="*/ 23 h 123"/>
                <a:gd name="T28" fmla="*/ 113 w 139"/>
                <a:gd name="T29" fmla="*/ 19 h 123"/>
                <a:gd name="T30" fmla="*/ 118 w 139"/>
                <a:gd name="T31" fmla="*/ 15 h 123"/>
                <a:gd name="T32" fmla="*/ 121 w 139"/>
                <a:gd name="T33" fmla="*/ 17 h 123"/>
                <a:gd name="T34" fmla="*/ 127 w 139"/>
                <a:gd name="T35" fmla="*/ 23 h 123"/>
                <a:gd name="T36" fmla="*/ 136 w 139"/>
                <a:gd name="T37" fmla="*/ 29 h 123"/>
                <a:gd name="T38" fmla="*/ 139 w 139"/>
                <a:gd name="T39" fmla="*/ 32 h 123"/>
                <a:gd name="T40" fmla="*/ 136 w 139"/>
                <a:gd name="T41" fmla="*/ 44 h 123"/>
                <a:gd name="T42" fmla="*/ 128 w 139"/>
                <a:gd name="T43" fmla="*/ 70 h 123"/>
                <a:gd name="T44" fmla="*/ 121 w 139"/>
                <a:gd name="T45" fmla="*/ 65 h 123"/>
                <a:gd name="T46" fmla="*/ 110 w 139"/>
                <a:gd name="T47" fmla="*/ 51 h 123"/>
                <a:gd name="T48" fmla="*/ 110 w 139"/>
                <a:gd name="T49" fmla="*/ 55 h 123"/>
                <a:gd name="T50" fmla="*/ 102 w 139"/>
                <a:gd name="T51" fmla="*/ 60 h 123"/>
                <a:gd name="T52" fmla="*/ 97 w 139"/>
                <a:gd name="T53" fmla="*/ 61 h 123"/>
                <a:gd name="T54" fmla="*/ 92 w 139"/>
                <a:gd name="T55" fmla="*/ 64 h 123"/>
                <a:gd name="T56" fmla="*/ 85 w 139"/>
                <a:gd name="T57" fmla="*/ 66 h 123"/>
                <a:gd name="T58" fmla="*/ 88 w 139"/>
                <a:gd name="T59" fmla="*/ 66 h 123"/>
                <a:gd name="T60" fmla="*/ 97 w 139"/>
                <a:gd name="T61" fmla="*/ 68 h 123"/>
                <a:gd name="T62" fmla="*/ 89 w 139"/>
                <a:gd name="T63" fmla="*/ 77 h 123"/>
                <a:gd name="T64" fmla="*/ 67 w 139"/>
                <a:gd name="T65" fmla="*/ 106 h 123"/>
                <a:gd name="T66" fmla="*/ 52 w 139"/>
                <a:gd name="T67" fmla="*/ 123 h 123"/>
                <a:gd name="T68" fmla="*/ 42 w 139"/>
                <a:gd name="T69" fmla="*/ 66 h 123"/>
                <a:gd name="T70" fmla="*/ 26 w 139"/>
                <a:gd name="T71" fmla="*/ 52 h 123"/>
                <a:gd name="T72" fmla="*/ 20 w 139"/>
                <a:gd name="T73" fmla="*/ 43 h 123"/>
                <a:gd name="T74" fmla="*/ 22 w 139"/>
                <a:gd name="T75" fmla="*/ 36 h 123"/>
                <a:gd name="T76" fmla="*/ 16 w 139"/>
                <a:gd name="T77" fmla="*/ 40 h 123"/>
                <a:gd name="T78" fmla="*/ 1 w 139"/>
                <a:gd name="T79" fmla="*/ 49 h 123"/>
                <a:gd name="T80" fmla="*/ 15 w 139"/>
                <a:gd name="T81" fmla="*/ 32 h 123"/>
                <a:gd name="T82" fmla="*/ 34 w 139"/>
                <a:gd name="T83" fmla="*/ 11 h 123"/>
                <a:gd name="T84" fmla="*/ 54 w 139"/>
                <a:gd name="T85" fmla="*/ 0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39" h="123">
                  <a:moveTo>
                    <a:pt x="54" y="0"/>
                  </a:moveTo>
                  <a:lnTo>
                    <a:pt x="56" y="0"/>
                  </a:lnTo>
                  <a:lnTo>
                    <a:pt x="56" y="0"/>
                  </a:lnTo>
                  <a:lnTo>
                    <a:pt x="56" y="2"/>
                  </a:lnTo>
                  <a:lnTo>
                    <a:pt x="55" y="9"/>
                  </a:lnTo>
                  <a:lnTo>
                    <a:pt x="52" y="15"/>
                  </a:lnTo>
                  <a:lnTo>
                    <a:pt x="50" y="22"/>
                  </a:lnTo>
                  <a:lnTo>
                    <a:pt x="49" y="25"/>
                  </a:lnTo>
                  <a:lnTo>
                    <a:pt x="47" y="27"/>
                  </a:lnTo>
                  <a:lnTo>
                    <a:pt x="46" y="29"/>
                  </a:lnTo>
                  <a:lnTo>
                    <a:pt x="45" y="30"/>
                  </a:lnTo>
                  <a:lnTo>
                    <a:pt x="45" y="31"/>
                  </a:lnTo>
                  <a:lnTo>
                    <a:pt x="45" y="34"/>
                  </a:lnTo>
                  <a:lnTo>
                    <a:pt x="45" y="35"/>
                  </a:lnTo>
                  <a:lnTo>
                    <a:pt x="45" y="38"/>
                  </a:lnTo>
                  <a:lnTo>
                    <a:pt x="45" y="38"/>
                  </a:lnTo>
                  <a:lnTo>
                    <a:pt x="46" y="39"/>
                  </a:lnTo>
                  <a:lnTo>
                    <a:pt x="46" y="40"/>
                  </a:lnTo>
                  <a:lnTo>
                    <a:pt x="49" y="43"/>
                  </a:lnTo>
                  <a:lnTo>
                    <a:pt x="50" y="47"/>
                  </a:lnTo>
                  <a:lnTo>
                    <a:pt x="51" y="49"/>
                  </a:lnTo>
                  <a:lnTo>
                    <a:pt x="54" y="53"/>
                  </a:lnTo>
                  <a:lnTo>
                    <a:pt x="55" y="56"/>
                  </a:lnTo>
                  <a:lnTo>
                    <a:pt x="55" y="59"/>
                  </a:lnTo>
                  <a:lnTo>
                    <a:pt x="56" y="61"/>
                  </a:lnTo>
                  <a:lnTo>
                    <a:pt x="56" y="65"/>
                  </a:lnTo>
                  <a:lnTo>
                    <a:pt x="58" y="68"/>
                  </a:lnTo>
                  <a:lnTo>
                    <a:pt x="59" y="72"/>
                  </a:lnTo>
                  <a:lnTo>
                    <a:pt x="59" y="73"/>
                  </a:lnTo>
                  <a:lnTo>
                    <a:pt x="60" y="74"/>
                  </a:lnTo>
                  <a:lnTo>
                    <a:pt x="63" y="72"/>
                  </a:lnTo>
                  <a:lnTo>
                    <a:pt x="67" y="66"/>
                  </a:lnTo>
                  <a:lnTo>
                    <a:pt x="73" y="60"/>
                  </a:lnTo>
                  <a:lnTo>
                    <a:pt x="80" y="53"/>
                  </a:lnTo>
                  <a:lnTo>
                    <a:pt x="87" y="46"/>
                  </a:lnTo>
                  <a:lnTo>
                    <a:pt x="90" y="40"/>
                  </a:lnTo>
                  <a:lnTo>
                    <a:pt x="94" y="36"/>
                  </a:lnTo>
                  <a:lnTo>
                    <a:pt x="97" y="32"/>
                  </a:lnTo>
                  <a:lnTo>
                    <a:pt x="100" y="29"/>
                  </a:lnTo>
                  <a:lnTo>
                    <a:pt x="102" y="26"/>
                  </a:lnTo>
                  <a:lnTo>
                    <a:pt x="104" y="23"/>
                  </a:lnTo>
                  <a:lnTo>
                    <a:pt x="104" y="23"/>
                  </a:lnTo>
                  <a:lnTo>
                    <a:pt x="106" y="22"/>
                  </a:lnTo>
                  <a:lnTo>
                    <a:pt x="109" y="22"/>
                  </a:lnTo>
                  <a:lnTo>
                    <a:pt x="113" y="19"/>
                  </a:lnTo>
                  <a:lnTo>
                    <a:pt x="115" y="18"/>
                  </a:lnTo>
                  <a:lnTo>
                    <a:pt x="117" y="17"/>
                  </a:lnTo>
                  <a:lnTo>
                    <a:pt x="118" y="15"/>
                  </a:lnTo>
                  <a:lnTo>
                    <a:pt x="119" y="15"/>
                  </a:lnTo>
                  <a:lnTo>
                    <a:pt x="119" y="17"/>
                  </a:lnTo>
                  <a:lnTo>
                    <a:pt x="121" y="17"/>
                  </a:lnTo>
                  <a:lnTo>
                    <a:pt x="123" y="19"/>
                  </a:lnTo>
                  <a:lnTo>
                    <a:pt x="124" y="21"/>
                  </a:lnTo>
                  <a:lnTo>
                    <a:pt x="127" y="23"/>
                  </a:lnTo>
                  <a:lnTo>
                    <a:pt x="130" y="25"/>
                  </a:lnTo>
                  <a:lnTo>
                    <a:pt x="134" y="27"/>
                  </a:lnTo>
                  <a:lnTo>
                    <a:pt x="136" y="29"/>
                  </a:lnTo>
                  <a:lnTo>
                    <a:pt x="138" y="30"/>
                  </a:lnTo>
                  <a:lnTo>
                    <a:pt x="138" y="31"/>
                  </a:lnTo>
                  <a:lnTo>
                    <a:pt x="139" y="32"/>
                  </a:lnTo>
                  <a:lnTo>
                    <a:pt x="139" y="34"/>
                  </a:lnTo>
                  <a:lnTo>
                    <a:pt x="138" y="36"/>
                  </a:lnTo>
                  <a:lnTo>
                    <a:pt x="136" y="44"/>
                  </a:lnTo>
                  <a:lnTo>
                    <a:pt x="134" y="53"/>
                  </a:lnTo>
                  <a:lnTo>
                    <a:pt x="131" y="64"/>
                  </a:lnTo>
                  <a:lnTo>
                    <a:pt x="128" y="70"/>
                  </a:lnTo>
                  <a:lnTo>
                    <a:pt x="126" y="73"/>
                  </a:lnTo>
                  <a:lnTo>
                    <a:pt x="124" y="70"/>
                  </a:lnTo>
                  <a:lnTo>
                    <a:pt x="121" y="65"/>
                  </a:lnTo>
                  <a:lnTo>
                    <a:pt x="117" y="57"/>
                  </a:lnTo>
                  <a:lnTo>
                    <a:pt x="113" y="52"/>
                  </a:lnTo>
                  <a:lnTo>
                    <a:pt x="110" y="51"/>
                  </a:lnTo>
                  <a:lnTo>
                    <a:pt x="110" y="52"/>
                  </a:lnTo>
                  <a:lnTo>
                    <a:pt x="110" y="53"/>
                  </a:lnTo>
                  <a:lnTo>
                    <a:pt x="110" y="55"/>
                  </a:lnTo>
                  <a:lnTo>
                    <a:pt x="109" y="57"/>
                  </a:lnTo>
                  <a:lnTo>
                    <a:pt x="106" y="59"/>
                  </a:lnTo>
                  <a:lnTo>
                    <a:pt x="102" y="60"/>
                  </a:lnTo>
                  <a:lnTo>
                    <a:pt x="101" y="61"/>
                  </a:lnTo>
                  <a:lnTo>
                    <a:pt x="98" y="61"/>
                  </a:lnTo>
                  <a:lnTo>
                    <a:pt x="97" y="61"/>
                  </a:lnTo>
                  <a:lnTo>
                    <a:pt x="97" y="61"/>
                  </a:lnTo>
                  <a:lnTo>
                    <a:pt x="94" y="63"/>
                  </a:lnTo>
                  <a:lnTo>
                    <a:pt x="92" y="64"/>
                  </a:lnTo>
                  <a:lnTo>
                    <a:pt x="89" y="65"/>
                  </a:lnTo>
                  <a:lnTo>
                    <a:pt x="88" y="65"/>
                  </a:lnTo>
                  <a:lnTo>
                    <a:pt x="85" y="66"/>
                  </a:lnTo>
                  <a:lnTo>
                    <a:pt x="85" y="66"/>
                  </a:lnTo>
                  <a:lnTo>
                    <a:pt x="85" y="66"/>
                  </a:lnTo>
                  <a:lnTo>
                    <a:pt x="88" y="66"/>
                  </a:lnTo>
                  <a:lnTo>
                    <a:pt x="92" y="66"/>
                  </a:lnTo>
                  <a:lnTo>
                    <a:pt x="94" y="68"/>
                  </a:lnTo>
                  <a:lnTo>
                    <a:pt x="97" y="68"/>
                  </a:lnTo>
                  <a:lnTo>
                    <a:pt x="97" y="68"/>
                  </a:lnTo>
                  <a:lnTo>
                    <a:pt x="94" y="70"/>
                  </a:lnTo>
                  <a:lnTo>
                    <a:pt x="89" y="77"/>
                  </a:lnTo>
                  <a:lnTo>
                    <a:pt x="83" y="85"/>
                  </a:lnTo>
                  <a:lnTo>
                    <a:pt x="75" y="95"/>
                  </a:lnTo>
                  <a:lnTo>
                    <a:pt x="67" y="106"/>
                  </a:lnTo>
                  <a:lnTo>
                    <a:pt x="59" y="115"/>
                  </a:lnTo>
                  <a:lnTo>
                    <a:pt x="55" y="121"/>
                  </a:lnTo>
                  <a:lnTo>
                    <a:pt x="52" y="123"/>
                  </a:lnTo>
                  <a:lnTo>
                    <a:pt x="25" y="64"/>
                  </a:lnTo>
                  <a:lnTo>
                    <a:pt x="45" y="68"/>
                  </a:lnTo>
                  <a:lnTo>
                    <a:pt x="42" y="66"/>
                  </a:lnTo>
                  <a:lnTo>
                    <a:pt x="38" y="63"/>
                  </a:lnTo>
                  <a:lnTo>
                    <a:pt x="33" y="57"/>
                  </a:lnTo>
                  <a:lnTo>
                    <a:pt x="26" y="52"/>
                  </a:lnTo>
                  <a:lnTo>
                    <a:pt x="21" y="47"/>
                  </a:lnTo>
                  <a:lnTo>
                    <a:pt x="20" y="44"/>
                  </a:lnTo>
                  <a:lnTo>
                    <a:pt x="20" y="43"/>
                  </a:lnTo>
                  <a:lnTo>
                    <a:pt x="20" y="40"/>
                  </a:lnTo>
                  <a:lnTo>
                    <a:pt x="21" y="38"/>
                  </a:lnTo>
                  <a:lnTo>
                    <a:pt x="22" y="36"/>
                  </a:lnTo>
                  <a:lnTo>
                    <a:pt x="22" y="36"/>
                  </a:lnTo>
                  <a:lnTo>
                    <a:pt x="21" y="38"/>
                  </a:lnTo>
                  <a:lnTo>
                    <a:pt x="16" y="40"/>
                  </a:lnTo>
                  <a:lnTo>
                    <a:pt x="11" y="44"/>
                  </a:lnTo>
                  <a:lnTo>
                    <a:pt x="5" y="47"/>
                  </a:lnTo>
                  <a:lnTo>
                    <a:pt x="1" y="49"/>
                  </a:lnTo>
                  <a:lnTo>
                    <a:pt x="0" y="49"/>
                  </a:lnTo>
                  <a:lnTo>
                    <a:pt x="9" y="40"/>
                  </a:lnTo>
                  <a:lnTo>
                    <a:pt x="15" y="32"/>
                  </a:lnTo>
                  <a:lnTo>
                    <a:pt x="20" y="26"/>
                  </a:lnTo>
                  <a:lnTo>
                    <a:pt x="26" y="19"/>
                  </a:lnTo>
                  <a:lnTo>
                    <a:pt x="34" y="11"/>
                  </a:lnTo>
                  <a:lnTo>
                    <a:pt x="47" y="1"/>
                  </a:lnTo>
                  <a:lnTo>
                    <a:pt x="51" y="0"/>
                  </a:lnTo>
                  <a:lnTo>
                    <a:pt x="5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" name="Freeform 150"/>
            <p:cNvSpPr>
              <a:spLocks/>
            </p:cNvSpPr>
            <p:nvPr/>
          </p:nvSpPr>
          <p:spPr bwMode="auto">
            <a:xfrm>
              <a:off x="5770919" y="2644804"/>
              <a:ext cx="106147" cy="51108"/>
            </a:xfrm>
            <a:custGeom>
              <a:avLst/>
              <a:gdLst>
                <a:gd name="T0" fmla="*/ 3 w 54"/>
                <a:gd name="T1" fmla="*/ 0 h 26"/>
                <a:gd name="T2" fmla="*/ 5 w 54"/>
                <a:gd name="T3" fmla="*/ 0 h 26"/>
                <a:gd name="T4" fmla="*/ 13 w 54"/>
                <a:gd name="T5" fmla="*/ 1 h 26"/>
                <a:gd name="T6" fmla="*/ 22 w 54"/>
                <a:gd name="T7" fmla="*/ 4 h 26"/>
                <a:gd name="T8" fmla="*/ 31 w 54"/>
                <a:gd name="T9" fmla="*/ 5 h 26"/>
                <a:gd name="T10" fmla="*/ 39 w 54"/>
                <a:gd name="T11" fmla="*/ 8 h 26"/>
                <a:gd name="T12" fmla="*/ 45 w 54"/>
                <a:gd name="T13" fmla="*/ 11 h 26"/>
                <a:gd name="T14" fmla="*/ 50 w 54"/>
                <a:gd name="T15" fmla="*/ 12 h 26"/>
                <a:gd name="T16" fmla="*/ 52 w 54"/>
                <a:gd name="T17" fmla="*/ 12 h 26"/>
                <a:gd name="T18" fmla="*/ 54 w 54"/>
                <a:gd name="T19" fmla="*/ 12 h 26"/>
                <a:gd name="T20" fmla="*/ 54 w 54"/>
                <a:gd name="T21" fmla="*/ 13 h 26"/>
                <a:gd name="T22" fmla="*/ 54 w 54"/>
                <a:gd name="T23" fmla="*/ 16 h 26"/>
                <a:gd name="T24" fmla="*/ 52 w 54"/>
                <a:gd name="T25" fmla="*/ 18 h 26"/>
                <a:gd name="T26" fmla="*/ 52 w 54"/>
                <a:gd name="T27" fmla="*/ 21 h 26"/>
                <a:gd name="T28" fmla="*/ 52 w 54"/>
                <a:gd name="T29" fmla="*/ 24 h 26"/>
                <a:gd name="T30" fmla="*/ 52 w 54"/>
                <a:gd name="T31" fmla="*/ 25 h 26"/>
                <a:gd name="T32" fmla="*/ 51 w 54"/>
                <a:gd name="T33" fmla="*/ 26 h 26"/>
                <a:gd name="T34" fmla="*/ 50 w 54"/>
                <a:gd name="T35" fmla="*/ 25 h 26"/>
                <a:gd name="T36" fmla="*/ 49 w 54"/>
                <a:gd name="T37" fmla="*/ 25 h 26"/>
                <a:gd name="T38" fmla="*/ 47 w 54"/>
                <a:gd name="T39" fmla="*/ 25 h 26"/>
                <a:gd name="T40" fmla="*/ 46 w 54"/>
                <a:gd name="T41" fmla="*/ 24 h 26"/>
                <a:gd name="T42" fmla="*/ 43 w 54"/>
                <a:gd name="T43" fmla="*/ 22 h 26"/>
                <a:gd name="T44" fmla="*/ 37 w 54"/>
                <a:gd name="T45" fmla="*/ 20 h 26"/>
                <a:gd name="T46" fmla="*/ 29 w 54"/>
                <a:gd name="T47" fmla="*/ 16 h 26"/>
                <a:gd name="T48" fmla="*/ 20 w 54"/>
                <a:gd name="T49" fmla="*/ 12 h 26"/>
                <a:gd name="T50" fmla="*/ 13 w 54"/>
                <a:gd name="T51" fmla="*/ 11 h 26"/>
                <a:gd name="T52" fmla="*/ 8 w 54"/>
                <a:gd name="T53" fmla="*/ 9 h 26"/>
                <a:gd name="T54" fmla="*/ 3 w 54"/>
                <a:gd name="T55" fmla="*/ 9 h 26"/>
                <a:gd name="T56" fmla="*/ 0 w 54"/>
                <a:gd name="T57" fmla="*/ 9 h 26"/>
                <a:gd name="T58" fmla="*/ 0 w 54"/>
                <a:gd name="T59" fmla="*/ 8 h 26"/>
                <a:gd name="T60" fmla="*/ 0 w 54"/>
                <a:gd name="T61" fmla="*/ 7 h 26"/>
                <a:gd name="T62" fmla="*/ 0 w 54"/>
                <a:gd name="T63" fmla="*/ 5 h 26"/>
                <a:gd name="T64" fmla="*/ 1 w 54"/>
                <a:gd name="T65" fmla="*/ 3 h 26"/>
                <a:gd name="T66" fmla="*/ 3 w 54"/>
                <a:gd name="T67" fmla="*/ 0 h 26"/>
                <a:gd name="T68" fmla="*/ 3 w 54"/>
                <a:gd name="T69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4" h="26">
                  <a:moveTo>
                    <a:pt x="3" y="0"/>
                  </a:moveTo>
                  <a:lnTo>
                    <a:pt x="5" y="0"/>
                  </a:lnTo>
                  <a:lnTo>
                    <a:pt x="13" y="1"/>
                  </a:lnTo>
                  <a:lnTo>
                    <a:pt x="22" y="4"/>
                  </a:lnTo>
                  <a:lnTo>
                    <a:pt x="31" y="5"/>
                  </a:lnTo>
                  <a:lnTo>
                    <a:pt x="39" y="8"/>
                  </a:lnTo>
                  <a:lnTo>
                    <a:pt x="45" y="11"/>
                  </a:lnTo>
                  <a:lnTo>
                    <a:pt x="50" y="12"/>
                  </a:lnTo>
                  <a:lnTo>
                    <a:pt x="52" y="12"/>
                  </a:lnTo>
                  <a:lnTo>
                    <a:pt x="54" y="12"/>
                  </a:lnTo>
                  <a:lnTo>
                    <a:pt x="54" y="13"/>
                  </a:lnTo>
                  <a:lnTo>
                    <a:pt x="54" y="16"/>
                  </a:lnTo>
                  <a:lnTo>
                    <a:pt x="52" y="18"/>
                  </a:lnTo>
                  <a:lnTo>
                    <a:pt x="52" y="21"/>
                  </a:lnTo>
                  <a:lnTo>
                    <a:pt x="52" y="24"/>
                  </a:lnTo>
                  <a:lnTo>
                    <a:pt x="52" y="25"/>
                  </a:lnTo>
                  <a:lnTo>
                    <a:pt x="51" y="26"/>
                  </a:lnTo>
                  <a:lnTo>
                    <a:pt x="50" y="25"/>
                  </a:lnTo>
                  <a:lnTo>
                    <a:pt x="49" y="25"/>
                  </a:lnTo>
                  <a:lnTo>
                    <a:pt x="47" y="25"/>
                  </a:lnTo>
                  <a:lnTo>
                    <a:pt x="46" y="24"/>
                  </a:lnTo>
                  <a:lnTo>
                    <a:pt x="43" y="22"/>
                  </a:lnTo>
                  <a:lnTo>
                    <a:pt x="37" y="20"/>
                  </a:lnTo>
                  <a:lnTo>
                    <a:pt x="29" y="16"/>
                  </a:lnTo>
                  <a:lnTo>
                    <a:pt x="20" y="12"/>
                  </a:lnTo>
                  <a:lnTo>
                    <a:pt x="13" y="11"/>
                  </a:lnTo>
                  <a:lnTo>
                    <a:pt x="8" y="9"/>
                  </a:lnTo>
                  <a:lnTo>
                    <a:pt x="3" y="9"/>
                  </a:lnTo>
                  <a:lnTo>
                    <a:pt x="0" y="9"/>
                  </a:lnTo>
                  <a:lnTo>
                    <a:pt x="0" y="8"/>
                  </a:lnTo>
                  <a:lnTo>
                    <a:pt x="0" y="7"/>
                  </a:lnTo>
                  <a:lnTo>
                    <a:pt x="0" y="5"/>
                  </a:lnTo>
                  <a:lnTo>
                    <a:pt x="1" y="3"/>
                  </a:lnTo>
                  <a:lnTo>
                    <a:pt x="3" y="0"/>
                  </a:lnTo>
                  <a:lnTo>
                    <a:pt x="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4" name="Freeform 151"/>
            <p:cNvSpPr>
              <a:spLocks/>
            </p:cNvSpPr>
            <p:nvPr/>
          </p:nvSpPr>
          <p:spPr bwMode="auto">
            <a:xfrm>
              <a:off x="5326673" y="2636942"/>
              <a:ext cx="68800" cy="33417"/>
            </a:xfrm>
            <a:custGeom>
              <a:avLst/>
              <a:gdLst>
                <a:gd name="T0" fmla="*/ 5 w 35"/>
                <a:gd name="T1" fmla="*/ 0 h 17"/>
                <a:gd name="T2" fmla="*/ 10 w 35"/>
                <a:gd name="T3" fmla="*/ 1 h 17"/>
                <a:gd name="T4" fmla="*/ 18 w 35"/>
                <a:gd name="T5" fmla="*/ 3 h 17"/>
                <a:gd name="T6" fmla="*/ 26 w 35"/>
                <a:gd name="T7" fmla="*/ 5 h 17"/>
                <a:gd name="T8" fmla="*/ 32 w 35"/>
                <a:gd name="T9" fmla="*/ 8 h 17"/>
                <a:gd name="T10" fmla="*/ 34 w 35"/>
                <a:gd name="T11" fmla="*/ 9 h 17"/>
                <a:gd name="T12" fmla="*/ 35 w 35"/>
                <a:gd name="T13" fmla="*/ 11 h 17"/>
                <a:gd name="T14" fmla="*/ 35 w 35"/>
                <a:gd name="T15" fmla="*/ 12 h 17"/>
                <a:gd name="T16" fmla="*/ 35 w 35"/>
                <a:gd name="T17" fmla="*/ 12 h 17"/>
                <a:gd name="T18" fmla="*/ 35 w 35"/>
                <a:gd name="T19" fmla="*/ 12 h 17"/>
                <a:gd name="T20" fmla="*/ 35 w 35"/>
                <a:gd name="T21" fmla="*/ 15 h 17"/>
                <a:gd name="T22" fmla="*/ 34 w 35"/>
                <a:gd name="T23" fmla="*/ 16 h 17"/>
                <a:gd name="T24" fmla="*/ 32 w 35"/>
                <a:gd name="T25" fmla="*/ 16 h 17"/>
                <a:gd name="T26" fmla="*/ 31 w 35"/>
                <a:gd name="T27" fmla="*/ 17 h 17"/>
                <a:gd name="T28" fmla="*/ 31 w 35"/>
                <a:gd name="T29" fmla="*/ 17 h 17"/>
                <a:gd name="T30" fmla="*/ 30 w 35"/>
                <a:gd name="T31" fmla="*/ 16 h 17"/>
                <a:gd name="T32" fmla="*/ 30 w 35"/>
                <a:gd name="T33" fmla="*/ 15 h 17"/>
                <a:gd name="T34" fmla="*/ 28 w 35"/>
                <a:gd name="T35" fmla="*/ 12 h 17"/>
                <a:gd name="T36" fmla="*/ 26 w 35"/>
                <a:gd name="T37" fmla="*/ 9 h 17"/>
                <a:gd name="T38" fmla="*/ 22 w 35"/>
                <a:gd name="T39" fmla="*/ 8 h 17"/>
                <a:gd name="T40" fmla="*/ 18 w 35"/>
                <a:gd name="T41" fmla="*/ 7 h 17"/>
                <a:gd name="T42" fmla="*/ 14 w 35"/>
                <a:gd name="T43" fmla="*/ 7 h 17"/>
                <a:gd name="T44" fmla="*/ 10 w 35"/>
                <a:gd name="T45" fmla="*/ 5 h 17"/>
                <a:gd name="T46" fmla="*/ 6 w 35"/>
                <a:gd name="T47" fmla="*/ 7 h 17"/>
                <a:gd name="T48" fmla="*/ 4 w 35"/>
                <a:gd name="T49" fmla="*/ 8 h 17"/>
                <a:gd name="T50" fmla="*/ 2 w 35"/>
                <a:gd name="T51" fmla="*/ 9 h 17"/>
                <a:gd name="T52" fmla="*/ 1 w 35"/>
                <a:gd name="T53" fmla="*/ 11 h 17"/>
                <a:gd name="T54" fmla="*/ 1 w 35"/>
                <a:gd name="T55" fmla="*/ 12 h 17"/>
                <a:gd name="T56" fmla="*/ 1 w 35"/>
                <a:gd name="T57" fmla="*/ 12 h 17"/>
                <a:gd name="T58" fmla="*/ 0 w 35"/>
                <a:gd name="T59" fmla="*/ 11 h 17"/>
                <a:gd name="T60" fmla="*/ 0 w 35"/>
                <a:gd name="T61" fmla="*/ 11 h 17"/>
                <a:gd name="T62" fmla="*/ 0 w 35"/>
                <a:gd name="T63" fmla="*/ 8 h 17"/>
                <a:gd name="T64" fmla="*/ 0 w 35"/>
                <a:gd name="T65" fmla="*/ 7 h 17"/>
                <a:gd name="T66" fmla="*/ 0 w 35"/>
                <a:gd name="T67" fmla="*/ 5 h 17"/>
                <a:gd name="T68" fmla="*/ 1 w 35"/>
                <a:gd name="T69" fmla="*/ 4 h 17"/>
                <a:gd name="T70" fmla="*/ 1 w 35"/>
                <a:gd name="T71" fmla="*/ 4 h 17"/>
                <a:gd name="T72" fmla="*/ 2 w 35"/>
                <a:gd name="T73" fmla="*/ 3 h 17"/>
                <a:gd name="T74" fmla="*/ 5 w 35"/>
                <a:gd name="T75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5" h="17">
                  <a:moveTo>
                    <a:pt x="5" y="0"/>
                  </a:moveTo>
                  <a:lnTo>
                    <a:pt x="10" y="1"/>
                  </a:lnTo>
                  <a:lnTo>
                    <a:pt x="18" y="3"/>
                  </a:lnTo>
                  <a:lnTo>
                    <a:pt x="26" y="5"/>
                  </a:lnTo>
                  <a:lnTo>
                    <a:pt x="32" y="8"/>
                  </a:lnTo>
                  <a:lnTo>
                    <a:pt x="34" y="9"/>
                  </a:lnTo>
                  <a:lnTo>
                    <a:pt x="35" y="11"/>
                  </a:lnTo>
                  <a:lnTo>
                    <a:pt x="35" y="12"/>
                  </a:lnTo>
                  <a:lnTo>
                    <a:pt x="35" y="12"/>
                  </a:lnTo>
                  <a:lnTo>
                    <a:pt x="35" y="12"/>
                  </a:lnTo>
                  <a:lnTo>
                    <a:pt x="35" y="15"/>
                  </a:lnTo>
                  <a:lnTo>
                    <a:pt x="34" y="16"/>
                  </a:lnTo>
                  <a:lnTo>
                    <a:pt x="32" y="16"/>
                  </a:lnTo>
                  <a:lnTo>
                    <a:pt x="31" y="17"/>
                  </a:lnTo>
                  <a:lnTo>
                    <a:pt x="31" y="17"/>
                  </a:lnTo>
                  <a:lnTo>
                    <a:pt x="30" y="16"/>
                  </a:lnTo>
                  <a:lnTo>
                    <a:pt x="30" y="15"/>
                  </a:lnTo>
                  <a:lnTo>
                    <a:pt x="28" y="12"/>
                  </a:lnTo>
                  <a:lnTo>
                    <a:pt x="26" y="9"/>
                  </a:lnTo>
                  <a:lnTo>
                    <a:pt x="22" y="8"/>
                  </a:lnTo>
                  <a:lnTo>
                    <a:pt x="18" y="7"/>
                  </a:lnTo>
                  <a:lnTo>
                    <a:pt x="14" y="7"/>
                  </a:lnTo>
                  <a:lnTo>
                    <a:pt x="10" y="5"/>
                  </a:lnTo>
                  <a:lnTo>
                    <a:pt x="6" y="7"/>
                  </a:lnTo>
                  <a:lnTo>
                    <a:pt x="4" y="8"/>
                  </a:lnTo>
                  <a:lnTo>
                    <a:pt x="2" y="9"/>
                  </a:lnTo>
                  <a:lnTo>
                    <a:pt x="1" y="11"/>
                  </a:lnTo>
                  <a:lnTo>
                    <a:pt x="1" y="12"/>
                  </a:lnTo>
                  <a:lnTo>
                    <a:pt x="1" y="12"/>
                  </a:lnTo>
                  <a:lnTo>
                    <a:pt x="0" y="11"/>
                  </a:lnTo>
                  <a:lnTo>
                    <a:pt x="0" y="11"/>
                  </a:lnTo>
                  <a:lnTo>
                    <a:pt x="0" y="8"/>
                  </a:lnTo>
                  <a:lnTo>
                    <a:pt x="0" y="7"/>
                  </a:lnTo>
                  <a:lnTo>
                    <a:pt x="0" y="5"/>
                  </a:lnTo>
                  <a:lnTo>
                    <a:pt x="1" y="4"/>
                  </a:lnTo>
                  <a:lnTo>
                    <a:pt x="1" y="4"/>
                  </a:lnTo>
                  <a:lnTo>
                    <a:pt x="2" y="3"/>
                  </a:lnTo>
                  <a:lnTo>
                    <a:pt x="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5" name="Freeform 152"/>
            <p:cNvSpPr>
              <a:spLocks noEditPoints="1"/>
            </p:cNvSpPr>
            <p:nvPr/>
          </p:nvSpPr>
          <p:spPr bwMode="auto">
            <a:xfrm>
              <a:off x="5511448" y="1897843"/>
              <a:ext cx="161187" cy="283059"/>
            </a:xfrm>
            <a:custGeom>
              <a:avLst/>
              <a:gdLst>
                <a:gd name="T0" fmla="*/ 14 w 82"/>
                <a:gd name="T1" fmla="*/ 65 h 144"/>
                <a:gd name="T2" fmla="*/ 14 w 82"/>
                <a:gd name="T3" fmla="*/ 63 h 144"/>
                <a:gd name="T4" fmla="*/ 12 w 82"/>
                <a:gd name="T5" fmla="*/ 28 h 144"/>
                <a:gd name="T6" fmla="*/ 16 w 82"/>
                <a:gd name="T7" fmla="*/ 33 h 144"/>
                <a:gd name="T8" fmla="*/ 21 w 82"/>
                <a:gd name="T9" fmla="*/ 38 h 144"/>
                <a:gd name="T10" fmla="*/ 25 w 82"/>
                <a:gd name="T11" fmla="*/ 44 h 144"/>
                <a:gd name="T12" fmla="*/ 27 w 82"/>
                <a:gd name="T13" fmla="*/ 44 h 144"/>
                <a:gd name="T14" fmla="*/ 25 w 82"/>
                <a:gd name="T15" fmla="*/ 46 h 144"/>
                <a:gd name="T16" fmla="*/ 21 w 82"/>
                <a:gd name="T17" fmla="*/ 50 h 144"/>
                <a:gd name="T18" fmla="*/ 14 w 82"/>
                <a:gd name="T19" fmla="*/ 59 h 144"/>
                <a:gd name="T20" fmla="*/ 9 w 82"/>
                <a:gd name="T21" fmla="*/ 74 h 144"/>
                <a:gd name="T22" fmla="*/ 8 w 82"/>
                <a:gd name="T23" fmla="*/ 78 h 144"/>
                <a:gd name="T24" fmla="*/ 10 w 82"/>
                <a:gd name="T25" fmla="*/ 75 h 144"/>
                <a:gd name="T26" fmla="*/ 12 w 82"/>
                <a:gd name="T27" fmla="*/ 70 h 144"/>
                <a:gd name="T28" fmla="*/ 14 w 82"/>
                <a:gd name="T29" fmla="*/ 65 h 144"/>
                <a:gd name="T30" fmla="*/ 14 w 82"/>
                <a:gd name="T31" fmla="*/ 65 h 144"/>
                <a:gd name="T32" fmla="*/ 14 w 82"/>
                <a:gd name="T33" fmla="*/ 67 h 144"/>
                <a:gd name="T34" fmla="*/ 14 w 82"/>
                <a:gd name="T35" fmla="*/ 70 h 144"/>
                <a:gd name="T36" fmla="*/ 14 w 82"/>
                <a:gd name="T37" fmla="*/ 71 h 144"/>
                <a:gd name="T38" fmla="*/ 16 w 82"/>
                <a:gd name="T39" fmla="*/ 75 h 144"/>
                <a:gd name="T40" fmla="*/ 17 w 82"/>
                <a:gd name="T41" fmla="*/ 78 h 144"/>
                <a:gd name="T42" fmla="*/ 14 w 82"/>
                <a:gd name="T43" fmla="*/ 89 h 144"/>
                <a:gd name="T44" fmla="*/ 9 w 82"/>
                <a:gd name="T45" fmla="*/ 117 h 144"/>
                <a:gd name="T46" fmla="*/ 4 w 82"/>
                <a:gd name="T47" fmla="*/ 144 h 144"/>
                <a:gd name="T48" fmla="*/ 0 w 82"/>
                <a:gd name="T49" fmla="*/ 120 h 144"/>
                <a:gd name="T50" fmla="*/ 1 w 82"/>
                <a:gd name="T51" fmla="*/ 96 h 144"/>
                <a:gd name="T52" fmla="*/ 8 w 82"/>
                <a:gd name="T53" fmla="*/ 69 h 144"/>
                <a:gd name="T54" fmla="*/ 10 w 82"/>
                <a:gd name="T55" fmla="*/ 52 h 144"/>
                <a:gd name="T56" fmla="*/ 10 w 82"/>
                <a:gd name="T57" fmla="*/ 42 h 144"/>
                <a:gd name="T58" fmla="*/ 10 w 82"/>
                <a:gd name="T59" fmla="*/ 38 h 144"/>
                <a:gd name="T60" fmla="*/ 10 w 82"/>
                <a:gd name="T61" fmla="*/ 33 h 144"/>
                <a:gd name="T62" fmla="*/ 12 w 82"/>
                <a:gd name="T63" fmla="*/ 28 h 144"/>
                <a:gd name="T64" fmla="*/ 71 w 82"/>
                <a:gd name="T65" fmla="*/ 0 h 144"/>
                <a:gd name="T66" fmla="*/ 73 w 82"/>
                <a:gd name="T67" fmla="*/ 2 h 144"/>
                <a:gd name="T68" fmla="*/ 74 w 82"/>
                <a:gd name="T69" fmla="*/ 6 h 144"/>
                <a:gd name="T70" fmla="*/ 78 w 82"/>
                <a:gd name="T71" fmla="*/ 11 h 144"/>
                <a:gd name="T72" fmla="*/ 81 w 82"/>
                <a:gd name="T73" fmla="*/ 16 h 144"/>
                <a:gd name="T74" fmla="*/ 81 w 82"/>
                <a:gd name="T75" fmla="*/ 20 h 144"/>
                <a:gd name="T76" fmla="*/ 72 w 82"/>
                <a:gd name="T77" fmla="*/ 40 h 144"/>
                <a:gd name="T78" fmla="*/ 61 w 82"/>
                <a:gd name="T79" fmla="*/ 62 h 144"/>
                <a:gd name="T80" fmla="*/ 50 w 82"/>
                <a:gd name="T81" fmla="*/ 89 h 144"/>
                <a:gd name="T82" fmla="*/ 35 w 82"/>
                <a:gd name="T83" fmla="*/ 125 h 144"/>
                <a:gd name="T84" fmla="*/ 34 w 82"/>
                <a:gd name="T85" fmla="*/ 79 h 144"/>
                <a:gd name="T86" fmla="*/ 35 w 82"/>
                <a:gd name="T87" fmla="*/ 78 h 144"/>
                <a:gd name="T88" fmla="*/ 38 w 82"/>
                <a:gd name="T89" fmla="*/ 72 h 144"/>
                <a:gd name="T90" fmla="*/ 39 w 82"/>
                <a:gd name="T91" fmla="*/ 67 h 144"/>
                <a:gd name="T92" fmla="*/ 39 w 82"/>
                <a:gd name="T93" fmla="*/ 61 h 144"/>
                <a:gd name="T94" fmla="*/ 40 w 82"/>
                <a:gd name="T95" fmla="*/ 61 h 144"/>
                <a:gd name="T96" fmla="*/ 44 w 82"/>
                <a:gd name="T97" fmla="*/ 63 h 144"/>
                <a:gd name="T98" fmla="*/ 48 w 82"/>
                <a:gd name="T99" fmla="*/ 67 h 144"/>
                <a:gd name="T100" fmla="*/ 52 w 82"/>
                <a:gd name="T101" fmla="*/ 70 h 144"/>
                <a:gd name="T102" fmla="*/ 47 w 82"/>
                <a:gd name="T103" fmla="*/ 63 h 144"/>
                <a:gd name="T104" fmla="*/ 37 w 82"/>
                <a:gd name="T105" fmla="*/ 52 h 144"/>
                <a:gd name="T106" fmla="*/ 31 w 82"/>
                <a:gd name="T107" fmla="*/ 45 h 144"/>
                <a:gd name="T108" fmla="*/ 44 w 82"/>
                <a:gd name="T109" fmla="*/ 33 h 144"/>
                <a:gd name="T110" fmla="*/ 61 w 82"/>
                <a:gd name="T111" fmla="*/ 19 h 144"/>
                <a:gd name="T112" fmla="*/ 68 w 82"/>
                <a:gd name="T113" fmla="*/ 12 h 144"/>
                <a:gd name="T114" fmla="*/ 69 w 82"/>
                <a:gd name="T115" fmla="*/ 6 h 144"/>
                <a:gd name="T116" fmla="*/ 71 w 82"/>
                <a:gd name="T117" fmla="*/ 2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82" h="144">
                  <a:moveTo>
                    <a:pt x="14" y="63"/>
                  </a:moveTo>
                  <a:lnTo>
                    <a:pt x="14" y="65"/>
                  </a:lnTo>
                  <a:lnTo>
                    <a:pt x="14" y="65"/>
                  </a:lnTo>
                  <a:lnTo>
                    <a:pt x="14" y="63"/>
                  </a:lnTo>
                  <a:close/>
                  <a:moveTo>
                    <a:pt x="12" y="28"/>
                  </a:moveTo>
                  <a:lnTo>
                    <a:pt x="12" y="28"/>
                  </a:lnTo>
                  <a:lnTo>
                    <a:pt x="13" y="31"/>
                  </a:lnTo>
                  <a:lnTo>
                    <a:pt x="16" y="33"/>
                  </a:lnTo>
                  <a:lnTo>
                    <a:pt x="18" y="36"/>
                  </a:lnTo>
                  <a:lnTo>
                    <a:pt x="21" y="38"/>
                  </a:lnTo>
                  <a:lnTo>
                    <a:pt x="23" y="41"/>
                  </a:lnTo>
                  <a:lnTo>
                    <a:pt x="25" y="44"/>
                  </a:lnTo>
                  <a:lnTo>
                    <a:pt x="26" y="44"/>
                  </a:lnTo>
                  <a:lnTo>
                    <a:pt x="27" y="44"/>
                  </a:lnTo>
                  <a:lnTo>
                    <a:pt x="26" y="45"/>
                  </a:lnTo>
                  <a:lnTo>
                    <a:pt x="25" y="46"/>
                  </a:lnTo>
                  <a:lnTo>
                    <a:pt x="23" y="48"/>
                  </a:lnTo>
                  <a:lnTo>
                    <a:pt x="21" y="50"/>
                  </a:lnTo>
                  <a:lnTo>
                    <a:pt x="17" y="54"/>
                  </a:lnTo>
                  <a:lnTo>
                    <a:pt x="14" y="59"/>
                  </a:lnTo>
                  <a:lnTo>
                    <a:pt x="10" y="67"/>
                  </a:lnTo>
                  <a:lnTo>
                    <a:pt x="9" y="74"/>
                  </a:lnTo>
                  <a:lnTo>
                    <a:pt x="8" y="78"/>
                  </a:lnTo>
                  <a:lnTo>
                    <a:pt x="8" y="78"/>
                  </a:lnTo>
                  <a:lnTo>
                    <a:pt x="9" y="76"/>
                  </a:lnTo>
                  <a:lnTo>
                    <a:pt x="10" y="75"/>
                  </a:lnTo>
                  <a:lnTo>
                    <a:pt x="10" y="72"/>
                  </a:lnTo>
                  <a:lnTo>
                    <a:pt x="12" y="70"/>
                  </a:lnTo>
                  <a:lnTo>
                    <a:pt x="13" y="67"/>
                  </a:lnTo>
                  <a:lnTo>
                    <a:pt x="14" y="65"/>
                  </a:lnTo>
                  <a:lnTo>
                    <a:pt x="14" y="65"/>
                  </a:lnTo>
                  <a:lnTo>
                    <a:pt x="14" y="65"/>
                  </a:lnTo>
                  <a:lnTo>
                    <a:pt x="14" y="66"/>
                  </a:lnTo>
                  <a:lnTo>
                    <a:pt x="14" y="67"/>
                  </a:lnTo>
                  <a:lnTo>
                    <a:pt x="14" y="69"/>
                  </a:lnTo>
                  <a:lnTo>
                    <a:pt x="14" y="70"/>
                  </a:lnTo>
                  <a:lnTo>
                    <a:pt x="14" y="71"/>
                  </a:lnTo>
                  <a:lnTo>
                    <a:pt x="14" y="71"/>
                  </a:lnTo>
                  <a:lnTo>
                    <a:pt x="16" y="74"/>
                  </a:lnTo>
                  <a:lnTo>
                    <a:pt x="16" y="75"/>
                  </a:lnTo>
                  <a:lnTo>
                    <a:pt x="17" y="76"/>
                  </a:lnTo>
                  <a:lnTo>
                    <a:pt x="17" y="78"/>
                  </a:lnTo>
                  <a:lnTo>
                    <a:pt x="16" y="82"/>
                  </a:lnTo>
                  <a:lnTo>
                    <a:pt x="14" y="89"/>
                  </a:lnTo>
                  <a:lnTo>
                    <a:pt x="12" y="103"/>
                  </a:lnTo>
                  <a:lnTo>
                    <a:pt x="9" y="117"/>
                  </a:lnTo>
                  <a:lnTo>
                    <a:pt x="6" y="131"/>
                  </a:lnTo>
                  <a:lnTo>
                    <a:pt x="4" y="144"/>
                  </a:lnTo>
                  <a:lnTo>
                    <a:pt x="1" y="131"/>
                  </a:lnTo>
                  <a:lnTo>
                    <a:pt x="0" y="120"/>
                  </a:lnTo>
                  <a:lnTo>
                    <a:pt x="0" y="110"/>
                  </a:lnTo>
                  <a:lnTo>
                    <a:pt x="1" y="96"/>
                  </a:lnTo>
                  <a:lnTo>
                    <a:pt x="4" y="82"/>
                  </a:lnTo>
                  <a:lnTo>
                    <a:pt x="8" y="69"/>
                  </a:lnTo>
                  <a:lnTo>
                    <a:pt x="9" y="58"/>
                  </a:lnTo>
                  <a:lnTo>
                    <a:pt x="10" y="52"/>
                  </a:lnTo>
                  <a:lnTo>
                    <a:pt x="10" y="46"/>
                  </a:lnTo>
                  <a:lnTo>
                    <a:pt x="10" y="42"/>
                  </a:lnTo>
                  <a:lnTo>
                    <a:pt x="10" y="38"/>
                  </a:lnTo>
                  <a:lnTo>
                    <a:pt x="10" y="38"/>
                  </a:lnTo>
                  <a:lnTo>
                    <a:pt x="10" y="36"/>
                  </a:lnTo>
                  <a:lnTo>
                    <a:pt x="10" y="33"/>
                  </a:lnTo>
                  <a:lnTo>
                    <a:pt x="10" y="31"/>
                  </a:lnTo>
                  <a:lnTo>
                    <a:pt x="12" y="28"/>
                  </a:lnTo>
                  <a:lnTo>
                    <a:pt x="12" y="28"/>
                  </a:lnTo>
                  <a:close/>
                  <a:moveTo>
                    <a:pt x="71" y="0"/>
                  </a:moveTo>
                  <a:lnTo>
                    <a:pt x="72" y="0"/>
                  </a:lnTo>
                  <a:lnTo>
                    <a:pt x="73" y="2"/>
                  </a:lnTo>
                  <a:lnTo>
                    <a:pt x="74" y="4"/>
                  </a:lnTo>
                  <a:lnTo>
                    <a:pt x="74" y="6"/>
                  </a:lnTo>
                  <a:lnTo>
                    <a:pt x="76" y="8"/>
                  </a:lnTo>
                  <a:lnTo>
                    <a:pt x="78" y="11"/>
                  </a:lnTo>
                  <a:lnTo>
                    <a:pt x="80" y="14"/>
                  </a:lnTo>
                  <a:lnTo>
                    <a:pt x="81" y="16"/>
                  </a:lnTo>
                  <a:lnTo>
                    <a:pt x="82" y="17"/>
                  </a:lnTo>
                  <a:lnTo>
                    <a:pt x="81" y="20"/>
                  </a:lnTo>
                  <a:lnTo>
                    <a:pt x="77" y="28"/>
                  </a:lnTo>
                  <a:lnTo>
                    <a:pt x="72" y="40"/>
                  </a:lnTo>
                  <a:lnTo>
                    <a:pt x="67" y="52"/>
                  </a:lnTo>
                  <a:lnTo>
                    <a:pt x="61" y="62"/>
                  </a:lnTo>
                  <a:lnTo>
                    <a:pt x="56" y="74"/>
                  </a:lnTo>
                  <a:lnTo>
                    <a:pt x="50" y="89"/>
                  </a:lnTo>
                  <a:lnTo>
                    <a:pt x="43" y="106"/>
                  </a:lnTo>
                  <a:lnTo>
                    <a:pt x="35" y="125"/>
                  </a:lnTo>
                  <a:lnTo>
                    <a:pt x="29" y="143"/>
                  </a:lnTo>
                  <a:lnTo>
                    <a:pt x="34" y="79"/>
                  </a:lnTo>
                  <a:lnTo>
                    <a:pt x="34" y="79"/>
                  </a:lnTo>
                  <a:lnTo>
                    <a:pt x="35" y="78"/>
                  </a:lnTo>
                  <a:lnTo>
                    <a:pt x="37" y="75"/>
                  </a:lnTo>
                  <a:lnTo>
                    <a:pt x="38" y="72"/>
                  </a:lnTo>
                  <a:lnTo>
                    <a:pt x="39" y="70"/>
                  </a:lnTo>
                  <a:lnTo>
                    <a:pt x="39" y="67"/>
                  </a:lnTo>
                  <a:lnTo>
                    <a:pt x="39" y="63"/>
                  </a:lnTo>
                  <a:lnTo>
                    <a:pt x="39" y="61"/>
                  </a:lnTo>
                  <a:lnTo>
                    <a:pt x="39" y="61"/>
                  </a:lnTo>
                  <a:lnTo>
                    <a:pt x="40" y="61"/>
                  </a:lnTo>
                  <a:lnTo>
                    <a:pt x="42" y="62"/>
                  </a:lnTo>
                  <a:lnTo>
                    <a:pt x="44" y="63"/>
                  </a:lnTo>
                  <a:lnTo>
                    <a:pt x="47" y="66"/>
                  </a:lnTo>
                  <a:lnTo>
                    <a:pt x="48" y="67"/>
                  </a:lnTo>
                  <a:lnTo>
                    <a:pt x="51" y="69"/>
                  </a:lnTo>
                  <a:lnTo>
                    <a:pt x="52" y="70"/>
                  </a:lnTo>
                  <a:lnTo>
                    <a:pt x="51" y="67"/>
                  </a:lnTo>
                  <a:lnTo>
                    <a:pt x="47" y="63"/>
                  </a:lnTo>
                  <a:lnTo>
                    <a:pt x="42" y="58"/>
                  </a:lnTo>
                  <a:lnTo>
                    <a:pt x="37" y="52"/>
                  </a:lnTo>
                  <a:lnTo>
                    <a:pt x="31" y="45"/>
                  </a:lnTo>
                  <a:lnTo>
                    <a:pt x="31" y="45"/>
                  </a:lnTo>
                  <a:lnTo>
                    <a:pt x="37" y="41"/>
                  </a:lnTo>
                  <a:lnTo>
                    <a:pt x="44" y="33"/>
                  </a:lnTo>
                  <a:lnTo>
                    <a:pt x="54" y="27"/>
                  </a:lnTo>
                  <a:lnTo>
                    <a:pt x="61" y="19"/>
                  </a:lnTo>
                  <a:lnTo>
                    <a:pt x="65" y="15"/>
                  </a:lnTo>
                  <a:lnTo>
                    <a:pt x="68" y="12"/>
                  </a:lnTo>
                  <a:lnTo>
                    <a:pt x="69" y="10"/>
                  </a:lnTo>
                  <a:lnTo>
                    <a:pt x="69" y="6"/>
                  </a:lnTo>
                  <a:lnTo>
                    <a:pt x="71" y="3"/>
                  </a:lnTo>
                  <a:lnTo>
                    <a:pt x="71" y="2"/>
                  </a:lnTo>
                  <a:lnTo>
                    <a:pt x="7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6" name="Freeform 154"/>
            <p:cNvSpPr>
              <a:spLocks noEditPoints="1"/>
            </p:cNvSpPr>
            <p:nvPr/>
          </p:nvSpPr>
          <p:spPr bwMode="auto">
            <a:xfrm>
              <a:off x="6020562" y="1964676"/>
              <a:ext cx="159221" cy="214261"/>
            </a:xfrm>
            <a:custGeom>
              <a:avLst/>
              <a:gdLst>
                <a:gd name="T0" fmla="*/ 4 w 81"/>
                <a:gd name="T1" fmla="*/ 4 h 109"/>
                <a:gd name="T2" fmla="*/ 7 w 81"/>
                <a:gd name="T3" fmla="*/ 8 h 109"/>
                <a:gd name="T4" fmla="*/ 12 w 81"/>
                <a:gd name="T5" fmla="*/ 12 h 109"/>
                <a:gd name="T6" fmla="*/ 17 w 81"/>
                <a:gd name="T7" fmla="*/ 16 h 109"/>
                <a:gd name="T8" fmla="*/ 25 w 81"/>
                <a:gd name="T9" fmla="*/ 21 h 109"/>
                <a:gd name="T10" fmla="*/ 28 w 81"/>
                <a:gd name="T11" fmla="*/ 24 h 109"/>
                <a:gd name="T12" fmla="*/ 25 w 81"/>
                <a:gd name="T13" fmla="*/ 28 h 109"/>
                <a:gd name="T14" fmla="*/ 22 w 81"/>
                <a:gd name="T15" fmla="*/ 35 h 109"/>
                <a:gd name="T16" fmla="*/ 20 w 81"/>
                <a:gd name="T17" fmla="*/ 42 h 109"/>
                <a:gd name="T18" fmla="*/ 17 w 81"/>
                <a:gd name="T19" fmla="*/ 49 h 109"/>
                <a:gd name="T20" fmla="*/ 17 w 81"/>
                <a:gd name="T21" fmla="*/ 53 h 109"/>
                <a:gd name="T22" fmla="*/ 17 w 81"/>
                <a:gd name="T23" fmla="*/ 53 h 109"/>
                <a:gd name="T24" fmla="*/ 17 w 81"/>
                <a:gd name="T25" fmla="*/ 52 h 109"/>
                <a:gd name="T26" fmla="*/ 18 w 81"/>
                <a:gd name="T27" fmla="*/ 46 h 109"/>
                <a:gd name="T28" fmla="*/ 21 w 81"/>
                <a:gd name="T29" fmla="*/ 40 h 109"/>
                <a:gd name="T30" fmla="*/ 24 w 81"/>
                <a:gd name="T31" fmla="*/ 36 h 109"/>
                <a:gd name="T32" fmla="*/ 25 w 81"/>
                <a:gd name="T33" fmla="*/ 33 h 109"/>
                <a:gd name="T34" fmla="*/ 25 w 81"/>
                <a:gd name="T35" fmla="*/ 35 h 109"/>
                <a:gd name="T36" fmla="*/ 28 w 81"/>
                <a:gd name="T37" fmla="*/ 38 h 109"/>
                <a:gd name="T38" fmla="*/ 30 w 81"/>
                <a:gd name="T39" fmla="*/ 42 h 109"/>
                <a:gd name="T40" fmla="*/ 31 w 81"/>
                <a:gd name="T41" fmla="*/ 45 h 109"/>
                <a:gd name="T42" fmla="*/ 29 w 81"/>
                <a:gd name="T43" fmla="*/ 109 h 109"/>
                <a:gd name="T44" fmla="*/ 26 w 81"/>
                <a:gd name="T45" fmla="*/ 104 h 109"/>
                <a:gd name="T46" fmla="*/ 21 w 81"/>
                <a:gd name="T47" fmla="*/ 88 h 109"/>
                <a:gd name="T48" fmla="*/ 12 w 81"/>
                <a:gd name="T49" fmla="*/ 59 h 109"/>
                <a:gd name="T50" fmla="*/ 4 w 81"/>
                <a:gd name="T51" fmla="*/ 32 h 109"/>
                <a:gd name="T52" fmla="*/ 0 w 81"/>
                <a:gd name="T53" fmla="*/ 19 h 109"/>
                <a:gd name="T54" fmla="*/ 0 w 81"/>
                <a:gd name="T55" fmla="*/ 16 h 109"/>
                <a:gd name="T56" fmla="*/ 1 w 81"/>
                <a:gd name="T57" fmla="*/ 10 h 109"/>
                <a:gd name="T58" fmla="*/ 3 w 81"/>
                <a:gd name="T59" fmla="*/ 4 h 109"/>
                <a:gd name="T60" fmla="*/ 76 w 81"/>
                <a:gd name="T61" fmla="*/ 0 h 109"/>
                <a:gd name="T62" fmla="*/ 77 w 81"/>
                <a:gd name="T63" fmla="*/ 3 h 109"/>
                <a:gd name="T64" fmla="*/ 79 w 81"/>
                <a:gd name="T65" fmla="*/ 7 h 109"/>
                <a:gd name="T66" fmla="*/ 81 w 81"/>
                <a:gd name="T67" fmla="*/ 12 h 109"/>
                <a:gd name="T68" fmla="*/ 79 w 81"/>
                <a:gd name="T69" fmla="*/ 25 h 109"/>
                <a:gd name="T70" fmla="*/ 71 w 81"/>
                <a:gd name="T71" fmla="*/ 53 h 109"/>
                <a:gd name="T72" fmla="*/ 60 w 81"/>
                <a:gd name="T73" fmla="*/ 87 h 109"/>
                <a:gd name="T74" fmla="*/ 54 w 81"/>
                <a:gd name="T75" fmla="*/ 91 h 109"/>
                <a:gd name="T76" fmla="*/ 52 w 81"/>
                <a:gd name="T77" fmla="*/ 62 h 109"/>
                <a:gd name="T78" fmla="*/ 51 w 81"/>
                <a:gd name="T79" fmla="*/ 48 h 109"/>
                <a:gd name="T80" fmla="*/ 52 w 81"/>
                <a:gd name="T81" fmla="*/ 44 h 109"/>
                <a:gd name="T82" fmla="*/ 59 w 81"/>
                <a:gd name="T83" fmla="*/ 35 h 109"/>
                <a:gd name="T84" fmla="*/ 62 w 81"/>
                <a:gd name="T85" fmla="*/ 37 h 109"/>
                <a:gd name="T86" fmla="*/ 64 w 81"/>
                <a:gd name="T87" fmla="*/ 42 h 109"/>
                <a:gd name="T88" fmla="*/ 68 w 81"/>
                <a:gd name="T89" fmla="*/ 48 h 109"/>
                <a:gd name="T90" fmla="*/ 69 w 81"/>
                <a:gd name="T91" fmla="*/ 50 h 109"/>
                <a:gd name="T92" fmla="*/ 69 w 81"/>
                <a:gd name="T93" fmla="*/ 49 h 109"/>
                <a:gd name="T94" fmla="*/ 67 w 81"/>
                <a:gd name="T95" fmla="*/ 42 h 109"/>
                <a:gd name="T96" fmla="*/ 62 w 81"/>
                <a:gd name="T97" fmla="*/ 35 h 109"/>
                <a:gd name="T98" fmla="*/ 56 w 81"/>
                <a:gd name="T99" fmla="*/ 27 h 109"/>
                <a:gd name="T100" fmla="*/ 52 w 81"/>
                <a:gd name="T101" fmla="*/ 24 h 109"/>
                <a:gd name="T102" fmla="*/ 58 w 81"/>
                <a:gd name="T103" fmla="*/ 19 h 109"/>
                <a:gd name="T104" fmla="*/ 69 w 81"/>
                <a:gd name="T105" fmla="*/ 7 h 109"/>
                <a:gd name="T106" fmla="*/ 76 w 81"/>
                <a:gd name="T107" fmla="*/ 0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81" h="109">
                  <a:moveTo>
                    <a:pt x="3" y="3"/>
                  </a:moveTo>
                  <a:lnTo>
                    <a:pt x="4" y="4"/>
                  </a:lnTo>
                  <a:lnTo>
                    <a:pt x="4" y="6"/>
                  </a:lnTo>
                  <a:lnTo>
                    <a:pt x="7" y="8"/>
                  </a:lnTo>
                  <a:lnTo>
                    <a:pt x="9" y="10"/>
                  </a:lnTo>
                  <a:lnTo>
                    <a:pt x="12" y="12"/>
                  </a:lnTo>
                  <a:lnTo>
                    <a:pt x="14" y="15"/>
                  </a:lnTo>
                  <a:lnTo>
                    <a:pt x="17" y="16"/>
                  </a:lnTo>
                  <a:lnTo>
                    <a:pt x="21" y="19"/>
                  </a:lnTo>
                  <a:lnTo>
                    <a:pt x="25" y="21"/>
                  </a:lnTo>
                  <a:lnTo>
                    <a:pt x="28" y="24"/>
                  </a:lnTo>
                  <a:lnTo>
                    <a:pt x="28" y="24"/>
                  </a:lnTo>
                  <a:lnTo>
                    <a:pt x="26" y="25"/>
                  </a:lnTo>
                  <a:lnTo>
                    <a:pt x="25" y="28"/>
                  </a:lnTo>
                  <a:lnTo>
                    <a:pt x="24" y="31"/>
                  </a:lnTo>
                  <a:lnTo>
                    <a:pt x="22" y="35"/>
                  </a:lnTo>
                  <a:lnTo>
                    <a:pt x="21" y="38"/>
                  </a:lnTo>
                  <a:lnTo>
                    <a:pt x="20" y="42"/>
                  </a:lnTo>
                  <a:lnTo>
                    <a:pt x="18" y="45"/>
                  </a:lnTo>
                  <a:lnTo>
                    <a:pt x="17" y="49"/>
                  </a:lnTo>
                  <a:lnTo>
                    <a:pt x="17" y="52"/>
                  </a:lnTo>
                  <a:lnTo>
                    <a:pt x="17" y="53"/>
                  </a:lnTo>
                  <a:lnTo>
                    <a:pt x="17" y="53"/>
                  </a:lnTo>
                  <a:lnTo>
                    <a:pt x="17" y="53"/>
                  </a:lnTo>
                  <a:lnTo>
                    <a:pt x="17" y="53"/>
                  </a:lnTo>
                  <a:lnTo>
                    <a:pt x="17" y="52"/>
                  </a:lnTo>
                  <a:lnTo>
                    <a:pt x="18" y="50"/>
                  </a:lnTo>
                  <a:lnTo>
                    <a:pt x="18" y="46"/>
                  </a:lnTo>
                  <a:lnTo>
                    <a:pt x="20" y="44"/>
                  </a:lnTo>
                  <a:lnTo>
                    <a:pt x="21" y="40"/>
                  </a:lnTo>
                  <a:lnTo>
                    <a:pt x="22" y="37"/>
                  </a:lnTo>
                  <a:lnTo>
                    <a:pt x="24" y="36"/>
                  </a:lnTo>
                  <a:lnTo>
                    <a:pt x="24" y="35"/>
                  </a:lnTo>
                  <a:lnTo>
                    <a:pt x="25" y="33"/>
                  </a:lnTo>
                  <a:lnTo>
                    <a:pt x="25" y="33"/>
                  </a:lnTo>
                  <a:lnTo>
                    <a:pt x="25" y="35"/>
                  </a:lnTo>
                  <a:lnTo>
                    <a:pt x="26" y="36"/>
                  </a:lnTo>
                  <a:lnTo>
                    <a:pt x="28" y="38"/>
                  </a:lnTo>
                  <a:lnTo>
                    <a:pt x="29" y="40"/>
                  </a:lnTo>
                  <a:lnTo>
                    <a:pt x="30" y="42"/>
                  </a:lnTo>
                  <a:lnTo>
                    <a:pt x="31" y="44"/>
                  </a:lnTo>
                  <a:lnTo>
                    <a:pt x="31" y="45"/>
                  </a:lnTo>
                  <a:lnTo>
                    <a:pt x="31" y="45"/>
                  </a:lnTo>
                  <a:lnTo>
                    <a:pt x="29" y="109"/>
                  </a:lnTo>
                  <a:lnTo>
                    <a:pt x="28" y="107"/>
                  </a:lnTo>
                  <a:lnTo>
                    <a:pt x="26" y="104"/>
                  </a:lnTo>
                  <a:lnTo>
                    <a:pt x="25" y="99"/>
                  </a:lnTo>
                  <a:lnTo>
                    <a:pt x="21" y="88"/>
                  </a:lnTo>
                  <a:lnTo>
                    <a:pt x="17" y="74"/>
                  </a:lnTo>
                  <a:lnTo>
                    <a:pt x="12" y="59"/>
                  </a:lnTo>
                  <a:lnTo>
                    <a:pt x="8" y="45"/>
                  </a:lnTo>
                  <a:lnTo>
                    <a:pt x="4" y="32"/>
                  </a:lnTo>
                  <a:lnTo>
                    <a:pt x="1" y="23"/>
                  </a:lnTo>
                  <a:lnTo>
                    <a:pt x="0" y="19"/>
                  </a:lnTo>
                  <a:lnTo>
                    <a:pt x="0" y="18"/>
                  </a:lnTo>
                  <a:lnTo>
                    <a:pt x="0" y="16"/>
                  </a:lnTo>
                  <a:lnTo>
                    <a:pt x="0" y="12"/>
                  </a:lnTo>
                  <a:lnTo>
                    <a:pt x="1" y="10"/>
                  </a:lnTo>
                  <a:lnTo>
                    <a:pt x="3" y="7"/>
                  </a:lnTo>
                  <a:lnTo>
                    <a:pt x="3" y="4"/>
                  </a:lnTo>
                  <a:lnTo>
                    <a:pt x="3" y="3"/>
                  </a:lnTo>
                  <a:close/>
                  <a:moveTo>
                    <a:pt x="76" y="0"/>
                  </a:moveTo>
                  <a:lnTo>
                    <a:pt x="77" y="0"/>
                  </a:lnTo>
                  <a:lnTo>
                    <a:pt x="77" y="3"/>
                  </a:lnTo>
                  <a:lnTo>
                    <a:pt x="79" y="4"/>
                  </a:lnTo>
                  <a:lnTo>
                    <a:pt x="79" y="7"/>
                  </a:lnTo>
                  <a:lnTo>
                    <a:pt x="80" y="10"/>
                  </a:lnTo>
                  <a:lnTo>
                    <a:pt x="81" y="12"/>
                  </a:lnTo>
                  <a:lnTo>
                    <a:pt x="81" y="18"/>
                  </a:lnTo>
                  <a:lnTo>
                    <a:pt x="79" y="25"/>
                  </a:lnTo>
                  <a:lnTo>
                    <a:pt x="75" y="38"/>
                  </a:lnTo>
                  <a:lnTo>
                    <a:pt x="71" y="53"/>
                  </a:lnTo>
                  <a:lnTo>
                    <a:pt x="66" y="69"/>
                  </a:lnTo>
                  <a:lnTo>
                    <a:pt x="60" y="87"/>
                  </a:lnTo>
                  <a:lnTo>
                    <a:pt x="55" y="107"/>
                  </a:lnTo>
                  <a:lnTo>
                    <a:pt x="54" y="91"/>
                  </a:lnTo>
                  <a:lnTo>
                    <a:pt x="54" y="75"/>
                  </a:lnTo>
                  <a:lnTo>
                    <a:pt x="52" y="62"/>
                  </a:lnTo>
                  <a:lnTo>
                    <a:pt x="52" y="52"/>
                  </a:lnTo>
                  <a:lnTo>
                    <a:pt x="51" y="48"/>
                  </a:lnTo>
                  <a:lnTo>
                    <a:pt x="52" y="45"/>
                  </a:lnTo>
                  <a:lnTo>
                    <a:pt x="52" y="44"/>
                  </a:lnTo>
                  <a:lnTo>
                    <a:pt x="52" y="44"/>
                  </a:lnTo>
                  <a:lnTo>
                    <a:pt x="59" y="35"/>
                  </a:lnTo>
                  <a:lnTo>
                    <a:pt x="60" y="36"/>
                  </a:lnTo>
                  <a:lnTo>
                    <a:pt x="62" y="37"/>
                  </a:lnTo>
                  <a:lnTo>
                    <a:pt x="63" y="40"/>
                  </a:lnTo>
                  <a:lnTo>
                    <a:pt x="64" y="42"/>
                  </a:lnTo>
                  <a:lnTo>
                    <a:pt x="67" y="45"/>
                  </a:lnTo>
                  <a:lnTo>
                    <a:pt x="68" y="48"/>
                  </a:lnTo>
                  <a:lnTo>
                    <a:pt x="69" y="49"/>
                  </a:lnTo>
                  <a:lnTo>
                    <a:pt x="69" y="50"/>
                  </a:lnTo>
                  <a:lnTo>
                    <a:pt x="69" y="50"/>
                  </a:lnTo>
                  <a:lnTo>
                    <a:pt x="69" y="49"/>
                  </a:lnTo>
                  <a:lnTo>
                    <a:pt x="68" y="46"/>
                  </a:lnTo>
                  <a:lnTo>
                    <a:pt x="67" y="42"/>
                  </a:lnTo>
                  <a:lnTo>
                    <a:pt x="64" y="38"/>
                  </a:lnTo>
                  <a:lnTo>
                    <a:pt x="62" y="35"/>
                  </a:lnTo>
                  <a:lnTo>
                    <a:pt x="59" y="31"/>
                  </a:lnTo>
                  <a:lnTo>
                    <a:pt x="56" y="27"/>
                  </a:lnTo>
                  <a:lnTo>
                    <a:pt x="54" y="25"/>
                  </a:lnTo>
                  <a:lnTo>
                    <a:pt x="52" y="24"/>
                  </a:lnTo>
                  <a:lnTo>
                    <a:pt x="54" y="23"/>
                  </a:lnTo>
                  <a:lnTo>
                    <a:pt x="58" y="19"/>
                  </a:lnTo>
                  <a:lnTo>
                    <a:pt x="63" y="14"/>
                  </a:lnTo>
                  <a:lnTo>
                    <a:pt x="69" y="7"/>
                  </a:lnTo>
                  <a:lnTo>
                    <a:pt x="75" y="3"/>
                  </a:lnTo>
                  <a:lnTo>
                    <a:pt x="7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7" name="Freeform 156"/>
            <p:cNvSpPr>
              <a:spLocks/>
            </p:cNvSpPr>
            <p:nvPr/>
          </p:nvSpPr>
          <p:spPr bwMode="auto">
            <a:xfrm>
              <a:off x="6568989" y="2055098"/>
              <a:ext cx="78628" cy="157255"/>
            </a:xfrm>
            <a:custGeom>
              <a:avLst/>
              <a:gdLst>
                <a:gd name="T0" fmla="*/ 39 w 40"/>
                <a:gd name="T1" fmla="*/ 0 h 80"/>
                <a:gd name="T2" fmla="*/ 40 w 40"/>
                <a:gd name="T3" fmla="*/ 23 h 80"/>
                <a:gd name="T4" fmla="*/ 40 w 40"/>
                <a:gd name="T5" fmla="*/ 42 h 80"/>
                <a:gd name="T6" fmla="*/ 40 w 40"/>
                <a:gd name="T7" fmla="*/ 61 h 80"/>
                <a:gd name="T8" fmla="*/ 40 w 40"/>
                <a:gd name="T9" fmla="*/ 80 h 80"/>
                <a:gd name="T10" fmla="*/ 0 w 40"/>
                <a:gd name="T11" fmla="*/ 6 h 80"/>
                <a:gd name="T12" fmla="*/ 4 w 40"/>
                <a:gd name="T13" fmla="*/ 7 h 80"/>
                <a:gd name="T14" fmla="*/ 12 w 40"/>
                <a:gd name="T15" fmla="*/ 7 h 80"/>
                <a:gd name="T16" fmla="*/ 22 w 40"/>
                <a:gd name="T17" fmla="*/ 7 h 80"/>
                <a:gd name="T18" fmla="*/ 31 w 40"/>
                <a:gd name="T19" fmla="*/ 6 h 80"/>
                <a:gd name="T20" fmla="*/ 35 w 40"/>
                <a:gd name="T21" fmla="*/ 4 h 80"/>
                <a:gd name="T22" fmla="*/ 38 w 40"/>
                <a:gd name="T23" fmla="*/ 2 h 80"/>
                <a:gd name="T24" fmla="*/ 39 w 40"/>
                <a:gd name="T25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0" h="80">
                  <a:moveTo>
                    <a:pt x="39" y="0"/>
                  </a:moveTo>
                  <a:lnTo>
                    <a:pt x="40" y="23"/>
                  </a:lnTo>
                  <a:lnTo>
                    <a:pt x="40" y="42"/>
                  </a:lnTo>
                  <a:lnTo>
                    <a:pt x="40" y="61"/>
                  </a:lnTo>
                  <a:lnTo>
                    <a:pt x="40" y="80"/>
                  </a:lnTo>
                  <a:lnTo>
                    <a:pt x="0" y="6"/>
                  </a:lnTo>
                  <a:lnTo>
                    <a:pt x="4" y="7"/>
                  </a:lnTo>
                  <a:lnTo>
                    <a:pt x="12" y="7"/>
                  </a:lnTo>
                  <a:lnTo>
                    <a:pt x="22" y="7"/>
                  </a:lnTo>
                  <a:lnTo>
                    <a:pt x="31" y="6"/>
                  </a:lnTo>
                  <a:lnTo>
                    <a:pt x="35" y="4"/>
                  </a:lnTo>
                  <a:lnTo>
                    <a:pt x="38" y="2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52" name="Oval 151"/>
          <p:cNvSpPr/>
          <p:nvPr/>
        </p:nvSpPr>
        <p:spPr>
          <a:xfrm>
            <a:off x="8099147" y="3162013"/>
            <a:ext cx="2970099" cy="2970099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3" name="Oval 152"/>
          <p:cNvSpPr/>
          <p:nvPr/>
        </p:nvSpPr>
        <p:spPr>
          <a:xfrm>
            <a:off x="2772669" y="4348084"/>
            <a:ext cx="1784028" cy="178402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4" name="Oval 153"/>
          <p:cNvSpPr/>
          <p:nvPr/>
        </p:nvSpPr>
        <p:spPr>
          <a:xfrm>
            <a:off x="1864001" y="2764448"/>
            <a:ext cx="1373211" cy="1373211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5" name="Oval 154"/>
          <p:cNvSpPr/>
          <p:nvPr/>
        </p:nvSpPr>
        <p:spPr>
          <a:xfrm>
            <a:off x="5255419" y="2766431"/>
            <a:ext cx="934792" cy="93479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6" name="Oval 155"/>
          <p:cNvSpPr/>
          <p:nvPr/>
        </p:nvSpPr>
        <p:spPr>
          <a:xfrm>
            <a:off x="6858458" y="2457929"/>
            <a:ext cx="1220811" cy="1220811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7" name="Oval 156"/>
          <p:cNvSpPr/>
          <p:nvPr/>
        </p:nvSpPr>
        <p:spPr>
          <a:xfrm>
            <a:off x="5788383" y="3794618"/>
            <a:ext cx="1735867" cy="1735867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8" name="TextBox 157"/>
          <p:cNvSpPr txBox="1"/>
          <p:nvPr/>
        </p:nvSpPr>
        <p:spPr>
          <a:xfrm>
            <a:off x="8510062" y="4466653"/>
            <a:ext cx="2148269" cy="7943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>
                <a:solidFill>
                  <a:schemeClr val="bg1"/>
                </a:solidFill>
              </a:rPr>
              <a:t>Lorem Ipsum Dolor Sit </a:t>
            </a:r>
            <a:r>
              <a:rPr lang="en-US" sz="1050" dirty="0" err="1">
                <a:solidFill>
                  <a:schemeClr val="bg1"/>
                </a:solidFill>
              </a:rPr>
              <a:t>Amet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Conse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Ctetur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Adipis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Cing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Elit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Conse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Ctetur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Adipis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Cing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Elit</a:t>
            </a:r>
            <a:r>
              <a:rPr lang="en-US" sz="1050" dirty="0">
                <a:solidFill>
                  <a:schemeClr val="bg1"/>
                </a:solidFill>
              </a:rPr>
              <a:t> Sed</a:t>
            </a:r>
          </a:p>
        </p:txBody>
      </p:sp>
      <p:sp>
        <p:nvSpPr>
          <p:cNvPr id="159" name="TextBox 158"/>
          <p:cNvSpPr txBox="1"/>
          <p:nvPr/>
        </p:nvSpPr>
        <p:spPr>
          <a:xfrm>
            <a:off x="8670860" y="4017738"/>
            <a:ext cx="1826673" cy="4234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600" b="1" dirty="0">
                <a:solidFill>
                  <a:schemeClr val="bg1"/>
                </a:solidFill>
              </a:rPr>
              <a:t>Subtitle Here</a:t>
            </a:r>
          </a:p>
        </p:txBody>
      </p:sp>
      <p:sp>
        <p:nvSpPr>
          <p:cNvPr id="160" name="TextBox 159"/>
          <p:cNvSpPr txBox="1"/>
          <p:nvPr/>
        </p:nvSpPr>
        <p:spPr>
          <a:xfrm>
            <a:off x="2751347" y="5206029"/>
            <a:ext cx="1826673" cy="38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400" b="1" dirty="0">
                <a:solidFill>
                  <a:schemeClr val="bg1"/>
                </a:solidFill>
              </a:rPr>
              <a:t>Subtitle Here</a:t>
            </a:r>
          </a:p>
        </p:txBody>
      </p:sp>
      <p:sp>
        <p:nvSpPr>
          <p:cNvPr id="161" name="TextBox 160"/>
          <p:cNvSpPr txBox="1"/>
          <p:nvPr/>
        </p:nvSpPr>
        <p:spPr>
          <a:xfrm>
            <a:off x="3178325" y="4692307"/>
            <a:ext cx="972716" cy="6718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2800" b="1" dirty="0">
                <a:solidFill>
                  <a:schemeClr val="bg1"/>
                </a:solidFill>
              </a:rPr>
              <a:t>50%</a:t>
            </a:r>
          </a:p>
        </p:txBody>
      </p:sp>
      <p:sp>
        <p:nvSpPr>
          <p:cNvPr id="162" name="TextBox 161"/>
          <p:cNvSpPr txBox="1"/>
          <p:nvPr/>
        </p:nvSpPr>
        <p:spPr>
          <a:xfrm>
            <a:off x="5739908" y="4636673"/>
            <a:ext cx="1826673" cy="38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400" b="1" dirty="0">
                <a:solidFill>
                  <a:schemeClr val="bg1"/>
                </a:solidFill>
              </a:rPr>
              <a:t>Subtitle Here</a:t>
            </a:r>
          </a:p>
        </p:txBody>
      </p:sp>
      <p:sp>
        <p:nvSpPr>
          <p:cNvPr id="163" name="TextBox 162"/>
          <p:cNvSpPr txBox="1"/>
          <p:nvPr/>
        </p:nvSpPr>
        <p:spPr>
          <a:xfrm>
            <a:off x="6166886" y="4122951"/>
            <a:ext cx="972716" cy="6718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2800" b="1" dirty="0">
                <a:solidFill>
                  <a:schemeClr val="bg1"/>
                </a:solidFill>
              </a:rPr>
              <a:t>50%</a:t>
            </a:r>
          </a:p>
        </p:txBody>
      </p:sp>
      <p:sp>
        <p:nvSpPr>
          <p:cNvPr id="164" name="TextBox 163"/>
          <p:cNvSpPr txBox="1"/>
          <p:nvPr/>
        </p:nvSpPr>
        <p:spPr>
          <a:xfrm>
            <a:off x="2032652" y="3004088"/>
            <a:ext cx="1046303" cy="754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3200" b="1" dirty="0">
                <a:solidFill>
                  <a:schemeClr val="bg1"/>
                </a:solidFill>
              </a:rPr>
              <a:t>50%</a:t>
            </a:r>
          </a:p>
        </p:txBody>
      </p:sp>
      <p:sp>
        <p:nvSpPr>
          <p:cNvPr id="165" name="TextBox 164"/>
          <p:cNvSpPr txBox="1"/>
          <p:nvPr/>
        </p:nvSpPr>
        <p:spPr>
          <a:xfrm>
            <a:off x="6965388" y="2660621"/>
            <a:ext cx="1046303" cy="6718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2800" b="1" dirty="0">
                <a:solidFill>
                  <a:schemeClr val="bg1"/>
                </a:solidFill>
              </a:rPr>
              <a:t>50%</a:t>
            </a:r>
          </a:p>
        </p:txBody>
      </p:sp>
      <p:sp>
        <p:nvSpPr>
          <p:cNvPr id="166" name="TextBox 165"/>
          <p:cNvSpPr txBox="1"/>
          <p:nvPr/>
        </p:nvSpPr>
        <p:spPr>
          <a:xfrm>
            <a:off x="5199663" y="2892038"/>
            <a:ext cx="1046303" cy="5890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2400" b="1" dirty="0">
                <a:solidFill>
                  <a:schemeClr val="bg1"/>
                </a:solidFill>
              </a:rPr>
              <a:t>50%</a:t>
            </a: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7494A049-0807-48F7-ADCF-A4D028C2B3FF}"/>
              </a:ext>
            </a:extLst>
          </p:cNvPr>
          <p:cNvSpPr txBox="1"/>
          <p:nvPr/>
        </p:nvSpPr>
        <p:spPr>
          <a:xfrm>
            <a:off x="3810757" y="418017"/>
            <a:ext cx="457048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latin typeface="Brush Script MT" panose="03060802040406070304" pitchFamily="66" charset="0"/>
              </a:rPr>
              <a:t>.</a:t>
            </a:r>
            <a:r>
              <a:rPr lang="en-US" sz="4800" dirty="0" err="1">
                <a:latin typeface="Brush Script MT" panose="03060802040406070304" pitchFamily="66" charset="0"/>
              </a:rPr>
              <a:t>Milley</a:t>
            </a:r>
            <a:r>
              <a:rPr lang="en-US" sz="4800" dirty="0">
                <a:latin typeface="Brush Script MT" panose="03060802040406070304" pitchFamily="66" charset="0"/>
              </a:rPr>
              <a:t> Presentation.</a:t>
            </a:r>
          </a:p>
        </p:txBody>
      </p:sp>
    </p:spTree>
    <p:extLst>
      <p:ext uri="{BB962C8B-B14F-4D97-AF65-F5344CB8AC3E}">
        <p14:creationId xmlns:p14="http://schemas.microsoft.com/office/powerpoint/2010/main" val="771206058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A0A57F73-A82D-4481-B22C-865C724D037A}"/>
              </a:ext>
            </a:extLst>
          </p:cNvPr>
          <p:cNvSpPr/>
          <p:nvPr/>
        </p:nvSpPr>
        <p:spPr>
          <a:xfrm rot="2700000">
            <a:off x="5029200" y="1924050"/>
            <a:ext cx="2133600" cy="2133600"/>
          </a:xfrm>
          <a:prstGeom prst="roundRect">
            <a:avLst/>
          </a:prstGeom>
          <a:gradFill>
            <a:gsLst>
              <a:gs pos="0">
                <a:schemeClr val="accent4"/>
              </a:gs>
              <a:gs pos="100000">
                <a:schemeClr val="accent4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918C40D-79C9-48B3-9DCF-647CE0EF48E3}"/>
              </a:ext>
            </a:extLst>
          </p:cNvPr>
          <p:cNvSpPr txBox="1"/>
          <p:nvPr/>
        </p:nvSpPr>
        <p:spPr>
          <a:xfrm>
            <a:off x="2452604" y="2390685"/>
            <a:ext cx="728680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7200" dirty="0">
                <a:latin typeface="Brush Script MT" panose="03060802040406070304" pitchFamily="66" charset="0"/>
              </a:rPr>
              <a:t>Thank You For Coming</a:t>
            </a: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F4D9AA17-4BCA-4640-8C41-EEFF6C6681D6}"/>
              </a:ext>
            </a:extLst>
          </p:cNvPr>
          <p:cNvSpPr/>
          <p:nvPr/>
        </p:nvSpPr>
        <p:spPr>
          <a:xfrm rot="2700000">
            <a:off x="10123289" y="4198227"/>
            <a:ext cx="1174111" cy="1174111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838200" dist="393700" dir="8100000" algn="tr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279ABE18-B277-4478-9EE7-E5D35475018A}"/>
              </a:ext>
            </a:extLst>
          </p:cNvPr>
          <p:cNvSpPr/>
          <p:nvPr/>
        </p:nvSpPr>
        <p:spPr>
          <a:xfrm rot="2700000">
            <a:off x="9293066" y="895109"/>
            <a:ext cx="1174111" cy="1174111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838200" dist="393700" dir="8100000" algn="tr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70BA5CD0-7DC1-4A3D-8A68-717F0B05F1EA}"/>
              </a:ext>
            </a:extLst>
          </p:cNvPr>
          <p:cNvSpPr/>
          <p:nvPr/>
        </p:nvSpPr>
        <p:spPr>
          <a:xfrm rot="2700000">
            <a:off x="2957471" y="-311072"/>
            <a:ext cx="1174111" cy="1174111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838200" dist="393700" dir="8100000" algn="tr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50A291B1-9CEF-4991-B9F4-E03A6465D0ED}"/>
              </a:ext>
            </a:extLst>
          </p:cNvPr>
          <p:cNvSpPr/>
          <p:nvPr/>
        </p:nvSpPr>
        <p:spPr>
          <a:xfrm rot="2700000">
            <a:off x="1180480" y="2297600"/>
            <a:ext cx="602354" cy="602356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838200" dist="393700" dir="8100000" algn="tr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F8AB8215-E808-432A-8684-FDFF3854D182}"/>
              </a:ext>
            </a:extLst>
          </p:cNvPr>
          <p:cNvSpPr/>
          <p:nvPr/>
        </p:nvSpPr>
        <p:spPr>
          <a:xfrm rot="2700000">
            <a:off x="2555045" y="4288438"/>
            <a:ext cx="1174111" cy="1174111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838200" dist="393700" dir="8100000" algn="tr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12FFADD1-E209-4B55-A8A7-60E92B96E354}"/>
              </a:ext>
            </a:extLst>
          </p:cNvPr>
          <p:cNvSpPr/>
          <p:nvPr/>
        </p:nvSpPr>
        <p:spPr>
          <a:xfrm rot="2700000">
            <a:off x="7068080" y="4276655"/>
            <a:ext cx="602354" cy="602356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838200" dist="393700" dir="8100000" algn="tr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7E50C757-1656-4A7F-9F73-47EC0D51C23E}"/>
              </a:ext>
            </a:extLst>
          </p:cNvPr>
          <p:cNvSpPr/>
          <p:nvPr/>
        </p:nvSpPr>
        <p:spPr>
          <a:xfrm>
            <a:off x="3429000" y="3530210"/>
            <a:ext cx="5334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Lorem ipsum dolor sit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amet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,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consectetur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adipiscing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elit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.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Aliquam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sit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amet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metus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com modo,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tempor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nisl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non,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finibus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sem.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Quisque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blandit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nibh</a:t>
            </a:r>
            <a:endParaRPr lang="en-US" sz="1200" b="1" dirty="0">
              <a:solidFill>
                <a:schemeClr val="tx1">
                  <a:lumMod val="85000"/>
                  <a:lumOff val="15000"/>
                </a:schemeClr>
              </a:solidFill>
              <a:cs typeface="Lato Light"/>
            </a:endParaRPr>
          </a:p>
        </p:txBody>
      </p:sp>
    </p:spTree>
    <p:extLst>
      <p:ext uri="{BB962C8B-B14F-4D97-AF65-F5344CB8AC3E}">
        <p14:creationId xmlns:p14="http://schemas.microsoft.com/office/powerpoint/2010/main" val="302819526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6">
            <a:extLst>
              <a:ext uri="{FF2B5EF4-FFF2-40B4-BE49-F238E27FC236}">
                <a16:creationId xmlns:a16="http://schemas.microsoft.com/office/drawing/2014/main" id="{D9A29279-A3B4-4CAB-9052-DED77B0DC3C8}"/>
              </a:ext>
            </a:extLst>
          </p:cNvPr>
          <p:cNvSpPr txBox="1"/>
          <p:nvPr/>
        </p:nvSpPr>
        <p:spPr>
          <a:xfrm>
            <a:off x="653897" y="220593"/>
            <a:ext cx="3590956" cy="3407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What is </a:t>
            </a:r>
            <a:r>
              <a:rPr lang="en-US" sz="1200" b="1" dirty="0">
                <a:solidFill>
                  <a:schemeClr val="accent4"/>
                </a:solidFill>
              </a:rPr>
              <a:t>Sprint?</a:t>
            </a:r>
          </a:p>
        </p:txBody>
      </p:sp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D37F47E3-2F25-4689-8AE4-71C2F0430A1F}"/>
              </a:ext>
            </a:extLst>
          </p:cNvPr>
          <p:cNvSpPr/>
          <p:nvPr/>
        </p:nvSpPr>
        <p:spPr>
          <a:xfrm rot="2700000">
            <a:off x="-263605" y="5791200"/>
            <a:ext cx="2133600" cy="2133600"/>
          </a:xfrm>
          <a:prstGeom prst="roundRect">
            <a:avLst/>
          </a:prstGeom>
          <a:gradFill>
            <a:gsLst>
              <a:gs pos="0">
                <a:schemeClr val="accent4"/>
              </a:gs>
              <a:gs pos="100000">
                <a:schemeClr val="accent4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6C376CC4-AA05-415F-8F2B-93C90A17ED22}"/>
              </a:ext>
            </a:extLst>
          </p:cNvPr>
          <p:cNvSpPr/>
          <p:nvPr/>
        </p:nvSpPr>
        <p:spPr>
          <a:xfrm>
            <a:off x="10298097" y="6445188"/>
            <a:ext cx="1793289" cy="328474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8C208579-D12E-4CF6-B981-BAC1F7023DD0}"/>
              </a:ext>
            </a:extLst>
          </p:cNvPr>
          <p:cNvSpPr/>
          <p:nvPr/>
        </p:nvSpPr>
        <p:spPr>
          <a:xfrm>
            <a:off x="0" y="1704513"/>
            <a:ext cx="470517" cy="2849732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Freeform: Shape 24">
            <a:extLst>
              <a:ext uri="{FF2B5EF4-FFF2-40B4-BE49-F238E27FC236}">
                <a16:creationId xmlns:a16="http://schemas.microsoft.com/office/drawing/2014/main" id="{7BB47017-1A09-4F99-97D6-E5418FB7A323}"/>
              </a:ext>
            </a:extLst>
          </p:cNvPr>
          <p:cNvSpPr/>
          <p:nvPr/>
        </p:nvSpPr>
        <p:spPr>
          <a:xfrm flipH="1">
            <a:off x="357732" y="1059216"/>
            <a:ext cx="1170295" cy="879776"/>
          </a:xfrm>
          <a:custGeom>
            <a:avLst/>
            <a:gdLst/>
            <a:ahLst/>
            <a:cxnLst/>
            <a:rect l="l" t="t" r="r" b="b"/>
            <a:pathLst>
              <a:path w="1360093" h="1022458">
                <a:moveTo>
                  <a:pt x="1142776" y="0"/>
                </a:moveTo>
                <a:cubicBezTo>
                  <a:pt x="1181964" y="0"/>
                  <a:pt x="1215215" y="2078"/>
                  <a:pt x="1242528" y="6234"/>
                </a:cubicBezTo>
                <a:cubicBezTo>
                  <a:pt x="1269841" y="10390"/>
                  <a:pt x="1292107" y="19000"/>
                  <a:pt x="1309326" y="32063"/>
                </a:cubicBezTo>
                <a:cubicBezTo>
                  <a:pt x="1326545" y="45126"/>
                  <a:pt x="1339311" y="63829"/>
                  <a:pt x="1347624" y="88173"/>
                </a:cubicBezTo>
                <a:cubicBezTo>
                  <a:pt x="1355936" y="112518"/>
                  <a:pt x="1360093" y="144878"/>
                  <a:pt x="1360093" y="185253"/>
                </a:cubicBezTo>
                <a:cubicBezTo>
                  <a:pt x="1360093" y="230379"/>
                  <a:pt x="1358015" y="271943"/>
                  <a:pt x="1353858" y="309944"/>
                </a:cubicBezTo>
                <a:cubicBezTo>
                  <a:pt x="1349702" y="347944"/>
                  <a:pt x="1342874" y="384164"/>
                  <a:pt x="1333374" y="418602"/>
                </a:cubicBezTo>
                <a:cubicBezTo>
                  <a:pt x="1323873" y="453040"/>
                  <a:pt x="1311107" y="486291"/>
                  <a:pt x="1295076" y="518354"/>
                </a:cubicBezTo>
                <a:cubicBezTo>
                  <a:pt x="1279044" y="550417"/>
                  <a:pt x="1259747" y="583074"/>
                  <a:pt x="1237184" y="616325"/>
                </a:cubicBezTo>
                <a:lnTo>
                  <a:pt x="1009179" y="956551"/>
                </a:lnTo>
                <a:cubicBezTo>
                  <a:pt x="1000867" y="968426"/>
                  <a:pt x="992257" y="978520"/>
                  <a:pt x="983351" y="986833"/>
                </a:cubicBezTo>
                <a:cubicBezTo>
                  <a:pt x="974444" y="995145"/>
                  <a:pt x="963163" y="1001974"/>
                  <a:pt x="949506" y="1007317"/>
                </a:cubicBezTo>
                <a:cubicBezTo>
                  <a:pt x="935850" y="1012661"/>
                  <a:pt x="919521" y="1016521"/>
                  <a:pt x="900521" y="1018896"/>
                </a:cubicBezTo>
                <a:cubicBezTo>
                  <a:pt x="881520" y="1021271"/>
                  <a:pt x="858364" y="1022458"/>
                  <a:pt x="831051" y="1022458"/>
                </a:cubicBezTo>
                <a:cubicBezTo>
                  <a:pt x="800175" y="1022458"/>
                  <a:pt x="775237" y="1021271"/>
                  <a:pt x="756237" y="1018896"/>
                </a:cubicBezTo>
                <a:cubicBezTo>
                  <a:pt x="737236" y="1016521"/>
                  <a:pt x="722986" y="1012067"/>
                  <a:pt x="713486" y="1005536"/>
                </a:cubicBezTo>
                <a:cubicBezTo>
                  <a:pt x="703986" y="999005"/>
                  <a:pt x="699236" y="990989"/>
                  <a:pt x="699236" y="981489"/>
                </a:cubicBezTo>
                <a:cubicBezTo>
                  <a:pt x="699236" y="971988"/>
                  <a:pt x="701611" y="960707"/>
                  <a:pt x="706361" y="947644"/>
                </a:cubicBezTo>
                <a:lnTo>
                  <a:pt x="916552" y="461353"/>
                </a:lnTo>
                <a:lnTo>
                  <a:pt x="916552" y="185253"/>
                </a:lnTo>
                <a:cubicBezTo>
                  <a:pt x="916552" y="144878"/>
                  <a:pt x="921006" y="112518"/>
                  <a:pt x="929912" y="88173"/>
                </a:cubicBezTo>
                <a:cubicBezTo>
                  <a:pt x="938818" y="63829"/>
                  <a:pt x="952475" y="45126"/>
                  <a:pt x="970882" y="32063"/>
                </a:cubicBezTo>
                <a:cubicBezTo>
                  <a:pt x="989288" y="19000"/>
                  <a:pt x="1012742" y="10390"/>
                  <a:pt x="1041243" y="6234"/>
                </a:cubicBezTo>
                <a:cubicBezTo>
                  <a:pt x="1069743" y="2078"/>
                  <a:pt x="1103588" y="0"/>
                  <a:pt x="1142776" y="0"/>
                </a:cubicBezTo>
                <a:close/>
                <a:moveTo>
                  <a:pt x="442730" y="0"/>
                </a:moveTo>
                <a:cubicBezTo>
                  <a:pt x="481918" y="0"/>
                  <a:pt x="515169" y="2078"/>
                  <a:pt x="542482" y="6234"/>
                </a:cubicBezTo>
                <a:cubicBezTo>
                  <a:pt x="569795" y="10390"/>
                  <a:pt x="592358" y="19000"/>
                  <a:pt x="610171" y="32063"/>
                </a:cubicBezTo>
                <a:cubicBezTo>
                  <a:pt x="627984" y="45126"/>
                  <a:pt x="640750" y="63829"/>
                  <a:pt x="648469" y="88173"/>
                </a:cubicBezTo>
                <a:cubicBezTo>
                  <a:pt x="656188" y="112518"/>
                  <a:pt x="660047" y="144878"/>
                  <a:pt x="660047" y="185253"/>
                </a:cubicBezTo>
                <a:cubicBezTo>
                  <a:pt x="660047" y="230379"/>
                  <a:pt x="657969" y="271943"/>
                  <a:pt x="653813" y="309944"/>
                </a:cubicBezTo>
                <a:cubicBezTo>
                  <a:pt x="649656" y="347944"/>
                  <a:pt x="642828" y="384164"/>
                  <a:pt x="633328" y="418602"/>
                </a:cubicBezTo>
                <a:cubicBezTo>
                  <a:pt x="623828" y="453040"/>
                  <a:pt x="611062" y="486291"/>
                  <a:pt x="595030" y="518354"/>
                </a:cubicBezTo>
                <a:cubicBezTo>
                  <a:pt x="578999" y="550417"/>
                  <a:pt x="559701" y="583074"/>
                  <a:pt x="537138" y="616325"/>
                </a:cubicBezTo>
                <a:lnTo>
                  <a:pt x="310915" y="956551"/>
                </a:lnTo>
                <a:cubicBezTo>
                  <a:pt x="302602" y="968426"/>
                  <a:pt x="293993" y="978520"/>
                  <a:pt x="285086" y="986833"/>
                </a:cubicBezTo>
                <a:cubicBezTo>
                  <a:pt x="276180" y="995145"/>
                  <a:pt x="264898" y="1001974"/>
                  <a:pt x="251242" y="1007317"/>
                </a:cubicBezTo>
                <a:cubicBezTo>
                  <a:pt x="237585" y="1012661"/>
                  <a:pt x="221257" y="1016521"/>
                  <a:pt x="202256" y="1018896"/>
                </a:cubicBezTo>
                <a:cubicBezTo>
                  <a:pt x="183256" y="1021271"/>
                  <a:pt x="159506" y="1022458"/>
                  <a:pt x="131005" y="1022458"/>
                </a:cubicBezTo>
                <a:cubicBezTo>
                  <a:pt x="100130" y="1022458"/>
                  <a:pt x="75192" y="1021271"/>
                  <a:pt x="56191" y="1018896"/>
                </a:cubicBezTo>
                <a:cubicBezTo>
                  <a:pt x="37191" y="1016521"/>
                  <a:pt x="23237" y="1012067"/>
                  <a:pt x="14331" y="1005536"/>
                </a:cubicBezTo>
                <a:cubicBezTo>
                  <a:pt x="5424" y="999005"/>
                  <a:pt x="674" y="990989"/>
                  <a:pt x="80" y="981489"/>
                </a:cubicBezTo>
                <a:cubicBezTo>
                  <a:pt x="-513" y="971988"/>
                  <a:pt x="2159" y="960707"/>
                  <a:pt x="8096" y="947644"/>
                </a:cubicBezTo>
                <a:lnTo>
                  <a:pt x="216507" y="461353"/>
                </a:lnTo>
                <a:lnTo>
                  <a:pt x="216507" y="185253"/>
                </a:lnTo>
                <a:cubicBezTo>
                  <a:pt x="216507" y="144878"/>
                  <a:pt x="220960" y="112518"/>
                  <a:pt x="229866" y="88173"/>
                </a:cubicBezTo>
                <a:cubicBezTo>
                  <a:pt x="238773" y="63829"/>
                  <a:pt x="252430" y="45126"/>
                  <a:pt x="270836" y="32063"/>
                </a:cubicBezTo>
                <a:cubicBezTo>
                  <a:pt x="289243" y="19000"/>
                  <a:pt x="312993" y="10390"/>
                  <a:pt x="342088" y="6234"/>
                </a:cubicBezTo>
                <a:cubicBezTo>
                  <a:pt x="371182" y="2078"/>
                  <a:pt x="404730" y="0"/>
                  <a:pt x="442730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6" name="Freeform: Shape 25">
            <a:extLst>
              <a:ext uri="{FF2B5EF4-FFF2-40B4-BE49-F238E27FC236}">
                <a16:creationId xmlns:a16="http://schemas.microsoft.com/office/drawing/2014/main" id="{24600E11-2EEF-43F9-BC92-21A6A9DDC3B1}"/>
              </a:ext>
            </a:extLst>
          </p:cNvPr>
          <p:cNvSpPr/>
          <p:nvPr/>
        </p:nvSpPr>
        <p:spPr>
          <a:xfrm>
            <a:off x="10609593" y="4909428"/>
            <a:ext cx="1170295" cy="879776"/>
          </a:xfrm>
          <a:custGeom>
            <a:avLst/>
            <a:gdLst/>
            <a:ahLst/>
            <a:cxnLst/>
            <a:rect l="l" t="t" r="r" b="b"/>
            <a:pathLst>
              <a:path w="1360093" h="1022458">
                <a:moveTo>
                  <a:pt x="1142776" y="0"/>
                </a:moveTo>
                <a:cubicBezTo>
                  <a:pt x="1181964" y="0"/>
                  <a:pt x="1215215" y="2078"/>
                  <a:pt x="1242528" y="6234"/>
                </a:cubicBezTo>
                <a:cubicBezTo>
                  <a:pt x="1269841" y="10390"/>
                  <a:pt x="1292107" y="19000"/>
                  <a:pt x="1309326" y="32063"/>
                </a:cubicBezTo>
                <a:cubicBezTo>
                  <a:pt x="1326545" y="45126"/>
                  <a:pt x="1339311" y="63829"/>
                  <a:pt x="1347624" y="88173"/>
                </a:cubicBezTo>
                <a:cubicBezTo>
                  <a:pt x="1355936" y="112518"/>
                  <a:pt x="1360093" y="144878"/>
                  <a:pt x="1360093" y="185253"/>
                </a:cubicBezTo>
                <a:cubicBezTo>
                  <a:pt x="1360093" y="230379"/>
                  <a:pt x="1358015" y="271943"/>
                  <a:pt x="1353858" y="309944"/>
                </a:cubicBezTo>
                <a:cubicBezTo>
                  <a:pt x="1349702" y="347944"/>
                  <a:pt x="1342874" y="384164"/>
                  <a:pt x="1333374" y="418602"/>
                </a:cubicBezTo>
                <a:cubicBezTo>
                  <a:pt x="1323873" y="453040"/>
                  <a:pt x="1311107" y="486291"/>
                  <a:pt x="1295076" y="518354"/>
                </a:cubicBezTo>
                <a:cubicBezTo>
                  <a:pt x="1279044" y="550417"/>
                  <a:pt x="1259747" y="583074"/>
                  <a:pt x="1237184" y="616325"/>
                </a:cubicBezTo>
                <a:lnTo>
                  <a:pt x="1009179" y="956551"/>
                </a:lnTo>
                <a:cubicBezTo>
                  <a:pt x="1000867" y="968426"/>
                  <a:pt x="992257" y="978520"/>
                  <a:pt x="983351" y="986833"/>
                </a:cubicBezTo>
                <a:cubicBezTo>
                  <a:pt x="974444" y="995145"/>
                  <a:pt x="963163" y="1001974"/>
                  <a:pt x="949506" y="1007317"/>
                </a:cubicBezTo>
                <a:cubicBezTo>
                  <a:pt x="935850" y="1012661"/>
                  <a:pt x="919521" y="1016521"/>
                  <a:pt x="900521" y="1018896"/>
                </a:cubicBezTo>
                <a:cubicBezTo>
                  <a:pt x="881520" y="1021271"/>
                  <a:pt x="858364" y="1022458"/>
                  <a:pt x="831051" y="1022458"/>
                </a:cubicBezTo>
                <a:cubicBezTo>
                  <a:pt x="800175" y="1022458"/>
                  <a:pt x="775237" y="1021271"/>
                  <a:pt x="756237" y="1018896"/>
                </a:cubicBezTo>
                <a:cubicBezTo>
                  <a:pt x="737236" y="1016521"/>
                  <a:pt x="722986" y="1012067"/>
                  <a:pt x="713486" y="1005536"/>
                </a:cubicBezTo>
                <a:cubicBezTo>
                  <a:pt x="703986" y="999005"/>
                  <a:pt x="699236" y="990989"/>
                  <a:pt x="699236" y="981489"/>
                </a:cubicBezTo>
                <a:cubicBezTo>
                  <a:pt x="699236" y="971988"/>
                  <a:pt x="701611" y="960707"/>
                  <a:pt x="706361" y="947644"/>
                </a:cubicBezTo>
                <a:lnTo>
                  <a:pt x="916552" y="461353"/>
                </a:lnTo>
                <a:lnTo>
                  <a:pt x="916552" y="185253"/>
                </a:lnTo>
                <a:cubicBezTo>
                  <a:pt x="916552" y="144878"/>
                  <a:pt x="921006" y="112518"/>
                  <a:pt x="929912" y="88173"/>
                </a:cubicBezTo>
                <a:cubicBezTo>
                  <a:pt x="938818" y="63829"/>
                  <a:pt x="952475" y="45126"/>
                  <a:pt x="970882" y="32063"/>
                </a:cubicBezTo>
                <a:cubicBezTo>
                  <a:pt x="989288" y="19000"/>
                  <a:pt x="1012742" y="10390"/>
                  <a:pt x="1041243" y="6234"/>
                </a:cubicBezTo>
                <a:cubicBezTo>
                  <a:pt x="1069743" y="2078"/>
                  <a:pt x="1103588" y="0"/>
                  <a:pt x="1142776" y="0"/>
                </a:cubicBezTo>
                <a:close/>
                <a:moveTo>
                  <a:pt x="442730" y="0"/>
                </a:moveTo>
                <a:cubicBezTo>
                  <a:pt x="481918" y="0"/>
                  <a:pt x="515169" y="2078"/>
                  <a:pt x="542482" y="6234"/>
                </a:cubicBezTo>
                <a:cubicBezTo>
                  <a:pt x="569795" y="10390"/>
                  <a:pt x="592358" y="19000"/>
                  <a:pt x="610171" y="32063"/>
                </a:cubicBezTo>
                <a:cubicBezTo>
                  <a:pt x="627984" y="45126"/>
                  <a:pt x="640750" y="63829"/>
                  <a:pt x="648469" y="88173"/>
                </a:cubicBezTo>
                <a:cubicBezTo>
                  <a:pt x="656188" y="112518"/>
                  <a:pt x="660047" y="144878"/>
                  <a:pt x="660047" y="185253"/>
                </a:cubicBezTo>
                <a:cubicBezTo>
                  <a:pt x="660047" y="230379"/>
                  <a:pt x="657969" y="271943"/>
                  <a:pt x="653813" y="309944"/>
                </a:cubicBezTo>
                <a:cubicBezTo>
                  <a:pt x="649656" y="347944"/>
                  <a:pt x="642828" y="384164"/>
                  <a:pt x="633328" y="418602"/>
                </a:cubicBezTo>
                <a:cubicBezTo>
                  <a:pt x="623828" y="453040"/>
                  <a:pt x="611062" y="486291"/>
                  <a:pt x="595030" y="518354"/>
                </a:cubicBezTo>
                <a:cubicBezTo>
                  <a:pt x="578999" y="550417"/>
                  <a:pt x="559701" y="583074"/>
                  <a:pt x="537138" y="616325"/>
                </a:cubicBezTo>
                <a:lnTo>
                  <a:pt x="310915" y="956551"/>
                </a:lnTo>
                <a:cubicBezTo>
                  <a:pt x="302602" y="968426"/>
                  <a:pt x="293993" y="978520"/>
                  <a:pt x="285086" y="986833"/>
                </a:cubicBezTo>
                <a:cubicBezTo>
                  <a:pt x="276180" y="995145"/>
                  <a:pt x="264898" y="1001974"/>
                  <a:pt x="251242" y="1007317"/>
                </a:cubicBezTo>
                <a:cubicBezTo>
                  <a:pt x="237585" y="1012661"/>
                  <a:pt x="221257" y="1016521"/>
                  <a:pt x="202256" y="1018896"/>
                </a:cubicBezTo>
                <a:cubicBezTo>
                  <a:pt x="183256" y="1021271"/>
                  <a:pt x="159506" y="1022458"/>
                  <a:pt x="131005" y="1022458"/>
                </a:cubicBezTo>
                <a:cubicBezTo>
                  <a:pt x="100130" y="1022458"/>
                  <a:pt x="75192" y="1021271"/>
                  <a:pt x="56191" y="1018896"/>
                </a:cubicBezTo>
                <a:cubicBezTo>
                  <a:pt x="37191" y="1016521"/>
                  <a:pt x="23237" y="1012067"/>
                  <a:pt x="14331" y="1005536"/>
                </a:cubicBezTo>
                <a:cubicBezTo>
                  <a:pt x="5424" y="999005"/>
                  <a:pt x="674" y="990989"/>
                  <a:pt x="80" y="981489"/>
                </a:cubicBezTo>
                <a:cubicBezTo>
                  <a:pt x="-513" y="971988"/>
                  <a:pt x="2159" y="960707"/>
                  <a:pt x="8096" y="947644"/>
                </a:cubicBezTo>
                <a:lnTo>
                  <a:pt x="216507" y="461353"/>
                </a:lnTo>
                <a:lnTo>
                  <a:pt x="216507" y="185253"/>
                </a:lnTo>
                <a:cubicBezTo>
                  <a:pt x="216507" y="144878"/>
                  <a:pt x="220960" y="112518"/>
                  <a:pt x="229866" y="88173"/>
                </a:cubicBezTo>
                <a:cubicBezTo>
                  <a:pt x="238773" y="63829"/>
                  <a:pt x="252430" y="45126"/>
                  <a:pt x="270836" y="32063"/>
                </a:cubicBezTo>
                <a:cubicBezTo>
                  <a:pt x="289243" y="19000"/>
                  <a:pt x="312993" y="10390"/>
                  <a:pt x="342088" y="6234"/>
                </a:cubicBezTo>
                <a:cubicBezTo>
                  <a:pt x="371182" y="2078"/>
                  <a:pt x="404730" y="0"/>
                  <a:pt x="442730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6657103-1DE7-5A4B-69F2-7CEC5E92A14E}"/>
              </a:ext>
            </a:extLst>
          </p:cNvPr>
          <p:cNvSpPr txBox="1"/>
          <p:nvPr/>
        </p:nvSpPr>
        <p:spPr>
          <a:xfrm>
            <a:off x="1465678" y="2652325"/>
            <a:ext cx="913594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bg1">
                    <a:lumMod val="65000"/>
                  </a:schemeClr>
                </a:solidFill>
                <a:sym typeface="Roboto Regular"/>
              </a:rPr>
              <a:t>A </a:t>
            </a:r>
            <a:r>
              <a:rPr lang="en-US" sz="2800" dirty="0">
                <a:solidFill>
                  <a:schemeClr val="accent3"/>
                </a:solidFill>
                <a:sym typeface="Roboto Regular"/>
              </a:rPr>
              <a:t>sprint</a:t>
            </a:r>
            <a:r>
              <a:rPr lang="en-US" sz="2800" dirty="0">
                <a:solidFill>
                  <a:schemeClr val="bg1">
                    <a:lumMod val="65000"/>
                  </a:schemeClr>
                </a:solidFill>
                <a:sym typeface="Roboto Regular"/>
              </a:rPr>
              <a:t> is short amount of time, a team has to complete predefined amount of work.</a:t>
            </a:r>
          </a:p>
        </p:txBody>
      </p:sp>
      <p:pic>
        <p:nvPicPr>
          <p:cNvPr id="5" name="Picture 4" descr="Icon&#10;&#10;Description automatically generated">
            <a:extLst>
              <a:ext uri="{FF2B5EF4-FFF2-40B4-BE49-F238E27FC236}">
                <a16:creationId xmlns:a16="http://schemas.microsoft.com/office/drawing/2014/main" id="{FF232A39-38AC-C1EF-709F-0AB08E18B09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0388" y="4042901"/>
            <a:ext cx="2566524" cy="25665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92297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6024106C-6124-4A61-BFDB-4A79ED0A81D6}"/>
              </a:ext>
            </a:extLst>
          </p:cNvPr>
          <p:cNvSpPr/>
          <p:nvPr/>
        </p:nvSpPr>
        <p:spPr>
          <a:xfrm>
            <a:off x="1105315" y="4567575"/>
            <a:ext cx="2495343" cy="8436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AF57EBA1-C52C-4F62-9AFE-1795E067106D}"/>
              </a:ext>
            </a:extLst>
          </p:cNvPr>
          <p:cNvSpPr/>
          <p:nvPr/>
        </p:nvSpPr>
        <p:spPr>
          <a:xfrm>
            <a:off x="3600658" y="3723909"/>
            <a:ext cx="2495343" cy="84366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FE4265CC-3B6C-4992-8D3D-29DC04B7BEC1}"/>
              </a:ext>
            </a:extLst>
          </p:cNvPr>
          <p:cNvSpPr/>
          <p:nvPr/>
        </p:nvSpPr>
        <p:spPr>
          <a:xfrm>
            <a:off x="8582709" y="2012832"/>
            <a:ext cx="2495343" cy="843666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430BEAA8-067C-49DC-AC11-89E444CEDDA3}"/>
              </a:ext>
            </a:extLst>
          </p:cNvPr>
          <p:cNvSpPr/>
          <p:nvPr/>
        </p:nvSpPr>
        <p:spPr>
          <a:xfrm>
            <a:off x="6096000" y="2856498"/>
            <a:ext cx="2495343" cy="843666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3FBE3AF2-35E9-4CDB-BC4B-4200BFF956F8}"/>
              </a:ext>
            </a:extLst>
          </p:cNvPr>
          <p:cNvSpPr txBox="1"/>
          <p:nvPr/>
        </p:nvSpPr>
        <p:spPr>
          <a:xfrm>
            <a:off x="574625" y="4758574"/>
            <a:ext cx="35567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</a:rPr>
              <a:t>Requirements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DFE922E3-82BF-4904-8C6C-49751CE4877B}"/>
              </a:ext>
            </a:extLst>
          </p:cNvPr>
          <p:cNvSpPr txBox="1"/>
          <p:nvPr/>
        </p:nvSpPr>
        <p:spPr>
          <a:xfrm>
            <a:off x="3069968" y="3909549"/>
            <a:ext cx="35567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</a:rPr>
              <a:t>Implementation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186A68CF-389E-4E77-8EBE-7D6C291EF3E3}"/>
              </a:ext>
            </a:extLst>
          </p:cNvPr>
          <p:cNvSpPr txBox="1"/>
          <p:nvPr/>
        </p:nvSpPr>
        <p:spPr>
          <a:xfrm>
            <a:off x="5565310" y="3042138"/>
            <a:ext cx="35567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</a:rPr>
              <a:t>Testing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D914A283-AAB8-428B-A99C-2154A13C0E3B}"/>
              </a:ext>
            </a:extLst>
          </p:cNvPr>
          <p:cNvSpPr txBox="1"/>
          <p:nvPr/>
        </p:nvSpPr>
        <p:spPr>
          <a:xfrm>
            <a:off x="8052019" y="2197931"/>
            <a:ext cx="35567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</a:rPr>
              <a:t>Deployment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1F77F9E0-9589-4AC6-8AF9-21649124552A}"/>
              </a:ext>
            </a:extLst>
          </p:cNvPr>
          <p:cNvSpPr txBox="1"/>
          <p:nvPr/>
        </p:nvSpPr>
        <p:spPr>
          <a:xfrm>
            <a:off x="3714901" y="418017"/>
            <a:ext cx="476220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latin typeface="Brush Script MT" panose="03060802040406070304" pitchFamily="66" charset="0"/>
              </a:rPr>
              <a:t>Waterfall Methodology</a:t>
            </a:r>
          </a:p>
        </p:txBody>
      </p:sp>
      <p:sp>
        <p:nvSpPr>
          <p:cNvPr id="11" name="Arrow: Bent 10">
            <a:extLst>
              <a:ext uri="{FF2B5EF4-FFF2-40B4-BE49-F238E27FC236}">
                <a16:creationId xmlns:a16="http://schemas.microsoft.com/office/drawing/2014/main" id="{53A7D372-8E95-C762-FC48-365A30B493FF}"/>
              </a:ext>
            </a:extLst>
          </p:cNvPr>
          <p:cNvSpPr/>
          <p:nvPr/>
        </p:nvSpPr>
        <p:spPr>
          <a:xfrm rot="16200000" flipH="1">
            <a:off x="2977320" y="3899664"/>
            <a:ext cx="382621" cy="864055"/>
          </a:xfrm>
          <a:prstGeom prst="bentArrow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2" name="Arrow: Bent 11">
            <a:extLst>
              <a:ext uri="{FF2B5EF4-FFF2-40B4-BE49-F238E27FC236}">
                <a16:creationId xmlns:a16="http://schemas.microsoft.com/office/drawing/2014/main" id="{332D159A-4CAF-E5EA-21C9-CD888E1979E9}"/>
              </a:ext>
            </a:extLst>
          </p:cNvPr>
          <p:cNvSpPr/>
          <p:nvPr/>
        </p:nvSpPr>
        <p:spPr>
          <a:xfrm rot="16200000" flipH="1">
            <a:off x="3444392" y="1915961"/>
            <a:ext cx="1263656" cy="4039565"/>
          </a:xfrm>
          <a:prstGeom prst="bentArrow">
            <a:avLst>
              <a:gd name="adj1" fmla="val 25000"/>
              <a:gd name="adj2" fmla="val 25000"/>
              <a:gd name="adj3" fmla="val 15385"/>
              <a:gd name="adj4" fmla="val 43750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3" name="Arrow: Bent 12">
            <a:extLst>
              <a:ext uri="{FF2B5EF4-FFF2-40B4-BE49-F238E27FC236}">
                <a16:creationId xmlns:a16="http://schemas.microsoft.com/office/drawing/2014/main" id="{667E1069-FB5C-3953-7793-25402CBBA2E1}"/>
              </a:ext>
            </a:extLst>
          </p:cNvPr>
          <p:cNvSpPr/>
          <p:nvPr/>
        </p:nvSpPr>
        <p:spPr>
          <a:xfrm rot="16200000" flipH="1">
            <a:off x="3680957" y="-378750"/>
            <a:ext cx="2369640" cy="7433864"/>
          </a:xfrm>
          <a:prstGeom prst="bentArrow">
            <a:avLst>
              <a:gd name="adj1" fmla="val 25000"/>
              <a:gd name="adj2" fmla="val 17537"/>
              <a:gd name="adj3" fmla="val 17933"/>
              <a:gd name="adj4" fmla="val 49575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0538AE4C-D096-6B24-DFA1-B900BD3235A8}"/>
              </a:ext>
            </a:extLst>
          </p:cNvPr>
          <p:cNvSpPr/>
          <p:nvPr/>
        </p:nvSpPr>
        <p:spPr>
          <a:xfrm rot="2700000">
            <a:off x="-263605" y="5791200"/>
            <a:ext cx="2133600" cy="2133600"/>
          </a:xfrm>
          <a:prstGeom prst="roundRect">
            <a:avLst/>
          </a:prstGeom>
          <a:gradFill>
            <a:gsLst>
              <a:gs pos="0">
                <a:schemeClr val="accent4"/>
              </a:gs>
              <a:gs pos="100000">
                <a:schemeClr val="accent4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46F2F638-33B4-D278-45C9-EDB85946DCFF}"/>
              </a:ext>
            </a:extLst>
          </p:cNvPr>
          <p:cNvSpPr/>
          <p:nvPr/>
        </p:nvSpPr>
        <p:spPr>
          <a:xfrm>
            <a:off x="10298097" y="6445188"/>
            <a:ext cx="1793289" cy="328474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BD91868F-08F4-70C1-76D9-2BFCF1857C42}"/>
              </a:ext>
            </a:extLst>
          </p:cNvPr>
          <p:cNvSpPr/>
          <p:nvPr/>
        </p:nvSpPr>
        <p:spPr>
          <a:xfrm>
            <a:off x="0" y="1704513"/>
            <a:ext cx="470517" cy="2849732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Arrow: Bent-Up 2">
            <a:extLst>
              <a:ext uri="{FF2B5EF4-FFF2-40B4-BE49-F238E27FC236}">
                <a16:creationId xmlns:a16="http://schemas.microsoft.com/office/drawing/2014/main" id="{F4EEF60E-36F3-8D59-05C1-CFABF51708A2}"/>
              </a:ext>
            </a:extLst>
          </p:cNvPr>
          <p:cNvSpPr/>
          <p:nvPr/>
        </p:nvSpPr>
        <p:spPr>
          <a:xfrm>
            <a:off x="3600658" y="4580599"/>
            <a:ext cx="1385410" cy="431348"/>
          </a:xfrm>
          <a:prstGeom prst="bentUpArrow">
            <a:avLst/>
          </a:prstGeom>
          <a:solidFill>
            <a:srgbClr val="C426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Arrow: Bent-Up 17">
            <a:extLst>
              <a:ext uri="{FF2B5EF4-FFF2-40B4-BE49-F238E27FC236}">
                <a16:creationId xmlns:a16="http://schemas.microsoft.com/office/drawing/2014/main" id="{F76E8EEB-115F-8DC0-4B1F-7B7CFA97B7C7}"/>
              </a:ext>
            </a:extLst>
          </p:cNvPr>
          <p:cNvSpPr/>
          <p:nvPr/>
        </p:nvSpPr>
        <p:spPr>
          <a:xfrm>
            <a:off x="6096000" y="3689443"/>
            <a:ext cx="1385410" cy="431348"/>
          </a:xfrm>
          <a:prstGeom prst="bentUpArrow">
            <a:avLst/>
          </a:prstGeom>
          <a:solidFill>
            <a:srgbClr val="C426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Arrow: Bent-Up 18">
            <a:extLst>
              <a:ext uri="{FF2B5EF4-FFF2-40B4-BE49-F238E27FC236}">
                <a16:creationId xmlns:a16="http://schemas.microsoft.com/office/drawing/2014/main" id="{DE921BAA-0B5B-E159-3413-994D4A305B36}"/>
              </a:ext>
            </a:extLst>
          </p:cNvPr>
          <p:cNvSpPr/>
          <p:nvPr/>
        </p:nvSpPr>
        <p:spPr>
          <a:xfrm>
            <a:off x="8591343" y="2844695"/>
            <a:ext cx="1385410" cy="431348"/>
          </a:xfrm>
          <a:prstGeom prst="bentUpArrow">
            <a:avLst/>
          </a:prstGeom>
          <a:solidFill>
            <a:srgbClr val="C426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22053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7" grpId="0" animBg="1"/>
      <p:bldP spid="33" grpId="0" animBg="1"/>
      <p:bldP spid="34" grpId="0" animBg="1"/>
      <p:bldP spid="35" grpId="0"/>
      <p:bldP spid="36" grpId="0"/>
      <p:bldP spid="37" grpId="0"/>
      <p:bldP spid="38" grpId="0"/>
      <p:bldP spid="11" grpId="0" animBg="1"/>
      <p:bldP spid="12" grpId="0" animBg="1"/>
      <p:bldP spid="13" grpId="0" animBg="1"/>
      <p:bldP spid="3" grpId="0" animBg="1"/>
      <p:bldP spid="18" grpId="0" animBg="1"/>
      <p:bldP spid="19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Custom 3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82B0"/>
      </a:accent1>
      <a:accent2>
        <a:srgbClr val="0094C8"/>
      </a:accent2>
      <a:accent3>
        <a:srgbClr val="00A4DE"/>
      </a:accent3>
      <a:accent4>
        <a:srgbClr val="00B0F0"/>
      </a:accent4>
      <a:accent5>
        <a:srgbClr val="0094C8"/>
      </a:accent5>
      <a:accent6>
        <a:srgbClr val="0082B0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10318</TotalTime>
  <Words>3861</Words>
  <Application>Microsoft Office PowerPoint</Application>
  <PresentationFormat>Widescreen</PresentationFormat>
  <Paragraphs>957</Paragraphs>
  <Slides>79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79</vt:i4>
      </vt:variant>
    </vt:vector>
  </HeadingPairs>
  <TitlesOfParts>
    <vt:vector size="90" baseType="lpstr">
      <vt:lpstr>Agency FB</vt:lpstr>
      <vt:lpstr>Arial</vt:lpstr>
      <vt:lpstr>Baskerville Old Face</vt:lpstr>
      <vt:lpstr>Brush Script MT</vt:lpstr>
      <vt:lpstr>Calibri</vt:lpstr>
      <vt:lpstr>Calibri Light</vt:lpstr>
      <vt:lpstr>Freestyle Script</vt:lpstr>
      <vt:lpstr>Gill Sans</vt:lpstr>
      <vt:lpstr>Questrial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Riyan</dc:creator>
  <cp:lastModifiedBy>Bhrugen Patel</cp:lastModifiedBy>
  <cp:revision>68</cp:revision>
  <dcterms:created xsi:type="dcterms:W3CDTF">2018-08-31T04:02:31Z</dcterms:created>
  <dcterms:modified xsi:type="dcterms:W3CDTF">2022-07-19T17:49:08Z</dcterms:modified>
</cp:coreProperties>
</file>