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935" r:id="rId2"/>
    <p:sldId id="931" r:id="rId3"/>
    <p:sldId id="934" r:id="rId4"/>
    <p:sldId id="784" r:id="rId5"/>
    <p:sldId id="939" r:id="rId6"/>
    <p:sldId id="940" r:id="rId7"/>
    <p:sldId id="941" r:id="rId8"/>
    <p:sldId id="936" r:id="rId9"/>
    <p:sldId id="938" r:id="rId10"/>
    <p:sldId id="943" r:id="rId11"/>
    <p:sldId id="746" r:id="rId12"/>
    <p:sldId id="932" r:id="rId13"/>
    <p:sldId id="928" r:id="rId14"/>
    <p:sldId id="925" r:id="rId15"/>
    <p:sldId id="929" r:id="rId16"/>
    <p:sldId id="924" r:id="rId17"/>
    <p:sldId id="873" r:id="rId18"/>
    <p:sldId id="916" r:id="rId19"/>
    <p:sldId id="926" r:id="rId20"/>
    <p:sldId id="917" r:id="rId21"/>
    <p:sldId id="918" r:id="rId22"/>
    <p:sldId id="919" r:id="rId23"/>
    <p:sldId id="920" r:id="rId24"/>
    <p:sldId id="921" r:id="rId25"/>
    <p:sldId id="922" r:id="rId26"/>
    <p:sldId id="923" r:id="rId27"/>
    <p:sldId id="930" r:id="rId28"/>
    <p:sldId id="91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B1B8FD-4973-7811-A454-961960CBE068}" name="Bhrugen Patel" initials="BP" userId="f021a6139b3c29b3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42680"/>
    <a:srgbClr val="7F7F7F"/>
    <a:srgbClr val="D04E1A"/>
    <a:srgbClr val="DD821D"/>
    <a:srgbClr val="3898B2"/>
    <a:srgbClr val="FC6F5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461F9F-1E63-455F-9186-96DF3EC9CE15}" v="359" dt="2022-08-05T17:56:25.6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2" autoAdjust="0"/>
    <p:restoredTop sz="94660"/>
  </p:normalViewPr>
  <p:slideViewPr>
    <p:cSldViewPr snapToGrid="0">
      <p:cViewPr varScale="1">
        <p:scale>
          <a:sx n="93" d="100"/>
          <a:sy n="93" d="100"/>
        </p:scale>
        <p:origin x="302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hrugen Patel" userId="f021a6139b3c29b3" providerId="LiveId" clId="{F8461F9F-1E63-455F-9186-96DF3EC9CE15}"/>
    <pc:docChg chg="undo custSel addSld delSld modSld sldOrd">
      <pc:chgData name="Bhrugen Patel" userId="f021a6139b3c29b3" providerId="LiveId" clId="{F8461F9F-1E63-455F-9186-96DF3EC9CE15}" dt="2022-08-08T02:12:16.573" v="748" actId="47"/>
      <pc:docMkLst>
        <pc:docMk/>
      </pc:docMkLst>
      <pc:sldChg chg="addSp delSp modSp mod addAnim delAnim modAnim">
        <pc:chgData name="Bhrugen Patel" userId="f021a6139b3c29b3" providerId="LiveId" clId="{F8461F9F-1E63-455F-9186-96DF3EC9CE15}" dt="2022-08-05T16:46:16.669" v="716" actId="1076"/>
        <pc:sldMkLst>
          <pc:docMk/>
          <pc:sldMk cId="2423903728" sldId="784"/>
        </pc:sldMkLst>
        <pc:spChg chg="del">
          <ac:chgData name="Bhrugen Patel" userId="f021a6139b3c29b3" providerId="LiveId" clId="{F8461F9F-1E63-455F-9186-96DF3EC9CE15}" dt="2022-08-05T16:46:10.823" v="714" actId="478"/>
          <ac:spMkLst>
            <pc:docMk/>
            <pc:sldMk cId="2423903728" sldId="784"/>
            <ac:spMk id="27" creationId="{A659D4D9-5BD0-44ED-A759-1A1D3A28B1D7}"/>
          </ac:spMkLst>
        </pc:spChg>
        <pc:spChg chg="del">
          <ac:chgData name="Bhrugen Patel" userId="f021a6139b3c29b3" providerId="LiveId" clId="{F8461F9F-1E63-455F-9186-96DF3EC9CE15}" dt="2022-08-05T16:46:11.545" v="715" actId="478"/>
          <ac:spMkLst>
            <pc:docMk/>
            <pc:sldMk cId="2423903728" sldId="784"/>
            <ac:spMk id="28" creationId="{758D9AF8-F47F-48AE-ADB2-81C034D96E58}"/>
          </ac:spMkLst>
        </pc:spChg>
        <pc:spChg chg="add del mod">
          <ac:chgData name="Bhrugen Patel" userId="f021a6139b3c29b3" providerId="LiveId" clId="{F8461F9F-1E63-455F-9186-96DF3EC9CE15}" dt="2022-08-05T16:46:16.669" v="716" actId="1076"/>
          <ac:spMkLst>
            <pc:docMk/>
            <pc:sldMk cId="2423903728" sldId="784"/>
            <ac:spMk id="29" creationId="{B52CBC13-10D9-4977-91E9-189BC1B5270B}"/>
          </ac:spMkLst>
        </pc:spChg>
        <pc:spChg chg="mod">
          <ac:chgData name="Bhrugen Patel" userId="f021a6139b3c29b3" providerId="LiveId" clId="{F8461F9F-1E63-455F-9186-96DF3EC9CE15}" dt="2022-08-05T16:46:16.669" v="716" actId="1076"/>
          <ac:spMkLst>
            <pc:docMk/>
            <pc:sldMk cId="2423903728" sldId="784"/>
            <ac:spMk id="30" creationId="{D4ACC10B-3478-467B-9B0A-39A7F1700E57}"/>
          </ac:spMkLst>
        </pc:spChg>
      </pc:sldChg>
      <pc:sldChg chg="modSp del mod">
        <pc:chgData name="Bhrugen Patel" userId="f021a6139b3c29b3" providerId="LiveId" clId="{F8461F9F-1E63-455F-9186-96DF3EC9CE15}" dt="2022-08-08T02:12:05.130" v="744" actId="47"/>
        <pc:sldMkLst>
          <pc:docMk/>
          <pc:sldMk cId="2714095292" sldId="889"/>
        </pc:sldMkLst>
        <pc:spChg chg="mod">
          <ac:chgData name="Bhrugen Patel" userId="f021a6139b3c29b3" providerId="LiveId" clId="{F8461F9F-1E63-455F-9186-96DF3EC9CE15}" dt="2022-08-08T02:11:59.532" v="743" actId="20577"/>
          <ac:spMkLst>
            <pc:docMk/>
            <pc:sldMk cId="2714095292" sldId="889"/>
            <ac:spMk id="10" creationId="{3B3B0B23-7A84-4B43-B818-848AB4ECCDAE}"/>
          </ac:spMkLst>
        </pc:spChg>
      </pc:sldChg>
      <pc:sldChg chg="del">
        <pc:chgData name="Bhrugen Patel" userId="f021a6139b3c29b3" providerId="LiveId" clId="{F8461F9F-1E63-455F-9186-96DF3EC9CE15}" dt="2022-08-08T02:12:16.573" v="748" actId="47"/>
        <pc:sldMkLst>
          <pc:docMk/>
          <pc:sldMk cId="714955275" sldId="933"/>
        </pc:sldMkLst>
      </pc:sldChg>
      <pc:sldChg chg="modSp mod ord">
        <pc:chgData name="Bhrugen Patel" userId="f021a6139b3c29b3" providerId="LiveId" clId="{F8461F9F-1E63-455F-9186-96DF3EC9CE15}" dt="2022-08-08T02:12:06.749" v="746"/>
        <pc:sldMkLst>
          <pc:docMk/>
          <pc:sldMk cId="4215445651" sldId="935"/>
        </pc:sldMkLst>
        <pc:spChg chg="mod">
          <ac:chgData name="Bhrugen Patel" userId="f021a6139b3c29b3" providerId="LiveId" clId="{F8461F9F-1E63-455F-9186-96DF3EC9CE15}" dt="2022-08-05T16:46:39.012" v="731" actId="207"/>
          <ac:spMkLst>
            <pc:docMk/>
            <pc:sldMk cId="4215445651" sldId="935"/>
            <ac:spMk id="10" creationId="{3B3B0B23-7A84-4B43-B818-848AB4ECCDAE}"/>
          </ac:spMkLst>
        </pc:spChg>
      </pc:sldChg>
      <pc:sldChg chg="addSp delSp modSp del mod delAnim modAnim">
        <pc:chgData name="Bhrugen Patel" userId="f021a6139b3c29b3" providerId="LiveId" clId="{F8461F9F-1E63-455F-9186-96DF3EC9CE15}" dt="2022-08-05T16:38:07.671" v="659" actId="47"/>
        <pc:sldMkLst>
          <pc:docMk/>
          <pc:sldMk cId="1736581199" sldId="937"/>
        </pc:sldMkLst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19" creationId="{2818204D-25F1-F63B-7CFA-8776371FE31F}"/>
          </ac:spMkLst>
        </pc:spChg>
        <pc:spChg chg="mod ord">
          <ac:chgData name="Bhrugen Patel" userId="f021a6139b3c29b3" providerId="LiveId" clId="{F8461F9F-1E63-455F-9186-96DF3EC9CE15}" dt="2022-08-05T15:36:41.254" v="132" actId="1076"/>
          <ac:spMkLst>
            <pc:docMk/>
            <pc:sldMk cId="1736581199" sldId="937"/>
            <ac:spMk id="21" creationId="{43F15E70-937A-4F5C-AC82-51A03B1D141D}"/>
          </ac:spMkLst>
        </pc:spChg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22" creationId="{FAFD5CF6-01BD-AF59-65AD-94C4EDF25401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23" creationId="{B56145F1-EFAB-E842-1FFF-07659DC69D35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24" creationId="{BA1D3742-F358-4A0B-839F-C5CA3E9F79A5}"/>
          </ac:spMkLst>
        </pc:spChg>
        <pc:spChg chg="mod">
          <ac:chgData name="Bhrugen Patel" userId="f021a6139b3c29b3" providerId="LiveId" clId="{F8461F9F-1E63-455F-9186-96DF3EC9CE15}" dt="2022-08-05T15:31:38.714" v="17" actId="20577"/>
          <ac:spMkLst>
            <pc:docMk/>
            <pc:sldMk cId="1736581199" sldId="937"/>
            <ac:spMk id="25" creationId="{BBC3BD68-EDD7-42A6-9B7B-D54F6B44AB40}"/>
          </ac:spMkLst>
        </pc:spChg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27" creationId="{A659D4D9-5BD0-44ED-A759-1A1D3A28B1D7}"/>
          </ac:spMkLst>
        </pc:spChg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28" creationId="{758D9AF8-F47F-48AE-ADB2-81C034D96E58}"/>
          </ac:spMkLst>
        </pc:spChg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29" creationId="{B52CBC13-10D9-4977-91E9-189BC1B5270B}"/>
          </ac:spMkLst>
        </pc:spChg>
        <pc:spChg chg="mod">
          <ac:chgData name="Bhrugen Patel" userId="f021a6139b3c29b3" providerId="LiveId" clId="{F8461F9F-1E63-455F-9186-96DF3EC9CE15}" dt="2022-08-05T16:33:55.380" v="472" actId="1035"/>
          <ac:spMkLst>
            <pc:docMk/>
            <pc:sldMk cId="1736581199" sldId="937"/>
            <ac:spMk id="30" creationId="{D4ACC10B-3478-467B-9B0A-39A7F1700E57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31" creationId="{3116372B-AD56-DB3B-9D31-98AA5666DE53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32" creationId="{F1AE9BD8-CD76-BC7C-6871-573FD8FEB46F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33" creationId="{79F2F175-FD59-CAD4-D533-0B0168E8FD50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34" creationId="{E43EB494-AC2C-0A36-50CE-78486CCE8788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35" creationId="{78BEA886-26D5-A427-2DA0-AFAD8B9E85A6}"/>
          </ac:spMkLst>
        </pc:spChg>
        <pc:spChg chg="del">
          <ac:chgData name="Bhrugen Patel" userId="f021a6139b3c29b3" providerId="LiveId" clId="{F8461F9F-1E63-455F-9186-96DF3EC9CE15}" dt="2022-08-05T15:32:25.543" v="89" actId="478"/>
          <ac:spMkLst>
            <pc:docMk/>
            <pc:sldMk cId="1736581199" sldId="937"/>
            <ac:spMk id="39" creationId="{C2CEB96F-D247-736A-FE3B-77389849A295}"/>
          </ac:spMkLst>
        </pc:spChg>
        <pc:spChg chg="mod">
          <ac:chgData name="Bhrugen Patel" userId="f021a6139b3c29b3" providerId="LiveId" clId="{F8461F9F-1E63-455F-9186-96DF3EC9CE15}" dt="2022-08-05T16:34:05.755" v="487" actId="1035"/>
          <ac:spMkLst>
            <pc:docMk/>
            <pc:sldMk cId="1736581199" sldId="937"/>
            <ac:spMk id="40" creationId="{55464365-272A-E9BE-A595-1879B3551689}"/>
          </ac:spMkLst>
        </pc:spChg>
        <pc:spChg chg="add del mod">
          <ac:chgData name="Bhrugen Patel" userId="f021a6139b3c29b3" providerId="LiveId" clId="{F8461F9F-1E63-455F-9186-96DF3EC9CE15}" dt="2022-08-05T15:33:28.523" v="91"/>
          <ac:spMkLst>
            <pc:docMk/>
            <pc:sldMk cId="1736581199" sldId="937"/>
            <ac:spMk id="41" creationId="{7E196499-B743-2CB8-AD5C-4729D5120155}"/>
          </ac:spMkLst>
        </pc:spChg>
        <pc:spChg chg="add del mod">
          <ac:chgData name="Bhrugen Patel" userId="f021a6139b3c29b3" providerId="LiveId" clId="{F8461F9F-1E63-455F-9186-96DF3EC9CE15}" dt="2022-08-05T15:33:28.523" v="91"/>
          <ac:spMkLst>
            <pc:docMk/>
            <pc:sldMk cId="1736581199" sldId="937"/>
            <ac:spMk id="42" creationId="{19415548-6F8A-7D9E-912B-396F1CC1ED01}"/>
          </ac:spMkLst>
        </pc:spChg>
        <pc:spChg chg="mod">
          <ac:chgData name="Bhrugen Patel" userId="f021a6139b3c29b3" providerId="LiveId" clId="{F8461F9F-1E63-455F-9186-96DF3EC9CE15}" dt="2022-08-05T16:34:26.315" v="548" actId="1076"/>
          <ac:spMkLst>
            <pc:docMk/>
            <pc:sldMk cId="1736581199" sldId="937"/>
            <ac:spMk id="43" creationId="{CE629E90-B442-B536-9B0A-506458D7F303}"/>
          </ac:spMkLst>
        </pc:spChg>
        <pc:spChg chg="del">
          <ac:chgData name="Bhrugen Patel" userId="f021a6139b3c29b3" providerId="LiveId" clId="{F8461F9F-1E63-455F-9186-96DF3EC9CE15}" dt="2022-08-05T15:36:01.459" v="115" actId="478"/>
          <ac:spMkLst>
            <pc:docMk/>
            <pc:sldMk cId="1736581199" sldId="937"/>
            <ac:spMk id="44" creationId="{08BBEAF1-EE15-4107-00D9-14E5E70857B5}"/>
          </ac:spMkLst>
        </pc:spChg>
        <pc:spChg chg="add mod">
          <ac:chgData name="Bhrugen Patel" userId="f021a6139b3c29b3" providerId="LiveId" clId="{F8461F9F-1E63-455F-9186-96DF3EC9CE15}" dt="2022-08-05T16:34:28.569" v="551" actId="1036"/>
          <ac:spMkLst>
            <pc:docMk/>
            <pc:sldMk cId="1736581199" sldId="937"/>
            <ac:spMk id="46" creationId="{A0D2FF77-1BE6-E924-28F8-5BC57A76AF71}"/>
          </ac:spMkLst>
        </pc:spChg>
        <pc:spChg chg="add mod">
          <ac:chgData name="Bhrugen Patel" userId="f021a6139b3c29b3" providerId="LiveId" clId="{F8461F9F-1E63-455F-9186-96DF3EC9CE15}" dt="2022-08-05T16:34:17.141" v="517" actId="1035"/>
          <ac:spMkLst>
            <pc:docMk/>
            <pc:sldMk cId="1736581199" sldId="937"/>
            <ac:spMk id="47" creationId="{E66C1B13-FDB5-668E-0496-D641FF3B46FD}"/>
          </ac:spMkLst>
        </pc:spChg>
      </pc:sldChg>
      <pc:sldChg chg="addSp delSp modSp mod">
        <pc:chgData name="Bhrugen Patel" userId="f021a6139b3c29b3" providerId="LiveId" clId="{F8461F9F-1E63-455F-9186-96DF3EC9CE15}" dt="2022-08-05T15:40:06.309" v="149" actId="1076"/>
        <pc:sldMkLst>
          <pc:docMk/>
          <pc:sldMk cId="2720095387" sldId="938"/>
        </pc:sldMkLst>
        <pc:spChg chg="del">
          <ac:chgData name="Bhrugen Patel" userId="f021a6139b3c29b3" providerId="LiveId" clId="{F8461F9F-1E63-455F-9186-96DF3EC9CE15}" dt="2022-08-05T15:37:47.937" v="144"/>
          <ac:spMkLst>
            <pc:docMk/>
            <pc:sldMk cId="2720095387" sldId="938"/>
            <ac:spMk id="3" creationId="{FE8243CF-3DFC-4489-9B92-F38C106827D7}"/>
          </ac:spMkLst>
        </pc:spChg>
        <pc:spChg chg="del">
          <ac:chgData name="Bhrugen Patel" userId="f021a6139b3c29b3" providerId="LiveId" clId="{F8461F9F-1E63-455F-9186-96DF3EC9CE15}" dt="2022-08-05T15:39:59.610" v="148" actId="478"/>
          <ac:spMkLst>
            <pc:docMk/>
            <pc:sldMk cId="2720095387" sldId="938"/>
            <ac:spMk id="5" creationId="{B6D9F071-5F96-3BA5-2530-B77A8203D4C7}"/>
          </ac:spMkLst>
        </pc:spChg>
        <pc:spChg chg="mod">
          <ac:chgData name="Bhrugen Patel" userId="f021a6139b3c29b3" providerId="LiveId" clId="{F8461F9F-1E63-455F-9186-96DF3EC9CE15}" dt="2022-08-05T15:36:53.815" v="135" actId="1035"/>
          <ac:spMkLst>
            <pc:docMk/>
            <pc:sldMk cId="2720095387" sldId="938"/>
            <ac:spMk id="19" creationId="{2343380E-D5A4-CF3F-EF1B-97145A4DE87B}"/>
          </ac:spMkLst>
        </pc:spChg>
        <pc:spChg chg="del">
          <ac:chgData name="Bhrugen Patel" userId="f021a6139b3c29b3" providerId="LiveId" clId="{F8461F9F-1E63-455F-9186-96DF3EC9CE15}" dt="2022-08-05T15:36:57.033" v="136" actId="478"/>
          <ac:spMkLst>
            <pc:docMk/>
            <pc:sldMk cId="2720095387" sldId="938"/>
            <ac:spMk id="21" creationId="{43F15E70-937A-4F5C-AC82-51A03B1D141D}"/>
          </ac:spMkLst>
        </pc:spChg>
        <pc:spChg chg="mod">
          <ac:chgData name="Bhrugen Patel" userId="f021a6139b3c29b3" providerId="LiveId" clId="{F8461F9F-1E63-455F-9186-96DF3EC9CE15}" dt="2022-08-05T15:36:53.815" v="135" actId="1035"/>
          <ac:spMkLst>
            <pc:docMk/>
            <pc:sldMk cId="2720095387" sldId="938"/>
            <ac:spMk id="22" creationId="{E5F42535-2582-B58D-068F-7EE21A559914}"/>
          </ac:spMkLst>
        </pc:spChg>
        <pc:picChg chg="add mod">
          <ac:chgData name="Bhrugen Patel" userId="f021a6139b3c29b3" providerId="LiveId" clId="{F8461F9F-1E63-455F-9186-96DF3EC9CE15}" dt="2022-08-05T15:40:06.309" v="149" actId="1076"/>
          <ac:picMkLst>
            <pc:docMk/>
            <pc:sldMk cId="2720095387" sldId="938"/>
            <ac:picMk id="4" creationId="{C833D7BF-49C1-3A74-429F-6A182170EA32}"/>
          </ac:picMkLst>
        </pc:picChg>
        <pc:picChg chg="add del mod">
          <ac:chgData name="Bhrugen Patel" userId="f021a6139b3c29b3" providerId="LiveId" clId="{F8461F9F-1E63-455F-9186-96DF3EC9CE15}" dt="2022-08-05T15:39:58.213" v="147" actId="478"/>
          <ac:picMkLst>
            <pc:docMk/>
            <pc:sldMk cId="2720095387" sldId="938"/>
            <ac:picMk id="23" creationId="{53E923AB-87AF-B218-C370-E48FD41B6880}"/>
          </ac:picMkLst>
        </pc:picChg>
        <pc:picChg chg="del">
          <ac:chgData name="Bhrugen Patel" userId="f021a6139b3c29b3" providerId="LiveId" clId="{F8461F9F-1E63-455F-9186-96DF3EC9CE15}" dt="2022-08-05T15:36:59.125" v="137" actId="478"/>
          <ac:picMkLst>
            <pc:docMk/>
            <pc:sldMk cId="2720095387" sldId="938"/>
            <ac:picMk id="45" creationId="{C7E0C5EE-544B-66F6-54CF-C9B216154463}"/>
          </ac:picMkLst>
        </pc:picChg>
      </pc:sldChg>
      <pc:sldChg chg="delSp modSp mod delAnim">
        <pc:chgData name="Bhrugen Patel" userId="f021a6139b3c29b3" providerId="LiveId" clId="{F8461F9F-1E63-455F-9186-96DF3EC9CE15}" dt="2022-08-05T17:56:26.788" v="734" actId="478"/>
        <pc:sldMkLst>
          <pc:docMk/>
          <pc:sldMk cId="1338807127" sldId="939"/>
        </pc:sldMkLst>
        <pc:spChg chg="del mod">
          <ac:chgData name="Bhrugen Patel" userId="f021a6139b3c29b3" providerId="LiveId" clId="{F8461F9F-1E63-455F-9186-96DF3EC9CE15}" dt="2022-08-05T17:56:26.788" v="734" actId="478"/>
          <ac:spMkLst>
            <pc:docMk/>
            <pc:sldMk cId="1338807127" sldId="939"/>
            <ac:spMk id="46" creationId="{165CE571-220A-41AB-4544-D7B8F60355A4}"/>
          </ac:spMkLst>
        </pc:spChg>
        <pc:spChg chg="del">
          <ac:chgData name="Bhrugen Patel" userId="f021a6139b3c29b3" providerId="LiveId" clId="{F8461F9F-1E63-455F-9186-96DF3EC9CE15}" dt="2022-08-05T17:56:24.534" v="732" actId="478"/>
          <ac:spMkLst>
            <pc:docMk/>
            <pc:sldMk cId="1338807127" sldId="939"/>
            <ac:spMk id="48" creationId="{5CD7DD0B-D6CE-FEED-0738-A72744D5ED1F}"/>
          </ac:spMkLst>
        </pc:spChg>
      </pc:sldChg>
      <pc:sldChg chg="modSp add mod">
        <pc:chgData name="Bhrugen Patel" userId="f021a6139b3c29b3" providerId="LiveId" clId="{F8461F9F-1E63-455F-9186-96DF3EC9CE15}" dt="2022-08-05T16:25:11.291" v="172" actId="403"/>
        <pc:sldMkLst>
          <pc:docMk/>
          <pc:sldMk cId="3158990674" sldId="940"/>
        </pc:sldMkLst>
        <pc:spChg chg="mod">
          <ac:chgData name="Bhrugen Patel" userId="f021a6139b3c29b3" providerId="LiveId" clId="{F8461F9F-1E63-455F-9186-96DF3EC9CE15}" dt="2022-08-05T16:25:11.291" v="172" actId="403"/>
          <ac:spMkLst>
            <pc:docMk/>
            <pc:sldMk cId="3158990674" sldId="940"/>
            <ac:spMk id="3" creationId="{50714F9A-57FC-47D3-A196-531173ED61B7}"/>
          </ac:spMkLst>
        </pc:spChg>
      </pc:sldChg>
      <pc:sldChg chg="addSp delSp modSp add mod modAnim">
        <pc:chgData name="Bhrugen Patel" userId="f021a6139b3c29b3" providerId="LiveId" clId="{F8461F9F-1E63-455F-9186-96DF3EC9CE15}" dt="2022-08-05T16:45:55.527" v="711"/>
        <pc:sldMkLst>
          <pc:docMk/>
          <pc:sldMk cId="2825377410" sldId="941"/>
        </pc:sldMkLst>
        <pc:spChg chg="del">
          <ac:chgData name="Bhrugen Patel" userId="f021a6139b3c29b3" providerId="LiveId" clId="{F8461F9F-1E63-455F-9186-96DF3EC9CE15}" dt="2022-08-05T16:25:49.080" v="174" actId="478"/>
          <ac:spMkLst>
            <pc:docMk/>
            <pc:sldMk cId="2825377410" sldId="941"/>
            <ac:spMk id="3" creationId="{50714F9A-57FC-47D3-A196-531173ED61B7}"/>
          </ac:spMkLst>
        </pc:spChg>
        <pc:spChg chg="ord">
          <ac:chgData name="Bhrugen Patel" userId="f021a6139b3c29b3" providerId="LiveId" clId="{F8461F9F-1E63-455F-9186-96DF3EC9CE15}" dt="2022-08-05T16:31:43.641" v="463" actId="166"/>
          <ac:spMkLst>
            <pc:docMk/>
            <pc:sldMk cId="2825377410" sldId="941"/>
            <ac:spMk id="4" creationId="{8B669455-EBAE-3FCB-CA67-672733C147BD}"/>
          </ac:spMkLst>
        </pc:spChg>
        <pc:spChg chg="add del mod">
          <ac:chgData name="Bhrugen Patel" userId="f021a6139b3c29b3" providerId="LiveId" clId="{F8461F9F-1E63-455F-9186-96DF3EC9CE15}" dt="2022-08-05T16:25:52.023" v="175" actId="478"/>
          <ac:spMkLst>
            <pc:docMk/>
            <pc:sldMk cId="2825377410" sldId="941"/>
            <ac:spMk id="7" creationId="{2E6FB582-D76F-575E-2015-F8DB37C52130}"/>
          </ac:spMkLst>
        </pc:spChg>
        <pc:graphicFrameChg chg="add mod modGraphic">
          <ac:chgData name="Bhrugen Patel" userId="f021a6139b3c29b3" providerId="LiveId" clId="{F8461F9F-1E63-455F-9186-96DF3EC9CE15}" dt="2022-08-05T16:31:37.313" v="462" actId="1076"/>
          <ac:graphicFrameMkLst>
            <pc:docMk/>
            <pc:sldMk cId="2825377410" sldId="941"/>
            <ac:graphicFrameMk id="8" creationId="{C6C93BE9-FCE2-4C37-DCFC-928C6D0C62E9}"/>
          </ac:graphicFrameMkLst>
        </pc:graphicFrameChg>
      </pc:sldChg>
      <pc:sldChg chg="delSp add del modAnim">
        <pc:chgData name="Bhrugen Patel" userId="f021a6139b3c29b3" providerId="LiveId" clId="{F8461F9F-1E63-455F-9186-96DF3EC9CE15}" dt="2022-08-05T16:34:43.052" v="553" actId="47"/>
        <pc:sldMkLst>
          <pc:docMk/>
          <pc:sldMk cId="862187938" sldId="942"/>
        </pc:sldMkLst>
        <pc:spChg chg="del">
          <ac:chgData name="Bhrugen Patel" userId="f021a6139b3c29b3" providerId="LiveId" clId="{F8461F9F-1E63-455F-9186-96DF3EC9CE15}" dt="2022-08-05T16:33:24.623" v="468" actId="478"/>
          <ac:spMkLst>
            <pc:docMk/>
            <pc:sldMk cId="862187938" sldId="942"/>
            <ac:spMk id="22" creationId="{FAFD5CF6-01BD-AF59-65AD-94C4EDF25401}"/>
          </ac:spMkLst>
        </pc:spChg>
        <pc:spChg chg="del">
          <ac:chgData name="Bhrugen Patel" userId="f021a6139b3c29b3" providerId="LiveId" clId="{F8461F9F-1E63-455F-9186-96DF3EC9CE15}" dt="2022-08-05T16:33:20.280" v="466" actId="478"/>
          <ac:spMkLst>
            <pc:docMk/>
            <pc:sldMk cId="862187938" sldId="942"/>
            <ac:spMk id="26" creationId="{B466FA85-1B4E-43BC-83DD-138987AC02FB}"/>
          </ac:spMkLst>
        </pc:spChg>
        <pc:spChg chg="del">
          <ac:chgData name="Bhrugen Patel" userId="f021a6139b3c29b3" providerId="LiveId" clId="{F8461F9F-1E63-455F-9186-96DF3EC9CE15}" dt="2022-08-05T16:33:17.986" v="465" actId="478"/>
          <ac:spMkLst>
            <pc:docMk/>
            <pc:sldMk cId="862187938" sldId="942"/>
            <ac:spMk id="28" creationId="{758D9AF8-F47F-48AE-ADB2-81C034D96E58}"/>
          </ac:spMkLst>
        </pc:spChg>
        <pc:spChg chg="del">
          <ac:chgData name="Bhrugen Patel" userId="f021a6139b3c29b3" providerId="LiveId" clId="{F8461F9F-1E63-455F-9186-96DF3EC9CE15}" dt="2022-08-05T16:33:22.574" v="467" actId="478"/>
          <ac:spMkLst>
            <pc:docMk/>
            <pc:sldMk cId="862187938" sldId="942"/>
            <ac:spMk id="30" creationId="{D4ACC10B-3478-467B-9B0A-39A7F1700E57}"/>
          </ac:spMkLst>
        </pc:spChg>
      </pc:sldChg>
      <pc:sldChg chg="addSp delSp modSp add mod delAnim modAnim">
        <pc:chgData name="Bhrugen Patel" userId="f021a6139b3c29b3" providerId="LiveId" clId="{F8461F9F-1E63-455F-9186-96DF3EC9CE15}" dt="2022-08-05T16:45:46.158" v="710"/>
        <pc:sldMkLst>
          <pc:docMk/>
          <pc:sldMk cId="590880184" sldId="943"/>
        </pc:sldMkLst>
        <pc:spChg chg="add mod">
          <ac:chgData name="Bhrugen Patel" userId="f021a6139b3c29b3" providerId="LiveId" clId="{F8461F9F-1E63-455F-9186-96DF3EC9CE15}" dt="2022-08-05T16:35:58.012" v="567" actId="1076"/>
          <ac:spMkLst>
            <pc:docMk/>
            <pc:sldMk cId="590880184" sldId="943"/>
            <ac:spMk id="2" creationId="{CEB13E24-5588-F1C3-8776-C56B688ADF8E}"/>
          </ac:spMkLst>
        </pc:spChg>
        <pc:spChg chg="mod">
          <ac:chgData name="Bhrugen Patel" userId="f021a6139b3c29b3" providerId="LiveId" clId="{F8461F9F-1E63-455F-9186-96DF3EC9CE15}" dt="2022-08-05T16:35:17.283" v="556" actId="1035"/>
          <ac:spMkLst>
            <pc:docMk/>
            <pc:sldMk cId="590880184" sldId="943"/>
            <ac:spMk id="19" creationId="{2818204D-25F1-F63B-7CFA-8776371FE31F}"/>
          </ac:spMkLst>
        </pc:spChg>
        <pc:spChg chg="mod">
          <ac:chgData name="Bhrugen Patel" userId="f021a6139b3c29b3" providerId="LiveId" clId="{F8461F9F-1E63-455F-9186-96DF3EC9CE15}" dt="2022-08-05T16:35:17.283" v="556" actId="1035"/>
          <ac:spMkLst>
            <pc:docMk/>
            <pc:sldMk cId="590880184" sldId="943"/>
            <ac:spMk id="22" creationId="{FAFD5CF6-01BD-AF59-65AD-94C4EDF25401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23" creationId="{B56145F1-EFAB-E842-1FFF-07659DC69D35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24" creationId="{BA1D3742-F358-4A0B-839F-C5CA3E9F79A5}"/>
          </ac:spMkLst>
        </pc:spChg>
        <pc:spChg chg="del mod">
          <ac:chgData name="Bhrugen Patel" userId="f021a6139b3c29b3" providerId="LiveId" clId="{F8461F9F-1E63-455F-9186-96DF3EC9CE15}" dt="2022-08-05T16:35:30.353" v="562"/>
          <ac:spMkLst>
            <pc:docMk/>
            <pc:sldMk cId="590880184" sldId="943"/>
            <ac:spMk id="29" creationId="{B52CBC13-10D9-4977-91E9-189BC1B5270B}"/>
          </ac:spMkLst>
        </pc:spChg>
        <pc:spChg chg="mod">
          <ac:chgData name="Bhrugen Patel" userId="f021a6139b3c29b3" providerId="LiveId" clId="{F8461F9F-1E63-455F-9186-96DF3EC9CE15}" dt="2022-08-05T16:35:17.283" v="556" actId="1035"/>
          <ac:spMkLst>
            <pc:docMk/>
            <pc:sldMk cId="590880184" sldId="943"/>
            <ac:spMk id="30" creationId="{D4ACC10B-3478-467B-9B0A-39A7F1700E57}"/>
          </ac:spMkLst>
        </pc:spChg>
        <pc:spChg chg="mod">
          <ac:chgData name="Bhrugen Patel" userId="f021a6139b3c29b3" providerId="LiveId" clId="{F8461F9F-1E63-455F-9186-96DF3EC9CE15}" dt="2022-08-05T16:35:17.283" v="556" actId="1035"/>
          <ac:spMkLst>
            <pc:docMk/>
            <pc:sldMk cId="590880184" sldId="943"/>
            <ac:spMk id="31" creationId="{3116372B-AD56-DB3B-9D31-98AA5666DE53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32" creationId="{F1AE9BD8-CD76-BC7C-6871-573FD8FEB46F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33" creationId="{79F2F175-FD59-CAD4-D533-0B0168E8FD50}"/>
          </ac:spMkLst>
        </pc:spChg>
        <pc:spChg chg="mod">
          <ac:chgData name="Bhrugen Patel" userId="f021a6139b3c29b3" providerId="LiveId" clId="{F8461F9F-1E63-455F-9186-96DF3EC9CE15}" dt="2022-08-05T16:37:00.045" v="586" actId="20577"/>
          <ac:spMkLst>
            <pc:docMk/>
            <pc:sldMk cId="590880184" sldId="943"/>
            <ac:spMk id="34" creationId="{E43EB494-AC2C-0A36-50CE-78486CCE8788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35" creationId="{78BEA886-26D5-A427-2DA0-AFAD8B9E85A6}"/>
          </ac:spMkLst>
        </pc:spChg>
        <pc:spChg chg="add mod">
          <ac:chgData name="Bhrugen Patel" userId="f021a6139b3c29b3" providerId="LiveId" clId="{F8461F9F-1E63-455F-9186-96DF3EC9CE15}" dt="2022-08-05T16:37:29.138" v="618" actId="1035"/>
          <ac:spMkLst>
            <pc:docMk/>
            <pc:sldMk cId="590880184" sldId="943"/>
            <ac:spMk id="39" creationId="{EC6DF7E6-0DAA-F367-EE6A-0112830CEE92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40" creationId="{55464365-272A-E9BE-A595-1879B3551689}"/>
          </ac:spMkLst>
        </pc:spChg>
        <pc:spChg chg="add mod">
          <ac:chgData name="Bhrugen Patel" userId="f021a6139b3c29b3" providerId="LiveId" clId="{F8461F9F-1E63-455F-9186-96DF3EC9CE15}" dt="2022-08-05T16:38:05.097" v="658"/>
          <ac:spMkLst>
            <pc:docMk/>
            <pc:sldMk cId="590880184" sldId="943"/>
            <ac:spMk id="41" creationId="{510500A5-FFB7-738A-5D6A-B53968F7DC63}"/>
          </ac:spMkLst>
        </pc:spChg>
        <pc:spChg chg="mod">
          <ac:chgData name="Bhrugen Patel" userId="f021a6139b3c29b3" providerId="LiveId" clId="{F8461F9F-1E63-455F-9186-96DF3EC9CE15}" dt="2022-08-05T16:37:19.912" v="615" actId="1035"/>
          <ac:spMkLst>
            <pc:docMk/>
            <pc:sldMk cId="590880184" sldId="943"/>
            <ac:spMk id="43" creationId="{CE629E90-B442-B536-9B0A-506458D7F303}"/>
          </ac:spMkLst>
        </pc:spChg>
        <pc:spChg chg="mod">
          <ac:chgData name="Bhrugen Patel" userId="f021a6139b3c29b3" providerId="LiveId" clId="{F8461F9F-1E63-455F-9186-96DF3EC9CE15}" dt="2022-08-05T16:35:29.165" v="560" actId="14100"/>
          <ac:spMkLst>
            <pc:docMk/>
            <pc:sldMk cId="590880184" sldId="943"/>
            <ac:spMk id="46" creationId="{A0D2FF77-1BE6-E924-28F8-5BC57A76AF71}"/>
          </ac:spMkLst>
        </pc:spChg>
        <pc:spChg chg="mod">
          <ac:chgData name="Bhrugen Patel" userId="f021a6139b3c29b3" providerId="LiveId" clId="{F8461F9F-1E63-455F-9186-96DF3EC9CE15}" dt="2022-08-05T16:35:17.283" v="556" actId="1035"/>
          <ac:spMkLst>
            <pc:docMk/>
            <pc:sldMk cId="590880184" sldId="943"/>
            <ac:spMk id="47" creationId="{E66C1B13-FDB5-668E-0496-D641FF3B46FD}"/>
          </ac:spMkLst>
        </pc:spChg>
      </pc:sldChg>
      <pc:sldChg chg="addSp delSp add del modAnim">
        <pc:chgData name="Bhrugen Patel" userId="f021a6139b3c29b3" providerId="LiveId" clId="{F8461F9F-1E63-455F-9186-96DF3EC9CE15}" dt="2022-08-08T02:12:14.821" v="747" actId="47"/>
        <pc:sldMkLst>
          <pc:docMk/>
          <pc:sldMk cId="4221711919" sldId="944"/>
        </pc:sldMkLst>
        <pc:spChg chg="del">
          <ac:chgData name="Bhrugen Patel" userId="f021a6139b3c29b3" providerId="LiveId" clId="{F8461F9F-1E63-455F-9186-96DF3EC9CE15}" dt="2022-08-05T16:38:18.659" v="664" actId="478"/>
          <ac:spMkLst>
            <pc:docMk/>
            <pc:sldMk cId="4221711919" sldId="944"/>
            <ac:spMk id="22" creationId="{FAFD5CF6-01BD-AF59-65AD-94C4EDF25401}"/>
          </ac:spMkLst>
        </pc:spChg>
        <pc:spChg chg="del">
          <ac:chgData name="Bhrugen Patel" userId="f021a6139b3c29b3" providerId="LiveId" clId="{F8461F9F-1E63-455F-9186-96DF3EC9CE15}" dt="2022-08-05T16:38:20.639" v="667" actId="478"/>
          <ac:spMkLst>
            <pc:docMk/>
            <pc:sldMk cId="4221711919" sldId="944"/>
            <ac:spMk id="26" creationId="{B466FA85-1B4E-43BC-83DD-138987AC02FB}"/>
          </ac:spMkLst>
        </pc:spChg>
        <pc:spChg chg="del">
          <ac:chgData name="Bhrugen Patel" userId="f021a6139b3c29b3" providerId="LiveId" clId="{F8461F9F-1E63-455F-9186-96DF3EC9CE15}" dt="2022-08-05T16:38:20.101" v="666" actId="478"/>
          <ac:spMkLst>
            <pc:docMk/>
            <pc:sldMk cId="4221711919" sldId="944"/>
            <ac:spMk id="28" creationId="{758D9AF8-F47F-48AE-ADB2-81C034D96E58}"/>
          </ac:spMkLst>
        </pc:spChg>
        <pc:spChg chg="del">
          <ac:chgData name="Bhrugen Patel" userId="f021a6139b3c29b3" providerId="LiveId" clId="{F8461F9F-1E63-455F-9186-96DF3EC9CE15}" dt="2022-08-05T16:38:19.334" v="665" actId="478"/>
          <ac:spMkLst>
            <pc:docMk/>
            <pc:sldMk cId="4221711919" sldId="944"/>
            <ac:spMk id="30" creationId="{D4ACC10B-3478-467B-9B0A-39A7F1700E57}"/>
          </ac:spMkLst>
        </pc:spChg>
        <pc:spChg chg="add del">
          <ac:chgData name="Bhrugen Patel" userId="f021a6139b3c29b3" providerId="LiveId" clId="{F8461F9F-1E63-455F-9186-96DF3EC9CE15}" dt="2022-08-05T16:38:15.736" v="662" actId="478"/>
          <ac:spMkLst>
            <pc:docMk/>
            <pc:sldMk cId="4221711919" sldId="944"/>
            <ac:spMk id="31" creationId="{3116372B-AD56-DB3B-9D31-98AA5666DE53}"/>
          </ac:spMkLst>
        </pc:spChg>
        <pc:spChg chg="del">
          <ac:chgData name="Bhrugen Patel" userId="f021a6139b3c29b3" providerId="LiveId" clId="{F8461F9F-1E63-455F-9186-96DF3EC9CE15}" dt="2022-08-05T16:38:17.917" v="663" actId="478"/>
          <ac:spMkLst>
            <pc:docMk/>
            <pc:sldMk cId="4221711919" sldId="944"/>
            <ac:spMk id="47" creationId="{E66C1B13-FDB5-668E-0496-D641FF3B46F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3BC16-9D29-4411-B4A8-6E7D80273B6C}" type="datetimeFigureOut">
              <a:rPr lang="en-US" smtClean="0"/>
              <a:t>8/7/2022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14B626-7CA8-47E3-9AE7-F2E6D1EA5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76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EB3AE-8E34-4534-922B-E380FB565A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349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88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173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94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29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13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46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761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345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293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703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78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775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2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827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9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362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234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76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742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prstClr val="black"/>
                </a:solidFill>
              </a:rPr>
              <a:t>© Copyright Showeet.com – Creative &amp; Free PowerPoint Templates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82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1CE054-823B-4654-8B3F-6B0026868C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19" y="1068572"/>
            <a:ext cx="5672631" cy="4546629"/>
          </a:xfrm>
          <a:custGeom>
            <a:avLst/>
            <a:gdLst>
              <a:gd name="connsiteX0" fmla="*/ 4430833 w 5672631"/>
              <a:gd name="connsiteY0" fmla="*/ 2795519 h 4546629"/>
              <a:gd name="connsiteX1" fmla="*/ 5205041 w 5672631"/>
              <a:gd name="connsiteY1" fmla="*/ 2795519 h 4546629"/>
              <a:gd name="connsiteX2" fmla="*/ 3449868 w 5672631"/>
              <a:gd name="connsiteY2" fmla="*/ 4546629 h 4546629"/>
              <a:gd name="connsiteX3" fmla="*/ 2675660 w 5672631"/>
              <a:gd name="connsiteY3" fmla="*/ 4546629 h 4546629"/>
              <a:gd name="connsiteX4" fmla="*/ 5149752 w 5672631"/>
              <a:gd name="connsiteY4" fmla="*/ 710539 h 4546629"/>
              <a:gd name="connsiteX5" fmla="*/ 5412971 w 5672631"/>
              <a:gd name="connsiteY5" fmla="*/ 1756317 h 4546629"/>
              <a:gd name="connsiteX6" fmla="*/ 3122230 w 5672631"/>
              <a:gd name="connsiteY6" fmla="*/ 4047059 h 4546629"/>
              <a:gd name="connsiteX7" fmla="*/ 2076452 w 5672631"/>
              <a:gd name="connsiteY7" fmla="*/ 3783839 h 4546629"/>
              <a:gd name="connsiteX8" fmla="*/ 3936317 w 5672631"/>
              <a:gd name="connsiteY8" fmla="*/ 98027 h 4546629"/>
              <a:gd name="connsiteX9" fmla="*/ 5672631 w 5672631"/>
              <a:gd name="connsiteY9" fmla="*/ 98027 h 4546629"/>
              <a:gd name="connsiteX10" fmla="*/ 1736314 w 5672631"/>
              <a:gd name="connsiteY10" fmla="*/ 4025233 h 4546629"/>
              <a:gd name="connsiteX11" fmla="*/ 0 w 5672631"/>
              <a:gd name="connsiteY11" fmla="*/ 4025233 h 4546629"/>
              <a:gd name="connsiteX12" fmla="*/ 2637396 w 5672631"/>
              <a:gd name="connsiteY12" fmla="*/ 0 h 4546629"/>
              <a:gd name="connsiteX13" fmla="*/ 3683174 w 5672631"/>
              <a:gd name="connsiteY13" fmla="*/ 263220 h 4546629"/>
              <a:gd name="connsiteX14" fmla="*/ 609875 w 5672631"/>
              <a:gd name="connsiteY14" fmla="*/ 3336520 h 4546629"/>
              <a:gd name="connsiteX15" fmla="*/ 346655 w 5672631"/>
              <a:gd name="connsiteY15" fmla="*/ 2290742 h 454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72631" h="4546629">
                <a:moveTo>
                  <a:pt x="4430833" y="2795519"/>
                </a:moveTo>
                <a:lnTo>
                  <a:pt x="5205041" y="2795519"/>
                </a:lnTo>
                <a:lnTo>
                  <a:pt x="3449868" y="4546629"/>
                </a:lnTo>
                <a:lnTo>
                  <a:pt x="2675660" y="4546629"/>
                </a:lnTo>
                <a:close/>
                <a:moveTo>
                  <a:pt x="5149752" y="710539"/>
                </a:moveTo>
                <a:lnTo>
                  <a:pt x="5412971" y="1756317"/>
                </a:lnTo>
                <a:lnTo>
                  <a:pt x="3122230" y="4047059"/>
                </a:lnTo>
                <a:lnTo>
                  <a:pt x="2076452" y="3783839"/>
                </a:lnTo>
                <a:close/>
                <a:moveTo>
                  <a:pt x="3936317" y="98027"/>
                </a:moveTo>
                <a:lnTo>
                  <a:pt x="5672631" y="98027"/>
                </a:lnTo>
                <a:lnTo>
                  <a:pt x="1736314" y="4025233"/>
                </a:lnTo>
                <a:lnTo>
                  <a:pt x="0" y="4025233"/>
                </a:lnTo>
                <a:close/>
                <a:moveTo>
                  <a:pt x="2637396" y="0"/>
                </a:moveTo>
                <a:lnTo>
                  <a:pt x="3683174" y="263220"/>
                </a:lnTo>
                <a:lnTo>
                  <a:pt x="609875" y="3336520"/>
                </a:lnTo>
                <a:lnTo>
                  <a:pt x="346655" y="2290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887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E2938-EF95-4CB9-8B62-4A048E0B0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B15BB7-4595-4B5D-9730-BD9C35E7E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9A8F67-D004-431B-BF17-8EC7C7CC9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B10282-0AD5-4004-B68F-C97D8EF59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63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02F9F8C-C0A1-4156-8470-50A5348F5D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0650" y="1667375"/>
            <a:ext cx="9410700" cy="4705350"/>
          </a:xfrm>
          <a:custGeom>
            <a:avLst/>
            <a:gdLst>
              <a:gd name="connsiteX0" fmla="*/ 4705350 w 9410700"/>
              <a:gd name="connsiteY0" fmla="*/ 0 h 4705350"/>
              <a:gd name="connsiteX1" fmla="*/ 9410700 w 9410700"/>
              <a:gd name="connsiteY1" fmla="*/ 4705350 h 4705350"/>
              <a:gd name="connsiteX2" fmla="*/ 7058025 w 9410700"/>
              <a:gd name="connsiteY2" fmla="*/ 4705350 h 4705350"/>
              <a:gd name="connsiteX3" fmla="*/ 4705350 w 9410700"/>
              <a:gd name="connsiteY3" fmla="*/ 2352675 h 4705350"/>
              <a:gd name="connsiteX4" fmla="*/ 2352675 w 9410700"/>
              <a:gd name="connsiteY4" fmla="*/ 4705350 h 4705350"/>
              <a:gd name="connsiteX5" fmla="*/ 0 w 9410700"/>
              <a:gd name="connsiteY5" fmla="*/ 4705350 h 4705350"/>
              <a:gd name="connsiteX6" fmla="*/ 4705350 w 9410700"/>
              <a:gd name="connsiteY6" fmla="*/ 0 h 47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0700" h="4705350">
                <a:moveTo>
                  <a:pt x="4705350" y="0"/>
                </a:moveTo>
                <a:cubicBezTo>
                  <a:pt x="7304043" y="0"/>
                  <a:pt x="9410700" y="2106657"/>
                  <a:pt x="9410700" y="4705350"/>
                </a:cubicBezTo>
                <a:lnTo>
                  <a:pt x="7058025" y="4705350"/>
                </a:lnTo>
                <a:cubicBezTo>
                  <a:pt x="7058025" y="3406003"/>
                  <a:pt x="6004697" y="2352675"/>
                  <a:pt x="4705350" y="2352675"/>
                </a:cubicBezTo>
                <a:cubicBezTo>
                  <a:pt x="3406003" y="2352675"/>
                  <a:pt x="2352675" y="3406003"/>
                  <a:pt x="2352675" y="4705350"/>
                </a:cubicBezTo>
                <a:lnTo>
                  <a:pt x="0" y="4705350"/>
                </a:lnTo>
                <a:cubicBezTo>
                  <a:pt x="0" y="2106657"/>
                  <a:pt x="2106657" y="0"/>
                  <a:pt x="47053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316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0E4A1DB-C1F3-46C1-A83D-B2C0347D2D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0050" y="476249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E68570-EDF7-4CBD-ABDF-A3BEB3DAF9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3925" y="2066924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B9C6057-79F6-4B6C-B8BC-00F3B7842D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67800" y="476250"/>
            <a:ext cx="2724150" cy="2724150"/>
          </a:xfrm>
          <a:custGeom>
            <a:avLst/>
            <a:gdLst>
              <a:gd name="connsiteX0" fmla="*/ 0 w 2724150"/>
              <a:gd name="connsiteY0" fmla="*/ 0 h 2724150"/>
              <a:gd name="connsiteX1" fmla="*/ 2724150 w 2724150"/>
              <a:gd name="connsiteY1" fmla="*/ 0 h 2724150"/>
              <a:gd name="connsiteX2" fmla="*/ 1816109 w 2724150"/>
              <a:gd name="connsiteY2" fmla="*/ 908041 h 2724150"/>
              <a:gd name="connsiteX3" fmla="*/ 908041 w 2724150"/>
              <a:gd name="connsiteY3" fmla="*/ 908041 h 2724150"/>
              <a:gd name="connsiteX4" fmla="*/ 908041 w 2724150"/>
              <a:gd name="connsiteY4" fmla="*/ 1816109 h 2724150"/>
              <a:gd name="connsiteX5" fmla="*/ 0 w 2724150"/>
              <a:gd name="connsiteY5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24150" h="2724150">
                <a:moveTo>
                  <a:pt x="0" y="0"/>
                </a:moveTo>
                <a:lnTo>
                  <a:pt x="2724150" y="0"/>
                </a:lnTo>
                <a:lnTo>
                  <a:pt x="1816109" y="908041"/>
                </a:lnTo>
                <a:lnTo>
                  <a:pt x="908041" y="908041"/>
                </a:lnTo>
                <a:lnTo>
                  <a:pt x="908041" y="1816109"/>
                </a:lnTo>
                <a:lnTo>
                  <a:pt x="0" y="2724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4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B8179AC-C731-434D-BB5E-6CD7CC3106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43650" cy="6343650"/>
          </a:xfrm>
          <a:custGeom>
            <a:avLst/>
            <a:gdLst>
              <a:gd name="connsiteX0" fmla="*/ 0 w 6343650"/>
              <a:gd name="connsiteY0" fmla="*/ 0 h 6343650"/>
              <a:gd name="connsiteX1" fmla="*/ 4448167 w 6343650"/>
              <a:gd name="connsiteY1" fmla="*/ 0 h 6343650"/>
              <a:gd name="connsiteX2" fmla="*/ 6343650 w 6343650"/>
              <a:gd name="connsiteY2" fmla="*/ 3171825 h 6343650"/>
              <a:gd name="connsiteX3" fmla="*/ 4448167 w 6343650"/>
              <a:gd name="connsiteY3" fmla="*/ 6343650 h 6343650"/>
              <a:gd name="connsiteX4" fmla="*/ 0 w 6343650"/>
              <a:gd name="connsiteY4" fmla="*/ 6343650 h 6343650"/>
              <a:gd name="connsiteX5" fmla="*/ 1895483 w 6343650"/>
              <a:gd name="connsiteY5" fmla="*/ 3171825 h 634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3650" h="6343650">
                <a:moveTo>
                  <a:pt x="0" y="0"/>
                </a:moveTo>
                <a:lnTo>
                  <a:pt x="4448167" y="0"/>
                </a:lnTo>
                <a:lnTo>
                  <a:pt x="6343650" y="3171825"/>
                </a:lnTo>
                <a:lnTo>
                  <a:pt x="4448167" y="6343650"/>
                </a:lnTo>
                <a:lnTo>
                  <a:pt x="0" y="6343650"/>
                </a:lnTo>
                <a:lnTo>
                  <a:pt x="1895483" y="31718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6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8F53616-B07D-4AA2-97E8-4368F58B31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78447" y="996798"/>
            <a:ext cx="3988102" cy="3988102"/>
          </a:xfrm>
          <a:custGeom>
            <a:avLst/>
            <a:gdLst>
              <a:gd name="connsiteX0" fmla="*/ 1994051 w 3988102"/>
              <a:gd name="connsiteY0" fmla="*/ 0 h 3988102"/>
              <a:gd name="connsiteX1" fmla="*/ 2362358 w 3988102"/>
              <a:gd name="connsiteY1" fmla="*/ 152557 h 3988102"/>
              <a:gd name="connsiteX2" fmla="*/ 3835544 w 3988102"/>
              <a:gd name="connsiteY2" fmla="*/ 1625744 h 3988102"/>
              <a:gd name="connsiteX3" fmla="*/ 3835544 w 3988102"/>
              <a:gd name="connsiteY3" fmla="*/ 2362358 h 3988102"/>
              <a:gd name="connsiteX4" fmla="*/ 2362358 w 3988102"/>
              <a:gd name="connsiteY4" fmla="*/ 3835545 h 3988102"/>
              <a:gd name="connsiteX5" fmla="*/ 1625744 w 3988102"/>
              <a:gd name="connsiteY5" fmla="*/ 3835545 h 3988102"/>
              <a:gd name="connsiteX6" fmla="*/ 152557 w 3988102"/>
              <a:gd name="connsiteY6" fmla="*/ 2362358 h 3988102"/>
              <a:gd name="connsiteX7" fmla="*/ 152557 w 3988102"/>
              <a:gd name="connsiteY7" fmla="*/ 1625744 h 3988102"/>
              <a:gd name="connsiteX8" fmla="*/ 1625744 w 3988102"/>
              <a:gd name="connsiteY8" fmla="*/ 152557 h 3988102"/>
              <a:gd name="connsiteX9" fmla="*/ 1994051 w 3988102"/>
              <a:gd name="connsiteY9" fmla="*/ 0 h 398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88102" h="3988102">
                <a:moveTo>
                  <a:pt x="1994051" y="0"/>
                </a:moveTo>
                <a:cubicBezTo>
                  <a:pt x="2127352" y="0"/>
                  <a:pt x="2260653" y="50852"/>
                  <a:pt x="2362358" y="152557"/>
                </a:cubicBezTo>
                <a:lnTo>
                  <a:pt x="3835544" y="1625744"/>
                </a:lnTo>
                <a:cubicBezTo>
                  <a:pt x="4038955" y="1829155"/>
                  <a:pt x="4038955" y="2158948"/>
                  <a:pt x="3835544" y="2362358"/>
                </a:cubicBezTo>
                <a:lnTo>
                  <a:pt x="2362358" y="3835545"/>
                </a:lnTo>
                <a:cubicBezTo>
                  <a:pt x="2158948" y="4038955"/>
                  <a:pt x="1829154" y="4038955"/>
                  <a:pt x="1625744" y="3835545"/>
                </a:cubicBezTo>
                <a:lnTo>
                  <a:pt x="152557" y="2362358"/>
                </a:lnTo>
                <a:cubicBezTo>
                  <a:pt x="-50853" y="2158948"/>
                  <a:pt x="-50853" y="1829155"/>
                  <a:pt x="152557" y="1625744"/>
                </a:cubicBezTo>
                <a:lnTo>
                  <a:pt x="1625744" y="152557"/>
                </a:lnTo>
                <a:cubicBezTo>
                  <a:pt x="1727449" y="50852"/>
                  <a:pt x="1860750" y="0"/>
                  <a:pt x="19940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42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ED3193-F1EA-4163-AEE5-EE1F29EFE9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6136" y="-1000612"/>
            <a:ext cx="6545746" cy="6528010"/>
          </a:xfrm>
          <a:custGeom>
            <a:avLst/>
            <a:gdLst>
              <a:gd name="connsiteX0" fmla="*/ 4277490 w 6545746"/>
              <a:gd name="connsiteY0" fmla="*/ 22 h 6528010"/>
              <a:gd name="connsiteX1" fmla="*/ 5885602 w 6545746"/>
              <a:gd name="connsiteY1" fmla="*/ 674578 h 6528010"/>
              <a:gd name="connsiteX2" fmla="*/ 5885600 w 6545746"/>
              <a:gd name="connsiteY2" fmla="*/ 674578 h 6528010"/>
              <a:gd name="connsiteX3" fmla="*/ 5871168 w 6545746"/>
              <a:gd name="connsiteY3" fmla="*/ 3896779 h 6528010"/>
              <a:gd name="connsiteX4" fmla="*/ 3882347 w 6545746"/>
              <a:gd name="connsiteY4" fmla="*/ 5867864 h 6528010"/>
              <a:gd name="connsiteX5" fmla="*/ 660146 w 6545746"/>
              <a:gd name="connsiteY5" fmla="*/ 5853433 h 6528010"/>
              <a:gd name="connsiteX6" fmla="*/ 674578 w 6545746"/>
              <a:gd name="connsiteY6" fmla="*/ 2631232 h 6528010"/>
              <a:gd name="connsiteX7" fmla="*/ 2663401 w 6545746"/>
              <a:gd name="connsiteY7" fmla="*/ 660146 h 6528010"/>
              <a:gd name="connsiteX8" fmla="*/ 4277490 w 6545746"/>
              <a:gd name="connsiteY8" fmla="*/ 22 h 652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45746" h="6528010">
                <a:moveTo>
                  <a:pt x="4277490" y="22"/>
                </a:moveTo>
                <a:cubicBezTo>
                  <a:pt x="4860594" y="2634"/>
                  <a:pt x="5442702" y="227692"/>
                  <a:pt x="5885602" y="674578"/>
                </a:cubicBezTo>
                <a:lnTo>
                  <a:pt x="5885600" y="674578"/>
                </a:lnTo>
                <a:cubicBezTo>
                  <a:pt x="6771401" y="1568349"/>
                  <a:pt x="6764940" y="3010978"/>
                  <a:pt x="5871168" y="3896779"/>
                </a:cubicBezTo>
                <a:lnTo>
                  <a:pt x="3882347" y="5867864"/>
                </a:lnTo>
                <a:cubicBezTo>
                  <a:pt x="2988576" y="6753665"/>
                  <a:pt x="1545947" y="6747204"/>
                  <a:pt x="660146" y="5853433"/>
                </a:cubicBezTo>
                <a:cubicBezTo>
                  <a:pt x="-225655" y="4959661"/>
                  <a:pt x="-219194" y="3517032"/>
                  <a:pt x="674578" y="2631232"/>
                </a:cubicBezTo>
                <a:cubicBezTo>
                  <a:pt x="1337519" y="1974203"/>
                  <a:pt x="2000460" y="1317175"/>
                  <a:pt x="2663401" y="660146"/>
                </a:cubicBezTo>
                <a:cubicBezTo>
                  <a:pt x="3110287" y="217246"/>
                  <a:pt x="3694387" y="-2589"/>
                  <a:pt x="4277490" y="2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effectLst>
            <a:outerShdw blurRad="381000" dist="38100" dir="5400000" sx="102000" sy="102000" algn="ctr" rotWithShape="0">
              <a:prstClr val="black">
                <a:alpha val="31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19039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161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D2CAAF14-0F4C-4D0E-9DDA-44215B965E3F}"/>
              </a:ext>
            </a:extLst>
          </p:cNvPr>
          <p:cNvGrpSpPr/>
          <p:nvPr userDrawn="1"/>
        </p:nvGrpSpPr>
        <p:grpSpPr>
          <a:xfrm flipH="1">
            <a:off x="10848528" y="5556220"/>
            <a:ext cx="1145278" cy="1241484"/>
            <a:chOff x="7662863" y="293688"/>
            <a:chExt cx="835026" cy="906463"/>
          </a:xfrm>
        </p:grpSpPr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3A0D5DB1-1C51-46A8-97F7-0EB249385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EEF8BCD1-8AAE-4E24-89A8-EB6B8DC4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82DD25C-66E5-4F53-AA69-EDB830937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Autofit/>
          </a:bodyPr>
          <a:lstStyle>
            <a:lvl1pPr>
              <a:defRPr sz="239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B5E7F-DB0C-42F3-9FF1-86C17191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16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 - Bottom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2461AC-B281-40AE-A257-BD2F97623B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852738"/>
            <a:ext cx="12192000" cy="400526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897A-5DCC-400B-B196-7E816796D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Your Date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970F4-EF07-41F2-BB11-C291CB1A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6568-E4B6-41E2-BEEB-6D9A3658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C22B4-381E-481C-AFD8-67FB4DE2EDCA}" type="slidenum">
              <a:rPr lang="en-US" smtClean="0"/>
              <a:t>‹#›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2FB8C5B-9195-4ACA-92DF-B203DC176504}"/>
              </a:ext>
            </a:extLst>
          </p:cNvPr>
          <p:cNvGrpSpPr/>
          <p:nvPr userDrawn="1"/>
        </p:nvGrpSpPr>
        <p:grpSpPr>
          <a:xfrm flipH="1">
            <a:off x="1894338" y="307643"/>
            <a:ext cx="2002524" cy="2170740"/>
            <a:chOff x="7662863" y="293688"/>
            <a:chExt cx="835026" cy="906463"/>
          </a:xfrm>
        </p:grpSpPr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03A4DD57-D36F-4CF9-9134-E1216D3AD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5726" y="293688"/>
              <a:ext cx="792163" cy="906463"/>
            </a:xfrm>
            <a:custGeom>
              <a:avLst/>
              <a:gdLst>
                <a:gd name="T0" fmla="*/ 49 w 1541"/>
                <a:gd name="T1" fmla="*/ 414 h 1768"/>
                <a:gd name="T2" fmla="*/ 462 w 1541"/>
                <a:gd name="T3" fmla="*/ 999 h 1768"/>
                <a:gd name="T4" fmla="*/ 462 w 1541"/>
                <a:gd name="T5" fmla="*/ 999 h 1768"/>
                <a:gd name="T6" fmla="*/ 564 w 1541"/>
                <a:gd name="T7" fmla="*/ 1018 h 1768"/>
                <a:gd name="T8" fmla="*/ 720 w 1541"/>
                <a:gd name="T9" fmla="*/ 1248 h 1768"/>
                <a:gd name="T10" fmla="*/ 720 w 1541"/>
                <a:gd name="T11" fmla="*/ 1248 h 1768"/>
                <a:gd name="T12" fmla="*/ 1032 w 1541"/>
                <a:gd name="T13" fmla="*/ 1725 h 1768"/>
                <a:gd name="T14" fmla="*/ 1032 w 1541"/>
                <a:gd name="T15" fmla="*/ 1725 h 1768"/>
                <a:gd name="T16" fmla="*/ 1500 w 1541"/>
                <a:gd name="T17" fmla="*/ 1407 h 1768"/>
                <a:gd name="T18" fmla="*/ 1500 w 1541"/>
                <a:gd name="T19" fmla="*/ 1407 h 1768"/>
                <a:gd name="T20" fmla="*/ 1172 w 1541"/>
                <a:gd name="T21" fmla="*/ 941 h 1768"/>
                <a:gd name="T22" fmla="*/ 1172 w 1541"/>
                <a:gd name="T23" fmla="*/ 941 h 1768"/>
                <a:gd name="T24" fmla="*/ 1016 w 1541"/>
                <a:gd name="T25" fmla="*/ 711 h 1768"/>
                <a:gd name="T26" fmla="*/ 1016 w 1541"/>
                <a:gd name="T27" fmla="*/ 711 h 1768"/>
                <a:gd name="T28" fmla="*/ 1036 w 1541"/>
                <a:gd name="T29" fmla="*/ 610 h 1768"/>
                <a:gd name="T30" fmla="*/ 645 w 1541"/>
                <a:gd name="T31" fmla="*/ 10 h 1768"/>
                <a:gd name="T32" fmla="*/ 645 w 1541"/>
                <a:gd name="T33" fmla="*/ 10 h 1768"/>
                <a:gd name="T34" fmla="*/ 544 w 1541"/>
                <a:gd name="T35" fmla="*/ 0 h 1768"/>
                <a:gd name="T36" fmla="*/ 544 w 1541"/>
                <a:gd name="T37" fmla="*/ 0 h 1768"/>
                <a:gd name="T38" fmla="*/ 49 w 1541"/>
                <a:gd name="T39" fmla="*/ 414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1" h="1768">
                  <a:moveTo>
                    <a:pt x="49" y="414"/>
                  </a:moveTo>
                  <a:cubicBezTo>
                    <a:pt x="0" y="687"/>
                    <a:pt x="190" y="947"/>
                    <a:pt x="462" y="999"/>
                  </a:cubicBezTo>
                  <a:lnTo>
                    <a:pt x="462" y="999"/>
                  </a:lnTo>
                  <a:lnTo>
                    <a:pt x="564" y="1018"/>
                  </a:lnTo>
                  <a:cubicBezTo>
                    <a:pt x="670" y="1039"/>
                    <a:pt x="740" y="1141"/>
                    <a:pt x="720" y="1248"/>
                  </a:cubicBezTo>
                  <a:lnTo>
                    <a:pt x="720" y="1248"/>
                  </a:lnTo>
                  <a:cubicBezTo>
                    <a:pt x="678" y="1465"/>
                    <a:pt x="815" y="1683"/>
                    <a:pt x="1032" y="1725"/>
                  </a:cubicBezTo>
                  <a:lnTo>
                    <a:pt x="1032" y="1725"/>
                  </a:lnTo>
                  <a:cubicBezTo>
                    <a:pt x="1249" y="1768"/>
                    <a:pt x="1460" y="1625"/>
                    <a:pt x="1500" y="1407"/>
                  </a:cubicBezTo>
                  <a:lnTo>
                    <a:pt x="1500" y="1407"/>
                  </a:lnTo>
                  <a:cubicBezTo>
                    <a:pt x="1541" y="1190"/>
                    <a:pt x="1389" y="982"/>
                    <a:pt x="1172" y="941"/>
                  </a:cubicBezTo>
                  <a:lnTo>
                    <a:pt x="1172" y="941"/>
                  </a:lnTo>
                  <a:cubicBezTo>
                    <a:pt x="1066" y="920"/>
                    <a:pt x="996" y="818"/>
                    <a:pt x="1016" y="711"/>
                  </a:cubicBezTo>
                  <a:lnTo>
                    <a:pt x="1016" y="711"/>
                  </a:lnTo>
                  <a:lnTo>
                    <a:pt x="1036" y="610"/>
                  </a:lnTo>
                  <a:cubicBezTo>
                    <a:pt x="1088" y="337"/>
                    <a:pt x="917" y="65"/>
                    <a:pt x="645" y="10"/>
                  </a:cubicBezTo>
                  <a:lnTo>
                    <a:pt x="645" y="10"/>
                  </a:lnTo>
                  <a:cubicBezTo>
                    <a:pt x="611" y="3"/>
                    <a:pt x="577" y="0"/>
                    <a:pt x="544" y="0"/>
                  </a:cubicBezTo>
                  <a:lnTo>
                    <a:pt x="544" y="0"/>
                  </a:lnTo>
                  <a:cubicBezTo>
                    <a:pt x="305" y="0"/>
                    <a:pt x="93" y="170"/>
                    <a:pt x="49" y="41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5994FDF0-A074-481D-87A3-0CE5A9450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2863" y="895351"/>
              <a:ext cx="314325" cy="300038"/>
            </a:xfrm>
            <a:custGeom>
              <a:avLst/>
              <a:gdLst>
                <a:gd name="T0" fmla="*/ 109 w 614"/>
                <a:gd name="T1" fmla="*/ 82 h 586"/>
                <a:gd name="T2" fmla="*/ 109 w 614"/>
                <a:gd name="T3" fmla="*/ 477 h 586"/>
                <a:gd name="T4" fmla="*/ 109 w 614"/>
                <a:gd name="T5" fmla="*/ 477 h 586"/>
                <a:gd name="T6" fmla="*/ 504 w 614"/>
                <a:gd name="T7" fmla="*/ 477 h 586"/>
                <a:gd name="T8" fmla="*/ 504 w 614"/>
                <a:gd name="T9" fmla="*/ 477 h 586"/>
                <a:gd name="T10" fmla="*/ 504 w 614"/>
                <a:gd name="T11" fmla="*/ 82 h 586"/>
                <a:gd name="T12" fmla="*/ 504 w 614"/>
                <a:gd name="T13" fmla="*/ 82 h 586"/>
                <a:gd name="T14" fmla="*/ 307 w 614"/>
                <a:gd name="T15" fmla="*/ 0 h 586"/>
                <a:gd name="T16" fmla="*/ 307 w 614"/>
                <a:gd name="T17" fmla="*/ 0 h 586"/>
                <a:gd name="T18" fmla="*/ 109 w 614"/>
                <a:gd name="T19" fmla="*/ 8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586">
                  <a:moveTo>
                    <a:pt x="109" y="82"/>
                  </a:moveTo>
                  <a:cubicBezTo>
                    <a:pt x="0" y="191"/>
                    <a:pt x="0" y="368"/>
                    <a:pt x="109" y="477"/>
                  </a:cubicBezTo>
                  <a:lnTo>
                    <a:pt x="109" y="477"/>
                  </a:lnTo>
                  <a:cubicBezTo>
                    <a:pt x="218" y="586"/>
                    <a:pt x="395" y="586"/>
                    <a:pt x="504" y="477"/>
                  </a:cubicBezTo>
                  <a:lnTo>
                    <a:pt x="504" y="477"/>
                  </a:lnTo>
                  <a:cubicBezTo>
                    <a:pt x="614" y="368"/>
                    <a:pt x="614" y="191"/>
                    <a:pt x="504" y="82"/>
                  </a:cubicBezTo>
                  <a:lnTo>
                    <a:pt x="504" y="82"/>
                  </a:lnTo>
                  <a:cubicBezTo>
                    <a:pt x="450" y="27"/>
                    <a:pt x="378" y="0"/>
                    <a:pt x="307" y="0"/>
                  </a:cubicBezTo>
                  <a:lnTo>
                    <a:pt x="307" y="0"/>
                  </a:lnTo>
                  <a:cubicBezTo>
                    <a:pt x="235" y="0"/>
                    <a:pt x="164" y="27"/>
                    <a:pt x="109" y="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8E7971E5-7349-4B4C-89E8-BDA021E05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09738"/>
            <a:ext cx="4114799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33A05C9-A2CD-4D32-949B-C49DAC704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89463"/>
            <a:ext cx="411479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8129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9553AF6-E186-4F5C-AF40-912B3F60BCE3}"/>
              </a:ext>
            </a:extLst>
          </p:cNvPr>
          <p:cNvSpPr/>
          <p:nvPr userDrawn="1"/>
        </p:nvSpPr>
        <p:spPr>
          <a:xfrm>
            <a:off x="0" y="6366933"/>
            <a:ext cx="12192000" cy="4910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dist="38100" dir="16200000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E849435-C8F1-44E7-B755-7D05E3500098}"/>
              </a:ext>
            </a:extLst>
          </p:cNvPr>
          <p:cNvSpPr/>
          <p:nvPr userDrawn="1"/>
        </p:nvSpPr>
        <p:spPr>
          <a:xfrm>
            <a:off x="186266" y="6443132"/>
            <a:ext cx="338667" cy="338667"/>
          </a:xfrm>
          <a:prstGeom prst="ellipse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8370E7-7299-4562-AFBA-8E794177C5FD}"/>
              </a:ext>
            </a:extLst>
          </p:cNvPr>
          <p:cNvSpPr txBox="1"/>
          <p:nvPr userDrawn="1"/>
        </p:nvSpPr>
        <p:spPr>
          <a:xfrm>
            <a:off x="160245" y="6454933"/>
            <a:ext cx="397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co.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B15914-484E-43E7-94E0-9275B88F3D82}"/>
              </a:ext>
            </a:extLst>
          </p:cNvPr>
          <p:cNvSpPr txBox="1"/>
          <p:nvPr userDrawn="1"/>
        </p:nvSpPr>
        <p:spPr>
          <a:xfrm>
            <a:off x="584260" y="647032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DA0D5-DECF-4DAA-82B2-429B6D80F813}"/>
              </a:ext>
            </a:extLst>
          </p:cNvPr>
          <p:cNvSpPr txBox="1"/>
          <p:nvPr userDrawn="1"/>
        </p:nvSpPr>
        <p:spPr>
          <a:xfrm>
            <a:off x="10483318" y="6485711"/>
            <a:ext cx="15484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Company </a:t>
            </a:r>
            <a:r>
              <a:rPr lang="en-US" sz="1200" b="1" dirty="0">
                <a:solidFill>
                  <a:schemeClr val="bg1">
                    <a:lumMod val="75000"/>
                  </a:schemeClr>
                </a:solidFill>
              </a:rPr>
              <a:t>profile</a:t>
            </a:r>
            <a:r>
              <a:rPr lang="en-US" sz="1200" dirty="0">
                <a:solidFill>
                  <a:schemeClr val="bg1">
                    <a:lumMod val="75000"/>
                  </a:schemeClr>
                </a:solidFill>
              </a:rPr>
              <a:t>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821617-AB0B-4205-84F6-980038AA40BD}"/>
              </a:ext>
            </a:extLst>
          </p:cNvPr>
          <p:cNvSpPr txBox="1"/>
          <p:nvPr userDrawn="1"/>
        </p:nvSpPr>
        <p:spPr>
          <a:xfrm rot="16200000">
            <a:off x="-1181361" y="2919663"/>
            <a:ext cx="2766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>
                    <a:lumMod val="95000"/>
                  </a:schemeClr>
                </a:solidFill>
              </a:rPr>
              <a:t>Creative Business</a:t>
            </a: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4CF0899D-4A83-48BB-8F80-12AB853278B9}"/>
              </a:ext>
            </a:extLst>
          </p:cNvPr>
          <p:cNvSpPr/>
          <p:nvPr userDrawn="1"/>
        </p:nvSpPr>
        <p:spPr>
          <a:xfrm>
            <a:off x="11161283" y="-449179"/>
            <a:ext cx="1411706" cy="1411706"/>
          </a:xfrm>
          <a:prstGeom prst="donut">
            <a:avLst>
              <a:gd name="adj" fmla="val 18735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5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0" r:id="rId5"/>
    <p:sldLayoutId id="2147483658" r:id="rId6"/>
    <p:sldLayoutId id="2147483672" r:id="rId7"/>
    <p:sldLayoutId id="2147483673" r:id="rId8"/>
    <p:sldLayoutId id="2147483674" r:id="rId9"/>
    <p:sldLayoutId id="214748367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Placeholder 12">
            <a:extLst>
              <a:ext uri="{FF2B5EF4-FFF2-40B4-BE49-F238E27FC236}">
                <a16:creationId xmlns:a16="http://schemas.microsoft.com/office/drawing/2014/main" id="{CAE0BF50-A5B0-4303-8617-CE8DCFA01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" b="5553"/>
          <a:stretch>
            <a:fillRect/>
          </a:stretch>
        </p:blipFill>
        <p:spPr>
          <a:xfrm>
            <a:off x="8887161" y="3274170"/>
            <a:ext cx="2880319" cy="2560150"/>
          </a:xfrm>
          <a:custGeom>
            <a:avLst/>
            <a:gdLst>
              <a:gd name="connsiteX0" fmla="*/ 532677 w 7562056"/>
              <a:gd name="connsiteY0" fmla="*/ 0 h 6721476"/>
              <a:gd name="connsiteX1" fmla="*/ 7026902 w 7562056"/>
              <a:gd name="connsiteY1" fmla="*/ 0 h 6721476"/>
              <a:gd name="connsiteX2" fmla="*/ 7134938 w 7562056"/>
              <a:gd name="connsiteY2" fmla="*/ 62320 h 6721476"/>
              <a:gd name="connsiteX3" fmla="*/ 7562056 w 7562056"/>
              <a:gd name="connsiteY3" fmla="*/ 800154 h 6721476"/>
              <a:gd name="connsiteX4" fmla="*/ 7562056 w 7562056"/>
              <a:gd name="connsiteY4" fmla="*/ 4180828 h 6721476"/>
              <a:gd name="connsiteX5" fmla="*/ 7134938 w 7562056"/>
              <a:gd name="connsiteY5" fmla="*/ 4916095 h 6721476"/>
              <a:gd name="connsiteX6" fmla="*/ 4206860 w 7562056"/>
              <a:gd name="connsiteY6" fmla="*/ 6607717 h 6721476"/>
              <a:gd name="connsiteX7" fmla="*/ 3355196 w 7562056"/>
              <a:gd name="connsiteY7" fmla="*/ 6607717 h 6721476"/>
              <a:gd name="connsiteX8" fmla="*/ 424547 w 7562056"/>
              <a:gd name="connsiteY8" fmla="*/ 4916095 h 6721476"/>
              <a:gd name="connsiteX9" fmla="*/ 0 w 7562056"/>
              <a:gd name="connsiteY9" fmla="*/ 4180828 h 6721476"/>
              <a:gd name="connsiteX10" fmla="*/ 0 w 7562056"/>
              <a:gd name="connsiteY10" fmla="*/ 800154 h 6721476"/>
              <a:gd name="connsiteX11" fmla="*/ 424547 w 7562056"/>
              <a:gd name="connsiteY11" fmla="*/ 62320 h 6721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62056" h="6721476">
                <a:moveTo>
                  <a:pt x="532677" y="0"/>
                </a:moveTo>
                <a:lnTo>
                  <a:pt x="7026902" y="0"/>
                </a:lnTo>
                <a:lnTo>
                  <a:pt x="7134938" y="62320"/>
                </a:lnTo>
                <a:cubicBezTo>
                  <a:pt x="7399958" y="216569"/>
                  <a:pt x="7562056" y="496794"/>
                  <a:pt x="7562056" y="800154"/>
                </a:cubicBezTo>
                <a:lnTo>
                  <a:pt x="7562056" y="4180828"/>
                </a:lnTo>
                <a:cubicBezTo>
                  <a:pt x="7562056" y="4484189"/>
                  <a:pt x="7399958" y="4764413"/>
                  <a:pt x="7134938" y="4916095"/>
                </a:cubicBezTo>
                <a:lnTo>
                  <a:pt x="4206860" y="6607717"/>
                </a:lnTo>
                <a:cubicBezTo>
                  <a:pt x="3941840" y="6759396"/>
                  <a:pt x="3617642" y="6759396"/>
                  <a:pt x="3355196" y="6607717"/>
                </a:cubicBezTo>
                <a:lnTo>
                  <a:pt x="424547" y="4916095"/>
                </a:lnTo>
                <a:cubicBezTo>
                  <a:pt x="162101" y="4764413"/>
                  <a:pt x="0" y="4484189"/>
                  <a:pt x="0" y="4180828"/>
                </a:cubicBezTo>
                <a:lnTo>
                  <a:pt x="0" y="800154"/>
                </a:lnTo>
                <a:cubicBezTo>
                  <a:pt x="0" y="496794"/>
                  <a:pt x="162101" y="216569"/>
                  <a:pt x="424547" y="62320"/>
                </a:cubicBez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3B0B23-7A84-4B43-B818-848AB4ECCDAE}"/>
              </a:ext>
            </a:extLst>
          </p:cNvPr>
          <p:cNvSpPr txBox="1"/>
          <p:nvPr/>
        </p:nvSpPr>
        <p:spPr>
          <a:xfrm>
            <a:off x="0" y="944779"/>
            <a:ext cx="12072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dirty="0">
                <a:solidFill>
                  <a:srgbClr val="00B0F0"/>
                </a:solidFill>
                <a:latin typeface="Bodoni MT" panose="02070603080606020203" pitchFamily="18" charset="0"/>
              </a:rPr>
              <a:t>MINIMAL </a:t>
            </a: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odoni MT" panose="02070603080606020203" pitchFamily="18" charset="0"/>
              </a:rPr>
              <a:t>API WITH.NET CORE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latin typeface="Bodoni MT" panose="02070603080606020203" pitchFamily="18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BB89DAD-9A38-40DD-9EF4-41E441A18B28}"/>
              </a:ext>
            </a:extLst>
          </p:cNvPr>
          <p:cNvCxnSpPr>
            <a:cxnSpLocks/>
          </p:cNvCxnSpPr>
          <p:nvPr/>
        </p:nvCxnSpPr>
        <p:spPr>
          <a:xfrm>
            <a:off x="5087888" y="1976039"/>
            <a:ext cx="710411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154AF0A4-272F-4ED2-9B83-40E6A6EB34CB}"/>
              </a:ext>
            </a:extLst>
          </p:cNvPr>
          <p:cNvSpPr/>
          <p:nvPr/>
        </p:nvSpPr>
        <p:spPr>
          <a:xfrm>
            <a:off x="5015880" y="1940035"/>
            <a:ext cx="72008" cy="72007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A74B50-9D93-479D-8F4D-4D6625A6EB3A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58752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3AA0F76-CE61-4A2C-A003-B7404FE04BC9}"/>
              </a:ext>
            </a:extLst>
          </p:cNvPr>
          <p:cNvSpPr/>
          <p:nvPr/>
        </p:nvSpPr>
        <p:spPr>
          <a:xfrm>
            <a:off x="958753" y="5539372"/>
            <a:ext cx="312711" cy="338545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FB552A-3C2C-49F2-9900-9E3B76EFE34C}"/>
              </a:ext>
            </a:extLst>
          </p:cNvPr>
          <p:cNvSpPr txBox="1"/>
          <p:nvPr/>
        </p:nvSpPr>
        <p:spPr>
          <a:xfrm>
            <a:off x="1443684" y="5563979"/>
            <a:ext cx="229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www.dotnetmastery.com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EAB896-D4A8-4AE9-8BAD-E582A5A4B076}"/>
              </a:ext>
            </a:extLst>
          </p:cNvPr>
          <p:cNvSpPr txBox="1"/>
          <p:nvPr/>
        </p:nvSpPr>
        <p:spPr>
          <a:xfrm>
            <a:off x="851756" y="4470212"/>
            <a:ext cx="361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rgbClr val="00B0F0"/>
                </a:solidFill>
                <a:latin typeface="Monotype Corsiva" panose="03010101010201010101" pitchFamily="66" charset="0"/>
              </a:rPr>
              <a:t>Bhrugen Patel</a:t>
            </a:r>
            <a:endParaRPr lang="en-US" sz="4800" dirty="0">
              <a:solidFill>
                <a:srgbClr val="00B0F0"/>
              </a:solidFill>
              <a:latin typeface="Monotype Corsiva" panose="03010101010201010101" pitchFamily="66" charset="0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6CE18D36-1C29-4E89-99B2-7C1FA5FF4BF4}"/>
              </a:ext>
            </a:extLst>
          </p:cNvPr>
          <p:cNvCxnSpPr>
            <a:cxnSpLocks/>
          </p:cNvCxnSpPr>
          <p:nvPr/>
        </p:nvCxnSpPr>
        <p:spPr>
          <a:xfrm>
            <a:off x="11327356" y="5815446"/>
            <a:ext cx="864644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id="{F2F177D1-E830-4519-AC97-301C93F26357}"/>
              </a:ext>
            </a:extLst>
          </p:cNvPr>
          <p:cNvSpPr/>
          <p:nvPr/>
        </p:nvSpPr>
        <p:spPr>
          <a:xfrm>
            <a:off x="11208019" y="5752653"/>
            <a:ext cx="119337" cy="123079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B789CF2-5E29-59B5-D9D9-2308F093A064}"/>
              </a:ext>
            </a:extLst>
          </p:cNvPr>
          <p:cNvSpPr/>
          <p:nvPr/>
        </p:nvSpPr>
        <p:spPr>
          <a:xfrm rot="2700000">
            <a:off x="10692878" y="5665297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05DB09-90A9-EB48-D078-6F7509CD9921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5A86053-53F4-52BC-BF8C-B3FEEA111503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FA06252-82E6-6FAD-47D0-761BA3BB1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77" y="489384"/>
            <a:ext cx="2134814" cy="213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45651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Topics Covered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A1D3742-F358-4A0B-839F-C5CA3E9F79A5}"/>
              </a:ext>
            </a:extLst>
          </p:cNvPr>
          <p:cNvSpPr/>
          <p:nvPr/>
        </p:nvSpPr>
        <p:spPr>
          <a:xfrm>
            <a:off x="5567060" y="5442589"/>
            <a:ext cx="1170295" cy="879776"/>
          </a:xfrm>
          <a:custGeom>
            <a:avLst/>
            <a:gdLst/>
            <a:ahLst/>
            <a:cxnLst/>
            <a:rect l="l" t="t" r="r" b="b"/>
            <a:pathLst>
              <a:path w="1360093" h="1022458">
                <a:moveTo>
                  <a:pt x="1142776" y="0"/>
                </a:moveTo>
                <a:cubicBezTo>
                  <a:pt x="1181964" y="0"/>
                  <a:pt x="1215215" y="2078"/>
                  <a:pt x="1242528" y="6234"/>
                </a:cubicBezTo>
                <a:cubicBezTo>
                  <a:pt x="1269841" y="10390"/>
                  <a:pt x="1292107" y="19000"/>
                  <a:pt x="1309326" y="32063"/>
                </a:cubicBezTo>
                <a:cubicBezTo>
                  <a:pt x="1326545" y="45126"/>
                  <a:pt x="1339311" y="63829"/>
                  <a:pt x="1347624" y="88173"/>
                </a:cubicBezTo>
                <a:cubicBezTo>
                  <a:pt x="1355936" y="112518"/>
                  <a:pt x="1360093" y="144878"/>
                  <a:pt x="1360093" y="185253"/>
                </a:cubicBezTo>
                <a:cubicBezTo>
                  <a:pt x="1360093" y="230379"/>
                  <a:pt x="1358015" y="271943"/>
                  <a:pt x="1353858" y="309944"/>
                </a:cubicBezTo>
                <a:cubicBezTo>
                  <a:pt x="1349702" y="347944"/>
                  <a:pt x="1342874" y="384164"/>
                  <a:pt x="1333374" y="418602"/>
                </a:cubicBezTo>
                <a:cubicBezTo>
                  <a:pt x="1323873" y="453040"/>
                  <a:pt x="1311107" y="486291"/>
                  <a:pt x="1295076" y="518354"/>
                </a:cubicBezTo>
                <a:cubicBezTo>
                  <a:pt x="1279044" y="550417"/>
                  <a:pt x="1259747" y="583074"/>
                  <a:pt x="1237184" y="616325"/>
                </a:cubicBezTo>
                <a:lnTo>
                  <a:pt x="1009179" y="956551"/>
                </a:lnTo>
                <a:cubicBezTo>
                  <a:pt x="1000867" y="968426"/>
                  <a:pt x="992257" y="978520"/>
                  <a:pt x="983351" y="986833"/>
                </a:cubicBezTo>
                <a:cubicBezTo>
                  <a:pt x="974444" y="995145"/>
                  <a:pt x="963163" y="1001974"/>
                  <a:pt x="949506" y="1007317"/>
                </a:cubicBezTo>
                <a:cubicBezTo>
                  <a:pt x="935850" y="1012661"/>
                  <a:pt x="919521" y="1016521"/>
                  <a:pt x="900521" y="1018896"/>
                </a:cubicBezTo>
                <a:cubicBezTo>
                  <a:pt x="881520" y="1021271"/>
                  <a:pt x="858364" y="1022458"/>
                  <a:pt x="831051" y="1022458"/>
                </a:cubicBezTo>
                <a:cubicBezTo>
                  <a:pt x="800175" y="1022458"/>
                  <a:pt x="775237" y="1021271"/>
                  <a:pt x="756237" y="1018896"/>
                </a:cubicBezTo>
                <a:cubicBezTo>
                  <a:pt x="737236" y="1016521"/>
                  <a:pt x="722986" y="1012067"/>
                  <a:pt x="713486" y="1005536"/>
                </a:cubicBezTo>
                <a:cubicBezTo>
                  <a:pt x="703986" y="999005"/>
                  <a:pt x="699236" y="990989"/>
                  <a:pt x="699236" y="981489"/>
                </a:cubicBezTo>
                <a:cubicBezTo>
                  <a:pt x="699236" y="971988"/>
                  <a:pt x="701611" y="960707"/>
                  <a:pt x="706361" y="947644"/>
                </a:cubicBezTo>
                <a:lnTo>
                  <a:pt x="916552" y="461353"/>
                </a:lnTo>
                <a:lnTo>
                  <a:pt x="916552" y="185253"/>
                </a:lnTo>
                <a:cubicBezTo>
                  <a:pt x="916552" y="144878"/>
                  <a:pt x="921006" y="112518"/>
                  <a:pt x="929912" y="88173"/>
                </a:cubicBezTo>
                <a:cubicBezTo>
                  <a:pt x="938818" y="63829"/>
                  <a:pt x="952475" y="45126"/>
                  <a:pt x="970882" y="32063"/>
                </a:cubicBezTo>
                <a:cubicBezTo>
                  <a:pt x="989288" y="19000"/>
                  <a:pt x="1012742" y="10390"/>
                  <a:pt x="1041243" y="6234"/>
                </a:cubicBezTo>
                <a:cubicBezTo>
                  <a:pt x="1069743" y="2078"/>
                  <a:pt x="1103588" y="0"/>
                  <a:pt x="1142776" y="0"/>
                </a:cubicBezTo>
                <a:close/>
                <a:moveTo>
                  <a:pt x="442730" y="0"/>
                </a:moveTo>
                <a:cubicBezTo>
                  <a:pt x="481918" y="0"/>
                  <a:pt x="515169" y="2078"/>
                  <a:pt x="542482" y="6234"/>
                </a:cubicBezTo>
                <a:cubicBezTo>
                  <a:pt x="569795" y="10390"/>
                  <a:pt x="592358" y="19000"/>
                  <a:pt x="610171" y="32063"/>
                </a:cubicBezTo>
                <a:cubicBezTo>
                  <a:pt x="627984" y="45126"/>
                  <a:pt x="640750" y="63829"/>
                  <a:pt x="648469" y="88173"/>
                </a:cubicBezTo>
                <a:cubicBezTo>
                  <a:pt x="656188" y="112518"/>
                  <a:pt x="660047" y="144878"/>
                  <a:pt x="660047" y="185253"/>
                </a:cubicBezTo>
                <a:cubicBezTo>
                  <a:pt x="660047" y="230379"/>
                  <a:pt x="657969" y="271943"/>
                  <a:pt x="653813" y="309944"/>
                </a:cubicBezTo>
                <a:cubicBezTo>
                  <a:pt x="649656" y="347944"/>
                  <a:pt x="642828" y="384164"/>
                  <a:pt x="633328" y="418602"/>
                </a:cubicBezTo>
                <a:cubicBezTo>
                  <a:pt x="623828" y="453040"/>
                  <a:pt x="611062" y="486291"/>
                  <a:pt x="595030" y="518354"/>
                </a:cubicBezTo>
                <a:cubicBezTo>
                  <a:pt x="578999" y="550417"/>
                  <a:pt x="559701" y="583074"/>
                  <a:pt x="537138" y="616325"/>
                </a:cubicBezTo>
                <a:lnTo>
                  <a:pt x="310915" y="956551"/>
                </a:lnTo>
                <a:cubicBezTo>
                  <a:pt x="302602" y="968426"/>
                  <a:pt x="293993" y="978520"/>
                  <a:pt x="285086" y="986833"/>
                </a:cubicBezTo>
                <a:cubicBezTo>
                  <a:pt x="276180" y="995145"/>
                  <a:pt x="264898" y="1001974"/>
                  <a:pt x="251242" y="1007317"/>
                </a:cubicBezTo>
                <a:cubicBezTo>
                  <a:pt x="237585" y="1012661"/>
                  <a:pt x="221257" y="1016521"/>
                  <a:pt x="202256" y="1018896"/>
                </a:cubicBezTo>
                <a:cubicBezTo>
                  <a:pt x="183256" y="1021271"/>
                  <a:pt x="159506" y="1022458"/>
                  <a:pt x="131005" y="1022458"/>
                </a:cubicBezTo>
                <a:cubicBezTo>
                  <a:pt x="100130" y="1022458"/>
                  <a:pt x="75192" y="1021271"/>
                  <a:pt x="56191" y="1018896"/>
                </a:cubicBezTo>
                <a:cubicBezTo>
                  <a:pt x="37191" y="1016521"/>
                  <a:pt x="23237" y="1012067"/>
                  <a:pt x="14331" y="1005536"/>
                </a:cubicBezTo>
                <a:cubicBezTo>
                  <a:pt x="5424" y="999005"/>
                  <a:pt x="674" y="990989"/>
                  <a:pt x="80" y="981489"/>
                </a:cubicBezTo>
                <a:cubicBezTo>
                  <a:pt x="-513" y="971988"/>
                  <a:pt x="2159" y="960707"/>
                  <a:pt x="8096" y="947644"/>
                </a:cubicBezTo>
                <a:lnTo>
                  <a:pt x="216507" y="461353"/>
                </a:lnTo>
                <a:lnTo>
                  <a:pt x="216507" y="185253"/>
                </a:lnTo>
                <a:cubicBezTo>
                  <a:pt x="216507" y="144878"/>
                  <a:pt x="220960" y="112518"/>
                  <a:pt x="229866" y="88173"/>
                </a:cubicBezTo>
                <a:cubicBezTo>
                  <a:pt x="238773" y="63829"/>
                  <a:pt x="252430" y="45126"/>
                  <a:pt x="270836" y="32063"/>
                </a:cubicBezTo>
                <a:cubicBezTo>
                  <a:pt x="289243" y="19000"/>
                  <a:pt x="312993" y="10390"/>
                  <a:pt x="342088" y="6234"/>
                </a:cubicBezTo>
                <a:cubicBezTo>
                  <a:pt x="371182" y="2078"/>
                  <a:pt x="404730" y="0"/>
                  <a:pt x="44273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Why Minimal API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048033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Minimal API Fundamentals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081459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65345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818204D-25F1-F63B-7CFA-8776371FE31F}"/>
              </a:ext>
            </a:extLst>
          </p:cNvPr>
          <p:cNvSpPr/>
          <p:nvPr/>
        </p:nvSpPr>
        <p:spPr>
          <a:xfrm>
            <a:off x="1629751" y="318910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Dependency Injection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FAFD5CF6-01BD-AF59-65AD-94C4EDF25401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249161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6145F1-EFAB-E842-1FFF-07659DC69D35}"/>
              </a:ext>
            </a:extLst>
          </p:cNvPr>
          <p:cNvSpPr/>
          <p:nvPr/>
        </p:nvSpPr>
        <p:spPr>
          <a:xfrm>
            <a:off x="1639851" y="536855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Repository Pattern</a:t>
            </a: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3116372B-AD56-DB3B-9D31-98AA5666DE53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4365910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1AE9BD8-CD76-BC7C-6871-573FD8FEB46F}"/>
              </a:ext>
            </a:extLst>
          </p:cNvPr>
          <p:cNvSpPr/>
          <p:nvPr/>
        </p:nvSpPr>
        <p:spPr>
          <a:xfrm>
            <a:off x="1620776" y="5904138"/>
            <a:ext cx="5254927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Authentication and Authorization in Minimal API</a:t>
            </a: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79F2F175-FD59-CAD4-D533-0B0168E8FD50}"/>
              </a:ext>
            </a:extLst>
          </p:cNvPr>
          <p:cNvSpPr>
            <a:spLocks noEditPoints="1"/>
          </p:cNvSpPr>
          <p:nvPr/>
        </p:nvSpPr>
        <p:spPr bwMode="auto">
          <a:xfrm>
            <a:off x="1204141" y="5417033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3EB494-AC2C-0A36-50CE-78486CCE8788}"/>
              </a:ext>
            </a:extLst>
          </p:cNvPr>
          <p:cNvSpPr/>
          <p:nvPr/>
        </p:nvSpPr>
        <p:spPr>
          <a:xfrm>
            <a:off x="1644167" y="4351069"/>
            <a:ext cx="4653675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 Core CRUD Features </a:t>
            </a: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78BEA886-26D5-A427-2DA0-AFAD8B9E85A6}"/>
              </a:ext>
            </a:extLst>
          </p:cNvPr>
          <p:cNvSpPr>
            <a:spLocks noEditPoints="1"/>
          </p:cNvSpPr>
          <p:nvPr/>
        </p:nvSpPr>
        <p:spPr bwMode="auto">
          <a:xfrm>
            <a:off x="1204141" y="5934574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55464365-272A-E9BE-A595-1879B3551689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6443744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E629E90-B442-B536-9B0A-506458D7F303}"/>
              </a:ext>
            </a:extLst>
          </p:cNvPr>
          <p:cNvSpPr/>
          <p:nvPr/>
        </p:nvSpPr>
        <p:spPr>
          <a:xfrm>
            <a:off x="1637010" y="6385657"/>
            <a:ext cx="5331731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Filters in Minimal API</a:t>
            </a:r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8585660" y="6219028"/>
            <a:ext cx="4799358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Minimal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D2FF77-1BE6-E924-28F8-5BC57A76AF71}"/>
              </a:ext>
            </a:extLst>
          </p:cNvPr>
          <p:cNvSpPr/>
          <p:nvPr/>
        </p:nvSpPr>
        <p:spPr>
          <a:xfrm>
            <a:off x="1637010" y="3776927"/>
            <a:ext cx="4251474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CRUD functionality in Minimal API</a:t>
            </a: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id="{E66C1B13-FDB5-668E-0496-D641FF3B46FD}"/>
              </a:ext>
            </a:extLst>
          </p:cNvPr>
          <p:cNvSpPr>
            <a:spLocks noEditPoints="1"/>
          </p:cNvSpPr>
          <p:nvPr/>
        </p:nvSpPr>
        <p:spPr bwMode="auto">
          <a:xfrm>
            <a:off x="1218203" y="3793445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B13E24-5588-F1C3-8776-C56B688ADF8E}"/>
              </a:ext>
            </a:extLst>
          </p:cNvPr>
          <p:cNvSpPr txBox="1"/>
          <p:nvPr/>
        </p:nvSpPr>
        <p:spPr>
          <a:xfrm>
            <a:off x="1625184" y="2635579"/>
            <a:ext cx="32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Validations in Minimal API</a:t>
            </a:r>
          </a:p>
          <a:p>
            <a:endParaRPr lang="en-US" dirty="0"/>
          </a:p>
        </p:txBody>
      </p:sp>
      <p:sp>
        <p:nvSpPr>
          <p:cNvPr id="39" name="Freeform 5">
            <a:extLst>
              <a:ext uri="{FF2B5EF4-FFF2-40B4-BE49-F238E27FC236}">
                <a16:creationId xmlns:a16="http://schemas.microsoft.com/office/drawing/2014/main" id="{EC6DF7E6-0DAA-F367-EE6A-0112830CEE92}"/>
              </a:ext>
            </a:extLst>
          </p:cNvPr>
          <p:cNvSpPr>
            <a:spLocks noEditPoints="1"/>
          </p:cNvSpPr>
          <p:nvPr/>
        </p:nvSpPr>
        <p:spPr bwMode="auto">
          <a:xfrm>
            <a:off x="1218203" y="486831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10500A5-FFB7-738A-5D6A-B53968F7DC63}"/>
              </a:ext>
            </a:extLst>
          </p:cNvPr>
          <p:cNvSpPr/>
          <p:nvPr/>
        </p:nvSpPr>
        <p:spPr>
          <a:xfrm>
            <a:off x="1651426" y="4853475"/>
            <a:ext cx="4653675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Code Structuring</a:t>
            </a:r>
          </a:p>
        </p:txBody>
      </p:sp>
    </p:spTree>
    <p:extLst>
      <p:ext uri="{BB962C8B-B14F-4D97-AF65-F5344CB8AC3E}">
        <p14:creationId xmlns:p14="http://schemas.microsoft.com/office/powerpoint/2010/main" val="590880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30" grpId="0" animBg="1"/>
      <p:bldP spid="19" grpId="0"/>
      <p:bldP spid="22" grpId="0" animBg="1"/>
      <p:bldP spid="23" grpId="0"/>
      <p:bldP spid="31" grpId="0" animBg="1"/>
      <p:bldP spid="32" grpId="0"/>
      <p:bldP spid="33" grpId="0" animBg="1"/>
      <p:bldP spid="34" grpId="0"/>
      <p:bldP spid="35" grpId="0" animBg="1"/>
      <p:bldP spid="40" grpId="0" animBg="1"/>
      <p:bldP spid="43" grpId="0"/>
      <p:bldP spid="46" grpId="0"/>
      <p:bldP spid="47" grpId="0" animBg="1"/>
      <p:bldP spid="2" grpId="0"/>
      <p:bldP spid="39" grpId="0" animBg="1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5680198" y="194976"/>
            <a:ext cx="109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C4268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API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DF368B-608D-6F33-5479-255187BFA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916" y="1863562"/>
            <a:ext cx="3373515" cy="33735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891858" y="21567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68106" y="18635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891858" y="27364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929213" y="26979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12604" y="21745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18731636-3E5F-10C3-B9B7-A1F5072F8146}"/>
              </a:ext>
            </a:extLst>
          </p:cNvPr>
          <p:cNvCxnSpPr/>
          <p:nvPr/>
        </p:nvCxnSpPr>
        <p:spPr>
          <a:xfrm>
            <a:off x="4944011" y="36172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0642A1F-E608-5DE7-2398-730D715451FB}"/>
              </a:ext>
            </a:extLst>
          </p:cNvPr>
          <p:cNvSpPr txBox="1"/>
          <p:nvPr/>
        </p:nvSpPr>
        <p:spPr>
          <a:xfrm>
            <a:off x="5920259" y="33240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FB24402-93F2-3F84-56CE-66F3E861FF6F}"/>
              </a:ext>
            </a:extLst>
          </p:cNvPr>
          <p:cNvCxnSpPr>
            <a:cxnSpLocks/>
          </p:cNvCxnSpPr>
          <p:nvPr/>
        </p:nvCxnSpPr>
        <p:spPr>
          <a:xfrm flipH="1">
            <a:off x="4944011" y="41969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FA19A4E-E0C9-0248-AE4F-8E7C3084E7D2}"/>
              </a:ext>
            </a:extLst>
          </p:cNvPr>
          <p:cNvSpPr txBox="1"/>
          <p:nvPr/>
        </p:nvSpPr>
        <p:spPr>
          <a:xfrm>
            <a:off x="5981366" y="41584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FE73434-2EAB-C623-D382-CDF730E9E4E4}"/>
              </a:ext>
            </a:extLst>
          </p:cNvPr>
          <p:cNvCxnSpPr>
            <a:cxnSpLocks/>
          </p:cNvCxnSpPr>
          <p:nvPr/>
        </p:nvCxnSpPr>
        <p:spPr>
          <a:xfrm>
            <a:off x="7664757" y="36350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2544124" y="5118483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CLIENT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9158508" y="5237077"/>
            <a:ext cx="1131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8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7" grpId="0"/>
      <p:bldP spid="99" grpId="0"/>
      <p:bldP spid="103" grpId="0"/>
      <p:bldP spid="104" grpId="0"/>
      <p:bldP spid="22" grpId="0" animBg="1"/>
      <p:bldP spid="1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607B9377-A209-63A0-A870-11E41EFD7927}"/>
              </a:ext>
            </a:extLst>
          </p:cNvPr>
          <p:cNvSpPr txBox="1"/>
          <p:nvPr/>
        </p:nvSpPr>
        <p:spPr>
          <a:xfrm>
            <a:off x="5680198" y="194976"/>
            <a:ext cx="10935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rgbClr val="C4268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API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3C6A11-E982-DFAC-59F4-CFCDC7617544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99F13BA0-DCF1-7667-2550-BB9F8FECE90C}"/>
              </a:ext>
            </a:extLst>
          </p:cNvPr>
          <p:cNvSpPr/>
          <p:nvPr/>
        </p:nvSpPr>
        <p:spPr>
          <a:xfrm rot="2700000">
            <a:off x="-263605" y="579120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42F2B8D-BE46-B23D-6FA3-AFB11E2A4101}"/>
              </a:ext>
            </a:extLst>
          </p:cNvPr>
          <p:cNvCxnSpPr/>
          <p:nvPr/>
        </p:nvCxnSpPr>
        <p:spPr>
          <a:xfrm>
            <a:off x="1935332" y="1118306"/>
            <a:ext cx="10546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5EAA0404-C888-C4E6-2C8C-00615EBEF7E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8A0785-F3C5-67E5-1912-0AECBD31B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373" y="2041636"/>
            <a:ext cx="3017368" cy="3017368"/>
          </a:xfrm>
          <a:prstGeom prst="rect">
            <a:avLst/>
          </a:prstGeom>
        </p:spPr>
      </p:pic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2AB3E75-0FFB-AEED-4EF6-A319E20B2E18}"/>
              </a:ext>
            </a:extLst>
          </p:cNvPr>
          <p:cNvCxnSpPr/>
          <p:nvPr/>
        </p:nvCxnSpPr>
        <p:spPr>
          <a:xfrm>
            <a:off x="4891858" y="21567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82204003-30CA-5DA0-536A-D8FB2047117A}"/>
              </a:ext>
            </a:extLst>
          </p:cNvPr>
          <p:cNvSpPr txBox="1"/>
          <p:nvPr/>
        </p:nvSpPr>
        <p:spPr>
          <a:xfrm>
            <a:off x="5868106" y="18635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09BC4A53-14BC-A02C-2002-1111164F5690}"/>
              </a:ext>
            </a:extLst>
          </p:cNvPr>
          <p:cNvCxnSpPr>
            <a:cxnSpLocks/>
          </p:cNvCxnSpPr>
          <p:nvPr/>
        </p:nvCxnSpPr>
        <p:spPr>
          <a:xfrm flipH="1">
            <a:off x="4891858" y="27364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A65E262E-A7EF-17AD-0B8D-EAA754DF9E11}"/>
              </a:ext>
            </a:extLst>
          </p:cNvPr>
          <p:cNvSpPr txBox="1"/>
          <p:nvPr/>
        </p:nvSpPr>
        <p:spPr>
          <a:xfrm>
            <a:off x="5929213" y="26979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9B0E10-16A0-1291-4832-1AABE6891A63}"/>
              </a:ext>
            </a:extLst>
          </p:cNvPr>
          <p:cNvCxnSpPr>
            <a:cxnSpLocks/>
          </p:cNvCxnSpPr>
          <p:nvPr/>
        </p:nvCxnSpPr>
        <p:spPr>
          <a:xfrm>
            <a:off x="7612604" y="21745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18731636-3E5F-10C3-B9B7-A1F5072F8146}"/>
              </a:ext>
            </a:extLst>
          </p:cNvPr>
          <p:cNvCxnSpPr/>
          <p:nvPr/>
        </p:nvCxnSpPr>
        <p:spPr>
          <a:xfrm>
            <a:off x="4944011" y="3617254"/>
            <a:ext cx="2947387" cy="0"/>
          </a:xfrm>
          <a:prstGeom prst="straightConnector1">
            <a:avLst/>
          </a:prstGeom>
          <a:ln w="38100">
            <a:solidFill>
              <a:srgbClr val="DD821D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90642A1F-E608-5DE7-2398-730D715451FB}"/>
              </a:ext>
            </a:extLst>
          </p:cNvPr>
          <p:cNvSpPr txBox="1"/>
          <p:nvPr/>
        </p:nvSpPr>
        <p:spPr>
          <a:xfrm>
            <a:off x="5920259" y="3324062"/>
            <a:ext cx="777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Request</a:t>
            </a:r>
          </a:p>
        </p:txBody>
      </p: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4FB24402-93F2-3F84-56CE-66F3E861FF6F}"/>
              </a:ext>
            </a:extLst>
          </p:cNvPr>
          <p:cNvCxnSpPr>
            <a:cxnSpLocks/>
          </p:cNvCxnSpPr>
          <p:nvPr/>
        </p:nvCxnSpPr>
        <p:spPr>
          <a:xfrm flipH="1">
            <a:off x="4944011" y="4196963"/>
            <a:ext cx="289523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DFA19A4E-E0C9-0248-AE4F-8E7C3084E7D2}"/>
              </a:ext>
            </a:extLst>
          </p:cNvPr>
          <p:cNvSpPr txBox="1"/>
          <p:nvPr/>
        </p:nvSpPr>
        <p:spPr>
          <a:xfrm>
            <a:off x="5981366" y="4158484"/>
            <a:ext cx="883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Response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FE73434-2EAB-C623-D382-CDF730E9E4E4}"/>
              </a:ext>
            </a:extLst>
          </p:cNvPr>
          <p:cNvCxnSpPr>
            <a:cxnSpLocks/>
          </p:cNvCxnSpPr>
          <p:nvPr/>
        </p:nvCxnSpPr>
        <p:spPr>
          <a:xfrm>
            <a:off x="7664757" y="3635010"/>
            <a:ext cx="0" cy="541230"/>
          </a:xfrm>
          <a:prstGeom prst="line">
            <a:avLst/>
          </a:prstGeom>
          <a:ln w="38100" cap="flat" cmpd="sng" algn="ctr">
            <a:solidFill>
              <a:schemeClr val="accent3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19A67206-78CF-F5BF-72C9-3686C551AD99}"/>
              </a:ext>
            </a:extLst>
          </p:cNvPr>
          <p:cNvSpPr txBox="1"/>
          <p:nvPr/>
        </p:nvSpPr>
        <p:spPr>
          <a:xfrm>
            <a:off x="2248890" y="5278029"/>
            <a:ext cx="1665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Application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6A029AC-4E47-4D84-84A2-EB346F717079}"/>
              </a:ext>
            </a:extLst>
          </p:cNvPr>
          <p:cNvSpPr txBox="1"/>
          <p:nvPr/>
        </p:nvSpPr>
        <p:spPr>
          <a:xfrm>
            <a:off x="9158508" y="5237077"/>
            <a:ext cx="1470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API 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719C7FD-9F24-3624-5EAF-42E550F27A78}"/>
              </a:ext>
            </a:extLst>
          </p:cNvPr>
          <p:cNvSpPr/>
          <p:nvPr/>
        </p:nvSpPr>
        <p:spPr>
          <a:xfrm>
            <a:off x="7916589" y="1686758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A50827A-5D04-4C6C-FF8D-279BAF8C39BF}"/>
              </a:ext>
            </a:extLst>
          </p:cNvPr>
          <p:cNvSpPr/>
          <p:nvPr/>
        </p:nvSpPr>
        <p:spPr>
          <a:xfrm>
            <a:off x="1240128" y="1704513"/>
            <a:ext cx="3605179" cy="4225759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CD7C1CD-5AE4-50EE-3809-47723D372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582" y="2101115"/>
            <a:ext cx="3017368" cy="301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7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  <p:bldP spid="97" grpId="0"/>
      <p:bldP spid="99" grpId="0"/>
      <p:bldP spid="103" grpId="0"/>
      <p:bldP spid="104" grpId="0"/>
      <p:bldP spid="22" grpId="0" animBg="1"/>
      <p:bldP spid="1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A1CDCA-3929-43A2-8557-DE0C855410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094" y="2479703"/>
            <a:ext cx="656236" cy="65623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8C655DE-4109-0083-18EC-21D89700FA8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7FB5419-C228-650B-739B-FFBDE87B9B89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A9FDF31-1644-29BC-FA3A-4243DDEE6742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7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AA7245-0FEF-4B60-BEF5-731FC98E6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021" y="3262492"/>
            <a:ext cx="443243" cy="443243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BB05345-B5B4-02C9-E1BB-607EA61DB6BC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423E01-AEAC-5A5C-222A-9104ABA990C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D17030-0A80-F56F-C4FA-465CA7014A13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5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93 0.0088 L -3.54167E-6 -3.7037E-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40" y="-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rgbClr val="00B0F0"/>
                </a:solidFill>
                <a:latin typeface="Comic Sans MS" panose="030F0702030302020204" pitchFamily="66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Simplified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59C8EE87-9EB2-4383-A02B-9F8D12DA2A92}"/>
              </a:ext>
            </a:extLst>
          </p:cNvPr>
          <p:cNvCxnSpPr/>
          <p:nvPr/>
        </p:nvCxnSpPr>
        <p:spPr>
          <a:xfrm>
            <a:off x="3395344" y="3212976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2D8F501-DD29-41D2-99A0-920E6ACEFACC}"/>
              </a:ext>
            </a:extLst>
          </p:cNvPr>
          <p:cNvCxnSpPr>
            <a:cxnSpLocks/>
          </p:cNvCxnSpPr>
          <p:nvPr/>
        </p:nvCxnSpPr>
        <p:spPr>
          <a:xfrm flipH="1">
            <a:off x="3395344" y="386104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95A8A9F5-A8AD-4E42-8D0F-43A343B2CED7}"/>
              </a:ext>
            </a:extLst>
          </p:cNvPr>
          <p:cNvSpPr txBox="1"/>
          <p:nvPr/>
        </p:nvSpPr>
        <p:spPr>
          <a:xfrm>
            <a:off x="5999794" y="2807821"/>
            <a:ext cx="1686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 / Order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FE4E9C-62F8-4640-85D8-DF05FBDD7C6A}"/>
              </a:ext>
            </a:extLst>
          </p:cNvPr>
          <p:cNvSpPr txBox="1"/>
          <p:nvPr/>
        </p:nvSpPr>
        <p:spPr>
          <a:xfrm>
            <a:off x="5593465" y="3881597"/>
            <a:ext cx="2499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 / Cooked Food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655B0DE-735B-4AEC-AF71-669E6C378C1B}"/>
              </a:ext>
            </a:extLst>
          </p:cNvPr>
          <p:cNvSpPr txBox="1"/>
          <p:nvPr/>
        </p:nvSpPr>
        <p:spPr>
          <a:xfrm>
            <a:off x="946976" y="4390140"/>
            <a:ext cx="1745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Restaurant Table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FD98E41-66BA-45A4-8538-A5B9B4F12B7E}"/>
              </a:ext>
            </a:extLst>
          </p:cNvPr>
          <p:cNvSpPr txBox="1"/>
          <p:nvPr/>
        </p:nvSpPr>
        <p:spPr>
          <a:xfrm>
            <a:off x="10568136" y="4393147"/>
            <a:ext cx="613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Chef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BEFCE-7586-4961-A97D-28A9791FE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47548"/>
            <a:ext cx="1962903" cy="19629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46AD25D-A7B6-4B51-A205-F2D886803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80" y="2607068"/>
            <a:ext cx="1643861" cy="16438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AA7245-0FEF-4B60-BEF5-731FC98E67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021" y="3262492"/>
            <a:ext cx="443243" cy="443243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720F337-ACEF-AB4A-F0B5-FBEBEF0A820E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37F782-0FE0-6A77-2290-7CA98C0E048F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DEEC7E-2AEC-C182-CD82-297A57A37B0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1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4 0.0088 L -0.50169 0.0071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4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45" grpId="0"/>
      <p:bldP spid="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andara Light" panose="020E0502030303020204" pitchFamily="34" charset="0"/>
              </a:rPr>
              <a:t>How </a:t>
            </a:r>
            <a:r>
              <a:rPr lang="en-US" sz="6600" b="1" dirty="0">
                <a:solidFill>
                  <a:srgbClr val="00B0F0"/>
                </a:solidFill>
                <a:latin typeface="Candara Light" panose="020E0502030303020204" pitchFamily="34" charset="0"/>
              </a:rPr>
              <a:t>API</a:t>
            </a:r>
            <a:r>
              <a:rPr lang="en-US" sz="6600" b="0" dirty="0">
                <a:solidFill>
                  <a:schemeClr val="accent1"/>
                </a:solidFill>
                <a:latin typeface="Candara Light" panose="020E0502030303020204" pitchFamily="34" charset="0"/>
              </a:rPr>
              <a:t> works?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6FD6903-0B6A-42A2-B37D-DC7709DD6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2713513"/>
            <a:ext cx="3240360" cy="2988809"/>
          </a:xfrm>
          <a:prstGeom prst="rect">
            <a:avLst/>
          </a:prstGeom>
        </p:spPr>
      </p:pic>
      <p:pic>
        <p:nvPicPr>
          <p:cNvPr id="1026" name="Picture 2" descr="Image result for united airlines logo">
            <a:extLst>
              <a:ext uri="{FF2B5EF4-FFF2-40B4-BE49-F238E27FC236}">
                <a16:creationId xmlns:a16="http://schemas.microsoft.com/office/drawing/2014/main" id="{BDC7953E-AD7A-472C-A44E-A85B2DEAC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048" y="3598318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spirit airlines logo">
            <a:extLst>
              <a:ext uri="{FF2B5EF4-FFF2-40B4-BE49-F238E27FC236}">
                <a16:creationId xmlns:a16="http://schemas.microsoft.com/office/drawing/2014/main" id="{CB866724-388E-4F4C-9003-4AB4F18848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652" y="5409697"/>
            <a:ext cx="2105586" cy="75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merican airlines logo">
            <a:extLst>
              <a:ext uri="{FF2B5EF4-FFF2-40B4-BE49-F238E27FC236}">
                <a16:creationId xmlns:a16="http://schemas.microsoft.com/office/drawing/2014/main" id="{FC454FE2-95E4-4106-A308-07E389E3F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126" y="2344886"/>
            <a:ext cx="1897044" cy="91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D8F122E-661A-4721-8E86-A3C5A8B74CD9}"/>
              </a:ext>
            </a:extLst>
          </p:cNvPr>
          <p:cNvSpPr/>
          <p:nvPr/>
        </p:nvSpPr>
        <p:spPr>
          <a:xfrm>
            <a:off x="4274132" y="247625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24C1A40-EA12-4125-BD5C-32620DE9057C}"/>
              </a:ext>
            </a:extLst>
          </p:cNvPr>
          <p:cNvSpPr/>
          <p:nvPr/>
        </p:nvSpPr>
        <p:spPr>
          <a:xfrm>
            <a:off x="4274132" y="3881885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44431CE-BA9E-45BA-9D5D-48E66C99694B}"/>
              </a:ext>
            </a:extLst>
          </p:cNvPr>
          <p:cNvSpPr/>
          <p:nvPr/>
        </p:nvSpPr>
        <p:spPr>
          <a:xfrm>
            <a:off x="4295800" y="5458861"/>
            <a:ext cx="905036" cy="652066"/>
          </a:xfrm>
          <a:prstGeom prst="roundRect">
            <a:avLst/>
          </a:prstGeom>
          <a:noFill/>
          <a:ln w="285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API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F42566-323F-4828-9B1A-FD56E27DC43E}"/>
              </a:ext>
            </a:extLst>
          </p:cNvPr>
          <p:cNvCxnSpPr>
            <a:stCxn id="1032" idx="3"/>
            <a:endCxn id="22" idx="1"/>
          </p:cNvCxnSpPr>
          <p:nvPr/>
        </p:nvCxnSpPr>
        <p:spPr>
          <a:xfrm flipV="1">
            <a:off x="3295170" y="2802284"/>
            <a:ext cx="9789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D1C5FFB-3C27-4314-9118-AF03B1EAF9DC}"/>
              </a:ext>
            </a:extLst>
          </p:cNvPr>
          <p:cNvCxnSpPr>
            <a:stCxn id="1026" idx="3"/>
            <a:endCxn id="29" idx="1"/>
          </p:cNvCxnSpPr>
          <p:nvPr/>
        </p:nvCxnSpPr>
        <p:spPr>
          <a:xfrm>
            <a:off x="2956248" y="4207918"/>
            <a:ext cx="1317884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129013E-EFB4-448F-B657-9DCAA2FC4194}"/>
              </a:ext>
            </a:extLst>
          </p:cNvPr>
          <p:cNvCxnSpPr>
            <a:stCxn id="1030" idx="3"/>
            <a:endCxn id="30" idx="1"/>
          </p:cNvCxnSpPr>
          <p:nvPr/>
        </p:nvCxnSpPr>
        <p:spPr>
          <a:xfrm flipV="1">
            <a:off x="3533238" y="5784894"/>
            <a:ext cx="762562" cy="1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C1B6E9C-1B82-4BDF-8851-F8C69E0DF0BA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5179168" y="2802284"/>
            <a:ext cx="1204864" cy="55470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B29FF68-245B-4E93-B2CE-F6B0B8165B8D}"/>
              </a:ext>
            </a:extLst>
          </p:cNvPr>
          <p:cNvCxnSpPr>
            <a:stCxn id="29" idx="3"/>
            <a:endCxn id="21" idx="1"/>
          </p:cNvCxnSpPr>
          <p:nvPr/>
        </p:nvCxnSpPr>
        <p:spPr>
          <a:xfrm>
            <a:off x="5179168" y="4207918"/>
            <a:ext cx="12048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73075C3-8B04-422E-ABCA-33EF1E9B5E54}"/>
              </a:ext>
            </a:extLst>
          </p:cNvPr>
          <p:cNvCxnSpPr>
            <a:cxnSpLocks/>
            <a:stCxn id="30" idx="3"/>
          </p:cNvCxnSpPr>
          <p:nvPr/>
        </p:nvCxnSpPr>
        <p:spPr>
          <a:xfrm flipV="1">
            <a:off x="5200836" y="4941168"/>
            <a:ext cx="1183196" cy="84372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E206469-2CDC-F54F-54D9-0177E8A12A62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79A93D-938D-5494-1AC5-12D445E42C84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E704AF-4868-848A-650B-C782D490E702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01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6407" y="2002631"/>
            <a:ext cx="4114799" cy="2852737"/>
          </a:xfrm>
        </p:spPr>
        <p:txBody>
          <a:bodyPr>
            <a:norm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HTTP</a:t>
            </a:r>
            <a:b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r>
              <a:rPr lang="en-US" sz="5400" dirty="0">
                <a:solidFill>
                  <a:schemeClr val="accent1"/>
                </a:solidFill>
                <a:latin typeface="Comic Sans MS" panose="030F0702030302020204" pitchFamily="66" charset="0"/>
              </a:rPr>
              <a:t>OVERVIEW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17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/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Verb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4D74CB1-7445-CF08-8EC7-2B9577827ACB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00F5C7-59E2-4412-2155-F899BADA13C5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13BA60-EB34-B54A-D797-E500AEDA59A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866673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/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Status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69C6A53A-2F96-49BF-B0E8-9060E77452BE}"/>
              </a:ext>
            </a:extLst>
          </p:cNvPr>
          <p:cNvSpPr txBox="1"/>
          <p:nvPr/>
        </p:nvSpPr>
        <p:spPr>
          <a:xfrm>
            <a:off x="1795632" y="4869160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CB8F733-8F45-42F6-8B6D-E641D6E84C7C}"/>
              </a:ext>
            </a:extLst>
          </p:cNvPr>
          <p:cNvSpPr txBox="1"/>
          <p:nvPr/>
        </p:nvSpPr>
        <p:spPr>
          <a:xfrm>
            <a:off x="9086652" y="4869160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B1EF8DF-E63A-5294-43D7-512920454E99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D64BC37-02E4-4185-F6CD-94D467205928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8C705C-8AC5-7D96-1825-E71BBC98319E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49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7" y="973931"/>
            <a:ext cx="7658868" cy="28527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Candara Light" panose="020E0502030303020204" pitchFamily="34" charset="0"/>
              </a:rPr>
              <a:t>What is an </a:t>
            </a:r>
            <a:r>
              <a:rPr lang="en-US" sz="66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</a:t>
            </a:r>
            <a:r>
              <a:rPr lang="en-US" sz="6600" dirty="0">
                <a:latin typeface="Candara Light" panose="020E0502030303020204" pitchFamily="34" charset="0"/>
              </a:rPr>
              <a:t>?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72748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0648"/>
            <a:ext cx="10515600" cy="1215206"/>
          </a:xfrm>
        </p:spPr>
        <p:txBody>
          <a:bodyPr/>
          <a:lstStyle/>
          <a:p>
            <a:r>
              <a:rPr lang="en-US" sz="66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How http works?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9BCC09F-3A83-4320-80AD-8EAB809AD3FD}"/>
              </a:ext>
            </a:extLst>
          </p:cNvPr>
          <p:cNvGrpSpPr/>
          <p:nvPr/>
        </p:nvGrpSpPr>
        <p:grpSpPr>
          <a:xfrm>
            <a:off x="1631504" y="3701562"/>
            <a:ext cx="1080120" cy="1080120"/>
            <a:chOff x="551384" y="548680"/>
            <a:chExt cx="1080120" cy="108012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5FBAA66-82EA-45CD-83D5-1C9B939EF727}"/>
                </a:ext>
              </a:extLst>
            </p:cNvPr>
            <p:cNvSpPr/>
            <p:nvPr/>
          </p:nvSpPr>
          <p:spPr>
            <a:xfrm>
              <a:off x="551384" y="54868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129731B-0287-4428-89E5-54939875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1366" y="718662"/>
              <a:ext cx="740155" cy="74015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200830-3528-490E-83E0-BCE1D7B141D3}"/>
              </a:ext>
            </a:extLst>
          </p:cNvPr>
          <p:cNvGrpSpPr/>
          <p:nvPr/>
        </p:nvGrpSpPr>
        <p:grpSpPr>
          <a:xfrm>
            <a:off x="8929618" y="3717032"/>
            <a:ext cx="1080120" cy="1080120"/>
            <a:chOff x="2279576" y="1268760"/>
            <a:chExt cx="1080120" cy="108012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B9060EA-70FD-4E7A-AD6D-49E3C36B9851}"/>
                </a:ext>
              </a:extLst>
            </p:cNvPr>
            <p:cNvSpPr/>
            <p:nvPr/>
          </p:nvSpPr>
          <p:spPr>
            <a:xfrm>
              <a:off x="2279576" y="1268760"/>
              <a:ext cx="1080120" cy="108012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8732AEA-8F28-4EA9-A878-B6F194DA65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495977" y="1485161"/>
              <a:ext cx="647317" cy="647317"/>
            </a:xfrm>
            <a:prstGeom prst="rect">
              <a:avLst/>
            </a:prstGeom>
          </p:spPr>
        </p:pic>
      </p:grp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597542"/>
              </p:ext>
            </p:extLst>
          </p:nvPr>
        </p:nvGraphicFramePr>
        <p:xfrm>
          <a:off x="4511824" y="212692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Length: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9B2E0C7-BA9A-4091-8E69-96B21B276385}"/>
              </a:ext>
            </a:extLst>
          </p:cNvPr>
          <p:cNvCxnSpPr/>
          <p:nvPr/>
        </p:nvCxnSpPr>
        <p:spPr>
          <a:xfrm>
            <a:off x="2639616" y="3845578"/>
            <a:ext cx="633670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1166DC-3CAB-4B78-9A29-7881F747DF5D}"/>
              </a:ext>
            </a:extLst>
          </p:cNvPr>
          <p:cNvCxnSpPr/>
          <p:nvPr/>
        </p:nvCxnSpPr>
        <p:spPr>
          <a:xfrm flipH="1">
            <a:off x="2711624" y="4493650"/>
            <a:ext cx="621799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11B694-93A2-41EE-867F-58756E5A38A0}"/>
              </a:ext>
            </a:extLst>
          </p:cNvPr>
          <p:cNvSpPr txBox="1"/>
          <p:nvPr/>
        </p:nvSpPr>
        <p:spPr>
          <a:xfrm>
            <a:off x="5259359" y="347624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Request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3488D-0DDD-4EE5-88F6-E7BE77158096}"/>
              </a:ext>
            </a:extLst>
          </p:cNvPr>
          <p:cNvSpPr txBox="1"/>
          <p:nvPr/>
        </p:nvSpPr>
        <p:spPr>
          <a:xfrm>
            <a:off x="5259359" y="4485637"/>
            <a:ext cx="108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Response</a:t>
            </a:r>
          </a:p>
        </p:txBody>
      </p:sp>
      <p:graphicFrame>
        <p:nvGraphicFramePr>
          <p:cNvPr id="16" name="Table 14">
            <a:extLst>
              <a:ext uri="{FF2B5EF4-FFF2-40B4-BE49-F238E27FC236}">
                <a16:creationId xmlns:a16="http://schemas.microsoft.com/office/drawing/2014/main" id="{F2682FF8-3E91-4F0C-9A05-708B0E284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41516"/>
              </p:ext>
            </p:extLst>
          </p:nvPr>
        </p:nvGraphicFramePr>
        <p:xfrm>
          <a:off x="4600937" y="5301208"/>
          <a:ext cx="2439368" cy="11125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Content Type: 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Magic API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8F243F9-B42E-43ED-8316-3C8149113AC1}"/>
              </a:ext>
            </a:extLst>
          </p:cNvPr>
          <p:cNvSpPr txBox="1"/>
          <p:nvPr/>
        </p:nvSpPr>
        <p:spPr>
          <a:xfrm>
            <a:off x="1801486" y="4890438"/>
            <a:ext cx="725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Client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761644-3DC1-4D66-A8A4-EA072DAA16F5}"/>
              </a:ext>
            </a:extLst>
          </p:cNvPr>
          <p:cNvSpPr txBox="1"/>
          <p:nvPr/>
        </p:nvSpPr>
        <p:spPr>
          <a:xfrm>
            <a:off x="9092506" y="4890438"/>
            <a:ext cx="785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5"/>
                </a:solidFill>
              </a:rPr>
              <a:t>Server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A5A3C211-6246-2C02-D020-813B1D104FA7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49FA227-BA44-7941-5E30-9199CEE511E7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41E8A6-285E-8B1C-B679-4614DEB14EDA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1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504739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HTTP Verbs / Actions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GET</a:t>
            </a:r>
            <a:r>
              <a:rPr lang="en-US" sz="2000" dirty="0">
                <a:solidFill>
                  <a:schemeClr val="accent4"/>
                </a:solidFill>
              </a:rPr>
              <a:t> : Fetches/Requests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POST</a:t>
            </a:r>
            <a:r>
              <a:rPr lang="en-US" sz="2000" dirty="0">
                <a:solidFill>
                  <a:schemeClr val="accent4"/>
                </a:solidFill>
              </a:rPr>
              <a:t>: Creates/Inserts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PUT</a:t>
            </a:r>
            <a:r>
              <a:rPr lang="en-US" sz="2000" dirty="0">
                <a:solidFill>
                  <a:schemeClr val="accent4"/>
                </a:solidFill>
              </a:rPr>
              <a:t> : Updates/Modifies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PATCH</a:t>
            </a:r>
            <a:r>
              <a:rPr lang="en-US" sz="2000" dirty="0">
                <a:solidFill>
                  <a:schemeClr val="accent4"/>
                </a:solidFill>
              </a:rPr>
              <a:t> : Updates/Modifies Partial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DELETE</a:t>
            </a:r>
            <a:r>
              <a:rPr lang="en-US" sz="2000" dirty="0">
                <a:solidFill>
                  <a:schemeClr val="accent4"/>
                </a:solidFill>
              </a:rPr>
              <a:t> : Deletes/Removes Resource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verbs…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CDC317E-D69B-BBAE-A094-3F07006BBB4E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818146-64CD-3972-C747-AA0691BFAA0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F11C06E-A1DD-D2BB-455C-7843C38BFA11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92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903074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Authorization</a:t>
            </a:r>
            <a:r>
              <a:rPr lang="en-US" sz="2000" dirty="0">
                <a:solidFill>
                  <a:schemeClr val="accent4"/>
                </a:solidFill>
              </a:rPr>
              <a:t> : Who is making the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Accept</a:t>
            </a:r>
            <a:r>
              <a:rPr lang="en-US" sz="2000" dirty="0">
                <a:solidFill>
                  <a:schemeClr val="accent4"/>
                </a:solidFill>
              </a:rPr>
              <a:t> : What are the accepted type(s)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3F690B-54FC-7064-0C28-CFF9A8861689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D732A23-78C9-01B3-EC7E-43308DA02632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7961B04-1927-1E0D-5C11-B3258305C709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79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Request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424087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Request’s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Information for the request.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5E73E48-EA1B-9E77-7354-DE647D59F4E1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327707-209F-2740-4708-1EE539AE61D7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BDEC68-C073-A024-FCD7-21A2B4EDE0FB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476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413943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sz="18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r>
                        <a:rPr lang="en-US" b="0" dirty="0">
                          <a:solidFill>
                            <a:srgbClr val="615474"/>
                          </a:solidFill>
                        </a:rPr>
                        <a:t> </a:t>
                      </a: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1988840"/>
            <a:ext cx="730200" cy="85516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636614"/>
            <a:ext cx="6841976" cy="48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Status Codes for Operation Result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100-199: </a:t>
            </a:r>
            <a:r>
              <a:rPr lang="en-US" sz="2000" dirty="0">
                <a:solidFill>
                  <a:schemeClr val="accent4"/>
                </a:solidFill>
              </a:rPr>
              <a:t>Informational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200-299: </a:t>
            </a:r>
            <a:r>
              <a:rPr lang="en-US" sz="2000" dirty="0">
                <a:solidFill>
                  <a:schemeClr val="accent4"/>
                </a:solidFill>
              </a:rPr>
              <a:t>Success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200 – OK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201 – Created 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204 – No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300-399: </a:t>
            </a:r>
            <a:r>
              <a:rPr lang="en-US" sz="2000" dirty="0">
                <a:solidFill>
                  <a:schemeClr val="accent4"/>
                </a:solidFill>
              </a:rPr>
              <a:t>Redirection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400-499: </a:t>
            </a:r>
            <a:r>
              <a:rPr lang="en-US" sz="2000" dirty="0">
                <a:solidFill>
                  <a:schemeClr val="accent4"/>
                </a:solidFill>
              </a:rPr>
              <a:t>Client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400 – Bad Request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404 – Not Found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409 – Conflict 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500-599: </a:t>
            </a:r>
            <a:r>
              <a:rPr lang="en-US" sz="2000" dirty="0">
                <a:solidFill>
                  <a:schemeClr val="accent4"/>
                </a:solidFill>
              </a:rPr>
              <a:t>Server Errors</a:t>
            </a:r>
          </a:p>
          <a:p>
            <a:pPr marL="968375" lvl="1" indent="-511175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4"/>
                </a:solidFill>
              </a:rPr>
              <a:t>500 – Internal Server Error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89FB619-698C-E0A1-4029-9A5303A24FED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5B2002-F57E-88B7-A50A-4E4A35D2BCC7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A9E967-5BDC-158F-3BA0-E522D9E2544B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421871"/>
              </p:ext>
            </p:extLst>
          </p:nvPr>
        </p:nvGraphicFramePr>
        <p:xfrm>
          <a:off x="838200" y="1844824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>
            <a:off x="3359696" y="2844005"/>
            <a:ext cx="730200" cy="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Response’s Metadata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Type</a:t>
            </a:r>
            <a:r>
              <a:rPr lang="en-US" sz="2000" dirty="0">
                <a:solidFill>
                  <a:schemeClr val="accent4"/>
                </a:solidFill>
              </a:rPr>
              <a:t> : Content’s Format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Content Length </a:t>
            </a:r>
            <a:r>
              <a:rPr lang="en-US" sz="2000" dirty="0">
                <a:solidFill>
                  <a:schemeClr val="accent4"/>
                </a:solidFill>
              </a:rPr>
              <a:t>: Size of the 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Expires</a:t>
            </a:r>
            <a:r>
              <a:rPr lang="en-US" sz="2000" dirty="0">
                <a:solidFill>
                  <a:schemeClr val="accent4"/>
                </a:solidFill>
              </a:rPr>
              <a:t> : When is this invalid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</a:rPr>
              <a:t>More headers… 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4CF7155-ED76-BDBF-4977-C11F1074EE13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7BE883-7971-3EBB-7840-0801FFCB4F4D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E4105E-E937-A00F-4EF3-34C3306EB3D3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30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78E2D-69B5-4633-9471-2C989FF1E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584"/>
            <a:ext cx="10515600" cy="855165"/>
          </a:xfrm>
        </p:spPr>
        <p:txBody>
          <a:bodyPr/>
          <a:lstStyle/>
          <a:p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The </a:t>
            </a:r>
            <a:r>
              <a:rPr lang="en-US" sz="5400" b="0" dirty="0">
                <a:solidFill>
                  <a:srgbClr val="0070C0"/>
                </a:solidFill>
                <a:latin typeface="Comic Sans MS" panose="030F0702030302020204" pitchFamily="66" charset="0"/>
              </a:rPr>
              <a:t>RESPONSE</a:t>
            </a:r>
            <a:r>
              <a:rPr lang="en-US" sz="5400" b="0" dirty="0">
                <a:solidFill>
                  <a:schemeClr val="accent1"/>
                </a:solidFill>
                <a:latin typeface="Comic Sans MS" panose="030F0702030302020204" pitchFamily="66" charset="0"/>
              </a:rPr>
              <a:t> OBJECT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374506"/>
              </p:ext>
            </p:extLst>
          </p:nvPr>
        </p:nvGraphicFramePr>
        <p:xfrm>
          <a:off x="900086" y="1592796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5E2D9D-A0A1-4E30-8BD7-33E02AC7FD20}"/>
              </a:ext>
            </a:extLst>
          </p:cNvPr>
          <p:cNvCxnSpPr/>
          <p:nvPr/>
        </p:nvCxnSpPr>
        <p:spPr>
          <a:xfrm>
            <a:off x="4079776" y="1916832"/>
            <a:ext cx="0" cy="3888432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CE177A2-0B59-4730-B8BA-D51C55CF4A1A}"/>
              </a:ext>
            </a:extLst>
          </p:cNvPr>
          <p:cNvCxnSpPr>
            <a:cxnSpLocks/>
          </p:cNvCxnSpPr>
          <p:nvPr/>
        </p:nvCxnSpPr>
        <p:spPr>
          <a:xfrm flipV="1">
            <a:off x="3339455" y="2780928"/>
            <a:ext cx="740320" cy="1809130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1" name="Content Placeholder 9">
            <a:extLst>
              <a:ext uri="{FF2B5EF4-FFF2-40B4-BE49-F238E27FC236}">
                <a16:creationId xmlns:a16="http://schemas.microsoft.com/office/drawing/2014/main" id="{ACEC72B0-D17C-49C0-9419-D60E54A113B5}"/>
              </a:ext>
            </a:extLst>
          </p:cNvPr>
          <p:cNvSpPr txBox="1">
            <a:spLocks/>
          </p:cNvSpPr>
          <p:nvPr/>
        </p:nvSpPr>
        <p:spPr>
          <a:xfrm>
            <a:off x="4511824" y="1792652"/>
            <a:ext cx="6841976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>
                <a:solidFill>
                  <a:schemeClr val="accent4"/>
                </a:solidFill>
              </a:rPr>
              <a:t>Content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HTML, CSS, XML, JSON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Blobs etc.</a:t>
            </a: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BF4554-E02D-78DC-B701-ED76BE91A29F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B8BDB7-BE36-AB47-8C75-8AFB49D0E87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1F1466-6B78-6E9F-2CD2-2FFB69D64B4F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1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819772CA-13B6-4A01-B4CF-FE9A99BF19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551923"/>
              </p:ext>
            </p:extLst>
          </p:nvPr>
        </p:nvGraphicFramePr>
        <p:xfrm>
          <a:off x="7247621" y="1575867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Status code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BF4554-E02D-78DC-B701-ED76BE91A29F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B8BDB7-BE36-AB47-8C75-8AFB49D0E87C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71F1466-6B78-6E9F-2CD2-2FFB69D64B4F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14">
            <a:extLst>
              <a:ext uri="{FF2B5EF4-FFF2-40B4-BE49-F238E27FC236}">
                <a16:creationId xmlns:a16="http://schemas.microsoft.com/office/drawing/2014/main" id="{88140CC5-3829-648D-DF53-1F1CBFCA05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994721"/>
              </p:ext>
            </p:extLst>
          </p:nvPr>
        </p:nvGraphicFramePr>
        <p:xfrm>
          <a:off x="2392219" y="1574100"/>
          <a:ext cx="2439368" cy="453650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439368">
                  <a:extLst>
                    <a:ext uri="{9D8B030D-6E8A-4147-A177-3AD203B41FA5}">
                      <a16:colId xmlns:a16="http://schemas.microsoft.com/office/drawing/2014/main" val="263140461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C426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167651"/>
                  </a:ext>
                </a:extLst>
              </a:tr>
              <a:tr h="1218416"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headers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418463"/>
                  </a:ext>
                </a:extLst>
              </a:tr>
              <a:tr h="2952328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endParaRPr lang="en-US" dirty="0"/>
                    </a:p>
                    <a:p>
                      <a:pPr algn="ctr">
                        <a:lnSpc>
                          <a:spcPts val="216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dirty="0"/>
                        <a:t>Content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882074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D9B894A-1EC8-8531-AF4C-DDE388F91574}"/>
              </a:ext>
            </a:extLst>
          </p:cNvPr>
          <p:cNvSpPr txBox="1"/>
          <p:nvPr/>
        </p:nvSpPr>
        <p:spPr>
          <a:xfrm>
            <a:off x="2929216" y="597524"/>
            <a:ext cx="1365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Request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6F2195-8039-6BEE-3B64-ACFD5E8E82B0}"/>
              </a:ext>
            </a:extLst>
          </p:cNvPr>
          <p:cNvSpPr txBox="1"/>
          <p:nvPr/>
        </p:nvSpPr>
        <p:spPr>
          <a:xfrm>
            <a:off x="7677601" y="597524"/>
            <a:ext cx="15794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278297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E327793-E100-41C4-BA33-5BA3D319B6A4}"/>
              </a:ext>
            </a:extLst>
          </p:cNvPr>
          <p:cNvSpPr>
            <a:spLocks/>
          </p:cNvSpPr>
          <p:nvPr/>
        </p:nvSpPr>
        <p:spPr bwMode="auto">
          <a:xfrm>
            <a:off x="541041" y="1484784"/>
            <a:ext cx="4114799" cy="4604475"/>
          </a:xfrm>
          <a:custGeom>
            <a:avLst/>
            <a:gdLst>
              <a:gd name="connsiteX0" fmla="*/ 998433 w 1997375"/>
              <a:gd name="connsiteY0" fmla="*/ 0 h 2235069"/>
              <a:gd name="connsiteX1" fmla="*/ 1111163 w 1997375"/>
              <a:gd name="connsiteY1" fmla="*/ 30048 h 2235069"/>
              <a:gd name="connsiteX2" fmla="*/ 1884560 w 1997375"/>
              <a:gd name="connsiteY2" fmla="*/ 476179 h 2235069"/>
              <a:gd name="connsiteX3" fmla="*/ 1997375 w 1997375"/>
              <a:gd name="connsiteY3" fmla="*/ 671064 h 2235069"/>
              <a:gd name="connsiteX4" fmla="*/ 1997375 w 1997375"/>
              <a:gd name="connsiteY4" fmla="*/ 1564005 h 2235069"/>
              <a:gd name="connsiteX5" fmla="*/ 1884560 w 1997375"/>
              <a:gd name="connsiteY5" fmla="*/ 1758212 h 2235069"/>
              <a:gd name="connsiteX6" fmla="*/ 1111163 w 1997375"/>
              <a:gd name="connsiteY6" fmla="*/ 2205022 h 2235069"/>
              <a:gd name="connsiteX7" fmla="*/ 886212 w 1997375"/>
              <a:gd name="connsiteY7" fmla="*/ 2205022 h 2235069"/>
              <a:gd name="connsiteX8" fmla="*/ 112136 w 1997375"/>
              <a:gd name="connsiteY8" fmla="*/ 1758212 h 2235069"/>
              <a:gd name="connsiteX9" fmla="*/ 0 w 1997375"/>
              <a:gd name="connsiteY9" fmla="*/ 1564005 h 2235069"/>
              <a:gd name="connsiteX10" fmla="*/ 0 w 1997375"/>
              <a:gd name="connsiteY10" fmla="*/ 671064 h 2235069"/>
              <a:gd name="connsiteX11" fmla="*/ 112136 w 1997375"/>
              <a:gd name="connsiteY11" fmla="*/ 476179 h 2235069"/>
              <a:gd name="connsiteX12" fmla="*/ 886212 w 1997375"/>
              <a:gd name="connsiteY12" fmla="*/ 30048 h 2235069"/>
              <a:gd name="connsiteX13" fmla="*/ 998433 w 1997375"/>
              <a:gd name="connsiteY13" fmla="*/ 0 h 223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7375" h="2235069">
                <a:moveTo>
                  <a:pt x="998433" y="0"/>
                </a:moveTo>
                <a:cubicBezTo>
                  <a:pt x="1037256" y="0"/>
                  <a:pt x="1076163" y="10016"/>
                  <a:pt x="1111163" y="30048"/>
                </a:cubicBezTo>
                <a:lnTo>
                  <a:pt x="1884560" y="476179"/>
                </a:lnTo>
                <a:cubicBezTo>
                  <a:pt x="1954560" y="516921"/>
                  <a:pt x="1997375" y="590937"/>
                  <a:pt x="1997375" y="671064"/>
                </a:cubicBezTo>
                <a:lnTo>
                  <a:pt x="1997375" y="1564005"/>
                </a:lnTo>
                <a:cubicBezTo>
                  <a:pt x="1997375" y="1644132"/>
                  <a:pt x="1954560" y="1718148"/>
                  <a:pt x="1884560" y="1758212"/>
                </a:cubicBezTo>
                <a:lnTo>
                  <a:pt x="1111163" y="2205022"/>
                </a:lnTo>
                <a:cubicBezTo>
                  <a:pt x="1041163" y="2245085"/>
                  <a:pt x="955532" y="2245085"/>
                  <a:pt x="886212" y="2205022"/>
                </a:cubicBezTo>
                <a:lnTo>
                  <a:pt x="112136" y="1758212"/>
                </a:lnTo>
                <a:cubicBezTo>
                  <a:pt x="42816" y="1718148"/>
                  <a:pt x="0" y="1644132"/>
                  <a:pt x="0" y="1564005"/>
                </a:cubicBezTo>
                <a:lnTo>
                  <a:pt x="0" y="671064"/>
                </a:lnTo>
                <a:cubicBezTo>
                  <a:pt x="0" y="590937"/>
                  <a:pt x="42816" y="516921"/>
                  <a:pt x="112136" y="476179"/>
                </a:cubicBezTo>
                <a:lnTo>
                  <a:pt x="886212" y="30048"/>
                </a:lnTo>
                <a:cubicBezTo>
                  <a:pt x="920872" y="10016"/>
                  <a:pt x="959610" y="0"/>
                  <a:pt x="998433" y="0"/>
                </a:cubicBezTo>
                <a:close/>
              </a:path>
            </a:pathLst>
          </a:custGeom>
          <a:gradFill flip="none" rotWithShape="1">
            <a:gsLst>
              <a:gs pos="20000">
                <a:srgbClr val="FFFFFF"/>
              </a:gs>
              <a:gs pos="100000">
                <a:srgbClr val="DAD9D9"/>
              </a:gs>
            </a:gsLst>
            <a:lin ang="2700000" scaled="1"/>
            <a:tileRect/>
          </a:gradFill>
          <a:ln>
            <a:noFill/>
          </a:ln>
          <a:effectLst>
            <a:outerShdw blurRad="381000" dist="177800" dir="2700000" algn="tl" rotWithShape="0">
              <a:prstClr val="black">
                <a:alpha val="5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51435" tIns="25718" rIns="51435" bIns="25718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4050" b="1" dirty="0">
              <a:solidFill>
                <a:schemeClr val="accent2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1" y="1966627"/>
            <a:ext cx="4114799" cy="2852737"/>
          </a:xfrm>
        </p:spPr>
        <p:txBody>
          <a:bodyPr/>
          <a:lstStyle/>
          <a:p>
            <a:r>
              <a:rPr lang="en-US" dirty="0">
                <a:solidFill>
                  <a:srgbClr val="403551"/>
                </a:solidFill>
              </a:rPr>
              <a:t>What is REST?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C14F0A-1EC0-4871-9EB1-7291BB294AC7}"/>
              </a:ext>
            </a:extLst>
          </p:cNvPr>
          <p:cNvCxnSpPr>
            <a:cxnSpLocks/>
          </p:cNvCxnSpPr>
          <p:nvPr/>
        </p:nvCxnSpPr>
        <p:spPr>
          <a:xfrm>
            <a:off x="5159896" y="188640"/>
            <a:ext cx="0" cy="6069285"/>
          </a:xfrm>
          <a:prstGeom prst="line">
            <a:avLst/>
          </a:prstGeom>
          <a:ln w="2857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AFFF4BFF-4EA9-4964-BDFA-2863CB59646F}"/>
              </a:ext>
            </a:extLst>
          </p:cNvPr>
          <p:cNvSpPr txBox="1">
            <a:spLocks/>
          </p:cNvSpPr>
          <p:nvPr/>
        </p:nvSpPr>
        <p:spPr>
          <a:xfrm>
            <a:off x="5663953" y="1484784"/>
            <a:ext cx="6336698" cy="40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1175" indent="-511175" algn="l"/>
            <a:r>
              <a:rPr lang="en-US" sz="3200" b="1" dirty="0" err="1">
                <a:solidFill>
                  <a:schemeClr val="accent4"/>
                </a:solidFill>
              </a:rPr>
              <a:t>REpresentational</a:t>
            </a:r>
            <a:r>
              <a:rPr lang="en-US" sz="3200" b="1" dirty="0">
                <a:solidFill>
                  <a:schemeClr val="accent4"/>
                </a:solidFill>
              </a:rPr>
              <a:t> State Transfer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Client and Server are separate.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All Server Requests are stateless.</a:t>
            </a:r>
            <a:endParaRPr lang="en-US" sz="2000" dirty="0">
              <a:solidFill>
                <a:schemeClr val="accent4"/>
              </a:solidFill>
            </a:endParaRPr>
          </a:p>
          <a:p>
            <a:pPr marL="511175" indent="-511175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Cacheable Request</a:t>
            </a:r>
          </a:p>
          <a:p>
            <a:pPr marL="511175" indent="-511175" algn="l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accent4"/>
              </a:solidFill>
            </a:endParaRPr>
          </a:p>
          <a:p>
            <a:pPr algn="l"/>
            <a:r>
              <a:rPr lang="en-US" sz="2000" b="1" dirty="0">
                <a:solidFill>
                  <a:schemeClr val="accent4"/>
                </a:solidFill>
              </a:rPr>
              <a:t>Issues: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4"/>
                </a:solidFill>
              </a:rPr>
              <a:t>REST is not perfect.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4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489FC1-6DA7-3714-028D-DF741E15E5D4}"/>
              </a:ext>
            </a:extLst>
          </p:cNvPr>
          <p:cNvSpPr/>
          <p:nvPr/>
        </p:nvSpPr>
        <p:spPr>
          <a:xfrm rot="2700000">
            <a:off x="10366294" y="5375155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B95512-9034-9A8D-3127-2C0936A1B180}"/>
              </a:ext>
            </a:extLst>
          </p:cNvPr>
          <p:cNvSpPr/>
          <p:nvPr/>
        </p:nvSpPr>
        <p:spPr>
          <a:xfrm>
            <a:off x="0" y="1733088"/>
            <a:ext cx="470517" cy="284973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2D2379-EE40-753B-68A6-27F6635E021E}"/>
              </a:ext>
            </a:extLst>
          </p:cNvPr>
          <p:cNvSpPr/>
          <p:nvPr/>
        </p:nvSpPr>
        <p:spPr>
          <a:xfrm rot="5400000">
            <a:off x="1290221" y="521876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808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9107" y="973931"/>
            <a:ext cx="7658868" cy="2852737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Candara Light" panose="020E0502030303020204" pitchFamily="34" charset="0"/>
              </a:rPr>
              <a:t>“</a:t>
            </a:r>
            <a:r>
              <a:rPr lang="en-US" sz="66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</a:t>
            </a:r>
            <a:r>
              <a:rPr lang="en-US" sz="6600" dirty="0">
                <a:latin typeface="Candara Light" panose="020E0502030303020204" pitchFamily="34" charset="0"/>
              </a:rPr>
              <a:t> is AWESOME”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40305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PREREQUISITES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5888484" y="-50043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C# (3-6months)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2146104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 Core Basics (CRUD)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197285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165CE571-220A-41AB-4544-D7B8F60355A4}"/>
              </a:ext>
            </a:extLst>
          </p:cNvPr>
          <p:cNvSpPr/>
          <p:nvPr/>
        </p:nvSpPr>
        <p:spPr>
          <a:xfrm>
            <a:off x="8231763" y="595293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FREE MVC/EF Core Basics Course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CD7DD0B-D6CE-FEED-0738-A72744D5ED1F}"/>
              </a:ext>
            </a:extLst>
          </p:cNvPr>
          <p:cNvSpPr txBox="1"/>
          <p:nvPr/>
        </p:nvSpPr>
        <p:spPr>
          <a:xfrm>
            <a:off x="7649995" y="6445188"/>
            <a:ext cx="70894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https://www.dotnetmastery.com/Home/Vlog</a:t>
            </a:r>
          </a:p>
        </p:txBody>
      </p:sp>
    </p:spTree>
    <p:extLst>
      <p:ext uri="{BB962C8B-B14F-4D97-AF65-F5344CB8AC3E}">
        <p14:creationId xmlns:p14="http://schemas.microsoft.com/office/powerpoint/2010/main" val="2423903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9" grpId="0"/>
      <p:bldP spid="30" grpId="0" animBg="1"/>
      <p:bldP spid="46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WHY MINIMAL API?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15E70-937A-4F5C-AC82-51A03B1D141D}"/>
              </a:ext>
            </a:extLst>
          </p:cNvPr>
          <p:cNvSpPr txBox="1"/>
          <p:nvPr/>
        </p:nvSpPr>
        <p:spPr>
          <a:xfrm>
            <a:off x="5888484" y="-50043"/>
            <a:ext cx="3590956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pc="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.NET </a:t>
            </a:r>
            <a:r>
              <a:rPr lang="en-US" sz="2400" b="1" spc="600" dirty="0">
                <a:solidFill>
                  <a:schemeClr val="accent4"/>
                </a:solidFill>
              </a:rPr>
              <a:t>API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5258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Minimal Code for API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598548" y="2090508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Simple and Straightforward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197497" y="2123934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598548" y="267484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More efficient than API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197497" y="272602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8243CF-3DFC-4489-9B92-F38C106827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D9F071-5F96-3BA5-2530-B77A8203D4C7}"/>
              </a:ext>
            </a:extLst>
          </p:cNvPr>
          <p:cNvSpPr/>
          <p:nvPr/>
        </p:nvSpPr>
        <p:spPr>
          <a:xfrm>
            <a:off x="7945515" y="1686757"/>
            <a:ext cx="3329126" cy="737734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33A9A13-FD72-81C9-3E5C-C166DF12E5FE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 descr="Graphical user interface, icon&#10;&#10;Description automatically generated">
            <a:extLst>
              <a:ext uri="{FF2B5EF4-FFF2-40B4-BE49-F238E27FC236}">
                <a16:creationId xmlns:a16="http://schemas.microsoft.com/office/drawing/2014/main" id="{C7E0C5EE-544B-66F6-54CF-C9B216154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12" y="1771866"/>
            <a:ext cx="3214030" cy="321403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C7EB34D-CDCA-FB61-27BF-85BC5C6145AF}"/>
              </a:ext>
            </a:extLst>
          </p:cNvPr>
          <p:cNvSpPr/>
          <p:nvPr/>
        </p:nvSpPr>
        <p:spPr>
          <a:xfrm>
            <a:off x="1604509" y="3257067"/>
            <a:ext cx="4088674" cy="379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More features are being added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3FBD94B4-B202-43F8-198D-61BA996DDC21}"/>
              </a:ext>
            </a:extLst>
          </p:cNvPr>
          <p:cNvSpPr>
            <a:spLocks noEditPoints="1"/>
          </p:cNvSpPr>
          <p:nvPr/>
        </p:nvSpPr>
        <p:spPr bwMode="auto">
          <a:xfrm>
            <a:off x="1203458" y="330824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807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19" grpId="0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714F9A-57FC-47D3-A196-531173ED61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73931"/>
            <a:ext cx="12192000" cy="2852737"/>
          </a:xfrm>
        </p:spPr>
        <p:txBody>
          <a:bodyPr>
            <a:normAutofit/>
          </a:bodyPr>
          <a:lstStyle/>
          <a:p>
            <a:pPr algn="ctr"/>
            <a:r>
              <a:rPr lang="en-US" sz="8000" b="1" dirty="0">
                <a:solidFill>
                  <a:schemeClr val="accent1"/>
                </a:solidFill>
                <a:latin typeface="Candara Light" panose="020E0502030303020204" pitchFamily="34" charset="0"/>
              </a:rPr>
              <a:t>API -</a:t>
            </a:r>
            <a:r>
              <a:rPr lang="en-US" sz="8000" dirty="0">
                <a:latin typeface="Candara Light" panose="020E0502030303020204" pitchFamily="34" charset="0"/>
              </a:rPr>
              <a:t> Basics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990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64630AB-1765-500E-19CE-8162D6CDBA4D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674000-9E45-7FB3-1526-6D990BDED2D0}"/>
              </a:ext>
            </a:extLst>
          </p:cNvPr>
          <p:cNvSpPr/>
          <p:nvPr/>
        </p:nvSpPr>
        <p:spPr>
          <a:xfrm rot="5400000">
            <a:off x="1290221" y="5190189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6C93BE9-FCE2-4C37-DCFC-928C6D0C6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38991"/>
              </p:ext>
            </p:extLst>
          </p:nvPr>
        </p:nvGraphicFramePr>
        <p:xfrm>
          <a:off x="853312" y="1486263"/>
          <a:ext cx="10485375" cy="3885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1941">
                  <a:extLst>
                    <a:ext uri="{9D8B030D-6E8A-4147-A177-3AD203B41FA5}">
                      <a16:colId xmlns:a16="http://schemas.microsoft.com/office/drawing/2014/main" val="4122887889"/>
                    </a:ext>
                  </a:extLst>
                </a:gridCol>
                <a:gridCol w="3152209">
                  <a:extLst>
                    <a:ext uri="{9D8B030D-6E8A-4147-A177-3AD203B41FA5}">
                      <a16:colId xmlns:a16="http://schemas.microsoft.com/office/drawing/2014/main" val="2629390168"/>
                    </a:ext>
                  </a:extLst>
                </a:gridCol>
                <a:gridCol w="2849285">
                  <a:extLst>
                    <a:ext uri="{9D8B030D-6E8A-4147-A177-3AD203B41FA5}">
                      <a16:colId xmlns:a16="http://schemas.microsoft.com/office/drawing/2014/main" val="1726229540"/>
                    </a:ext>
                  </a:extLst>
                </a:gridCol>
                <a:gridCol w="1344865">
                  <a:extLst>
                    <a:ext uri="{9D8B030D-6E8A-4147-A177-3AD203B41FA5}">
                      <a16:colId xmlns:a16="http://schemas.microsoft.com/office/drawing/2014/main" val="443875857"/>
                    </a:ext>
                  </a:extLst>
                </a:gridCol>
                <a:gridCol w="2097075">
                  <a:extLst>
                    <a:ext uri="{9D8B030D-6E8A-4147-A177-3AD203B41FA5}">
                      <a16:colId xmlns:a16="http://schemas.microsoft.com/office/drawing/2014/main" val="3778085217"/>
                    </a:ext>
                  </a:extLst>
                </a:gridCol>
              </a:tblGrid>
              <a:tr h="52743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HTTP 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Request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Response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691617"/>
                  </a:ext>
                </a:extLst>
              </a:tr>
              <a:tr h="910365">
                <a:tc>
                  <a:txBody>
                    <a:bodyPr/>
                    <a:lstStyle/>
                    <a:p>
                      <a:r>
                        <a:rPr lang="en-US" dirty="0"/>
                        <a:t>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localhost:7001/</a:t>
                      </a:r>
                      <a:r>
                        <a:rPr lang="en-US" dirty="0" err="1"/>
                        <a:t>api</a:t>
                      </a:r>
                      <a:r>
                        <a:rPr lang="en-US" dirty="0"/>
                        <a:t>/coupon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Get all coupons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List&lt;Coupon&gt;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6323101"/>
                  </a:ext>
                </a:extLst>
              </a:tr>
              <a:tr h="527434">
                <a:tc>
                  <a:txBody>
                    <a:bodyPr/>
                    <a:lstStyle/>
                    <a:p>
                      <a:r>
                        <a:rPr lang="en-US" dirty="0"/>
                        <a:t>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localhost:7001/</a:t>
                      </a:r>
                      <a:r>
                        <a:rPr lang="en-US" dirty="0" err="1"/>
                        <a:t>api</a:t>
                      </a:r>
                      <a:r>
                        <a:rPr lang="en-US" dirty="0"/>
                        <a:t>/coupon/{id}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Get one 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Coupon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624701"/>
                  </a:ext>
                </a:extLst>
              </a:tr>
              <a:tr h="527434">
                <a:tc>
                  <a:txBody>
                    <a:bodyPr/>
                    <a:lstStyle/>
                    <a:p>
                      <a:r>
                        <a:rPr lang="en-US" dirty="0"/>
                        <a:t>POST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localhost:7001/</a:t>
                      </a:r>
                      <a:r>
                        <a:rPr lang="en-US" dirty="0" err="1"/>
                        <a:t>api</a:t>
                      </a:r>
                      <a:r>
                        <a:rPr lang="en-US" dirty="0"/>
                        <a:t>/coupon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Created Coupon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903300"/>
                  </a:ext>
                </a:extLst>
              </a:tr>
              <a:tr h="527434">
                <a:tc>
                  <a:txBody>
                    <a:bodyPr/>
                    <a:lstStyle/>
                    <a:p>
                      <a:r>
                        <a:rPr lang="en-US" dirty="0"/>
                        <a:t>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localhost:7001/</a:t>
                      </a:r>
                      <a:r>
                        <a:rPr lang="en-US" dirty="0" err="1"/>
                        <a:t>api</a:t>
                      </a:r>
                      <a:r>
                        <a:rPr lang="en-US" dirty="0"/>
                        <a:t>/coupon/{id}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Update 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8463076"/>
                  </a:ext>
                </a:extLst>
              </a:tr>
              <a:tr h="527434">
                <a:tc>
                  <a:txBody>
                    <a:bodyPr/>
                    <a:lstStyle/>
                    <a:p>
                      <a:r>
                        <a:rPr lang="en-US" dirty="0"/>
                        <a:t>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localhost:7001/</a:t>
                      </a:r>
                      <a:r>
                        <a:rPr lang="en-US" dirty="0" err="1"/>
                        <a:t>api</a:t>
                      </a:r>
                      <a:r>
                        <a:rPr lang="en-US" dirty="0"/>
                        <a:t>/coupon/{id}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Delete Coupon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3848766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669455-EBAE-3FCB-CA67-672733C147BD}"/>
              </a:ext>
            </a:extLst>
          </p:cNvPr>
          <p:cNvSpPr/>
          <p:nvPr/>
        </p:nvSpPr>
        <p:spPr>
          <a:xfrm rot="2700000">
            <a:off x="10366294" y="5346580"/>
            <a:ext cx="2133600" cy="2133600"/>
          </a:xfrm>
          <a:prstGeom prst="round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377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DEF81-73CE-8562-131C-CAF7B3952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A person typ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00E81FE-3C3B-B572-386B-9F2D6790D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5865"/>
            <a:ext cx="12500657" cy="833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811383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3B5C5E9-4690-4E0F-97C5-6B397C78524E}"/>
              </a:ext>
            </a:extLst>
          </p:cNvPr>
          <p:cNvSpPr/>
          <p:nvPr/>
        </p:nvSpPr>
        <p:spPr>
          <a:xfrm rot="11961494">
            <a:off x="7394034" y="-1503514"/>
            <a:ext cx="4556925" cy="7357031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4">
                  <a:lumMod val="75000"/>
                </a:schemeClr>
              </a:gs>
              <a:gs pos="1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933DD0-30EA-4F56-8AE5-C206DC43D69E}"/>
              </a:ext>
            </a:extLst>
          </p:cNvPr>
          <p:cNvSpPr txBox="1"/>
          <p:nvPr/>
        </p:nvSpPr>
        <p:spPr>
          <a:xfrm>
            <a:off x="1080851" y="546653"/>
            <a:ext cx="6031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QUESTIONS/ISSUES 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BC3BD68-EDD7-42A6-9B7B-D54F6B44AB40}"/>
              </a:ext>
            </a:extLst>
          </p:cNvPr>
          <p:cNvSpPr/>
          <p:nvPr/>
        </p:nvSpPr>
        <p:spPr>
          <a:xfrm>
            <a:off x="1611995" y="1525694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Google it!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466FA85-1B4E-43BC-83DD-138987AC02FB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1532746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59D4D9-5BD0-44ED-A759-1A1D3A28B1D7}"/>
              </a:ext>
            </a:extLst>
          </p:cNvPr>
          <p:cNvSpPr/>
          <p:nvPr/>
        </p:nvSpPr>
        <p:spPr>
          <a:xfrm>
            <a:off x="1611995" y="2077061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Check Q&amp;A</a:t>
            </a: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58D9AF8-F47F-48AE-ADB2-81C034D96E58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110487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2CBC13-10D9-4977-91E9-189BC1B5270B}"/>
              </a:ext>
            </a:extLst>
          </p:cNvPr>
          <p:cNvSpPr/>
          <p:nvPr/>
        </p:nvSpPr>
        <p:spPr>
          <a:xfrm>
            <a:off x="1611995" y="2674847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Compare with Git Repo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D4ACC10B-3478-467B-9B0A-39A7F1700E57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2726028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Placeholder 3" descr="A picture containing text&#10;&#10;Description automatically generated">
            <a:extLst>
              <a:ext uri="{FF2B5EF4-FFF2-40B4-BE49-F238E27FC236}">
                <a16:creationId xmlns:a16="http://schemas.microsoft.com/office/drawing/2014/main" id="{C833D7BF-49C1-3A74-429F-6A182170EA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r="19645"/>
          <a:stretch>
            <a:fillRect/>
          </a:stretch>
        </p:blipFill>
        <p:spPr>
          <a:xfrm>
            <a:off x="6216912" y="-589158"/>
            <a:ext cx="6545746" cy="6528010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E1482AC7-1C50-47DD-24EC-EC5EDF687392}"/>
              </a:ext>
            </a:extLst>
          </p:cNvPr>
          <p:cNvSpPr/>
          <p:nvPr/>
        </p:nvSpPr>
        <p:spPr>
          <a:xfrm>
            <a:off x="0" y="1704513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1D7FB36-D42D-F421-09DF-72B314E06148}"/>
              </a:ext>
            </a:extLst>
          </p:cNvPr>
          <p:cNvSpPr/>
          <p:nvPr/>
        </p:nvSpPr>
        <p:spPr>
          <a:xfrm rot="5400000">
            <a:off x="1290221" y="5199714"/>
            <a:ext cx="470517" cy="284973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343380E-D5A4-CF3F-EF1B-97145A4DE87B}"/>
              </a:ext>
            </a:extLst>
          </p:cNvPr>
          <p:cNvSpPr/>
          <p:nvPr/>
        </p:nvSpPr>
        <p:spPr>
          <a:xfrm>
            <a:off x="1611995" y="3310114"/>
            <a:ext cx="3294492" cy="3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Raise a new Question on Udemy!</a:t>
            </a: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E5F42535-2582-B58D-068F-7EE21A559914}"/>
              </a:ext>
            </a:extLst>
          </p:cNvPr>
          <p:cNvSpPr>
            <a:spLocks noEditPoints="1"/>
          </p:cNvSpPr>
          <p:nvPr/>
        </p:nvSpPr>
        <p:spPr bwMode="auto">
          <a:xfrm>
            <a:off x="1210944" y="3361295"/>
            <a:ext cx="337456" cy="335151"/>
          </a:xfrm>
          <a:custGeom>
            <a:avLst/>
            <a:gdLst>
              <a:gd name="T0" fmla="*/ 0 w 1025"/>
              <a:gd name="T1" fmla="*/ 510 h 1021"/>
              <a:gd name="T2" fmla="*/ 512 w 1025"/>
              <a:gd name="T3" fmla="*/ 0 h 1021"/>
              <a:gd name="T4" fmla="*/ 1025 w 1025"/>
              <a:gd name="T5" fmla="*/ 510 h 1021"/>
              <a:gd name="T6" fmla="*/ 512 w 1025"/>
              <a:gd name="T7" fmla="*/ 1021 h 1021"/>
              <a:gd name="T8" fmla="*/ 0 w 1025"/>
              <a:gd name="T9" fmla="*/ 510 h 1021"/>
              <a:gd name="T10" fmla="*/ 247 w 1025"/>
              <a:gd name="T11" fmla="*/ 504 h 1021"/>
              <a:gd name="T12" fmla="*/ 451 w 1025"/>
              <a:gd name="T13" fmla="*/ 704 h 1021"/>
              <a:gd name="T14" fmla="*/ 778 w 1025"/>
              <a:gd name="T15" fmla="*/ 352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5" h="1021">
                <a:moveTo>
                  <a:pt x="0" y="510"/>
                </a:moveTo>
                <a:cubicBezTo>
                  <a:pt x="0" y="228"/>
                  <a:pt x="229" y="0"/>
                  <a:pt x="512" y="0"/>
                </a:cubicBezTo>
                <a:cubicBezTo>
                  <a:pt x="796" y="0"/>
                  <a:pt x="1025" y="228"/>
                  <a:pt x="1025" y="510"/>
                </a:cubicBezTo>
                <a:cubicBezTo>
                  <a:pt x="1025" y="792"/>
                  <a:pt x="796" y="1021"/>
                  <a:pt x="512" y="1021"/>
                </a:cubicBezTo>
                <a:cubicBezTo>
                  <a:pt x="229" y="1021"/>
                  <a:pt x="0" y="792"/>
                  <a:pt x="0" y="510"/>
                </a:cubicBezTo>
                <a:close/>
                <a:moveTo>
                  <a:pt x="247" y="504"/>
                </a:moveTo>
                <a:cubicBezTo>
                  <a:pt x="451" y="704"/>
                  <a:pt x="451" y="704"/>
                  <a:pt x="451" y="704"/>
                </a:cubicBezTo>
                <a:cubicBezTo>
                  <a:pt x="778" y="352"/>
                  <a:pt x="778" y="352"/>
                  <a:pt x="778" y="352"/>
                </a:cubicBezTo>
              </a:path>
            </a:pathLst>
          </a:custGeom>
          <a:noFill/>
          <a:ln w="19050" cap="rnd">
            <a:solidFill>
              <a:schemeClr val="accent4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97384E-7CED-E1E1-23AA-2D8FA2CE798C}"/>
              </a:ext>
            </a:extLst>
          </p:cNvPr>
          <p:cNvSpPr/>
          <p:nvPr/>
        </p:nvSpPr>
        <p:spPr>
          <a:xfrm>
            <a:off x="10298097" y="6445188"/>
            <a:ext cx="1793289" cy="32847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95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 animBg="1"/>
      <p:bldP spid="29" grpId="0"/>
      <p:bldP spid="30" grpId="0" animBg="1"/>
      <p:bldP spid="19" grpId="0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2B0"/>
      </a:accent1>
      <a:accent2>
        <a:srgbClr val="0094C8"/>
      </a:accent2>
      <a:accent3>
        <a:srgbClr val="00A4DE"/>
      </a:accent3>
      <a:accent4>
        <a:srgbClr val="00B0F0"/>
      </a:accent4>
      <a:accent5>
        <a:srgbClr val="0094C8"/>
      </a:accent5>
      <a:accent6>
        <a:srgbClr val="0082B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3330</TotalTime>
  <Words>848</Words>
  <Application>Microsoft Office PowerPoint</Application>
  <PresentationFormat>Widescreen</PresentationFormat>
  <Paragraphs>272</Paragraphs>
  <Slides>28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Bodoni MT</vt:lpstr>
      <vt:lpstr>Calibri</vt:lpstr>
      <vt:lpstr>Calibri Light</vt:lpstr>
      <vt:lpstr>Candara Light</vt:lpstr>
      <vt:lpstr>Comic Sans MS</vt:lpstr>
      <vt:lpstr>Monotype Corsiva</vt:lpstr>
      <vt:lpstr>Office Theme</vt:lpstr>
      <vt:lpstr>PowerPoint Presentation</vt:lpstr>
      <vt:lpstr>What is an API?</vt:lpstr>
      <vt:lpstr>“API is AWESOME”</vt:lpstr>
      <vt:lpstr>PowerPoint Presentation</vt:lpstr>
      <vt:lpstr>PowerPoint Presentation</vt:lpstr>
      <vt:lpstr>API - Basics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API Simplified</vt:lpstr>
      <vt:lpstr>API Simplified</vt:lpstr>
      <vt:lpstr>API Simplified</vt:lpstr>
      <vt:lpstr>How API works?</vt:lpstr>
      <vt:lpstr>HTTP OVERVIEW</vt:lpstr>
      <vt:lpstr>How http works?</vt:lpstr>
      <vt:lpstr>How http works?</vt:lpstr>
      <vt:lpstr>How http works?</vt:lpstr>
      <vt:lpstr>The Request OBJECT</vt:lpstr>
      <vt:lpstr>The Request OBJECT</vt:lpstr>
      <vt:lpstr>The Request OBJECT</vt:lpstr>
      <vt:lpstr>The RESPONSE OBJECT</vt:lpstr>
      <vt:lpstr>The RESPONSE OBJECT</vt:lpstr>
      <vt:lpstr>The RESPONSE OBJECT</vt:lpstr>
      <vt:lpstr>PowerPoint Presentation</vt:lpstr>
      <vt:lpstr>What is REST?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Bhrugen Patel</cp:lastModifiedBy>
  <cp:revision>69</cp:revision>
  <dcterms:created xsi:type="dcterms:W3CDTF">2018-08-31T04:02:31Z</dcterms:created>
  <dcterms:modified xsi:type="dcterms:W3CDTF">2022-08-08T02:12:20Z</dcterms:modified>
</cp:coreProperties>
</file>