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49"/>
  </p:notesMasterIdLst>
  <p:sldIdLst>
    <p:sldId id="413" r:id="rId2"/>
    <p:sldId id="448" r:id="rId3"/>
    <p:sldId id="449" r:id="rId4"/>
    <p:sldId id="421" r:id="rId5"/>
    <p:sldId id="423" r:id="rId6"/>
    <p:sldId id="424" r:id="rId7"/>
    <p:sldId id="425" r:id="rId8"/>
    <p:sldId id="416" r:id="rId9"/>
    <p:sldId id="417" r:id="rId10"/>
    <p:sldId id="426" r:id="rId11"/>
    <p:sldId id="420" r:id="rId12"/>
    <p:sldId id="427" r:id="rId13"/>
    <p:sldId id="428" r:id="rId14"/>
    <p:sldId id="256" r:id="rId15"/>
    <p:sldId id="414" r:id="rId16"/>
    <p:sldId id="400" r:id="rId17"/>
    <p:sldId id="257" r:id="rId18"/>
    <p:sldId id="404" r:id="rId19"/>
    <p:sldId id="405" r:id="rId20"/>
    <p:sldId id="408" r:id="rId21"/>
    <p:sldId id="432" r:id="rId22"/>
    <p:sldId id="439" r:id="rId23"/>
    <p:sldId id="440" r:id="rId24"/>
    <p:sldId id="441" r:id="rId25"/>
    <p:sldId id="442" r:id="rId26"/>
    <p:sldId id="443" r:id="rId27"/>
    <p:sldId id="444" r:id="rId28"/>
    <p:sldId id="445" r:id="rId29"/>
    <p:sldId id="446" r:id="rId30"/>
    <p:sldId id="447" r:id="rId31"/>
    <p:sldId id="431" r:id="rId32"/>
    <p:sldId id="434" r:id="rId33"/>
    <p:sldId id="430" r:id="rId34"/>
    <p:sldId id="436" r:id="rId35"/>
    <p:sldId id="438" r:id="rId36"/>
    <p:sldId id="437" r:id="rId37"/>
    <p:sldId id="407" r:id="rId38"/>
    <p:sldId id="429" r:id="rId39"/>
    <p:sldId id="412" r:id="rId40"/>
    <p:sldId id="409" r:id="rId41"/>
    <p:sldId id="410" r:id="rId42"/>
    <p:sldId id="411" r:id="rId43"/>
    <p:sldId id="401" r:id="rId44"/>
    <p:sldId id="402" r:id="rId45"/>
    <p:sldId id="403" r:id="rId46"/>
    <p:sldId id="259" r:id="rId47"/>
    <p:sldId id="399" r:id="rId48"/>
  </p:sldIdLst>
  <p:sldSz cx="9144000" cy="5143500" type="screen16x9"/>
  <p:notesSz cx="6858000" cy="9144000"/>
  <p:embeddedFontLst>
    <p:embeddedFont>
      <p:font typeface="Aharoni" panose="02010803020104030203" pitchFamily="2" charset="-79"/>
      <p:bold r:id="rId50"/>
    </p:embeddedFont>
    <p:embeddedFont>
      <p:font typeface="Dosis" pitchFamily="2" charset="0"/>
      <p:regular r:id="rId51"/>
      <p:bold r:id="rId52"/>
    </p:embeddedFont>
    <p:embeddedFont>
      <p:font typeface="Quicksand" panose="020B0604020202020204" charset="0"/>
      <p:regular r:id="rId53"/>
      <p:bold r:id="rId54"/>
    </p:embeddedFont>
    <p:embeddedFont>
      <p:font typeface="Roboto" panose="02000000000000000000" pitchFamily="2" charset="0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D5EF"/>
    <a:srgbClr val="FCAE33"/>
    <a:srgbClr val="008E40"/>
    <a:srgbClr val="7EC234"/>
    <a:srgbClr val="0077D0"/>
    <a:srgbClr val="FA7F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0DF893-4AA7-46DC-A266-2911BF99307F}" v="767" dt="2023-01-05T17:38:57.392"/>
  </p1510:revLst>
</p1510:revInfo>
</file>

<file path=ppt/tableStyles.xml><?xml version="1.0" encoding="utf-8"?>
<a:tblStyleLst xmlns:a="http://schemas.openxmlformats.org/drawingml/2006/main" def="{6AECE35A-EED3-427D-9D60-4F56E8162376}">
  <a:tblStyle styleId="{6AECE35A-EED3-427D-9D60-4F56E81623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26A1B10-B252-4223-B86F-04C9745F295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rugen" userId="f021a6139b3c29b3" providerId="LiveId" clId="{AD0DF893-4AA7-46DC-A266-2911BF99307F}"/>
    <pc:docChg chg="undo redo custSel addSld delSld modSld sldOrd">
      <pc:chgData name="Bhrugen" userId="f021a6139b3c29b3" providerId="LiveId" clId="{AD0DF893-4AA7-46DC-A266-2911BF99307F}" dt="2023-01-05T17:51:48.473" v="2287" actId="478"/>
      <pc:docMkLst>
        <pc:docMk/>
      </pc:docMkLst>
      <pc:sldChg chg="modSp add mod modAnim">
        <pc:chgData name="Bhrugen" userId="f021a6139b3c29b3" providerId="LiveId" clId="{AD0DF893-4AA7-46DC-A266-2911BF99307F}" dt="2022-12-22T18:17:30.856" v="109" actId="20577"/>
        <pc:sldMkLst>
          <pc:docMk/>
          <pc:sldMk cId="3486887989" sldId="404"/>
        </pc:sldMkLst>
        <pc:spChg chg="mod">
          <ac:chgData name="Bhrugen" userId="f021a6139b3c29b3" providerId="LiveId" clId="{AD0DF893-4AA7-46DC-A266-2911BF99307F}" dt="2022-12-22T18:16:52.762" v="12" actId="20577"/>
          <ac:spMkLst>
            <pc:docMk/>
            <pc:sldMk cId="3486887989" sldId="404"/>
            <ac:spMk id="76" creationId="{00000000-0000-0000-0000-000000000000}"/>
          </ac:spMkLst>
        </pc:spChg>
        <pc:spChg chg="mod">
          <ac:chgData name="Bhrugen" userId="f021a6139b3c29b3" providerId="LiveId" clId="{AD0DF893-4AA7-46DC-A266-2911BF99307F}" dt="2022-12-22T18:17:30.856" v="109" actId="20577"/>
          <ac:spMkLst>
            <pc:docMk/>
            <pc:sldMk cId="3486887989" sldId="404"/>
            <ac:spMk id="78" creationId="{00000000-0000-0000-0000-000000000000}"/>
          </ac:spMkLst>
        </pc:spChg>
      </pc:sldChg>
      <pc:sldChg chg="addSp delSp modSp add mod delAnim modAnim">
        <pc:chgData name="Bhrugen" userId="f021a6139b3c29b3" providerId="LiveId" clId="{AD0DF893-4AA7-46DC-A266-2911BF99307F}" dt="2022-12-22T22:37:48.701" v="518" actId="20577"/>
        <pc:sldMkLst>
          <pc:docMk/>
          <pc:sldMk cId="2446553618" sldId="405"/>
        </pc:sldMkLst>
        <pc:spChg chg="mod">
          <ac:chgData name="Bhrugen" userId="f021a6139b3c29b3" providerId="LiveId" clId="{AD0DF893-4AA7-46DC-A266-2911BF99307F}" dt="2022-12-22T22:37:48.701" v="518" actId="20577"/>
          <ac:spMkLst>
            <pc:docMk/>
            <pc:sldMk cId="2446553618" sldId="405"/>
            <ac:spMk id="76" creationId="{00000000-0000-0000-0000-000000000000}"/>
          </ac:spMkLst>
        </pc:spChg>
        <pc:spChg chg="del">
          <ac:chgData name="Bhrugen" userId="f021a6139b3c29b3" providerId="LiveId" clId="{AD0DF893-4AA7-46DC-A266-2911BF99307F}" dt="2022-12-22T18:19:07.924" v="139" actId="478"/>
          <ac:spMkLst>
            <pc:docMk/>
            <pc:sldMk cId="2446553618" sldId="405"/>
            <ac:spMk id="78" creationId="{00000000-0000-0000-0000-000000000000}"/>
          </ac:spMkLst>
        </pc:spChg>
        <pc:spChg chg="del">
          <ac:chgData name="Bhrugen" userId="f021a6139b3c29b3" providerId="LiveId" clId="{AD0DF893-4AA7-46DC-A266-2911BF99307F}" dt="2022-12-22T18:20:38.710" v="147" actId="478"/>
          <ac:spMkLst>
            <pc:docMk/>
            <pc:sldMk cId="2446553618" sldId="405"/>
            <ac:spMk id="80" creationId="{00000000-0000-0000-0000-000000000000}"/>
          </ac:spMkLst>
        </pc:spChg>
        <pc:picChg chg="add mod">
          <ac:chgData name="Bhrugen" userId="f021a6139b3c29b3" providerId="LiveId" clId="{AD0DF893-4AA7-46DC-A266-2911BF99307F}" dt="2022-12-22T18:22:42.033" v="197" actId="1076"/>
          <ac:picMkLst>
            <pc:docMk/>
            <pc:sldMk cId="2446553618" sldId="405"/>
            <ac:picMk id="3" creationId="{ACFA7A35-2ED3-ECC8-2109-FEE55B7E635A}"/>
          </ac:picMkLst>
        </pc:picChg>
        <pc:picChg chg="add mod">
          <ac:chgData name="Bhrugen" userId="f021a6139b3c29b3" providerId="LiveId" clId="{AD0DF893-4AA7-46DC-A266-2911BF99307F}" dt="2022-12-22T18:21:32.656" v="168" actId="1076"/>
          <ac:picMkLst>
            <pc:docMk/>
            <pc:sldMk cId="2446553618" sldId="405"/>
            <ac:picMk id="5" creationId="{0C8A782E-B1BC-660D-3677-8131360F79CF}"/>
          </ac:picMkLst>
        </pc:picChg>
        <pc:picChg chg="add mod">
          <ac:chgData name="Bhrugen" userId="f021a6139b3c29b3" providerId="LiveId" clId="{AD0DF893-4AA7-46DC-A266-2911BF99307F}" dt="2022-12-22T18:22:42.033" v="197" actId="1076"/>
          <ac:picMkLst>
            <pc:docMk/>
            <pc:sldMk cId="2446553618" sldId="405"/>
            <ac:picMk id="7" creationId="{43301B1F-F775-7929-B5B7-AB1DE4E23C29}"/>
          </ac:picMkLst>
        </pc:picChg>
        <pc:picChg chg="add mod">
          <ac:chgData name="Bhrugen" userId="f021a6139b3c29b3" providerId="LiveId" clId="{AD0DF893-4AA7-46DC-A266-2911BF99307F}" dt="2022-12-22T18:22:35.031" v="196" actId="1036"/>
          <ac:picMkLst>
            <pc:docMk/>
            <pc:sldMk cId="2446553618" sldId="405"/>
            <ac:picMk id="9" creationId="{332B1FF3-96D0-6B99-7B44-90A76861E941}"/>
          </ac:picMkLst>
        </pc:picChg>
        <pc:picChg chg="add mod">
          <ac:chgData name="Bhrugen" userId="f021a6139b3c29b3" providerId="LiveId" clId="{AD0DF893-4AA7-46DC-A266-2911BF99307F}" dt="2022-12-22T18:22:35.031" v="196" actId="1036"/>
          <ac:picMkLst>
            <pc:docMk/>
            <pc:sldMk cId="2446553618" sldId="405"/>
            <ac:picMk id="11" creationId="{DD2AA74D-C51A-2165-98FC-84D9075E8F0A}"/>
          </ac:picMkLst>
        </pc:picChg>
      </pc:sldChg>
      <pc:sldChg chg="modSp add del mod ord modAnim">
        <pc:chgData name="Bhrugen" userId="f021a6139b3c29b3" providerId="LiveId" clId="{AD0DF893-4AA7-46DC-A266-2911BF99307F}" dt="2022-12-22T18:25:53.652" v="253" actId="47"/>
        <pc:sldMkLst>
          <pc:docMk/>
          <pc:sldMk cId="2854251829" sldId="406"/>
        </pc:sldMkLst>
        <pc:spChg chg="mod">
          <ac:chgData name="Bhrugen" userId="f021a6139b3c29b3" providerId="LiveId" clId="{AD0DF893-4AA7-46DC-A266-2911BF99307F}" dt="2022-12-22T18:23:14.279" v="222" actId="20577"/>
          <ac:spMkLst>
            <pc:docMk/>
            <pc:sldMk cId="2854251829" sldId="406"/>
            <ac:spMk id="76" creationId="{00000000-0000-0000-0000-000000000000}"/>
          </ac:spMkLst>
        </pc:spChg>
        <pc:spChg chg="mod">
          <ac:chgData name="Bhrugen" userId="f021a6139b3c29b3" providerId="LiveId" clId="{AD0DF893-4AA7-46DC-A266-2911BF99307F}" dt="2022-12-22T18:23:29.619" v="251" actId="20577"/>
          <ac:spMkLst>
            <pc:docMk/>
            <pc:sldMk cId="2854251829" sldId="406"/>
            <ac:spMk id="78" creationId="{00000000-0000-0000-0000-000000000000}"/>
          </ac:spMkLst>
        </pc:spChg>
      </pc:sldChg>
      <pc:sldChg chg="addSp delSp modSp add mod modAnim">
        <pc:chgData name="Bhrugen" userId="f021a6139b3c29b3" providerId="LiveId" clId="{AD0DF893-4AA7-46DC-A266-2911BF99307F}" dt="2022-12-22T22:47:22.468" v="567"/>
        <pc:sldMkLst>
          <pc:docMk/>
          <pc:sldMk cId="134065017" sldId="407"/>
        </pc:sldMkLst>
        <pc:spChg chg="add del mod">
          <ac:chgData name="Bhrugen" userId="f021a6139b3c29b3" providerId="LiveId" clId="{AD0DF893-4AA7-46DC-A266-2911BF99307F}" dt="2022-12-22T19:02:34.216" v="352" actId="478"/>
          <ac:spMkLst>
            <pc:docMk/>
            <pc:sldMk cId="134065017" sldId="407"/>
            <ac:spMk id="7" creationId="{C50C3511-7421-0DE4-1969-E25C79586349}"/>
          </ac:spMkLst>
        </pc:spChg>
        <pc:spChg chg="add mod">
          <ac:chgData name="Bhrugen" userId="f021a6139b3c29b3" providerId="LiveId" clId="{AD0DF893-4AA7-46DC-A266-2911BF99307F}" dt="2022-12-22T19:03:19.536" v="396" actId="1076"/>
          <ac:spMkLst>
            <pc:docMk/>
            <pc:sldMk cId="134065017" sldId="407"/>
            <ac:spMk id="8" creationId="{F86C4A58-55AF-C70F-2D01-4891A8E2EEEA}"/>
          </ac:spMkLst>
        </pc:spChg>
        <pc:spChg chg="add mod">
          <ac:chgData name="Bhrugen" userId="f021a6139b3c29b3" providerId="LiveId" clId="{AD0DF893-4AA7-46DC-A266-2911BF99307F}" dt="2022-12-22T19:03:43.312" v="434" actId="1076"/>
          <ac:spMkLst>
            <pc:docMk/>
            <pc:sldMk cId="134065017" sldId="407"/>
            <ac:spMk id="9" creationId="{2497809A-E3E7-E836-1A9C-3A9BB219D2C4}"/>
          </ac:spMkLst>
        </pc:spChg>
        <pc:spChg chg="add mod">
          <ac:chgData name="Bhrugen" userId="f021a6139b3c29b3" providerId="LiveId" clId="{AD0DF893-4AA7-46DC-A266-2911BF99307F}" dt="2022-12-22T22:47:19.409" v="566" actId="1076"/>
          <ac:spMkLst>
            <pc:docMk/>
            <pc:sldMk cId="134065017" sldId="407"/>
            <ac:spMk id="10" creationId="{A5A013C3-4FE8-46D5-EA5A-A1DD638A1092}"/>
          </ac:spMkLst>
        </pc:spChg>
        <pc:spChg chg="del">
          <ac:chgData name="Bhrugen" userId="f021a6139b3c29b3" providerId="LiveId" clId="{AD0DF893-4AA7-46DC-A266-2911BF99307F}" dt="2022-12-22T19:02:30.868" v="351" actId="478"/>
          <ac:spMkLst>
            <pc:docMk/>
            <pc:sldMk cId="134065017" sldId="407"/>
            <ac:spMk id="76" creationId="{00000000-0000-0000-0000-000000000000}"/>
          </ac:spMkLst>
        </pc:spChg>
        <pc:spChg chg="mod">
          <ac:chgData name="Bhrugen" userId="f021a6139b3c29b3" providerId="LiveId" clId="{AD0DF893-4AA7-46DC-A266-2911BF99307F}" dt="2022-12-22T22:46:27.190" v="530" actId="1076"/>
          <ac:spMkLst>
            <pc:docMk/>
            <pc:sldMk cId="134065017" sldId="407"/>
            <ac:spMk id="78" creationId="{00000000-0000-0000-0000-000000000000}"/>
          </ac:spMkLst>
        </pc:spChg>
        <pc:picChg chg="add mod">
          <ac:chgData name="Bhrugen" userId="f021a6139b3c29b3" providerId="LiveId" clId="{AD0DF893-4AA7-46DC-A266-2911BF99307F}" dt="2022-12-22T19:02:36.524" v="353" actId="1076"/>
          <ac:picMkLst>
            <pc:docMk/>
            <pc:sldMk cId="134065017" sldId="407"/>
            <ac:picMk id="3" creationId="{0EABDF9E-17B2-7456-5D7F-C0E3221705E9}"/>
          </ac:picMkLst>
        </pc:picChg>
        <pc:picChg chg="add mod">
          <ac:chgData name="Bhrugen" userId="f021a6139b3c29b3" providerId="LiveId" clId="{AD0DF893-4AA7-46DC-A266-2911BF99307F}" dt="2022-12-22T19:02:40.919" v="355" actId="14100"/>
          <ac:picMkLst>
            <pc:docMk/>
            <pc:sldMk cId="134065017" sldId="407"/>
            <ac:picMk id="5" creationId="{9D33440D-EAFC-9578-1AB3-38420A712627}"/>
          </ac:picMkLst>
        </pc:picChg>
      </pc:sldChg>
      <pc:sldChg chg="modSp add mod">
        <pc:chgData name="Bhrugen" userId="f021a6139b3c29b3" providerId="LiveId" clId="{AD0DF893-4AA7-46DC-A266-2911BF99307F}" dt="2022-12-22T19:02:20.380" v="350" actId="20577"/>
        <pc:sldMkLst>
          <pc:docMk/>
          <pc:sldMk cId="4143311221" sldId="408"/>
        </pc:sldMkLst>
        <pc:spChg chg="mod">
          <ac:chgData name="Bhrugen" userId="f021a6139b3c29b3" providerId="LiveId" clId="{AD0DF893-4AA7-46DC-A266-2911BF99307F}" dt="2022-12-22T19:02:20.380" v="350" actId="20577"/>
          <ac:spMkLst>
            <pc:docMk/>
            <pc:sldMk cId="4143311221" sldId="408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2T20:35:58.195" v="482" actId="20577"/>
        <pc:sldMkLst>
          <pc:docMk/>
          <pc:sldMk cId="1205508212" sldId="409"/>
        </pc:sldMkLst>
        <pc:spChg chg="mod">
          <ac:chgData name="Bhrugen" userId="f021a6139b3c29b3" providerId="LiveId" clId="{AD0DF893-4AA7-46DC-A266-2911BF99307F}" dt="2022-12-22T20:35:58.195" v="482" actId="20577"/>
          <ac:spMkLst>
            <pc:docMk/>
            <pc:sldMk cId="1205508212" sldId="409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2T20:36:17.641" v="499" actId="20577"/>
        <pc:sldMkLst>
          <pc:docMk/>
          <pc:sldMk cId="3476693453" sldId="410"/>
        </pc:sldMkLst>
        <pc:spChg chg="mod">
          <ac:chgData name="Bhrugen" userId="f021a6139b3c29b3" providerId="LiveId" clId="{AD0DF893-4AA7-46DC-A266-2911BF99307F}" dt="2022-12-22T20:36:17.641" v="499" actId="20577"/>
          <ac:spMkLst>
            <pc:docMk/>
            <pc:sldMk cId="3476693453" sldId="410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2T20:36:43.517" v="517" actId="20577"/>
        <pc:sldMkLst>
          <pc:docMk/>
          <pc:sldMk cId="77421258" sldId="411"/>
        </pc:sldMkLst>
        <pc:spChg chg="mod">
          <ac:chgData name="Bhrugen" userId="f021a6139b3c29b3" providerId="LiveId" clId="{AD0DF893-4AA7-46DC-A266-2911BF99307F}" dt="2022-12-22T20:36:43.517" v="517" actId="20577"/>
          <ac:spMkLst>
            <pc:docMk/>
            <pc:sldMk cId="77421258" sldId="411"/>
            <ac:spMk id="71" creationId="{00000000-0000-0000-0000-000000000000}"/>
          </ac:spMkLst>
        </pc:spChg>
      </pc:sldChg>
      <pc:sldChg chg="delSp modSp add mod modAnim">
        <pc:chgData name="Bhrugen" userId="f021a6139b3c29b3" providerId="LiveId" clId="{AD0DF893-4AA7-46DC-A266-2911BF99307F}" dt="2023-01-05T17:51:48.473" v="2287" actId="478"/>
        <pc:sldMkLst>
          <pc:docMk/>
          <pc:sldMk cId="2086158935" sldId="412"/>
        </pc:sldMkLst>
        <pc:spChg chg="mod">
          <ac:chgData name="Bhrugen" userId="f021a6139b3c29b3" providerId="LiveId" clId="{AD0DF893-4AA7-46DC-A266-2911BF99307F}" dt="2022-12-22T22:52:44.976" v="581" actId="20577"/>
          <ac:spMkLst>
            <pc:docMk/>
            <pc:sldMk cId="2086158935" sldId="412"/>
            <ac:spMk id="76" creationId="{00000000-0000-0000-0000-000000000000}"/>
          </ac:spMkLst>
        </pc:spChg>
        <pc:spChg chg="mod">
          <ac:chgData name="Bhrugen" userId="f021a6139b3c29b3" providerId="LiveId" clId="{AD0DF893-4AA7-46DC-A266-2911BF99307F}" dt="2023-01-05T17:27:29.908" v="2244" actId="108"/>
          <ac:spMkLst>
            <pc:docMk/>
            <pc:sldMk cId="2086158935" sldId="412"/>
            <ac:spMk id="78" creationId="{00000000-0000-0000-0000-000000000000}"/>
          </ac:spMkLst>
        </pc:spChg>
        <pc:spChg chg="del">
          <ac:chgData name="Bhrugen" userId="f021a6139b3c29b3" providerId="LiveId" clId="{AD0DF893-4AA7-46DC-A266-2911BF99307F}" dt="2023-01-05T17:51:48.473" v="2287" actId="478"/>
          <ac:spMkLst>
            <pc:docMk/>
            <pc:sldMk cId="2086158935" sldId="412"/>
            <ac:spMk id="80" creationId="{00000000-0000-0000-0000-000000000000}"/>
          </ac:spMkLst>
        </pc:spChg>
      </pc:sldChg>
      <pc:sldChg chg="addSp modSp add mod modTransition">
        <pc:chgData name="Bhrugen" userId="f021a6139b3c29b3" providerId="LiveId" clId="{AD0DF893-4AA7-46DC-A266-2911BF99307F}" dt="2022-12-23T15:56:02.091" v="1154"/>
        <pc:sldMkLst>
          <pc:docMk/>
          <pc:sldMk cId="1586862276" sldId="413"/>
        </pc:sldMkLst>
        <pc:spChg chg="add mod">
          <ac:chgData name="Bhrugen" userId="f021a6139b3c29b3" providerId="LiveId" clId="{AD0DF893-4AA7-46DC-A266-2911BF99307F}" dt="2022-12-23T14:39:25.817" v="745" actId="1035"/>
          <ac:spMkLst>
            <pc:docMk/>
            <pc:sldMk cId="1586862276" sldId="413"/>
            <ac:spMk id="3" creationId="{66E6AA71-B213-C5CD-A2ED-48A1393FE5BC}"/>
          </ac:spMkLst>
        </pc:spChg>
        <pc:spChg chg="add mod">
          <ac:chgData name="Bhrugen" userId="f021a6139b3c29b3" providerId="LiveId" clId="{AD0DF893-4AA7-46DC-A266-2911BF99307F}" dt="2022-12-23T14:39:19.404" v="740" actId="1035"/>
          <ac:spMkLst>
            <pc:docMk/>
            <pc:sldMk cId="1586862276" sldId="413"/>
            <ac:spMk id="5" creationId="{4B7C4F40-F3A6-3C77-A029-128EB43448FF}"/>
          </ac:spMkLst>
        </pc:spChg>
        <pc:spChg chg="add mod">
          <ac:chgData name="Bhrugen" userId="f021a6139b3c29b3" providerId="LiveId" clId="{AD0DF893-4AA7-46DC-A266-2911BF99307F}" dt="2022-12-23T14:39:36.168" v="754" actId="1037"/>
          <ac:spMkLst>
            <pc:docMk/>
            <pc:sldMk cId="1586862276" sldId="413"/>
            <ac:spMk id="9" creationId="{3B457811-7018-956B-713E-B0E22B24F701}"/>
          </ac:spMkLst>
        </pc:spChg>
        <pc:picChg chg="add mod">
          <ac:chgData name="Bhrugen" userId="f021a6139b3c29b3" providerId="LiveId" clId="{AD0DF893-4AA7-46DC-A266-2911BF99307F}" dt="2022-12-23T14:39:16.434" v="731" actId="1035"/>
          <ac:picMkLst>
            <pc:docMk/>
            <pc:sldMk cId="1586862276" sldId="413"/>
            <ac:picMk id="2" creationId="{EC9DBF96-FF1C-9D6E-9C5B-E8E1CED5F443}"/>
          </ac:picMkLst>
        </pc:picChg>
        <pc:picChg chg="add mod ord">
          <ac:chgData name="Bhrugen" userId="f021a6139b3c29b3" providerId="LiveId" clId="{AD0DF893-4AA7-46DC-A266-2911BF99307F}" dt="2022-12-23T14:39:36.168" v="754" actId="1037"/>
          <ac:picMkLst>
            <pc:docMk/>
            <pc:sldMk cId="1586862276" sldId="413"/>
            <ac:picMk id="4" creationId="{60FC3AE7-9D79-F17A-401E-437C2970E116}"/>
          </ac:picMkLst>
        </pc:picChg>
        <pc:picChg chg="mod">
          <ac:chgData name="Bhrugen" userId="f021a6139b3c29b3" providerId="LiveId" clId="{AD0DF893-4AA7-46DC-A266-2911BF99307F}" dt="2022-12-23T14:38:40.210" v="705" actId="1076"/>
          <ac:picMkLst>
            <pc:docMk/>
            <pc:sldMk cId="1586862276" sldId="413"/>
            <ac:picMk id="6" creationId="{25E00BA6-381D-1426-9CF1-C73D4AB63E91}"/>
          </ac:picMkLst>
        </pc:picChg>
      </pc:sldChg>
      <pc:sldChg chg="add">
        <pc:chgData name="Bhrugen" userId="f021a6139b3c29b3" providerId="LiveId" clId="{AD0DF893-4AA7-46DC-A266-2911BF99307F}" dt="2022-12-23T14:40:03.718" v="755"/>
        <pc:sldMkLst>
          <pc:docMk/>
          <pc:sldMk cId="3964715538" sldId="414"/>
        </pc:sldMkLst>
      </pc:sldChg>
      <pc:sldChg chg="addSp delSp modSp new del mod">
        <pc:chgData name="Bhrugen" userId="f021a6139b3c29b3" providerId="LiveId" clId="{AD0DF893-4AA7-46DC-A266-2911BF99307F}" dt="2022-12-23T15:55:46.799" v="1152" actId="47"/>
        <pc:sldMkLst>
          <pc:docMk/>
          <pc:sldMk cId="1739726119" sldId="415"/>
        </pc:sldMkLst>
        <pc:picChg chg="add mod">
          <ac:chgData name="Bhrugen" userId="f021a6139b3c29b3" providerId="LiveId" clId="{AD0DF893-4AA7-46DC-A266-2911BF99307F}" dt="2022-12-23T14:50:43.199" v="761" actId="14100"/>
          <ac:picMkLst>
            <pc:docMk/>
            <pc:sldMk cId="1739726119" sldId="415"/>
            <ac:picMk id="4" creationId="{030930BC-923B-D198-E050-C88AC72BA939}"/>
          </ac:picMkLst>
        </pc:picChg>
        <pc:picChg chg="add del mod">
          <ac:chgData name="Bhrugen" userId="f021a6139b3c29b3" providerId="LiveId" clId="{AD0DF893-4AA7-46DC-A266-2911BF99307F}" dt="2022-12-23T14:52:22.333" v="763"/>
          <ac:picMkLst>
            <pc:docMk/>
            <pc:sldMk cId="1739726119" sldId="415"/>
            <ac:picMk id="5" creationId="{AA0BA27E-53F1-81A3-05FA-54A88C831B88}"/>
          </ac:picMkLst>
        </pc:picChg>
      </pc:sldChg>
      <pc:sldChg chg="addSp delSp modSp add mod modTransition modAnim">
        <pc:chgData name="Bhrugen" userId="f021a6139b3c29b3" providerId="LiveId" clId="{AD0DF893-4AA7-46DC-A266-2911BF99307F}" dt="2022-12-23T15:58:52.415" v="1185"/>
        <pc:sldMkLst>
          <pc:docMk/>
          <pc:sldMk cId="1221061348" sldId="416"/>
        </pc:sldMkLst>
        <pc:spChg chg="add mod ord">
          <ac:chgData name="Bhrugen" userId="f021a6139b3c29b3" providerId="LiveId" clId="{AD0DF893-4AA7-46DC-A266-2911BF99307F}" dt="2022-12-23T15:14:59.556" v="975" actId="167"/>
          <ac:spMkLst>
            <pc:docMk/>
            <pc:sldMk cId="1221061348" sldId="416"/>
            <ac:spMk id="6" creationId="{94BFAD28-B15C-D78D-8FB0-8850E6E6749A}"/>
          </ac:spMkLst>
        </pc:spChg>
        <pc:spChg chg="add mod">
          <ac:chgData name="Bhrugen" userId="f021a6139b3c29b3" providerId="LiveId" clId="{AD0DF893-4AA7-46DC-A266-2911BF99307F}" dt="2022-12-23T15:17:29.096" v="1015" actId="1076"/>
          <ac:spMkLst>
            <pc:docMk/>
            <pc:sldMk cId="1221061348" sldId="416"/>
            <ac:spMk id="7" creationId="{56591DAA-3905-22D7-55F6-30CB374B7890}"/>
          </ac:spMkLst>
        </pc:spChg>
        <pc:spChg chg="add mod">
          <ac:chgData name="Bhrugen" userId="f021a6139b3c29b3" providerId="LiveId" clId="{AD0DF893-4AA7-46DC-A266-2911BF99307F}" dt="2022-12-23T15:17:32.447" v="1016" actId="1076"/>
          <ac:spMkLst>
            <pc:docMk/>
            <pc:sldMk cId="1221061348" sldId="416"/>
            <ac:spMk id="8" creationId="{224301E6-9696-6651-1637-77A772243C8A}"/>
          </ac:spMkLst>
        </pc:spChg>
        <pc:picChg chg="del">
          <ac:chgData name="Bhrugen" userId="f021a6139b3c29b3" providerId="LiveId" clId="{AD0DF893-4AA7-46DC-A266-2911BF99307F}" dt="2022-12-23T14:52:25.098" v="765" actId="478"/>
          <ac:picMkLst>
            <pc:docMk/>
            <pc:sldMk cId="1221061348" sldId="416"/>
            <ac:picMk id="4" creationId="{030930BC-923B-D198-E050-C88AC72BA939}"/>
          </ac:picMkLst>
        </pc:picChg>
        <pc:picChg chg="add mod">
          <ac:chgData name="Bhrugen" userId="f021a6139b3c29b3" providerId="LiveId" clId="{AD0DF893-4AA7-46DC-A266-2911BF99307F}" dt="2022-12-23T15:14:27.629" v="971" actId="962"/>
          <ac:picMkLst>
            <pc:docMk/>
            <pc:sldMk cId="1221061348" sldId="416"/>
            <ac:picMk id="5" creationId="{2254951C-B724-272F-8019-620DACAC7BBC}"/>
          </ac:picMkLst>
        </pc:picChg>
        <pc:picChg chg="add mod">
          <ac:chgData name="Bhrugen" userId="f021a6139b3c29b3" providerId="LiveId" clId="{AD0DF893-4AA7-46DC-A266-2911BF99307F}" dt="2022-12-23T15:17:36.878" v="1017" actId="1076"/>
          <ac:picMkLst>
            <pc:docMk/>
            <pc:sldMk cId="1221061348" sldId="416"/>
            <ac:picMk id="9" creationId="{60FFF39E-5229-889D-1A4E-C0DCB24E92EB}"/>
          </ac:picMkLst>
        </pc:picChg>
      </pc:sldChg>
      <pc:sldChg chg="addSp modSp add mod modTransition modAnim">
        <pc:chgData name="Bhrugen" userId="f021a6139b3c29b3" providerId="LiveId" clId="{AD0DF893-4AA7-46DC-A266-2911BF99307F}" dt="2022-12-23T16:01:29.784" v="1248"/>
        <pc:sldMkLst>
          <pc:docMk/>
          <pc:sldMk cId="3672301894" sldId="417"/>
        </pc:sldMkLst>
        <pc:spChg chg="add mod">
          <ac:chgData name="Bhrugen" userId="f021a6139b3c29b3" providerId="LiveId" clId="{AD0DF893-4AA7-46DC-A266-2911BF99307F}" dt="2022-12-23T15:59:54.179" v="1203" actId="122"/>
          <ac:spMkLst>
            <pc:docMk/>
            <pc:sldMk cId="3672301894" sldId="417"/>
            <ac:spMk id="5" creationId="{48EE2D03-BF47-6354-ADDA-9C7B9A281ED0}"/>
          </ac:spMkLst>
        </pc:spChg>
        <pc:spChg chg="add mod">
          <ac:chgData name="Bhrugen" userId="f021a6139b3c29b3" providerId="LiveId" clId="{AD0DF893-4AA7-46DC-A266-2911BF99307F}" dt="2022-12-23T16:00:34.025" v="1230" actId="1036"/>
          <ac:spMkLst>
            <pc:docMk/>
            <pc:sldMk cId="3672301894" sldId="417"/>
            <ac:spMk id="6" creationId="{E6E2DA0E-5CC9-8595-84E3-88204B2BA489}"/>
          </ac:spMkLst>
        </pc:spChg>
        <pc:spChg chg="add mod ord">
          <ac:chgData name="Bhrugen" userId="f021a6139b3c29b3" providerId="LiveId" clId="{AD0DF893-4AA7-46DC-A266-2911BF99307F}" dt="2022-12-23T16:00:27.255" v="1219" actId="167"/>
          <ac:spMkLst>
            <pc:docMk/>
            <pc:sldMk cId="3672301894" sldId="417"/>
            <ac:spMk id="7" creationId="{E5DA6E83-BB4F-FAB3-2001-757FD72B5084}"/>
          </ac:spMkLst>
        </pc:spChg>
        <pc:picChg chg="add mod">
          <ac:chgData name="Bhrugen" userId="f021a6139b3c29b3" providerId="LiveId" clId="{AD0DF893-4AA7-46DC-A266-2911BF99307F}" dt="2022-12-23T16:00:08.269" v="1207" actId="14100"/>
          <ac:picMkLst>
            <pc:docMk/>
            <pc:sldMk cId="3672301894" sldId="417"/>
            <ac:picMk id="4" creationId="{6CCC1010-9FEC-5A03-0023-183CCD981D81}"/>
          </ac:picMkLst>
        </pc:picChg>
        <pc:picChg chg="add mod">
          <ac:chgData name="Bhrugen" userId="f021a6139b3c29b3" providerId="LiveId" clId="{AD0DF893-4AA7-46DC-A266-2911BF99307F}" dt="2022-12-23T16:00:45.726" v="1240" actId="1036"/>
          <ac:picMkLst>
            <pc:docMk/>
            <pc:sldMk cId="3672301894" sldId="417"/>
            <ac:picMk id="8" creationId="{6C1A72B4-28CA-8506-70AC-B7F838257ACD}"/>
          </ac:picMkLst>
        </pc:picChg>
        <pc:picChg chg="add mod">
          <ac:chgData name="Bhrugen" userId="f021a6139b3c29b3" providerId="LiveId" clId="{AD0DF893-4AA7-46DC-A266-2911BF99307F}" dt="2022-12-23T16:00:50.007" v="1242" actId="1076"/>
          <ac:picMkLst>
            <pc:docMk/>
            <pc:sldMk cId="3672301894" sldId="417"/>
            <ac:picMk id="9" creationId="{F1541EB6-1034-978C-32D9-0280F8FBF70B}"/>
          </ac:picMkLst>
        </pc:picChg>
      </pc:sldChg>
      <pc:sldChg chg="addSp modSp add del mod modTransition">
        <pc:chgData name="Bhrugen" userId="f021a6139b3c29b3" providerId="LiveId" clId="{AD0DF893-4AA7-46DC-A266-2911BF99307F}" dt="2022-12-23T16:01:35.038" v="1249" actId="47"/>
        <pc:sldMkLst>
          <pc:docMk/>
          <pc:sldMk cId="2150582403" sldId="418"/>
        </pc:sldMkLst>
        <pc:spChg chg="add mod">
          <ac:chgData name="Bhrugen" userId="f021a6139b3c29b3" providerId="LiveId" clId="{AD0DF893-4AA7-46DC-A266-2911BF99307F}" dt="2022-12-23T15:21:58.326" v="1073" actId="404"/>
          <ac:spMkLst>
            <pc:docMk/>
            <pc:sldMk cId="2150582403" sldId="418"/>
            <ac:spMk id="3" creationId="{CD613391-7D70-441A-3D30-C32816986A7F}"/>
          </ac:spMkLst>
        </pc:spChg>
        <pc:spChg chg="add mod">
          <ac:chgData name="Bhrugen" userId="f021a6139b3c29b3" providerId="LiveId" clId="{AD0DF893-4AA7-46DC-A266-2911BF99307F}" dt="2022-12-23T15:21:53.609" v="1072" actId="404"/>
          <ac:spMkLst>
            <pc:docMk/>
            <pc:sldMk cId="2150582403" sldId="418"/>
            <ac:spMk id="4" creationId="{E72C8E4C-A3B2-1933-C68F-8BE5088F9957}"/>
          </ac:spMkLst>
        </pc:spChg>
        <pc:picChg chg="add mod">
          <ac:chgData name="Bhrugen" userId="f021a6139b3c29b3" providerId="LiveId" clId="{AD0DF893-4AA7-46DC-A266-2911BF99307F}" dt="2022-12-23T15:55:14.835" v="1147" actId="1076"/>
          <ac:picMkLst>
            <pc:docMk/>
            <pc:sldMk cId="2150582403" sldId="418"/>
            <ac:picMk id="5" creationId="{5311EAA5-8171-CC9E-34E6-BD8967E278F5}"/>
          </ac:picMkLst>
        </pc:picChg>
        <pc:picChg chg="add mod">
          <ac:chgData name="Bhrugen" userId="f021a6139b3c29b3" providerId="LiveId" clId="{AD0DF893-4AA7-46DC-A266-2911BF99307F}" dt="2022-12-23T15:55:17.647" v="1149" actId="1076"/>
          <ac:picMkLst>
            <pc:docMk/>
            <pc:sldMk cId="2150582403" sldId="418"/>
            <ac:picMk id="6" creationId="{D330F40A-82D7-D511-4130-0BCB6DCB478F}"/>
          </ac:picMkLst>
        </pc:picChg>
      </pc:sldChg>
      <pc:sldChg chg="add del">
        <pc:chgData name="Bhrugen" userId="f021a6139b3c29b3" providerId="LiveId" clId="{AD0DF893-4AA7-46DC-A266-2911BF99307F}" dt="2022-12-23T15:54:09.643" v="1130" actId="47"/>
        <pc:sldMkLst>
          <pc:docMk/>
          <pc:sldMk cId="2360940388" sldId="419"/>
        </pc:sldMkLst>
      </pc:sldChg>
      <pc:sldChg chg="addSp delSp modSp add mod modTransition">
        <pc:chgData name="Bhrugen" userId="f021a6139b3c29b3" providerId="LiveId" clId="{AD0DF893-4AA7-46DC-A266-2911BF99307F}" dt="2022-12-23T16:36:19.007" v="1310" actId="167"/>
        <pc:sldMkLst>
          <pc:docMk/>
          <pc:sldMk cId="1688479077" sldId="420"/>
        </pc:sldMkLst>
        <pc:spChg chg="add mod ord">
          <ac:chgData name="Bhrugen" userId="f021a6139b3c29b3" providerId="LiveId" clId="{AD0DF893-4AA7-46DC-A266-2911BF99307F}" dt="2022-12-23T16:36:19.007" v="1310" actId="167"/>
          <ac:spMkLst>
            <pc:docMk/>
            <pc:sldMk cId="1688479077" sldId="420"/>
            <ac:spMk id="6" creationId="{F147DB74-1222-2BDF-C509-8DB9A45EE5C7}"/>
          </ac:spMkLst>
        </pc:spChg>
        <pc:picChg chg="add del mod">
          <ac:chgData name="Bhrugen" userId="f021a6139b3c29b3" providerId="LiveId" clId="{AD0DF893-4AA7-46DC-A266-2911BF99307F}" dt="2022-12-23T16:35:43.936" v="1302" actId="478"/>
          <ac:picMkLst>
            <pc:docMk/>
            <pc:sldMk cId="1688479077" sldId="420"/>
            <ac:picMk id="4" creationId="{B93B1108-D6DD-30E7-1F26-45519703B31C}"/>
          </ac:picMkLst>
        </pc:picChg>
        <pc:picChg chg="add mod">
          <ac:chgData name="Bhrugen" userId="f021a6139b3c29b3" providerId="LiveId" clId="{AD0DF893-4AA7-46DC-A266-2911BF99307F}" dt="2022-12-23T16:36:04.984" v="1304" actId="27614"/>
          <ac:picMkLst>
            <pc:docMk/>
            <pc:sldMk cId="1688479077" sldId="420"/>
            <ac:picMk id="5" creationId="{49666709-42FC-9737-5F62-6F9BFB23B4C1}"/>
          </ac:picMkLst>
        </pc:picChg>
      </pc:sldChg>
      <pc:sldChg chg="addSp modSp add mod ord modTransition modAnim">
        <pc:chgData name="Bhrugen" userId="f021a6139b3c29b3" providerId="LiveId" clId="{AD0DF893-4AA7-46DC-A266-2911BF99307F}" dt="2022-12-23T15:56:55.090" v="1161"/>
        <pc:sldMkLst>
          <pc:docMk/>
          <pc:sldMk cId="1719931764" sldId="421"/>
        </pc:sldMkLst>
        <pc:spChg chg="add mod ord">
          <ac:chgData name="Bhrugen" userId="f021a6139b3c29b3" providerId="LiveId" clId="{AD0DF893-4AA7-46DC-A266-2911BF99307F}" dt="2022-12-23T14:55:54.518" v="799" actId="167"/>
          <ac:spMkLst>
            <pc:docMk/>
            <pc:sldMk cId="1719931764" sldId="421"/>
            <ac:spMk id="11" creationId="{E0E0EB5C-88FF-641E-51B6-7C29F56F7BBA}"/>
          </ac:spMkLst>
        </pc:spChg>
        <pc:picChg chg="add mod">
          <ac:chgData name="Bhrugen" userId="f021a6139b3c29b3" providerId="LiveId" clId="{AD0DF893-4AA7-46DC-A266-2911BF99307F}" dt="2022-12-23T14:55:29.275" v="793" actId="1076"/>
          <ac:picMkLst>
            <pc:docMk/>
            <pc:sldMk cId="1719931764" sldId="421"/>
            <ac:picMk id="4" creationId="{2AF158CA-4DAE-E7B3-C5B9-48474F05A19F}"/>
          </ac:picMkLst>
        </pc:picChg>
        <pc:picChg chg="add mod">
          <ac:chgData name="Bhrugen" userId="f021a6139b3c29b3" providerId="LiveId" clId="{AD0DF893-4AA7-46DC-A266-2911BF99307F}" dt="2022-12-23T14:55:32.364" v="794" actId="1076"/>
          <ac:picMkLst>
            <pc:docMk/>
            <pc:sldMk cId="1719931764" sldId="421"/>
            <ac:picMk id="6" creationId="{87C63A09-ABED-93B6-948E-E3707A54075D}"/>
          </ac:picMkLst>
        </pc:picChg>
        <pc:picChg chg="add mod">
          <ac:chgData name="Bhrugen" userId="f021a6139b3c29b3" providerId="LiveId" clId="{AD0DF893-4AA7-46DC-A266-2911BF99307F}" dt="2022-12-23T14:55:33.978" v="795" actId="1076"/>
          <ac:picMkLst>
            <pc:docMk/>
            <pc:sldMk cId="1719931764" sldId="421"/>
            <ac:picMk id="8" creationId="{6F662BB2-C631-7406-AE03-4EB72281CD06}"/>
          </ac:picMkLst>
        </pc:picChg>
        <pc:picChg chg="add mod">
          <ac:chgData name="Bhrugen" userId="f021a6139b3c29b3" providerId="LiveId" clId="{AD0DF893-4AA7-46DC-A266-2911BF99307F}" dt="2022-12-23T14:55:16.352" v="790" actId="1076"/>
          <ac:picMkLst>
            <pc:docMk/>
            <pc:sldMk cId="1719931764" sldId="421"/>
            <ac:picMk id="10" creationId="{1796C7B1-4611-4155-B8E5-9D2A5A3F227D}"/>
          </ac:picMkLst>
        </pc:picChg>
      </pc:sldChg>
      <pc:sldChg chg="addSp delSp modSp add del mod ord">
        <pc:chgData name="Bhrugen" userId="f021a6139b3c29b3" providerId="LiveId" clId="{AD0DF893-4AA7-46DC-A266-2911BF99307F}" dt="2022-12-23T15:18:54.454" v="1018" actId="47"/>
        <pc:sldMkLst>
          <pc:docMk/>
          <pc:sldMk cId="1313192687" sldId="422"/>
        </pc:sldMkLst>
        <pc:spChg chg="add mod ord">
          <ac:chgData name="Bhrugen" userId="f021a6139b3c29b3" providerId="LiveId" clId="{AD0DF893-4AA7-46DC-A266-2911BF99307F}" dt="2022-12-23T15:14:51.135" v="973" actId="167"/>
          <ac:spMkLst>
            <pc:docMk/>
            <pc:sldMk cId="1313192687" sldId="422"/>
            <ac:spMk id="6" creationId="{45232F8C-F1DB-A268-0698-FF34C5E5D00A}"/>
          </ac:spMkLst>
        </pc:spChg>
        <pc:spChg chg="add mod">
          <ac:chgData name="Bhrugen" userId="f021a6139b3c29b3" providerId="LiveId" clId="{AD0DF893-4AA7-46DC-A266-2911BF99307F}" dt="2022-12-23T15:15:56.700" v="996" actId="1076"/>
          <ac:spMkLst>
            <pc:docMk/>
            <pc:sldMk cId="1313192687" sldId="422"/>
            <ac:spMk id="7" creationId="{9610AE21-1BA4-C415-18AE-5A6B4723284B}"/>
          </ac:spMkLst>
        </pc:spChg>
        <pc:spChg chg="add mod">
          <ac:chgData name="Bhrugen" userId="f021a6139b3c29b3" providerId="LiveId" clId="{AD0DF893-4AA7-46DC-A266-2911BF99307F}" dt="2022-12-23T15:15:59.250" v="997" actId="1076"/>
          <ac:spMkLst>
            <pc:docMk/>
            <pc:sldMk cId="1313192687" sldId="422"/>
            <ac:spMk id="8" creationId="{FA428F9E-D9BB-69EB-95AF-D30E280ECED6}"/>
          </ac:spMkLst>
        </pc:spChg>
        <pc:picChg chg="add del mod">
          <ac:chgData name="Bhrugen" userId="f021a6139b3c29b3" providerId="LiveId" clId="{AD0DF893-4AA7-46DC-A266-2911BF99307F}" dt="2022-12-23T15:01:38.471" v="819" actId="478"/>
          <ac:picMkLst>
            <pc:docMk/>
            <pc:sldMk cId="1313192687" sldId="422"/>
            <ac:picMk id="3" creationId="{96BCB69F-F385-8301-7DC3-B4EE83F4F6B4}"/>
          </ac:picMkLst>
        </pc:picChg>
        <pc:picChg chg="add mod">
          <ac:chgData name="Bhrugen" userId="f021a6139b3c29b3" providerId="LiveId" clId="{AD0DF893-4AA7-46DC-A266-2911BF99307F}" dt="2022-12-23T15:14:02.427" v="968" actId="962"/>
          <ac:picMkLst>
            <pc:docMk/>
            <pc:sldMk cId="1313192687" sldId="422"/>
            <ac:picMk id="5" creationId="{A2A87B05-AC4C-EA6C-4BFB-770F3273C442}"/>
          </ac:picMkLst>
        </pc:picChg>
        <pc:picChg chg="add mod modCrop">
          <ac:chgData name="Bhrugen" userId="f021a6139b3c29b3" providerId="LiveId" clId="{AD0DF893-4AA7-46DC-A266-2911BF99307F}" dt="2022-12-23T15:17:11.641" v="1013" actId="1440"/>
          <ac:picMkLst>
            <pc:docMk/>
            <pc:sldMk cId="1313192687" sldId="422"/>
            <ac:picMk id="9" creationId="{9E64B9E3-FB75-8C7F-0C96-D66B5425EA66}"/>
          </ac:picMkLst>
        </pc:picChg>
      </pc:sldChg>
      <pc:sldChg chg="addSp delSp modSp add mod ord modTransition modAnim">
        <pc:chgData name="Bhrugen" userId="f021a6139b3c29b3" providerId="LiveId" clId="{AD0DF893-4AA7-46DC-A266-2911BF99307F}" dt="2022-12-23T15:57:53.491" v="1172"/>
        <pc:sldMkLst>
          <pc:docMk/>
          <pc:sldMk cId="725018161" sldId="423"/>
        </pc:sldMkLst>
        <pc:spChg chg="add del mod">
          <ac:chgData name="Bhrugen" userId="f021a6139b3c29b3" providerId="LiveId" clId="{AD0DF893-4AA7-46DC-A266-2911BF99307F}" dt="2022-12-23T15:00:24.378" v="813" actId="478"/>
          <ac:spMkLst>
            <pc:docMk/>
            <pc:sldMk cId="725018161" sldId="423"/>
            <ac:spMk id="6" creationId="{A2E28525-F615-A0A9-7B3F-151AB28106B8}"/>
          </ac:spMkLst>
        </pc:spChg>
        <pc:spChg chg="add mod ord">
          <ac:chgData name="Bhrugen" userId="f021a6139b3c29b3" providerId="LiveId" clId="{AD0DF893-4AA7-46DC-A266-2911BF99307F}" dt="2022-12-23T15:02:53.861" v="839" actId="167"/>
          <ac:spMkLst>
            <pc:docMk/>
            <pc:sldMk cId="725018161" sldId="423"/>
            <ac:spMk id="11" creationId="{694863F9-2FCE-6CEA-43F5-BD6FB8356844}"/>
          </ac:spMkLst>
        </pc:spChg>
        <pc:spChg chg="add mod">
          <ac:chgData name="Bhrugen" userId="f021a6139b3c29b3" providerId="LiveId" clId="{AD0DF893-4AA7-46DC-A266-2911BF99307F}" dt="2022-12-23T15:12:35.015" v="964" actId="1076"/>
          <ac:spMkLst>
            <pc:docMk/>
            <pc:sldMk cId="725018161" sldId="423"/>
            <ac:spMk id="12" creationId="{338259F1-5DEE-C6A3-5A5C-8D77CBB2C39E}"/>
          </ac:spMkLst>
        </pc:spChg>
        <pc:spChg chg="add mod">
          <ac:chgData name="Bhrugen" userId="f021a6139b3c29b3" providerId="LiveId" clId="{AD0DF893-4AA7-46DC-A266-2911BF99307F}" dt="2022-12-23T15:03:56.556" v="875" actId="20577"/>
          <ac:spMkLst>
            <pc:docMk/>
            <pc:sldMk cId="725018161" sldId="423"/>
            <ac:spMk id="13" creationId="{38FBC104-1129-D55B-70B0-3865F9D3AB59}"/>
          </ac:spMkLst>
        </pc:spChg>
        <pc:spChg chg="del">
          <ac:chgData name="Bhrugen" userId="f021a6139b3c29b3" providerId="LiveId" clId="{AD0DF893-4AA7-46DC-A266-2911BF99307F}" dt="2022-12-23T15:00:23.345" v="812" actId="478"/>
          <ac:spMkLst>
            <pc:docMk/>
            <pc:sldMk cId="725018161" sldId="423"/>
            <ac:spMk id="71" creationId="{00000000-0000-0000-0000-000000000000}"/>
          </ac:spMkLst>
        </pc:spChg>
        <pc:picChg chg="add del mod modCrop">
          <ac:chgData name="Bhrugen" userId="f021a6139b3c29b3" providerId="LiveId" clId="{AD0DF893-4AA7-46DC-A266-2911BF99307F}" dt="2022-12-23T15:00:35.379" v="815" actId="21"/>
          <ac:picMkLst>
            <pc:docMk/>
            <pc:sldMk cId="725018161" sldId="423"/>
            <ac:picMk id="3" creationId="{ADD05A3A-D77A-25B1-316B-4EDF4D68CCD7}"/>
          </ac:picMkLst>
        </pc:picChg>
        <pc:picChg chg="add del mod modCrop">
          <ac:chgData name="Bhrugen" userId="f021a6139b3c29b3" providerId="LiveId" clId="{AD0DF893-4AA7-46DC-A266-2911BF99307F}" dt="2022-12-23T15:01:39.910" v="820" actId="478"/>
          <ac:picMkLst>
            <pc:docMk/>
            <pc:sldMk cId="725018161" sldId="423"/>
            <ac:picMk id="4" creationId="{2D08C1B0-46A5-5A31-4C4F-1E2058922A1C}"/>
          </ac:picMkLst>
        </pc:picChg>
        <pc:picChg chg="add del mod modCrop">
          <ac:chgData name="Bhrugen" userId="f021a6139b3c29b3" providerId="LiveId" clId="{AD0DF893-4AA7-46DC-A266-2911BF99307F}" dt="2022-12-23T15:12:11.924" v="956" actId="478"/>
          <ac:picMkLst>
            <pc:docMk/>
            <pc:sldMk cId="725018161" sldId="423"/>
            <ac:picMk id="8" creationId="{C18C09A8-F00C-4345-F3F6-8B3DCBEC6055}"/>
          </ac:picMkLst>
        </pc:picChg>
        <pc:picChg chg="add mod modCrop">
          <ac:chgData name="Bhrugen" userId="f021a6139b3c29b3" providerId="LiveId" clId="{AD0DF893-4AA7-46DC-A266-2911BF99307F}" dt="2022-12-23T15:12:33.499" v="963" actId="1076"/>
          <ac:picMkLst>
            <pc:docMk/>
            <pc:sldMk cId="725018161" sldId="423"/>
            <ac:picMk id="9" creationId="{BA8F1A48-D56A-BAFF-16BC-7D7F7F7CF316}"/>
          </ac:picMkLst>
        </pc:picChg>
        <pc:picChg chg="add del mod modCrop">
          <ac:chgData name="Bhrugen" userId="f021a6139b3c29b3" providerId="LiveId" clId="{AD0DF893-4AA7-46DC-A266-2911BF99307F}" dt="2022-12-23T15:12:11.497" v="955" actId="478"/>
          <ac:picMkLst>
            <pc:docMk/>
            <pc:sldMk cId="725018161" sldId="423"/>
            <ac:picMk id="10" creationId="{C42A2CAC-AA85-9363-D3B0-9FBC5EB78177}"/>
          </ac:picMkLst>
        </pc:picChg>
      </pc:sldChg>
      <pc:sldChg chg="addSp delSp modSp add mod modTransition addAnim delAnim modAnim">
        <pc:chgData name="Bhrugen" userId="f021a6139b3c29b3" providerId="LiveId" clId="{AD0DF893-4AA7-46DC-A266-2911BF99307F}" dt="2022-12-23T15:58:44.061" v="1183" actId="1076"/>
        <pc:sldMkLst>
          <pc:docMk/>
          <pc:sldMk cId="4187161779" sldId="424"/>
        </pc:sldMkLst>
        <pc:spChg chg="add mod">
          <ac:chgData name="Bhrugen" userId="f021a6139b3c29b3" providerId="LiveId" clId="{AD0DF893-4AA7-46DC-A266-2911BF99307F}" dt="2022-12-23T15:11:33.436" v="924" actId="207"/>
          <ac:spMkLst>
            <pc:docMk/>
            <pc:sldMk cId="4187161779" sldId="424"/>
            <ac:spMk id="2" creationId="{B3BFC57B-D7AE-0671-D1FE-E6A6855FE2DB}"/>
          </ac:spMkLst>
        </pc:spChg>
        <pc:spChg chg="add mod">
          <ac:chgData name="Bhrugen" userId="f021a6139b3c29b3" providerId="LiveId" clId="{AD0DF893-4AA7-46DC-A266-2911BF99307F}" dt="2022-12-23T15:12:25.226" v="959" actId="1076"/>
          <ac:spMkLst>
            <pc:docMk/>
            <pc:sldMk cId="4187161779" sldId="424"/>
            <ac:spMk id="3" creationId="{9694DF61-5B1A-F5A1-18D6-0082355D2E81}"/>
          </ac:spMkLst>
        </pc:spChg>
        <pc:spChg chg="mod">
          <ac:chgData name="Bhrugen" userId="f021a6139b3c29b3" providerId="LiveId" clId="{AD0DF893-4AA7-46DC-A266-2911BF99307F}" dt="2022-12-23T15:58:44.061" v="1183" actId="1076"/>
          <ac:spMkLst>
            <pc:docMk/>
            <pc:sldMk cId="4187161779" sldId="424"/>
            <ac:spMk id="13" creationId="{38FBC104-1129-D55B-70B0-3865F9D3AB59}"/>
          </ac:spMkLst>
        </pc:spChg>
        <pc:picChg chg="del mod">
          <ac:chgData name="Bhrugen" userId="f021a6139b3c29b3" providerId="LiveId" clId="{AD0DF893-4AA7-46DC-A266-2911BF99307F}" dt="2022-12-23T15:10:30.291" v="888" actId="478"/>
          <ac:picMkLst>
            <pc:docMk/>
            <pc:sldMk cId="4187161779" sldId="424"/>
            <ac:picMk id="8" creationId="{C18C09A8-F00C-4345-F3F6-8B3DCBEC6055}"/>
          </ac:picMkLst>
        </pc:picChg>
        <pc:picChg chg="del">
          <ac:chgData name="Bhrugen" userId="f021a6139b3c29b3" providerId="LiveId" clId="{AD0DF893-4AA7-46DC-A266-2911BF99307F}" dt="2022-12-23T15:10:27.613" v="887" actId="478"/>
          <ac:picMkLst>
            <pc:docMk/>
            <pc:sldMk cId="4187161779" sldId="424"/>
            <ac:picMk id="9" creationId="{BA8F1A48-D56A-BAFF-16BC-7D7F7F7CF316}"/>
          </ac:picMkLst>
        </pc:picChg>
        <pc:picChg chg="mod">
          <ac:chgData name="Bhrugen" userId="f021a6139b3c29b3" providerId="LiveId" clId="{AD0DF893-4AA7-46DC-A266-2911BF99307F}" dt="2022-12-23T15:12:22.062" v="958" actId="1076"/>
          <ac:picMkLst>
            <pc:docMk/>
            <pc:sldMk cId="4187161779" sldId="424"/>
            <ac:picMk id="10" creationId="{C42A2CAC-AA85-9363-D3B0-9FBC5EB78177}"/>
          </ac:picMkLst>
        </pc:picChg>
      </pc:sldChg>
      <pc:sldChg chg="delSp modSp add mod modTransition modAnim">
        <pc:chgData name="Bhrugen" userId="f021a6139b3c29b3" providerId="LiveId" clId="{AD0DF893-4AA7-46DC-A266-2911BF99307F}" dt="2022-12-23T15:58:37.294" v="1181"/>
        <pc:sldMkLst>
          <pc:docMk/>
          <pc:sldMk cId="2102565099" sldId="425"/>
        </pc:sldMkLst>
        <pc:spChg chg="mod">
          <ac:chgData name="Bhrugen" userId="f021a6139b3c29b3" providerId="LiveId" clId="{AD0DF893-4AA7-46DC-A266-2911BF99307F}" dt="2022-12-23T15:11:56.126" v="952" actId="1076"/>
          <ac:spMkLst>
            <pc:docMk/>
            <pc:sldMk cId="2102565099" sldId="425"/>
            <ac:spMk id="12" creationId="{338259F1-5DEE-C6A3-5A5C-8D77CBB2C39E}"/>
          </ac:spMkLst>
        </pc:spChg>
        <pc:spChg chg="mod">
          <ac:chgData name="Bhrugen" userId="f021a6139b3c29b3" providerId="LiveId" clId="{AD0DF893-4AA7-46DC-A266-2911BF99307F}" dt="2022-12-23T15:12:42.795" v="965" actId="20577"/>
          <ac:spMkLst>
            <pc:docMk/>
            <pc:sldMk cId="2102565099" sldId="425"/>
            <ac:spMk id="13" creationId="{38FBC104-1129-D55B-70B0-3865F9D3AB59}"/>
          </ac:spMkLst>
        </pc:spChg>
        <pc:picChg chg="mod">
          <ac:chgData name="Bhrugen" userId="f021a6139b3c29b3" providerId="LiveId" clId="{AD0DF893-4AA7-46DC-A266-2911BF99307F}" dt="2022-12-23T15:11:53.906" v="951" actId="1076"/>
          <ac:picMkLst>
            <pc:docMk/>
            <pc:sldMk cId="2102565099" sldId="425"/>
            <ac:picMk id="8" creationId="{C18C09A8-F00C-4345-F3F6-8B3DCBEC6055}"/>
          </ac:picMkLst>
        </pc:picChg>
        <pc:picChg chg="del">
          <ac:chgData name="Bhrugen" userId="f021a6139b3c29b3" providerId="LiveId" clId="{AD0DF893-4AA7-46DC-A266-2911BF99307F}" dt="2022-12-23T15:11:46.747" v="947" actId="478"/>
          <ac:picMkLst>
            <pc:docMk/>
            <pc:sldMk cId="2102565099" sldId="425"/>
            <ac:picMk id="9" creationId="{BA8F1A48-D56A-BAFF-16BC-7D7F7F7CF316}"/>
          </ac:picMkLst>
        </pc:picChg>
        <pc:picChg chg="del">
          <ac:chgData name="Bhrugen" userId="f021a6139b3c29b3" providerId="LiveId" clId="{AD0DF893-4AA7-46DC-A266-2911BF99307F}" dt="2022-12-23T15:11:47.647" v="948" actId="478"/>
          <ac:picMkLst>
            <pc:docMk/>
            <pc:sldMk cId="2102565099" sldId="425"/>
            <ac:picMk id="10" creationId="{C42A2CAC-AA85-9363-D3B0-9FBC5EB78177}"/>
          </ac:picMkLst>
        </pc:picChg>
      </pc:sldChg>
      <pc:sldChg chg="addSp delSp modSp add mod ord modTransition modAnim">
        <pc:chgData name="Bhrugen" userId="f021a6139b3c29b3" providerId="LiveId" clId="{AD0DF893-4AA7-46DC-A266-2911BF99307F}" dt="2022-12-23T16:37:02.935" v="1314"/>
        <pc:sldMkLst>
          <pc:docMk/>
          <pc:sldMk cId="2645762059" sldId="426"/>
        </pc:sldMkLst>
        <pc:spChg chg="del mod">
          <ac:chgData name="Bhrugen" userId="f021a6139b3c29b3" providerId="LiveId" clId="{AD0DF893-4AA7-46DC-A266-2911BF99307F}" dt="2022-12-23T16:35:18.172" v="1301" actId="478"/>
          <ac:spMkLst>
            <pc:docMk/>
            <pc:sldMk cId="2645762059" sldId="426"/>
            <ac:spMk id="2" creationId="{143BD674-A591-893C-BEB5-8D753BC233D6}"/>
          </ac:spMkLst>
        </pc:spChg>
        <pc:spChg chg="mod">
          <ac:chgData name="Bhrugen" userId="f021a6139b3c29b3" providerId="LiveId" clId="{AD0DF893-4AA7-46DC-A266-2911BF99307F}" dt="2022-12-23T16:35:05.683" v="1299" actId="207"/>
          <ac:spMkLst>
            <pc:docMk/>
            <pc:sldMk cId="2645762059" sldId="426"/>
            <ac:spMk id="3" creationId="{CD613391-7D70-441A-3D30-C32816986A7F}"/>
          </ac:spMkLst>
        </pc:spChg>
        <pc:spChg chg="mod">
          <ac:chgData name="Bhrugen" userId="f021a6139b3c29b3" providerId="LiveId" clId="{AD0DF893-4AA7-46DC-A266-2911BF99307F}" dt="2022-12-23T16:35:07.918" v="1300" actId="207"/>
          <ac:spMkLst>
            <pc:docMk/>
            <pc:sldMk cId="2645762059" sldId="426"/>
            <ac:spMk id="4" creationId="{E72C8E4C-A3B2-1933-C68F-8BE5088F9957}"/>
          </ac:spMkLst>
        </pc:spChg>
        <pc:spChg chg="add mod ord">
          <ac:chgData name="Bhrugen" userId="f021a6139b3c29b3" providerId="LiveId" clId="{AD0DF893-4AA7-46DC-A266-2911BF99307F}" dt="2022-12-23T16:33:39.087" v="1268" actId="167"/>
          <ac:spMkLst>
            <pc:docMk/>
            <pc:sldMk cId="2645762059" sldId="426"/>
            <ac:spMk id="8" creationId="{3E9647FA-84E6-6673-9895-2ADDD7B79C12}"/>
          </ac:spMkLst>
        </pc:spChg>
        <pc:picChg chg="add mod ord">
          <ac:chgData name="Bhrugen" userId="f021a6139b3c29b3" providerId="LiveId" clId="{AD0DF893-4AA7-46DC-A266-2911BF99307F}" dt="2022-12-23T16:34:31.665" v="1285" actId="1076"/>
          <ac:picMkLst>
            <pc:docMk/>
            <pc:sldMk cId="2645762059" sldId="426"/>
            <ac:picMk id="5" creationId="{BBBD290A-369E-79B7-A7F9-1E12051D072B}"/>
          </ac:picMkLst>
        </pc:picChg>
        <pc:picChg chg="add mod">
          <ac:chgData name="Bhrugen" userId="f021a6139b3c29b3" providerId="LiveId" clId="{AD0DF893-4AA7-46DC-A266-2911BF99307F}" dt="2022-12-23T16:34:59.069" v="1298" actId="1035"/>
          <ac:picMkLst>
            <pc:docMk/>
            <pc:sldMk cId="2645762059" sldId="426"/>
            <ac:picMk id="6" creationId="{534298A8-F056-367A-6862-FB0DF6CCEF3C}"/>
          </ac:picMkLst>
        </pc:picChg>
        <pc:picChg chg="add mod">
          <ac:chgData name="Bhrugen" userId="f021a6139b3c29b3" providerId="LiveId" clId="{AD0DF893-4AA7-46DC-A266-2911BF99307F}" dt="2022-12-23T16:34:59.069" v="1298" actId="1035"/>
          <ac:picMkLst>
            <pc:docMk/>
            <pc:sldMk cId="2645762059" sldId="426"/>
            <ac:picMk id="7" creationId="{433CA151-460A-959F-D43D-50A96E2B00E9}"/>
          </ac:picMkLst>
        </pc:picChg>
      </pc:sldChg>
      <pc:sldChg chg="addSp delSp modSp new del mod">
        <pc:chgData name="Bhrugen" userId="f021a6139b3c29b3" providerId="LiveId" clId="{AD0DF893-4AA7-46DC-A266-2911BF99307F}" dt="2022-12-23T15:55:56.789" v="1153" actId="47"/>
        <pc:sldMkLst>
          <pc:docMk/>
          <pc:sldMk cId="2983810644" sldId="427"/>
        </pc:sldMkLst>
        <pc:spChg chg="add del mod">
          <ac:chgData name="Bhrugen" userId="f021a6139b3c29b3" providerId="LiveId" clId="{AD0DF893-4AA7-46DC-A266-2911BF99307F}" dt="2022-12-23T15:27:58.806" v="1128" actId="478"/>
          <ac:spMkLst>
            <pc:docMk/>
            <pc:sldMk cId="2983810644" sldId="427"/>
            <ac:spMk id="3" creationId="{0FB4E7D4-6879-AE43-9142-936524E62F4A}"/>
          </ac:spMkLst>
        </pc:spChg>
      </pc:sldChg>
      <pc:sldChg chg="addSp delSp modSp add mod modTransition">
        <pc:chgData name="Bhrugen" userId="f021a6139b3c29b3" providerId="LiveId" clId="{AD0DF893-4AA7-46DC-A266-2911BF99307F}" dt="2022-12-23T19:16:25.302" v="1317"/>
        <pc:sldMkLst>
          <pc:docMk/>
          <pc:sldMk cId="3016698228" sldId="427"/>
        </pc:sldMkLst>
        <pc:spChg chg="add mod ord">
          <ac:chgData name="Bhrugen" userId="f021a6139b3c29b3" providerId="LiveId" clId="{AD0DF893-4AA7-46DC-A266-2911BF99307F}" dt="2022-12-23T16:36:21.923" v="1312" actId="167"/>
          <ac:spMkLst>
            <pc:docMk/>
            <pc:sldMk cId="3016698228" sldId="427"/>
            <ac:spMk id="6" creationId="{FF499A02-2060-C5B1-4D8B-E700AF620A54}"/>
          </ac:spMkLst>
        </pc:spChg>
        <pc:picChg chg="add mod">
          <ac:chgData name="Bhrugen" userId="f021a6139b3c29b3" providerId="LiveId" clId="{AD0DF893-4AA7-46DC-A266-2911BF99307F}" dt="2022-12-23T16:36:13.353" v="1308" actId="27614"/>
          <ac:picMkLst>
            <pc:docMk/>
            <pc:sldMk cId="3016698228" sldId="427"/>
            <ac:picMk id="4" creationId="{3CBBC285-07A9-D6A2-823A-829622E9C5CD}"/>
          </ac:picMkLst>
        </pc:picChg>
        <pc:picChg chg="del">
          <ac:chgData name="Bhrugen" userId="f021a6139b3c29b3" providerId="LiveId" clId="{AD0DF893-4AA7-46DC-A266-2911BF99307F}" dt="2022-12-23T16:36:07.313" v="1306" actId="478"/>
          <ac:picMkLst>
            <pc:docMk/>
            <pc:sldMk cId="3016698228" sldId="427"/>
            <ac:picMk id="5" creationId="{49666709-42FC-9737-5F62-6F9BFB23B4C1}"/>
          </ac:picMkLst>
        </pc:picChg>
      </pc:sldChg>
      <pc:sldChg chg="add">
        <pc:chgData name="Bhrugen" userId="f021a6139b3c29b3" providerId="LiveId" clId="{AD0DF893-4AA7-46DC-A266-2911BF99307F}" dt="2022-12-23T16:37:25.195" v="1315"/>
        <pc:sldMkLst>
          <pc:docMk/>
          <pc:sldMk cId="1897204807" sldId="428"/>
        </pc:sldMkLst>
      </pc:sldChg>
      <pc:sldChg chg="modSp add del mod">
        <pc:chgData name="Bhrugen" userId="f021a6139b3c29b3" providerId="LiveId" clId="{AD0DF893-4AA7-46DC-A266-2911BF99307F}" dt="2022-12-23T15:54:17.024" v="1136" actId="47"/>
        <pc:sldMkLst>
          <pc:docMk/>
          <pc:sldMk cId="3456553846" sldId="428"/>
        </pc:sldMkLst>
        <pc:spChg chg="mod">
          <ac:chgData name="Bhrugen" userId="f021a6139b3c29b3" providerId="LiveId" clId="{AD0DF893-4AA7-46DC-A266-2911BF99307F}" dt="2022-12-23T15:54:14.131" v="1135" actId="20577"/>
          <ac:spMkLst>
            <pc:docMk/>
            <pc:sldMk cId="3456553846" sldId="428"/>
            <ac:spMk id="3" creationId="{CD613391-7D70-441A-3D30-C32816986A7F}"/>
          </ac:spMkLst>
        </pc:spChg>
      </pc:sldChg>
      <pc:sldChg chg="add">
        <pc:chgData name="Bhrugen" userId="f021a6139b3c29b3" providerId="LiveId" clId="{AD0DF893-4AA7-46DC-A266-2911BF99307F}" dt="2022-12-28T14:06:35.245" v="1318"/>
        <pc:sldMkLst>
          <pc:docMk/>
          <pc:sldMk cId="1117157755" sldId="429"/>
        </pc:sldMkLst>
      </pc:sldChg>
      <pc:sldChg chg="addSp modSp add mod modAnim">
        <pc:chgData name="Bhrugen" userId="f021a6139b3c29b3" providerId="LiveId" clId="{AD0DF893-4AA7-46DC-A266-2911BF99307F}" dt="2022-12-28T14:08:27.265" v="1467" actId="20577"/>
        <pc:sldMkLst>
          <pc:docMk/>
          <pc:sldMk cId="1210305859" sldId="430"/>
        </pc:sldMkLst>
        <pc:spChg chg="add mod">
          <ac:chgData name="Bhrugen" userId="f021a6139b3c29b3" providerId="LiveId" clId="{AD0DF893-4AA7-46DC-A266-2911BF99307F}" dt="2022-12-28T14:08:27.265" v="1467" actId="20577"/>
          <ac:spMkLst>
            <pc:docMk/>
            <pc:sldMk cId="1210305859" sldId="430"/>
            <ac:spMk id="2" creationId="{CD315B03-39B0-E761-5BAD-9A928678670F}"/>
          </ac:spMkLst>
        </pc:spChg>
        <pc:spChg chg="mod">
          <ac:chgData name="Bhrugen" userId="f021a6139b3c29b3" providerId="LiveId" clId="{AD0DF893-4AA7-46DC-A266-2911BF99307F}" dt="2022-12-28T14:07:18.976" v="1330" actId="1076"/>
          <ac:spMkLst>
            <pc:docMk/>
            <pc:sldMk cId="1210305859" sldId="430"/>
            <ac:spMk id="71" creationId="{00000000-0000-0000-0000-000000000000}"/>
          </ac:spMkLst>
        </pc:spChg>
      </pc:sldChg>
      <pc:sldChg chg="addSp delSp modSp add mod addAnim delAnim modAnim">
        <pc:chgData name="Bhrugen" userId="f021a6139b3c29b3" providerId="LiveId" clId="{AD0DF893-4AA7-46DC-A266-2911BF99307F}" dt="2022-12-28T17:05:35.815" v="2155"/>
        <pc:sldMkLst>
          <pc:docMk/>
          <pc:sldMk cId="3502860480" sldId="431"/>
        </pc:sldMkLst>
        <pc:spChg chg="add del mod">
          <ac:chgData name="Bhrugen" userId="f021a6139b3c29b3" providerId="LiveId" clId="{AD0DF893-4AA7-46DC-A266-2911BF99307F}" dt="2022-12-28T14:10:57.152" v="1522" actId="478"/>
          <ac:spMkLst>
            <pc:docMk/>
            <pc:sldMk cId="3502860480" sldId="431"/>
            <ac:spMk id="3" creationId="{E4E98E93-C466-41DA-2F96-E7A8836911E2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4" creationId="{7CDD4AA3-37DC-42C3-BB9F-7BE0940A414A}"/>
          </ac:spMkLst>
        </pc:spChg>
        <pc:spChg chg="add del mod">
          <ac:chgData name="Bhrugen" userId="f021a6139b3c29b3" providerId="LiveId" clId="{AD0DF893-4AA7-46DC-A266-2911BF99307F}" dt="2022-12-28T14:11:06.702" v="1524" actId="478"/>
          <ac:spMkLst>
            <pc:docMk/>
            <pc:sldMk cId="3502860480" sldId="431"/>
            <ac:spMk id="7" creationId="{D6B3A24F-5FDD-CA41-B306-E8E637222A78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9" creationId="{05447FC7-7FCC-4BC9-8FB7-DE55E0AF91D2}"/>
          </ac:spMkLst>
        </pc:spChg>
        <pc:spChg chg="add mod">
          <ac:chgData name="Bhrugen" userId="f021a6139b3c29b3" providerId="LiveId" clId="{AD0DF893-4AA7-46DC-A266-2911BF99307F}" dt="2022-12-28T14:19:35.917" v="1835" actId="20577"/>
          <ac:spMkLst>
            <pc:docMk/>
            <pc:sldMk cId="3502860480" sldId="431"/>
            <ac:spMk id="10" creationId="{D68EFEAF-7B91-BD90-2C42-02604C745A83}"/>
          </ac:spMkLst>
        </pc:spChg>
        <pc:spChg chg="add del">
          <ac:chgData name="Bhrugen" userId="f021a6139b3c29b3" providerId="LiveId" clId="{AD0DF893-4AA7-46DC-A266-2911BF99307F}" dt="2022-12-28T14:10:57.152" v="1522" actId="478"/>
          <ac:spMkLst>
            <pc:docMk/>
            <pc:sldMk cId="3502860480" sldId="431"/>
            <ac:spMk id="11" creationId="{6F6AD222-B352-418E-8936-127F6A44B645}"/>
          </ac:spMkLst>
        </pc:spChg>
        <pc:spChg chg="add del mod">
          <ac:chgData name="Bhrugen" userId="f021a6139b3c29b3" providerId="LiveId" clId="{AD0DF893-4AA7-46DC-A266-2911BF99307F}" dt="2022-12-28T14:15:00.420" v="1549" actId="20577"/>
          <ac:spMkLst>
            <pc:docMk/>
            <pc:sldMk cId="3502860480" sldId="431"/>
            <ac:spMk id="12" creationId="{F25E774F-93F9-47D8-920C-0BC4545EC3BD}"/>
          </ac:spMkLst>
        </pc:spChg>
        <pc:spChg chg="add mod">
          <ac:chgData name="Bhrugen" userId="f021a6139b3c29b3" providerId="LiveId" clId="{AD0DF893-4AA7-46DC-A266-2911BF99307F}" dt="2022-12-28T14:20:14.485" v="1884" actId="6549"/>
          <ac:spMkLst>
            <pc:docMk/>
            <pc:sldMk cId="3502860480" sldId="431"/>
            <ac:spMk id="13" creationId="{F6CF70D0-0172-8DC5-8986-BE12E6C55DF5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14" creationId="{9A90D7F7-265F-438D-BAD6-E728062D72E5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29" creationId="{A8598FA0-4D2C-4754-86C9-6429BB656D20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31" creationId="{897C5494-9076-43F8-B9EA-7C1340597DD5}"/>
          </ac:spMkLst>
        </pc:spChg>
        <pc:spChg chg="add del mod">
          <ac:chgData name="Bhrugen" userId="f021a6139b3c29b3" providerId="LiveId" clId="{AD0DF893-4AA7-46DC-A266-2911BF99307F}" dt="2022-12-28T14:15:16.257" v="1572" actId="1076"/>
          <ac:spMkLst>
            <pc:docMk/>
            <pc:sldMk cId="3502860480" sldId="431"/>
            <ac:spMk id="36" creationId="{456229B0-DBA0-4F96-BC09-0D783A276C8A}"/>
          </ac:spMkLst>
        </pc:spChg>
        <pc:spChg chg="add del mod">
          <ac:chgData name="Bhrugen" userId="f021a6139b3c29b3" providerId="LiveId" clId="{AD0DF893-4AA7-46DC-A266-2911BF99307F}" dt="2022-12-28T14:15:11.966" v="1571" actId="1076"/>
          <ac:spMkLst>
            <pc:docMk/>
            <pc:sldMk cId="3502860480" sldId="431"/>
            <ac:spMk id="37" creationId="{7C3DB633-6D19-4AAD-822D-760B5C188B1F}"/>
          </ac:spMkLst>
        </pc:spChg>
        <pc:spChg chg="add del">
          <ac:chgData name="Bhrugen" userId="f021a6139b3c29b3" providerId="LiveId" clId="{AD0DF893-4AA7-46DC-A266-2911BF99307F}" dt="2022-12-28T14:11:04.637" v="1523" actId="478"/>
          <ac:spMkLst>
            <pc:docMk/>
            <pc:sldMk cId="3502860480" sldId="431"/>
            <ac:spMk id="128" creationId="{00000000-0000-0000-0000-000000000000}"/>
          </ac:spMkLst>
        </pc:spChg>
        <pc:spChg chg="mod">
          <ac:chgData name="Bhrugen" userId="f021a6139b3c29b3" providerId="LiveId" clId="{AD0DF893-4AA7-46DC-A266-2911BF99307F}" dt="2022-12-28T14:10:51.089" v="1520" actId="20577"/>
          <ac:spMkLst>
            <pc:docMk/>
            <pc:sldMk cId="3502860480" sldId="431"/>
            <ac:spMk id="129" creationId="{00000000-0000-0000-0000-000000000000}"/>
          </ac:spMkLst>
        </pc:spChg>
        <pc:cxnChg chg="add del mod">
          <ac:chgData name="Bhrugen" userId="f021a6139b3c29b3" providerId="LiveId" clId="{AD0DF893-4AA7-46DC-A266-2911BF99307F}" dt="2022-12-28T14:11:04.637" v="1523" actId="478"/>
          <ac:cxnSpMkLst>
            <pc:docMk/>
            <pc:sldMk cId="3502860480" sldId="431"/>
            <ac:cxnSpMk id="6" creationId="{841219F9-88F7-4475-B875-1196AFCBD1A2}"/>
          </ac:cxnSpMkLst>
        </pc:cxnChg>
        <pc:cxnChg chg="add del mod">
          <ac:chgData name="Bhrugen" userId="f021a6139b3c29b3" providerId="LiveId" clId="{AD0DF893-4AA7-46DC-A266-2911BF99307F}" dt="2022-12-28T14:11:04.637" v="1523" actId="478"/>
          <ac:cxnSpMkLst>
            <pc:docMk/>
            <pc:sldMk cId="3502860480" sldId="431"/>
            <ac:cxnSpMk id="8" creationId="{010F4C7A-5FC7-4748-80FE-921074A273A3}"/>
          </ac:cxnSpMkLst>
        </pc:cxnChg>
        <pc:cxnChg chg="add del mod">
          <ac:chgData name="Bhrugen" userId="f021a6139b3c29b3" providerId="LiveId" clId="{AD0DF893-4AA7-46DC-A266-2911BF99307F}" dt="2022-12-28T14:11:04.637" v="1523" actId="478"/>
          <ac:cxnSpMkLst>
            <pc:docMk/>
            <pc:sldMk cId="3502860480" sldId="431"/>
            <ac:cxnSpMk id="15" creationId="{C6BC8377-1E81-4917-8354-01808BE62402}"/>
          </ac:cxnSpMkLst>
        </pc:cxnChg>
        <pc:cxnChg chg="add del mod">
          <ac:chgData name="Bhrugen" userId="f021a6139b3c29b3" providerId="LiveId" clId="{AD0DF893-4AA7-46DC-A266-2911BF99307F}" dt="2022-12-28T14:11:04.637" v="1523" actId="478"/>
          <ac:cxnSpMkLst>
            <pc:docMk/>
            <pc:sldMk cId="3502860480" sldId="431"/>
            <ac:cxnSpMk id="32" creationId="{048DF874-496E-4E8B-9CCF-393A0AD7F69D}"/>
          </ac:cxnSpMkLst>
        </pc:cxnChg>
      </pc:sldChg>
      <pc:sldChg chg="modSp add mod">
        <pc:chgData name="Bhrugen" userId="f021a6139b3c29b3" providerId="LiveId" clId="{AD0DF893-4AA7-46DC-A266-2911BF99307F}" dt="2022-12-28T18:10:56.978" v="2164" actId="20577"/>
        <pc:sldMkLst>
          <pc:docMk/>
          <pc:sldMk cId="1761610124" sldId="432"/>
        </pc:sldMkLst>
        <pc:spChg chg="mod">
          <ac:chgData name="Bhrugen" userId="f021a6139b3c29b3" providerId="LiveId" clId="{AD0DF893-4AA7-46DC-A266-2911BF99307F}" dt="2022-12-28T18:10:56.978" v="2164" actId="20577"/>
          <ac:spMkLst>
            <pc:docMk/>
            <pc:sldMk cId="1761610124" sldId="432"/>
            <ac:spMk id="71" creationId="{00000000-0000-0000-0000-000000000000}"/>
          </ac:spMkLst>
        </pc:spChg>
      </pc:sldChg>
      <pc:sldChg chg="modSp new mod">
        <pc:chgData name="Bhrugen" userId="f021a6139b3c29b3" providerId="LiveId" clId="{AD0DF893-4AA7-46DC-A266-2911BF99307F}" dt="2022-12-28T14:21:07.703" v="1896" actId="207"/>
        <pc:sldMkLst>
          <pc:docMk/>
          <pc:sldMk cId="1729969053" sldId="433"/>
        </pc:sldMkLst>
        <pc:spChg chg="mod">
          <ac:chgData name="Bhrugen" userId="f021a6139b3c29b3" providerId="LiveId" clId="{AD0DF893-4AA7-46DC-A266-2911BF99307F}" dt="2022-12-28T14:21:07.703" v="1896" actId="207"/>
          <ac:spMkLst>
            <pc:docMk/>
            <pc:sldMk cId="1729969053" sldId="433"/>
            <ac:spMk id="3" creationId="{1202A963-5ED2-8061-5F4B-75B5ACC4DA43}"/>
          </ac:spMkLst>
        </pc:spChg>
      </pc:sldChg>
      <pc:sldChg chg="addSp delSp modSp add mod modAnim">
        <pc:chgData name="Bhrugen" userId="f021a6139b3c29b3" providerId="LiveId" clId="{AD0DF893-4AA7-46DC-A266-2911BF99307F}" dt="2022-12-28T14:30:04.202" v="2014" actId="478"/>
        <pc:sldMkLst>
          <pc:docMk/>
          <pc:sldMk cId="2185772728" sldId="434"/>
        </pc:sldMkLst>
        <pc:spChg chg="mod">
          <ac:chgData name="Bhrugen" userId="f021a6139b3c29b3" providerId="LiveId" clId="{AD0DF893-4AA7-46DC-A266-2911BF99307F}" dt="2022-12-28T14:21:47.118" v="1911" actId="20577"/>
          <ac:spMkLst>
            <pc:docMk/>
            <pc:sldMk cId="2185772728" sldId="434"/>
            <ac:spMk id="76" creationId="{00000000-0000-0000-0000-000000000000}"/>
          </ac:spMkLst>
        </pc:spChg>
        <pc:spChg chg="mod">
          <ac:chgData name="Bhrugen" userId="f021a6139b3c29b3" providerId="LiveId" clId="{AD0DF893-4AA7-46DC-A266-2911BF99307F}" dt="2022-12-28T14:25:59.064" v="1951" actId="2710"/>
          <ac:spMkLst>
            <pc:docMk/>
            <pc:sldMk cId="2185772728" sldId="434"/>
            <ac:spMk id="78" creationId="{00000000-0000-0000-0000-000000000000}"/>
          </ac:spMkLst>
        </pc:spChg>
        <pc:spChg chg="del">
          <ac:chgData name="Bhrugen" userId="f021a6139b3c29b3" providerId="LiveId" clId="{AD0DF893-4AA7-46DC-A266-2911BF99307F}" dt="2022-12-28T14:30:04.202" v="2014" actId="478"/>
          <ac:spMkLst>
            <pc:docMk/>
            <pc:sldMk cId="2185772728" sldId="434"/>
            <ac:spMk id="80" creationId="{00000000-0000-0000-0000-000000000000}"/>
          </ac:spMkLst>
        </pc:spChg>
        <pc:picChg chg="add mod modCrop">
          <ac:chgData name="Bhrugen" userId="f021a6139b3c29b3" providerId="LiveId" clId="{AD0DF893-4AA7-46DC-A266-2911BF99307F}" dt="2022-12-28T14:27:26.906" v="1993" actId="1076"/>
          <ac:picMkLst>
            <pc:docMk/>
            <pc:sldMk cId="2185772728" sldId="434"/>
            <ac:picMk id="2" creationId="{2CFCD250-27E9-E6F3-9290-02DA72B9C55A}"/>
          </ac:picMkLst>
        </pc:picChg>
        <pc:picChg chg="add mod">
          <ac:chgData name="Bhrugen" userId="f021a6139b3c29b3" providerId="LiveId" clId="{AD0DF893-4AA7-46DC-A266-2911BF99307F}" dt="2022-12-28T14:27:30.776" v="1994" actId="1076"/>
          <ac:picMkLst>
            <pc:docMk/>
            <pc:sldMk cId="2185772728" sldId="434"/>
            <ac:picMk id="4" creationId="{7B0E7E3A-DD26-3024-A6AC-901978A0AA28}"/>
          </ac:picMkLst>
        </pc:picChg>
        <pc:picChg chg="add mod">
          <ac:chgData name="Bhrugen" userId="f021a6139b3c29b3" providerId="LiveId" clId="{AD0DF893-4AA7-46DC-A266-2911BF99307F}" dt="2022-12-28T14:28:00.275" v="1996" actId="14100"/>
          <ac:picMkLst>
            <pc:docMk/>
            <pc:sldMk cId="2185772728" sldId="434"/>
            <ac:picMk id="5" creationId="{CCAED482-9CC3-E960-861F-97F7CB9C3303}"/>
          </ac:picMkLst>
        </pc:picChg>
        <pc:picChg chg="add mod modCrop">
          <ac:chgData name="Bhrugen" userId="f021a6139b3c29b3" providerId="LiveId" clId="{AD0DF893-4AA7-46DC-A266-2911BF99307F}" dt="2022-12-28T14:28:06.425" v="1998" actId="14100"/>
          <ac:picMkLst>
            <pc:docMk/>
            <pc:sldMk cId="2185772728" sldId="434"/>
            <ac:picMk id="6" creationId="{2F390397-FAB9-2EFD-2945-1C0F7C9CC8A7}"/>
          </ac:picMkLst>
        </pc:picChg>
        <pc:picChg chg="add mod">
          <ac:chgData name="Bhrugen" userId="f021a6139b3c29b3" providerId="LiveId" clId="{AD0DF893-4AA7-46DC-A266-2911BF99307F}" dt="2022-12-28T14:27:57.260" v="1995" actId="14100"/>
          <ac:picMkLst>
            <pc:docMk/>
            <pc:sldMk cId="2185772728" sldId="434"/>
            <ac:picMk id="7" creationId="{E93FD1F7-1ED2-5417-EFFA-6B375E45CBF8}"/>
          </ac:picMkLst>
        </pc:picChg>
        <pc:picChg chg="add mod">
          <ac:chgData name="Bhrugen" userId="f021a6139b3c29b3" providerId="LiveId" clId="{AD0DF893-4AA7-46DC-A266-2911BF99307F}" dt="2022-12-28T14:28:03.620" v="1997" actId="14100"/>
          <ac:picMkLst>
            <pc:docMk/>
            <pc:sldMk cId="2185772728" sldId="434"/>
            <ac:picMk id="8" creationId="{73F865C7-54AA-33FD-B33C-AC06ABBCC38A}"/>
          </ac:picMkLst>
        </pc:picChg>
      </pc:sldChg>
      <pc:sldChg chg="delSp modSp add del mod modAnim">
        <pc:chgData name="Bhrugen" userId="f021a6139b3c29b3" providerId="LiveId" clId="{AD0DF893-4AA7-46DC-A266-2911BF99307F}" dt="2022-12-28T16:28:31.664" v="2104" actId="47"/>
        <pc:sldMkLst>
          <pc:docMk/>
          <pc:sldMk cId="3228806496" sldId="435"/>
        </pc:sldMkLst>
        <pc:spChg chg="del">
          <ac:chgData name="Bhrugen" userId="f021a6139b3c29b3" providerId="LiveId" clId="{AD0DF893-4AA7-46DC-A266-2911BF99307F}" dt="2022-12-28T15:35:52.717" v="2025" actId="478"/>
          <ac:spMkLst>
            <pc:docMk/>
            <pc:sldMk cId="3228806496" sldId="435"/>
            <ac:spMk id="2" creationId="{CD315B03-39B0-E761-5BAD-9A928678670F}"/>
          </ac:spMkLst>
        </pc:spChg>
        <pc:spChg chg="mod">
          <ac:chgData name="Bhrugen" userId="f021a6139b3c29b3" providerId="LiveId" clId="{AD0DF893-4AA7-46DC-A266-2911BF99307F}" dt="2022-12-28T15:35:47.230" v="2022" actId="20577"/>
          <ac:spMkLst>
            <pc:docMk/>
            <pc:sldMk cId="3228806496" sldId="435"/>
            <ac:spMk id="71" creationId="{00000000-0000-0000-0000-000000000000}"/>
          </ac:spMkLst>
        </pc:spChg>
      </pc:sldChg>
      <pc:sldChg chg="addSp delSp modSp add mod modTransition modAnim">
        <pc:chgData name="Bhrugen" userId="f021a6139b3c29b3" providerId="LiveId" clId="{AD0DF893-4AA7-46DC-A266-2911BF99307F}" dt="2022-12-28T16:30:17.529" v="2146"/>
        <pc:sldMkLst>
          <pc:docMk/>
          <pc:sldMk cId="1348335543" sldId="436"/>
        </pc:sldMkLst>
        <pc:spChg chg="add mod">
          <ac:chgData name="Bhrugen" userId="f021a6139b3c29b3" providerId="LiveId" clId="{AD0DF893-4AA7-46DC-A266-2911BF99307F}" dt="2022-12-28T16:29:07.157" v="2135" actId="1076"/>
          <ac:spMkLst>
            <pc:docMk/>
            <pc:sldMk cId="1348335543" sldId="436"/>
            <ac:spMk id="7" creationId="{31A9E60B-5C05-684D-6F32-B5BA86C3E4C7}"/>
          </ac:spMkLst>
        </pc:spChg>
        <pc:spChg chg="add mod">
          <ac:chgData name="Bhrugen" userId="f021a6139b3c29b3" providerId="LiveId" clId="{AD0DF893-4AA7-46DC-A266-2911BF99307F}" dt="2022-12-28T16:29:31.570" v="2138" actId="1076"/>
          <ac:spMkLst>
            <pc:docMk/>
            <pc:sldMk cId="1348335543" sldId="436"/>
            <ac:spMk id="8" creationId="{B0CA53C6-9523-F728-C120-2CBBCBFCFC2B}"/>
          </ac:spMkLst>
        </pc:spChg>
        <pc:spChg chg="mod">
          <ac:chgData name="Bhrugen" userId="f021a6139b3c29b3" providerId="LiveId" clId="{AD0DF893-4AA7-46DC-A266-2911BF99307F}" dt="2022-12-28T16:28:30.144" v="2103" actId="20577"/>
          <ac:spMkLst>
            <pc:docMk/>
            <pc:sldMk cId="1348335543" sldId="436"/>
            <ac:spMk id="71" creationId="{00000000-0000-0000-0000-000000000000}"/>
          </ac:spMkLst>
        </pc:spChg>
        <pc:picChg chg="add del">
          <ac:chgData name="Bhrugen" userId="f021a6139b3c29b3" providerId="LiveId" clId="{AD0DF893-4AA7-46DC-A266-2911BF99307F}" dt="2022-12-28T15:36:26.022" v="2038"/>
          <ac:picMkLst>
            <pc:docMk/>
            <pc:sldMk cId="1348335543" sldId="436"/>
            <ac:picMk id="2" creationId="{85E7D2F6-8B8A-FFDE-73D6-552B9BD9FAF0}"/>
          </ac:picMkLst>
        </pc:picChg>
        <pc:picChg chg="add mod modCrop">
          <ac:chgData name="Bhrugen" userId="f021a6139b3c29b3" providerId="LiveId" clId="{AD0DF893-4AA7-46DC-A266-2911BF99307F}" dt="2022-12-28T16:27:38.995" v="2087" actId="1076"/>
          <ac:picMkLst>
            <pc:docMk/>
            <pc:sldMk cId="1348335543" sldId="436"/>
            <ac:picMk id="4" creationId="{8582D0B8-A60A-8150-0BD6-B16352A64BA6}"/>
          </ac:picMkLst>
        </pc:picChg>
        <pc:picChg chg="add mod">
          <ac:chgData name="Bhrugen" userId="f021a6139b3c29b3" providerId="LiveId" clId="{AD0DF893-4AA7-46DC-A266-2911BF99307F}" dt="2022-12-28T16:29:07.157" v="2135" actId="1076"/>
          <ac:picMkLst>
            <pc:docMk/>
            <pc:sldMk cId="1348335543" sldId="436"/>
            <ac:picMk id="6" creationId="{A178BB1F-6C9F-DFEA-B02D-D6E070533B14}"/>
          </ac:picMkLst>
        </pc:picChg>
      </pc:sldChg>
      <pc:sldChg chg="add del">
        <pc:chgData name="Bhrugen" userId="f021a6139b3c29b3" providerId="LiveId" clId="{AD0DF893-4AA7-46DC-A266-2911BF99307F}" dt="2022-12-28T15:36:24.324" v="2036"/>
        <pc:sldMkLst>
          <pc:docMk/>
          <pc:sldMk cId="536488323" sldId="437"/>
        </pc:sldMkLst>
      </pc:sldChg>
      <pc:sldChg chg="addSp modSp add mod modAnim">
        <pc:chgData name="Bhrugen" userId="f021a6139b3c29b3" providerId="LiveId" clId="{AD0DF893-4AA7-46DC-A266-2911BF99307F}" dt="2022-12-28T15:39:26.155" v="2077"/>
        <pc:sldMkLst>
          <pc:docMk/>
          <pc:sldMk cId="2484396491" sldId="437"/>
        </pc:sldMkLst>
        <pc:spChg chg="mod">
          <ac:chgData name="Bhrugen" userId="f021a6139b3c29b3" providerId="LiveId" clId="{AD0DF893-4AA7-46DC-A266-2911BF99307F}" dt="2022-12-28T15:36:42.411" v="2056" actId="1076"/>
          <ac:spMkLst>
            <pc:docMk/>
            <pc:sldMk cId="2484396491" sldId="437"/>
            <ac:spMk id="71" creationId="{00000000-0000-0000-0000-000000000000}"/>
          </ac:spMkLst>
        </pc:spChg>
        <pc:picChg chg="add mod">
          <ac:chgData name="Bhrugen" userId="f021a6139b3c29b3" providerId="LiveId" clId="{AD0DF893-4AA7-46DC-A266-2911BF99307F}" dt="2022-12-28T15:39:17.453" v="2066" actId="1076"/>
          <ac:picMkLst>
            <pc:docMk/>
            <pc:sldMk cId="2484396491" sldId="437"/>
            <ac:picMk id="3" creationId="{9230E01C-2673-A429-E1D1-A66B03ECE8AB}"/>
          </ac:picMkLst>
        </pc:picChg>
        <pc:picChg chg="add mod">
          <ac:chgData name="Bhrugen" userId="f021a6139b3c29b3" providerId="LiveId" clId="{AD0DF893-4AA7-46DC-A266-2911BF99307F}" dt="2022-12-28T15:39:21.387" v="2076" actId="1038"/>
          <ac:picMkLst>
            <pc:docMk/>
            <pc:sldMk cId="2484396491" sldId="437"/>
            <ac:picMk id="5" creationId="{D6EFCBA5-07A8-4A5B-3045-745206A4FBD5}"/>
          </ac:picMkLst>
        </pc:picChg>
      </pc:sldChg>
      <pc:sldChg chg="addSp delSp modSp add mod delAnim modAnim">
        <pc:chgData name="Bhrugen" userId="f021a6139b3c29b3" providerId="LiveId" clId="{AD0DF893-4AA7-46DC-A266-2911BF99307F}" dt="2022-12-28T16:29:52.511" v="2141" actId="1076"/>
        <pc:sldMkLst>
          <pc:docMk/>
          <pc:sldMk cId="1006106071" sldId="438"/>
        </pc:sldMkLst>
        <pc:spChg chg="add mod">
          <ac:chgData name="Bhrugen" userId="f021a6139b3c29b3" providerId="LiveId" clId="{AD0DF893-4AA7-46DC-A266-2911BF99307F}" dt="2022-12-28T16:29:52.511" v="2141" actId="1076"/>
          <ac:spMkLst>
            <pc:docMk/>
            <pc:sldMk cId="1006106071" sldId="438"/>
            <ac:spMk id="2" creationId="{42878F9A-22AB-A728-AC07-827F9E215402}"/>
          </ac:spMkLst>
        </pc:spChg>
        <pc:spChg chg="del">
          <ac:chgData name="Bhrugen" userId="f021a6139b3c29b3" providerId="LiveId" clId="{AD0DF893-4AA7-46DC-A266-2911BF99307F}" dt="2022-12-28T16:28:38.494" v="2107" actId="478"/>
          <ac:spMkLst>
            <pc:docMk/>
            <pc:sldMk cId="1006106071" sldId="438"/>
            <ac:spMk id="7" creationId="{31A9E60B-5C05-684D-6F32-B5BA86C3E4C7}"/>
          </ac:spMkLst>
        </pc:spChg>
        <pc:picChg chg="del">
          <ac:chgData name="Bhrugen" userId="f021a6139b3c29b3" providerId="LiveId" clId="{AD0DF893-4AA7-46DC-A266-2911BF99307F}" dt="2022-12-28T16:28:34.551" v="2105" actId="478"/>
          <ac:picMkLst>
            <pc:docMk/>
            <pc:sldMk cId="1006106071" sldId="438"/>
            <ac:picMk id="4" creationId="{8582D0B8-A60A-8150-0BD6-B16352A64BA6}"/>
          </ac:picMkLst>
        </pc:picChg>
        <pc:picChg chg="del">
          <ac:chgData name="Bhrugen" userId="f021a6139b3c29b3" providerId="LiveId" clId="{AD0DF893-4AA7-46DC-A266-2911BF99307F}" dt="2022-12-28T16:28:36.421" v="2106" actId="478"/>
          <ac:picMkLst>
            <pc:docMk/>
            <pc:sldMk cId="1006106071" sldId="438"/>
            <ac:picMk id="6" creationId="{A178BB1F-6C9F-DFEA-B02D-D6E070533B14}"/>
          </ac:picMkLst>
        </pc:picChg>
      </pc:sldChg>
      <pc:sldChg chg="modSp add mod">
        <pc:chgData name="Bhrugen" userId="f021a6139b3c29b3" providerId="LiveId" clId="{AD0DF893-4AA7-46DC-A266-2911BF99307F}" dt="2022-12-28T18:11:05.681" v="2175" actId="20577"/>
        <pc:sldMkLst>
          <pc:docMk/>
          <pc:sldMk cId="681343334" sldId="439"/>
        </pc:sldMkLst>
        <pc:spChg chg="mod">
          <ac:chgData name="Bhrugen" userId="f021a6139b3c29b3" providerId="LiveId" clId="{AD0DF893-4AA7-46DC-A266-2911BF99307F}" dt="2022-12-28T18:11:05.681" v="2175" actId="20577"/>
          <ac:spMkLst>
            <pc:docMk/>
            <pc:sldMk cId="681343334" sldId="439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8T18:11:09.148" v="2177" actId="20577"/>
        <pc:sldMkLst>
          <pc:docMk/>
          <pc:sldMk cId="3831699829" sldId="440"/>
        </pc:sldMkLst>
        <pc:spChg chg="mod">
          <ac:chgData name="Bhrugen" userId="f021a6139b3c29b3" providerId="LiveId" clId="{AD0DF893-4AA7-46DC-A266-2911BF99307F}" dt="2022-12-28T18:11:09.148" v="2177" actId="20577"/>
          <ac:spMkLst>
            <pc:docMk/>
            <pc:sldMk cId="3831699829" sldId="440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8T18:11:12.401" v="2179" actId="20577"/>
        <pc:sldMkLst>
          <pc:docMk/>
          <pc:sldMk cId="834836754" sldId="441"/>
        </pc:sldMkLst>
        <pc:spChg chg="mod">
          <ac:chgData name="Bhrugen" userId="f021a6139b3c29b3" providerId="LiveId" clId="{AD0DF893-4AA7-46DC-A266-2911BF99307F}" dt="2022-12-28T18:11:12.401" v="2179" actId="20577"/>
          <ac:spMkLst>
            <pc:docMk/>
            <pc:sldMk cId="834836754" sldId="441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8T18:11:15.239" v="2180" actId="20577"/>
        <pc:sldMkLst>
          <pc:docMk/>
          <pc:sldMk cId="1754655289" sldId="442"/>
        </pc:sldMkLst>
        <pc:spChg chg="mod">
          <ac:chgData name="Bhrugen" userId="f021a6139b3c29b3" providerId="LiveId" clId="{AD0DF893-4AA7-46DC-A266-2911BF99307F}" dt="2022-12-28T18:11:15.239" v="2180" actId="20577"/>
          <ac:spMkLst>
            <pc:docMk/>
            <pc:sldMk cId="1754655289" sldId="442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2-12-28T18:11:18.232" v="2181" actId="20577"/>
        <pc:sldMkLst>
          <pc:docMk/>
          <pc:sldMk cId="300609486" sldId="443"/>
        </pc:sldMkLst>
        <pc:spChg chg="mod">
          <ac:chgData name="Bhrugen" userId="f021a6139b3c29b3" providerId="LiveId" clId="{AD0DF893-4AA7-46DC-A266-2911BF99307F}" dt="2022-12-28T18:11:18.232" v="2181" actId="20577"/>
          <ac:spMkLst>
            <pc:docMk/>
            <pc:sldMk cId="300609486" sldId="443"/>
            <ac:spMk id="71" creationId="{00000000-0000-0000-0000-000000000000}"/>
          </ac:spMkLst>
        </pc:spChg>
      </pc:sldChg>
      <pc:sldChg chg="add">
        <pc:chgData name="Bhrugen" userId="f021a6139b3c29b3" providerId="LiveId" clId="{AD0DF893-4AA7-46DC-A266-2911BF99307F}" dt="2022-12-28T18:11:00.693" v="2170"/>
        <pc:sldMkLst>
          <pc:docMk/>
          <pc:sldMk cId="2086984749" sldId="444"/>
        </pc:sldMkLst>
      </pc:sldChg>
      <pc:sldChg chg="add">
        <pc:chgData name="Bhrugen" userId="f021a6139b3c29b3" providerId="LiveId" clId="{AD0DF893-4AA7-46DC-A266-2911BF99307F}" dt="2022-12-28T18:11:00.895" v="2171"/>
        <pc:sldMkLst>
          <pc:docMk/>
          <pc:sldMk cId="3129626032" sldId="445"/>
        </pc:sldMkLst>
      </pc:sldChg>
      <pc:sldChg chg="addSp modSp add mod modAnim">
        <pc:chgData name="Bhrugen" userId="f021a6139b3c29b3" providerId="LiveId" clId="{AD0DF893-4AA7-46DC-A266-2911BF99307F}" dt="2022-12-28T18:36:55.749" v="2215"/>
        <pc:sldMkLst>
          <pc:docMk/>
          <pc:sldMk cId="2298054582" sldId="446"/>
        </pc:sldMkLst>
        <pc:spChg chg="add mod">
          <ac:chgData name="Bhrugen" userId="f021a6139b3c29b3" providerId="LiveId" clId="{AD0DF893-4AA7-46DC-A266-2911BF99307F}" dt="2022-12-28T18:36:46.397" v="2213" actId="20577"/>
          <ac:spMkLst>
            <pc:docMk/>
            <pc:sldMk cId="2298054582" sldId="446"/>
            <ac:spMk id="2" creationId="{B507CAC2-4B82-B6BD-A46E-F3B9B0D279B9}"/>
          </ac:spMkLst>
        </pc:spChg>
        <pc:spChg chg="mod">
          <ac:chgData name="Bhrugen" userId="f021a6139b3c29b3" providerId="LiveId" clId="{AD0DF893-4AA7-46DC-A266-2911BF99307F}" dt="2022-12-28T18:36:53.664" v="2214" actId="1076"/>
          <ac:spMkLst>
            <pc:docMk/>
            <pc:sldMk cId="2298054582" sldId="446"/>
            <ac:spMk id="71" creationId="{00000000-0000-0000-0000-000000000000}"/>
          </ac:spMkLst>
        </pc:spChg>
      </pc:sldChg>
      <pc:sldChg chg="add">
        <pc:chgData name="Bhrugen" userId="f021a6139b3c29b3" providerId="LiveId" clId="{AD0DF893-4AA7-46DC-A266-2911BF99307F}" dt="2022-12-28T18:11:01.237" v="2173"/>
        <pc:sldMkLst>
          <pc:docMk/>
          <pc:sldMk cId="1834032522" sldId="447"/>
        </pc:sldMkLst>
      </pc:sldChg>
      <pc:sldChg chg="modSp add mod">
        <pc:chgData name="Bhrugen" userId="f021a6139b3c29b3" providerId="LiveId" clId="{AD0DF893-4AA7-46DC-A266-2911BF99307F}" dt="2023-01-05T17:38:55.438" v="2267" actId="1076"/>
        <pc:sldMkLst>
          <pc:docMk/>
          <pc:sldMk cId="454181815" sldId="448"/>
        </pc:sldMkLst>
        <pc:spChg chg="mod">
          <ac:chgData name="Bhrugen" userId="f021a6139b3c29b3" providerId="LiveId" clId="{AD0DF893-4AA7-46DC-A266-2911BF99307F}" dt="2023-01-05T17:38:55.438" v="2267" actId="1076"/>
          <ac:spMkLst>
            <pc:docMk/>
            <pc:sldMk cId="454181815" sldId="448"/>
            <ac:spMk id="71" creationId="{00000000-0000-0000-0000-000000000000}"/>
          </ac:spMkLst>
        </pc:spChg>
      </pc:sldChg>
      <pc:sldChg chg="modSp add mod">
        <pc:chgData name="Bhrugen" userId="f021a6139b3c29b3" providerId="LiveId" clId="{AD0DF893-4AA7-46DC-A266-2911BF99307F}" dt="2023-01-05T17:39:03.028" v="2286" actId="20577"/>
        <pc:sldMkLst>
          <pc:docMk/>
          <pc:sldMk cId="4175166184" sldId="449"/>
        </pc:sldMkLst>
        <pc:spChg chg="mod">
          <ac:chgData name="Bhrugen" userId="f021a6139b3c29b3" providerId="LiveId" clId="{AD0DF893-4AA7-46DC-A266-2911BF99307F}" dt="2023-01-05T17:39:03.028" v="2286" actId="20577"/>
          <ac:spMkLst>
            <pc:docMk/>
            <pc:sldMk cId="4175166184" sldId="449"/>
            <ac:spMk id="71" creationId="{00000000-0000-0000-0000-000000000000}"/>
          </ac:spMkLst>
        </pc:spChg>
      </pc:sldChg>
    </pc:docChg>
  </pc:docChgLst>
  <pc:docChgLst>
    <pc:chgData name="Bhrugen" userId="f021a6139b3c29b3" providerId="LiveId" clId="{E83D0452-13D9-44E4-BB9C-6D9CA82CE846}"/>
    <pc:docChg chg="undo custSel addSld modSld">
      <pc:chgData name="Bhrugen" userId="f021a6139b3c29b3" providerId="LiveId" clId="{E83D0452-13D9-44E4-BB9C-6D9CA82CE846}" dt="2022-11-20T14:17:29.935" v="1138" actId="20577"/>
      <pc:docMkLst>
        <pc:docMk/>
      </pc:docMkLst>
      <pc:sldChg chg="addSp delSp modSp mod modAnim">
        <pc:chgData name="Bhrugen" userId="f021a6139b3c29b3" providerId="LiveId" clId="{E83D0452-13D9-44E4-BB9C-6D9CA82CE846}" dt="2022-11-06T21:38:09.086" v="605"/>
        <pc:sldMkLst>
          <pc:docMk/>
          <pc:sldMk cId="0" sldId="259"/>
        </pc:sldMkLst>
        <pc:spChg chg="del">
          <ac:chgData name="Bhrugen" userId="f021a6139b3c29b3" providerId="LiveId" clId="{E83D0452-13D9-44E4-BB9C-6D9CA82CE846}" dt="2022-11-06T21:35:37.403" v="548" actId="478"/>
          <ac:spMkLst>
            <pc:docMk/>
            <pc:sldMk cId="0" sldId="259"/>
            <ac:spMk id="3" creationId="{DC72BBD9-8DB1-4A02-A57E-3346E86A42AE}"/>
          </ac:spMkLst>
        </pc:spChg>
        <pc:spChg chg="mod">
          <ac:chgData name="Bhrugen" userId="f021a6139b3c29b3" providerId="LiveId" clId="{E83D0452-13D9-44E4-BB9C-6D9CA82CE846}" dt="2022-11-06T21:32:25.477" v="60" actId="20577"/>
          <ac:spMkLst>
            <pc:docMk/>
            <pc:sldMk cId="0" sldId="259"/>
            <ac:spMk id="94" creationId="{00000000-0000-0000-0000-000000000000}"/>
          </ac:spMkLst>
        </pc:spChg>
        <pc:spChg chg="mod">
          <ac:chgData name="Bhrugen" userId="f021a6139b3c29b3" providerId="LiveId" clId="{E83D0452-13D9-44E4-BB9C-6D9CA82CE846}" dt="2022-11-06T21:37:36.616" v="595" actId="14100"/>
          <ac:spMkLst>
            <pc:docMk/>
            <pc:sldMk cId="0" sldId="259"/>
            <ac:spMk id="95" creationId="{00000000-0000-0000-0000-000000000000}"/>
          </ac:spMkLst>
        </pc:spChg>
        <pc:spChg chg="del mod">
          <ac:chgData name="Bhrugen" userId="f021a6139b3c29b3" providerId="LiveId" clId="{E83D0452-13D9-44E4-BB9C-6D9CA82CE846}" dt="2022-11-06T21:32:04.523" v="24" actId="478"/>
          <ac:spMkLst>
            <pc:docMk/>
            <pc:sldMk cId="0" sldId="259"/>
            <ac:spMk id="96" creationId="{00000000-0000-0000-0000-000000000000}"/>
          </ac:spMkLst>
        </pc:spChg>
        <pc:picChg chg="add del mod">
          <ac:chgData name="Bhrugen" userId="f021a6139b3c29b3" providerId="LiveId" clId="{E83D0452-13D9-44E4-BB9C-6D9CA82CE846}" dt="2022-11-06T21:31:46.859" v="16" actId="478"/>
          <ac:picMkLst>
            <pc:docMk/>
            <pc:sldMk cId="0" sldId="259"/>
            <ac:picMk id="4" creationId="{D8A4F807-AFB0-B62B-C419-60432082E7C4}"/>
          </ac:picMkLst>
        </pc:picChg>
        <pc:picChg chg="add del mod">
          <ac:chgData name="Bhrugen" userId="f021a6139b3c29b3" providerId="LiveId" clId="{E83D0452-13D9-44E4-BB9C-6D9CA82CE846}" dt="2022-11-06T21:31:28.460" v="13" actId="478"/>
          <ac:picMkLst>
            <pc:docMk/>
            <pc:sldMk cId="0" sldId="259"/>
            <ac:picMk id="6" creationId="{10E2D2C2-C6A8-B920-230B-F05D450CF0D2}"/>
          </ac:picMkLst>
        </pc:picChg>
        <pc:picChg chg="add mod">
          <ac:chgData name="Bhrugen" userId="f021a6139b3c29b3" providerId="LiveId" clId="{E83D0452-13D9-44E4-BB9C-6D9CA82CE846}" dt="2022-11-06T21:32:09.870" v="26" actId="1076"/>
          <ac:picMkLst>
            <pc:docMk/>
            <pc:sldMk cId="0" sldId="259"/>
            <ac:picMk id="8" creationId="{5BD6CF28-E8DD-0A5D-A7F4-615CF5DED0C3}"/>
          </ac:picMkLst>
        </pc:picChg>
        <pc:picChg chg="add del mod">
          <ac:chgData name="Bhrugen" userId="f021a6139b3c29b3" providerId="LiveId" clId="{E83D0452-13D9-44E4-BB9C-6D9CA82CE846}" dt="2022-11-06T21:37:23.629" v="590" actId="478"/>
          <ac:picMkLst>
            <pc:docMk/>
            <pc:sldMk cId="0" sldId="259"/>
            <ac:picMk id="10" creationId="{C8877556-27C5-BC4D-2B26-FC359332EA55}"/>
          </ac:picMkLst>
        </pc:picChg>
        <pc:picChg chg="add mod">
          <ac:chgData name="Bhrugen" userId="f021a6139b3c29b3" providerId="LiveId" clId="{E83D0452-13D9-44E4-BB9C-6D9CA82CE846}" dt="2022-11-06T21:37:29.914" v="594" actId="14100"/>
          <ac:picMkLst>
            <pc:docMk/>
            <pc:sldMk cId="0" sldId="259"/>
            <ac:picMk id="12" creationId="{71FAFD56-C589-6F4F-FF45-065EFF5B8D7C}"/>
          </ac:picMkLst>
        </pc:picChg>
      </pc:sldChg>
      <pc:sldChg chg="delSp modSp add mod delAnim modAnim">
        <pc:chgData name="Bhrugen" userId="f021a6139b3c29b3" providerId="LiveId" clId="{E83D0452-13D9-44E4-BB9C-6D9CA82CE846}" dt="2022-11-20T14:17:29.935" v="1138" actId="20577"/>
        <pc:sldMkLst>
          <pc:docMk/>
          <pc:sldMk cId="3868668121" sldId="399"/>
        </pc:sldMkLst>
        <pc:spChg chg="mod">
          <ac:chgData name="Bhrugen" userId="f021a6139b3c29b3" providerId="LiveId" clId="{E83D0452-13D9-44E4-BB9C-6D9CA82CE846}" dt="2022-11-20T14:10:20.481" v="652" actId="20577"/>
          <ac:spMkLst>
            <pc:docMk/>
            <pc:sldMk cId="3868668121" sldId="399"/>
            <ac:spMk id="94" creationId="{00000000-0000-0000-0000-000000000000}"/>
          </ac:spMkLst>
        </pc:spChg>
        <pc:spChg chg="mod">
          <ac:chgData name="Bhrugen" userId="f021a6139b3c29b3" providerId="LiveId" clId="{E83D0452-13D9-44E4-BB9C-6D9CA82CE846}" dt="2022-11-20T14:17:29.935" v="1138" actId="20577"/>
          <ac:spMkLst>
            <pc:docMk/>
            <pc:sldMk cId="3868668121" sldId="399"/>
            <ac:spMk id="95" creationId="{00000000-0000-0000-0000-000000000000}"/>
          </ac:spMkLst>
        </pc:spChg>
        <pc:picChg chg="del">
          <ac:chgData name="Bhrugen" userId="f021a6139b3c29b3" providerId="LiveId" clId="{E83D0452-13D9-44E4-BB9C-6D9CA82CE846}" dt="2022-11-20T14:11:17.251" v="717" actId="478"/>
          <ac:picMkLst>
            <pc:docMk/>
            <pc:sldMk cId="3868668121" sldId="399"/>
            <ac:picMk id="12" creationId="{71FAFD56-C589-6F4F-FF45-065EFF5B8D7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9725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5689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9297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0863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8203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3165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4844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2194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5066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55072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4719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6667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45022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2377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85215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2502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50193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59607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76713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78879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49655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6940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595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86643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38645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08643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35807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06110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19611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96706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31789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764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6542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0916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6972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1459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cxnSp>
        <p:nvCxnSpPr>
          <p:cNvPr id="11" name="Google Shape;11;p2"/>
          <p:cNvCxnSpPr>
            <a:stCxn id="12" idx="4"/>
          </p:cNvCxnSpPr>
          <p:nvPr/>
        </p:nvCxnSpPr>
        <p:spPr>
          <a:xfrm>
            <a:off x="939750" y="2832475"/>
            <a:ext cx="0" cy="23109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;p2"/>
          <p:cNvSpPr/>
          <p:nvPr/>
        </p:nvSpPr>
        <p:spPr>
          <a:xfrm>
            <a:off x="845250" y="2643475"/>
            <a:ext cx="189000" cy="1890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530175" y="2307788"/>
            <a:ext cx="6767100" cy="5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567326" y="2782913"/>
            <a:ext cx="6927900" cy="35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939645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18;p3"/>
          <p:cNvSpPr/>
          <p:nvPr/>
        </p:nvSpPr>
        <p:spPr>
          <a:xfrm flipH="1">
            <a:off x="632556" y="2267403"/>
            <a:ext cx="614400" cy="6144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1165475" y="549649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1165475" y="1174117"/>
            <a:ext cx="33069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4671570" y="1174117"/>
            <a:ext cx="33069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37" name="Google Shape;37;p6"/>
          <p:cNvCxnSpPr/>
          <p:nvPr/>
        </p:nvCxnSpPr>
        <p:spPr>
          <a:xfrm>
            <a:off x="945638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Google Shape;38;p6"/>
          <p:cNvSpPr/>
          <p:nvPr/>
        </p:nvSpPr>
        <p:spPr>
          <a:xfrm>
            <a:off x="874396" y="605794"/>
            <a:ext cx="142500" cy="142500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6"/>
          <p:cNvSpPr/>
          <p:nvPr/>
        </p:nvSpPr>
        <p:spPr>
          <a:xfrm>
            <a:off x="844675" y="1400721"/>
            <a:ext cx="201900" cy="2019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61" name="Google Shape;61;p10"/>
          <p:cNvCxnSpPr/>
          <p:nvPr/>
        </p:nvCxnSpPr>
        <p:spPr>
          <a:xfrm>
            <a:off x="945638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62;p10"/>
          <p:cNvSpPr/>
          <p:nvPr/>
        </p:nvSpPr>
        <p:spPr>
          <a:xfrm>
            <a:off x="844675" y="2470800"/>
            <a:ext cx="201900" cy="2019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65475" y="549649"/>
            <a:ext cx="6858000" cy="3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Quicksand"/>
              <a:buNone/>
              <a:defRPr sz="18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65498" y="1086799"/>
            <a:ext cx="68580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Char char="◦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Char char="▫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Char char="■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●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○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■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●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○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Quicksand"/>
              <a:buChar char="■"/>
              <a:defRPr sz="240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r">
              <a:buNone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5E00BA6-381D-1426-9CF1-C73D4AB63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98" y="-171362"/>
            <a:ext cx="9188598" cy="5512982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F8B95E6-5BE3-4E48-FFAE-272BF5E5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5" t="1382" r="12025" b="47686"/>
          <a:stretch/>
        </p:blipFill>
        <p:spPr>
          <a:xfrm>
            <a:off x="5562600" y="-171363"/>
            <a:ext cx="3101340" cy="3438245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BB2042E-FB70-FC66-0F36-C39D5BC70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5" t="50510" r="10236" b="7452"/>
          <a:stretch/>
        </p:blipFill>
        <p:spPr>
          <a:xfrm>
            <a:off x="5082540" y="3266882"/>
            <a:ext cx="2461260" cy="1944149"/>
          </a:xfrm>
          <a:prstGeom prst="rect">
            <a:avLst/>
          </a:prstGeom>
        </p:spPr>
      </p:pic>
      <p:pic>
        <p:nvPicPr>
          <p:cNvPr id="2" name="Picture 1" descr="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EC9DBF96-FF1C-9D6E-9C5B-E8E1CED5F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950" y="2777842"/>
            <a:ext cx="2491080" cy="24910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E6AA71-B213-C5CD-A2ED-48A1393FE5BC}"/>
              </a:ext>
            </a:extLst>
          </p:cNvPr>
          <p:cNvSpPr txBox="1"/>
          <p:nvPr/>
        </p:nvSpPr>
        <p:spPr>
          <a:xfrm>
            <a:off x="34637" y="4622575"/>
            <a:ext cx="1861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DOTNETMASTERY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C4F40-F3A6-3C77-A029-128EB43448FF}"/>
              </a:ext>
            </a:extLst>
          </p:cNvPr>
          <p:cNvSpPr txBox="1"/>
          <p:nvPr/>
        </p:nvSpPr>
        <p:spPr>
          <a:xfrm>
            <a:off x="34637" y="4850533"/>
            <a:ext cx="4026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chemeClr val="accent1"/>
                </a:solidFill>
                <a:effectLst/>
                <a:latin typeface="Dosis" pitchFamily="2" charset="0"/>
              </a:rPr>
              <a:t>The ultimate learning recourse for .NET developers.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B457811-7018-956B-713E-B0E22B24F701}"/>
              </a:ext>
            </a:extLst>
          </p:cNvPr>
          <p:cNvSpPr/>
          <p:nvPr/>
        </p:nvSpPr>
        <p:spPr>
          <a:xfrm>
            <a:off x="117765" y="3798104"/>
            <a:ext cx="796637" cy="796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0FC3AE7-9D79-F17A-401E-437C2970E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65" y="3914916"/>
            <a:ext cx="571436" cy="56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86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9647FA-84E6-6673-9895-2ADDD7B79C12}"/>
              </a:ext>
            </a:extLst>
          </p:cNvPr>
          <p:cNvSpPr/>
          <p:nvPr/>
        </p:nvSpPr>
        <p:spPr>
          <a:xfrm>
            <a:off x="-47625" y="-57150"/>
            <a:ext cx="9239250" cy="5257800"/>
          </a:xfrm>
          <a:prstGeom prst="rect">
            <a:avLst/>
          </a:prstGeom>
          <a:solidFill>
            <a:srgbClr val="61D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BBD290A-369E-79B7-A7F9-1E12051D0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96" y="0"/>
            <a:ext cx="7742377" cy="4645278"/>
          </a:xfrm>
          <a:prstGeom prst="rect">
            <a:avLst/>
          </a:prstGeom>
        </p:spPr>
      </p:pic>
      <p:sp>
        <p:nvSpPr>
          <p:cNvPr id="3" name="Google Shape;71;p12">
            <a:extLst>
              <a:ext uri="{FF2B5EF4-FFF2-40B4-BE49-F238E27FC236}">
                <a16:creationId xmlns:a16="http://schemas.microsoft.com/office/drawing/2014/main" id="{CD613391-7D70-441A-3D30-C32816986A7F}"/>
              </a:ext>
            </a:extLst>
          </p:cNvPr>
          <p:cNvSpPr txBox="1">
            <a:spLocks/>
          </p:cNvSpPr>
          <p:nvPr/>
        </p:nvSpPr>
        <p:spPr>
          <a:xfrm>
            <a:off x="1036443" y="4352544"/>
            <a:ext cx="7203982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Quicksand"/>
                <a:sym typeface="Quicksand"/>
              </a:rPr>
              <a:t>9 Projects</a:t>
            </a:r>
          </a:p>
        </p:txBody>
      </p:sp>
      <p:sp>
        <p:nvSpPr>
          <p:cNvPr id="4" name="Google Shape;71;p12">
            <a:extLst>
              <a:ext uri="{FF2B5EF4-FFF2-40B4-BE49-F238E27FC236}">
                <a16:creationId xmlns:a16="http://schemas.microsoft.com/office/drawing/2014/main" id="{E72C8E4C-A3B2-1933-C68F-8BE5088F9957}"/>
              </a:ext>
            </a:extLst>
          </p:cNvPr>
          <p:cNvSpPr txBox="1">
            <a:spLocks/>
          </p:cNvSpPr>
          <p:nvPr/>
        </p:nvSpPr>
        <p:spPr>
          <a:xfrm>
            <a:off x="4867502" y="4352544"/>
            <a:ext cx="7203982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Quicksand"/>
                <a:sym typeface="Quicksand"/>
              </a:rPr>
              <a:t>25 Assignments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34298A8-F056-367A-6862-FB0DF6CCE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70" y="4495738"/>
            <a:ext cx="505916" cy="50591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33CA151-460A-959F-D43D-50A96E2B0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255" y="4498660"/>
            <a:ext cx="511490" cy="51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62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47DB74-1222-2BDF-C509-8DB9A45EE5C7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D674-A591-893C-BEB5-8D753BC23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9666709-42FC-9737-5F62-6F9BFB23B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79077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F499A02-2060-C5B1-4D8B-E700AF620A54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D674-A591-893C-BEB5-8D753BC23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CBBC285-07A9-D6A2-823A-829622E9C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98228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5E00BA6-381D-1426-9CF1-C73D4AB63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98" y="-171362"/>
            <a:ext cx="9188598" cy="5512982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F8B95E6-5BE3-4E48-FFAE-272BF5E51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5" t="1382" r="12025" b="47686"/>
          <a:stretch/>
        </p:blipFill>
        <p:spPr>
          <a:xfrm>
            <a:off x="5562600" y="-171363"/>
            <a:ext cx="3101340" cy="3438245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BB2042E-FB70-FC66-0F36-C39D5BC70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5" t="50510" r="10236" b="7452"/>
          <a:stretch/>
        </p:blipFill>
        <p:spPr>
          <a:xfrm>
            <a:off x="5082540" y="3266882"/>
            <a:ext cx="2461260" cy="1944149"/>
          </a:xfrm>
          <a:prstGeom prst="rect">
            <a:avLst/>
          </a:prstGeom>
        </p:spPr>
      </p:pic>
      <p:pic>
        <p:nvPicPr>
          <p:cNvPr id="2" name="Picture 1" descr="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EC9DBF96-FF1C-9D6E-9C5B-E8E1CED5F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950" y="2777842"/>
            <a:ext cx="2491080" cy="24910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E6AA71-B213-C5CD-A2ED-48A1393FE5BC}"/>
              </a:ext>
            </a:extLst>
          </p:cNvPr>
          <p:cNvSpPr txBox="1"/>
          <p:nvPr/>
        </p:nvSpPr>
        <p:spPr>
          <a:xfrm>
            <a:off x="34637" y="4622575"/>
            <a:ext cx="1861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DOTNETMASTERY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C4F40-F3A6-3C77-A029-128EB43448FF}"/>
              </a:ext>
            </a:extLst>
          </p:cNvPr>
          <p:cNvSpPr txBox="1"/>
          <p:nvPr/>
        </p:nvSpPr>
        <p:spPr>
          <a:xfrm>
            <a:off x="34637" y="4850533"/>
            <a:ext cx="4026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chemeClr val="accent1"/>
                </a:solidFill>
                <a:effectLst/>
                <a:latin typeface="Dosis" pitchFamily="2" charset="0"/>
              </a:rPr>
              <a:t>The ultimate learning recourse for .NET developers.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B457811-7018-956B-713E-B0E22B24F701}"/>
              </a:ext>
            </a:extLst>
          </p:cNvPr>
          <p:cNvSpPr/>
          <p:nvPr/>
        </p:nvSpPr>
        <p:spPr>
          <a:xfrm>
            <a:off x="117765" y="3798104"/>
            <a:ext cx="796637" cy="7966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0FC3AE7-9D79-F17A-401E-437C2970E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65" y="3914916"/>
            <a:ext cx="571436" cy="56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0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is React?</a:t>
            </a:r>
            <a:endParaRPr dirty="0"/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is React?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4715538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Create React App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61300653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What is React?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253836" y="1249820"/>
            <a:ext cx="7432789" cy="3093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is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Front End 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Javascript Framework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is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Declarative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is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Composable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 / Component based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is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FAST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!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</a:t>
            </a:r>
            <a:r>
              <a:rPr lang="en-US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a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intained by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META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is responsible for maintaining/managing the </a:t>
            </a:r>
            <a:r>
              <a:rPr lang="en" sz="1200" dirty="0">
                <a:solidFill>
                  <a:schemeClr val="bg1">
                    <a:lumMod val="95000"/>
                  </a:schemeClr>
                </a:solidFill>
                <a:latin typeface="Quicksand"/>
                <a:ea typeface="Quicksand"/>
                <a:cs typeface="Quicksand"/>
                <a:sym typeface="Quicksand"/>
              </a:rPr>
              <a:t>UI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 Aspect.</a:t>
            </a:r>
            <a:endParaRPr sz="1200" dirty="0">
              <a:solidFill>
                <a:schemeClr val="accent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Tools Needed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253836" y="1249820"/>
            <a:ext cx="7432789" cy="3093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Visual Studio Code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Node JS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Visual Studio 2022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SQL Server Manag</a:t>
            </a:r>
            <a:r>
              <a:rPr lang="en-US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e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ment Studio </a:t>
            </a:r>
          </a:p>
          <a:p>
            <a:pPr marL="171450" lvl="0" indent="-171450">
              <a:lnSpc>
                <a:spcPct val="2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Azure Subscription 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688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Visual Studio Code Extensions</a:t>
            </a:r>
            <a:endParaRPr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FA7A35-2ED3-ECC8-2109-FEE55B7E6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461" y="1443625"/>
            <a:ext cx="4049083" cy="8538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8A782E-B1BC-660D-3677-8131360F7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475" y="3897368"/>
            <a:ext cx="7537203" cy="1025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301B1F-F775-7929-B5B7-AB1DE4E23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075" y="1443625"/>
            <a:ext cx="3776284" cy="8538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2B1FF3-96D0-6B99-7B44-90A76861E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075" y="2620897"/>
            <a:ext cx="3776284" cy="953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2AA74D-C51A-2165-98FC-84D9075E8F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2461" y="2620897"/>
            <a:ext cx="3740728" cy="95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5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260392" y="2213919"/>
            <a:ext cx="788360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/>
              <a:t>What is this course about?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454181815"/>
      </p:ext>
    </p:extLst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How to get Help?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3311221"/>
      </p:ext>
    </p:extLst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61610124"/>
      </p:ext>
    </p:extLst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1343334"/>
      </p:ext>
    </p:extLst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31699829"/>
      </p:ext>
    </p:extLst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5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4836754"/>
      </p:ext>
    </p:extLst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6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4655289"/>
      </p:ext>
    </p:extLst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7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0609486"/>
      </p:ext>
    </p:extLst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6984749"/>
      </p:ext>
    </p:extLst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9626032"/>
      </p:ext>
    </p:extLst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279986" y="2435993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/>
              <a:t>npx</a:t>
            </a:r>
            <a:r>
              <a:rPr lang="en-US" sz="2000" dirty="0"/>
              <a:t> </a:t>
            </a:r>
            <a:r>
              <a:rPr lang="en-US" sz="2000" dirty="0" err="1"/>
              <a:t>json</a:t>
            </a:r>
            <a:r>
              <a:rPr lang="en-US" sz="2000" dirty="0"/>
              <a:t>-server --watch data/</a:t>
            </a:r>
            <a:r>
              <a:rPr lang="en-US" sz="2000" dirty="0" err="1"/>
              <a:t>traveldb.json</a:t>
            </a:r>
            <a:r>
              <a:rPr lang="en-US" sz="2000" dirty="0"/>
              <a:t> --port 5001</a:t>
            </a:r>
            <a:endParaRPr sz="2000" dirty="0"/>
          </a:p>
        </p:txBody>
      </p:sp>
      <p:sp>
        <p:nvSpPr>
          <p:cNvPr id="2" name="Google Shape;71;p12">
            <a:extLst>
              <a:ext uri="{FF2B5EF4-FFF2-40B4-BE49-F238E27FC236}">
                <a16:creationId xmlns:a16="http://schemas.microsoft.com/office/drawing/2014/main" id="{B507CAC2-4B82-B6BD-A46E-F3B9B0D279B9}"/>
              </a:ext>
            </a:extLst>
          </p:cNvPr>
          <p:cNvSpPr txBox="1">
            <a:spLocks/>
          </p:cNvSpPr>
          <p:nvPr/>
        </p:nvSpPr>
        <p:spPr>
          <a:xfrm>
            <a:off x="1231800" y="883691"/>
            <a:ext cx="6680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r>
              <a:rPr lang="en-US" dirty="0"/>
              <a:t>Start </a:t>
            </a:r>
            <a:r>
              <a:rPr lang="en-US" dirty="0" err="1"/>
              <a:t>json</a:t>
            </a:r>
            <a:r>
              <a:rPr lang="en-US" dirty="0"/>
              <a:t>-server</a:t>
            </a:r>
          </a:p>
        </p:txBody>
      </p:sp>
    </p:spTree>
    <p:extLst>
      <p:ext uri="{BB962C8B-B14F-4D97-AF65-F5344CB8AC3E}">
        <p14:creationId xmlns:p14="http://schemas.microsoft.com/office/powerpoint/2010/main" val="22980545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260392" y="2213919"/>
            <a:ext cx="788360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/>
              <a:t>Why this course?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4175166184"/>
      </p:ext>
    </p:extLst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Section 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4032522"/>
      </p:ext>
    </p:extLst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1165475" y="549649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Class vs Functional Components</a:t>
            </a:r>
            <a:endParaRPr sz="24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F6AD222-B352-418E-8936-127F6A44B645}"/>
              </a:ext>
            </a:extLst>
          </p:cNvPr>
          <p:cNvSpPr/>
          <p:nvPr/>
        </p:nvSpPr>
        <p:spPr>
          <a:xfrm>
            <a:off x="1237077" y="1382451"/>
            <a:ext cx="3514104" cy="2586041"/>
          </a:xfrm>
          <a:prstGeom prst="roundRect">
            <a:avLst>
              <a:gd name="adj" fmla="val 6787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5E774F-93F9-47D8-920C-0BC4545EC3BD}"/>
              </a:ext>
            </a:extLst>
          </p:cNvPr>
          <p:cNvSpPr txBox="1"/>
          <p:nvPr/>
        </p:nvSpPr>
        <p:spPr>
          <a:xfrm>
            <a:off x="2072420" y="1057903"/>
            <a:ext cx="19159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</a:rPr>
              <a:t>Class Components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56229B0-DBA0-4F96-BC09-0D783A276C8A}"/>
              </a:ext>
            </a:extLst>
          </p:cNvPr>
          <p:cNvSpPr/>
          <p:nvPr/>
        </p:nvSpPr>
        <p:spPr>
          <a:xfrm>
            <a:off x="5246519" y="1396457"/>
            <a:ext cx="3514104" cy="2586041"/>
          </a:xfrm>
          <a:prstGeom prst="roundRect">
            <a:avLst>
              <a:gd name="adj" fmla="val 6787"/>
            </a:avLst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3DB633-6D19-4AAD-822D-760B5C188B1F}"/>
              </a:ext>
            </a:extLst>
          </p:cNvPr>
          <p:cNvSpPr txBox="1"/>
          <p:nvPr/>
        </p:nvSpPr>
        <p:spPr>
          <a:xfrm>
            <a:off x="5725302" y="1057903"/>
            <a:ext cx="2348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</a:rPr>
              <a:t>Functional Components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8EFEAF-7B91-BD90-2C42-02604C745A83}"/>
              </a:ext>
            </a:extLst>
          </p:cNvPr>
          <p:cNvSpPr txBox="1"/>
          <p:nvPr/>
        </p:nvSpPr>
        <p:spPr>
          <a:xfrm>
            <a:off x="1309568" y="1559711"/>
            <a:ext cx="3345559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Less common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render() method is required, which returns an HTML element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Stateful components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Class components have lifecycle methods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CF70D0-0172-8DC5-8986-BE12E6C55DF5}"/>
              </a:ext>
            </a:extLst>
          </p:cNvPr>
          <p:cNvSpPr txBox="1"/>
          <p:nvPr/>
        </p:nvSpPr>
        <p:spPr>
          <a:xfrm>
            <a:off x="5330791" y="1559711"/>
            <a:ext cx="3345559" cy="22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More common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render() method is not present, it directly returns HTML element or nothing.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Stateless components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Class components do have lifecycle methods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Hooks!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86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JSX Components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260763" y="949609"/>
            <a:ext cx="7432789" cy="393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indent="-171450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Component Names must be Pascal Casing</a:t>
            </a:r>
          </a:p>
          <a:p>
            <a:pPr marL="171450" indent="-171450">
              <a:lnSpc>
                <a:spcPct val="4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Props must be camel casing</a:t>
            </a:r>
          </a:p>
          <a:p>
            <a:pPr marL="171450" indent="-171450">
              <a:lnSpc>
                <a:spcPct val="4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Inline style is an object so it must be enclosed in double curly brackets</a:t>
            </a:r>
          </a:p>
          <a:p>
            <a:pPr marL="171450" indent="-171450">
              <a:lnSpc>
                <a:spcPct val="4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Integer in props will go in {} and “” will be string , and bool goes in {} </a:t>
            </a:r>
          </a:p>
          <a:p>
            <a:pPr marL="171450" lvl="1" indent="-171450">
              <a:lnSpc>
                <a:spcPct val="4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‘class’ needs to be replaced with ‘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className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’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CD250-27E9-E6F3-9290-02DA72B9C5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78" b="16667"/>
          <a:stretch/>
        </p:blipFill>
        <p:spPr>
          <a:xfrm>
            <a:off x="1518055" y="1358131"/>
            <a:ext cx="2130615" cy="2286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0E7E3A-DD26-3024-A6AC-901978A0A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398" y="1357030"/>
            <a:ext cx="1280271" cy="2286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AED482-9CC3-E960-861F-97F7CB9C3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8055" y="2095631"/>
            <a:ext cx="2742218" cy="2416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390397-FAB9-2EFD-2945-1C0F7C9CC8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938"/>
          <a:stretch/>
        </p:blipFill>
        <p:spPr>
          <a:xfrm>
            <a:off x="5203692" y="4680675"/>
            <a:ext cx="1945254" cy="2317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3FD1F7-1ED2-5417-EFFA-6B375E45CB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056" y="3030682"/>
            <a:ext cx="6505420" cy="2294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F865C7-54AA-33FD-B33C-AC06ABBCC3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8056" y="3983218"/>
            <a:ext cx="5540836" cy="23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7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RTK Query</a:t>
            </a:r>
            <a:endParaRPr dirty="0"/>
          </a:p>
        </p:txBody>
      </p:sp>
      <p:sp>
        <p:nvSpPr>
          <p:cNvPr id="2" name="Google Shape;78;p13">
            <a:extLst>
              <a:ext uri="{FF2B5EF4-FFF2-40B4-BE49-F238E27FC236}">
                <a16:creationId xmlns:a16="http://schemas.microsoft.com/office/drawing/2014/main" id="{CD315B03-39B0-E761-5BAD-9A928678670F}"/>
              </a:ext>
            </a:extLst>
          </p:cNvPr>
          <p:cNvSpPr txBox="1"/>
          <p:nvPr/>
        </p:nvSpPr>
        <p:spPr>
          <a:xfrm>
            <a:off x="1835824" y="3143137"/>
            <a:ext cx="5271558" cy="153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Queries – used to fetch data (Get/GetALL)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Mutation – used to update data (Create/Update/Delete)</a:t>
            </a:r>
          </a:p>
          <a:p>
            <a:pPr marL="171450" lvl="1" indent="-171450">
              <a:lnSpc>
                <a:spcPct val="2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" sz="1200" dirty="0">
              <a:solidFill>
                <a:schemeClr val="accent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12103058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Reviews</a:t>
            </a: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82D0B8-A60A-8150-0BD6-B16352A64B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86" t="22823" r="15831" b="24519"/>
          <a:stretch/>
        </p:blipFill>
        <p:spPr>
          <a:xfrm>
            <a:off x="1457722" y="3552871"/>
            <a:ext cx="2227588" cy="9166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78BB1F-6C9F-DFEA-B02D-D6E070533B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71" y="2572388"/>
            <a:ext cx="2490754" cy="18971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1A9E60B-5C05-684D-6F32-B5BA86C3E4C7}"/>
              </a:ext>
            </a:extLst>
          </p:cNvPr>
          <p:cNvSpPr/>
          <p:nvPr/>
        </p:nvSpPr>
        <p:spPr>
          <a:xfrm>
            <a:off x="5396345" y="3444449"/>
            <a:ext cx="2362200" cy="6442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CA53C6-9523-F728-C120-2CBBCBFCFC2B}"/>
              </a:ext>
            </a:extLst>
          </p:cNvPr>
          <p:cNvSpPr txBox="1"/>
          <p:nvPr/>
        </p:nvSpPr>
        <p:spPr>
          <a:xfrm>
            <a:off x="3413670" y="4746828"/>
            <a:ext cx="2316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dotnetmastery@gmail.com</a:t>
            </a:r>
          </a:p>
        </p:txBody>
      </p:sp>
    </p:spTree>
    <p:extLst>
      <p:ext uri="{BB962C8B-B14F-4D97-AF65-F5344CB8AC3E}">
        <p14:creationId xmlns:p14="http://schemas.microsoft.com/office/powerpoint/2010/main" val="134833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Feedback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78F9A-22AB-A728-AC07-827F9E215402}"/>
              </a:ext>
            </a:extLst>
          </p:cNvPr>
          <p:cNvSpPr txBox="1"/>
          <p:nvPr/>
        </p:nvSpPr>
        <p:spPr>
          <a:xfrm>
            <a:off x="6413179" y="4698338"/>
            <a:ext cx="2316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dotnetmastery@gmail.com</a:t>
            </a:r>
          </a:p>
        </p:txBody>
      </p:sp>
    </p:spTree>
    <p:extLst>
      <p:ext uri="{BB962C8B-B14F-4D97-AF65-F5344CB8AC3E}">
        <p14:creationId xmlns:p14="http://schemas.microsoft.com/office/powerpoint/2010/main" val="10061060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975491" y="1139010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Bonus Content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30E01C-2673-A429-E1D1-A66B03ECE8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653" y="2244813"/>
            <a:ext cx="4087263" cy="2230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EFCBA5-07A8-4A5B-3045-745206A4F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259" y="2372901"/>
            <a:ext cx="3881821" cy="182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964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/>
        </p:nvSpPr>
        <p:spPr>
          <a:xfrm>
            <a:off x="1165474" y="3378301"/>
            <a:ext cx="3311642" cy="153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Google it!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Check Q&amp;A Section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POST a queston (with Git branch)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pic>
        <p:nvPicPr>
          <p:cNvPr id="3" name="Picture 2" descr="A picture containing text, indoor, electronics, computer&#10;&#10;Description automatically generated">
            <a:extLst>
              <a:ext uri="{FF2B5EF4-FFF2-40B4-BE49-F238E27FC236}">
                <a16:creationId xmlns:a16="http://schemas.microsoft.com/office/drawing/2014/main" id="{0EABDF9E-17B2-7456-5D7F-C0E322170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358" y="777082"/>
            <a:ext cx="3311642" cy="2490355"/>
          </a:xfrm>
          <a:prstGeom prst="rect">
            <a:avLst/>
          </a:prstGeom>
        </p:spPr>
      </p:pic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33440D-EAFC-9578-1AB3-38420A712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334" y="777082"/>
            <a:ext cx="2490355" cy="24903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6C4A58-55AF-C70F-2D01-4891A8E2EEEA}"/>
              </a:ext>
            </a:extLst>
          </p:cNvPr>
          <p:cNvSpPr txBox="1"/>
          <p:nvPr/>
        </p:nvSpPr>
        <p:spPr>
          <a:xfrm>
            <a:off x="1838494" y="406437"/>
            <a:ext cx="1965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My code doesn’t work!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97809A-E3E7-E836-1A9C-3A9BB219D2C4}"/>
              </a:ext>
            </a:extLst>
          </p:cNvPr>
          <p:cNvSpPr txBox="1"/>
          <p:nvPr/>
        </p:nvSpPr>
        <p:spPr>
          <a:xfrm>
            <a:off x="5516667" y="406436"/>
            <a:ext cx="2651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Code works, but I am confused</a:t>
            </a:r>
          </a:p>
        </p:txBody>
      </p:sp>
      <p:sp>
        <p:nvSpPr>
          <p:cNvPr id="10" name="Google Shape;78;p13">
            <a:extLst>
              <a:ext uri="{FF2B5EF4-FFF2-40B4-BE49-F238E27FC236}">
                <a16:creationId xmlns:a16="http://schemas.microsoft.com/office/drawing/2014/main" id="{A5A013C3-4FE8-46D5-EA5A-A1DD638A1092}"/>
              </a:ext>
            </a:extLst>
          </p:cNvPr>
          <p:cNvSpPr txBox="1"/>
          <p:nvPr/>
        </p:nvSpPr>
        <p:spPr>
          <a:xfrm>
            <a:off x="5597334" y="3364810"/>
            <a:ext cx="3311642" cy="153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Google it!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Message me on udemy!</a:t>
            </a:r>
          </a:p>
        </p:txBody>
      </p:sp>
    </p:spTree>
    <p:extLst>
      <p:ext uri="{BB962C8B-B14F-4D97-AF65-F5344CB8AC3E}">
        <p14:creationId xmlns:p14="http://schemas.microsoft.com/office/powerpoint/2010/main" val="13406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/>
        </p:nvSpPr>
        <p:spPr>
          <a:xfrm>
            <a:off x="1165474" y="3378301"/>
            <a:ext cx="3311642" cy="153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Google it!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Check Q&amp;A Section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POST a queston (with Git branch)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  <p:pic>
        <p:nvPicPr>
          <p:cNvPr id="3" name="Picture 2" descr="A picture containing text, indoor, electronics, computer&#10;&#10;Description automatically generated">
            <a:extLst>
              <a:ext uri="{FF2B5EF4-FFF2-40B4-BE49-F238E27FC236}">
                <a16:creationId xmlns:a16="http://schemas.microsoft.com/office/drawing/2014/main" id="{0EABDF9E-17B2-7456-5D7F-C0E322170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358" y="777082"/>
            <a:ext cx="3311642" cy="2490355"/>
          </a:xfrm>
          <a:prstGeom prst="rect">
            <a:avLst/>
          </a:prstGeom>
        </p:spPr>
      </p:pic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33440D-EAFC-9578-1AB3-38420A712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334" y="777082"/>
            <a:ext cx="2490355" cy="24903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6C4A58-55AF-C70F-2D01-4891A8E2EEEA}"/>
              </a:ext>
            </a:extLst>
          </p:cNvPr>
          <p:cNvSpPr txBox="1"/>
          <p:nvPr/>
        </p:nvSpPr>
        <p:spPr>
          <a:xfrm>
            <a:off x="1838494" y="406437"/>
            <a:ext cx="1965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My code doesn’t work!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97809A-E3E7-E836-1A9C-3A9BB219D2C4}"/>
              </a:ext>
            </a:extLst>
          </p:cNvPr>
          <p:cNvSpPr txBox="1"/>
          <p:nvPr/>
        </p:nvSpPr>
        <p:spPr>
          <a:xfrm>
            <a:off x="5516667" y="406436"/>
            <a:ext cx="2651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Code works, but I am confused</a:t>
            </a:r>
          </a:p>
        </p:txBody>
      </p:sp>
      <p:sp>
        <p:nvSpPr>
          <p:cNvPr id="10" name="Google Shape;78;p13">
            <a:extLst>
              <a:ext uri="{FF2B5EF4-FFF2-40B4-BE49-F238E27FC236}">
                <a16:creationId xmlns:a16="http://schemas.microsoft.com/office/drawing/2014/main" id="{A5A013C3-4FE8-46D5-EA5A-A1DD638A1092}"/>
              </a:ext>
            </a:extLst>
          </p:cNvPr>
          <p:cNvSpPr txBox="1"/>
          <p:nvPr/>
        </p:nvSpPr>
        <p:spPr>
          <a:xfrm>
            <a:off x="5597334" y="3364810"/>
            <a:ext cx="3311642" cy="153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Google it!</a:t>
            </a:r>
          </a:p>
          <a:p>
            <a:pPr marL="171450" lvl="0" indent="-17145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Message me on udemy!</a:t>
            </a:r>
          </a:p>
        </p:txBody>
      </p:sp>
    </p:spTree>
    <p:extLst>
      <p:ext uri="{BB962C8B-B14F-4D97-AF65-F5344CB8AC3E}">
        <p14:creationId xmlns:p14="http://schemas.microsoft.com/office/powerpoint/2010/main" val="111715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Prerequisites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364718" y="1242892"/>
            <a:ext cx="7432789" cy="3093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71450" indent="-171450">
              <a:lnSpc>
                <a:spcPct val="200000"/>
              </a:lnSpc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Quicksand"/>
                <a:ea typeface="Quicksand"/>
                <a:cs typeface="Quicksand"/>
              </a:defRPr>
            </a:lvl1pPr>
          </a:lstStyle>
          <a:p>
            <a:r>
              <a:rPr lang="en" dirty="0">
                <a:sym typeface="Quicksand"/>
              </a:rPr>
              <a:t>Basic programming experience </a:t>
            </a:r>
          </a:p>
          <a:p>
            <a:r>
              <a:rPr lang="en" dirty="0">
                <a:sym typeface="Quicksand"/>
              </a:rPr>
              <a:t>HTML / CSS / JS Familiarity</a:t>
            </a:r>
          </a:p>
          <a:p>
            <a:r>
              <a:rPr lang="en-US" dirty="0">
                <a:sym typeface="Quicksand"/>
              </a:rPr>
              <a:t>.NET API CRUD Operations (.NET Core &amp; EF Core)</a:t>
            </a:r>
            <a:endParaRPr lang="en" dirty="0">
              <a:sym typeface="Quicksand"/>
            </a:endParaRPr>
          </a:p>
        </p:txBody>
      </p:sp>
    </p:spTree>
    <p:extLst>
      <p:ext uri="{BB962C8B-B14F-4D97-AF65-F5344CB8AC3E}">
        <p14:creationId xmlns:p14="http://schemas.microsoft.com/office/powerpoint/2010/main" val="208615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E0EB5C-88FF-641E-51B6-7C29F56F7BBA}"/>
              </a:ext>
            </a:extLst>
          </p:cNvPr>
          <p:cNvSpPr/>
          <p:nvPr/>
        </p:nvSpPr>
        <p:spPr>
          <a:xfrm>
            <a:off x="-52251" y="0"/>
            <a:ext cx="1051560" cy="5355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D674-A591-893C-BEB5-8D753BC23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2AF158CA-4DAE-E7B3-C5B9-48474F05A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" y="-195943"/>
            <a:ext cx="9144000" cy="609600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7C63A09-ABED-93B6-948E-E3707A540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5" y="3682016"/>
            <a:ext cx="1219048" cy="121904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6F662BB2-C631-7406-AE03-4EB72281C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85" y="1836787"/>
            <a:ext cx="1469925" cy="1469925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1796C7B1-4611-4155-B8E5-9D2A5A3F22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485" y="365875"/>
            <a:ext cx="1404610" cy="140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317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Reviews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5508212"/>
      </p:ext>
    </p:extLst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Azure Deployment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76693453"/>
      </p:ext>
    </p:extLst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Project Resources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421258"/>
      </p:ext>
    </p:extLst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1319175" y="2233519"/>
            <a:ext cx="66804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JSX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9959716"/>
      </p:ext>
    </p:extLst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Projects Built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274618" y="949610"/>
            <a:ext cx="7432789" cy="4193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TaskOPedia - 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CountOPedia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ContactOPedia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LifeCyclOPedia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WatchOPedia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RouteOPedia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ReduxOPedia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TravelOPedia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Red Mango</a:t>
            </a:r>
            <a:endParaRPr sz="1200" dirty="0">
              <a:solidFill>
                <a:schemeClr val="accent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822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1165475" y="604610"/>
            <a:ext cx="6858000" cy="34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What we will learn</a:t>
            </a:r>
            <a:endParaRPr sz="2400" dirty="0"/>
          </a:p>
        </p:txBody>
      </p:sp>
      <p:sp>
        <p:nvSpPr>
          <p:cNvPr id="78" name="Google Shape;78;p13"/>
          <p:cNvSpPr txBox="1"/>
          <p:nvPr/>
        </p:nvSpPr>
        <p:spPr>
          <a:xfrm>
            <a:off x="1274618" y="949610"/>
            <a:ext cx="7432789" cy="4193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React Fundamentals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TypeScript</a:t>
            </a:r>
            <a:endParaRPr lang="en" sz="1200" dirty="0">
              <a:solidFill>
                <a:schemeClr val="bg1">
                  <a:lumMod val="95000"/>
                </a:schemeClr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Redux Toolkit &amp; RTK Query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Routing in Redux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1200" dirty="0" err="1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Axios</a:t>
            </a:r>
            <a:r>
              <a:rPr lang="en-US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Stripe Payment in React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Authentication and Authorization in React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File Manag</a:t>
            </a:r>
            <a:r>
              <a:rPr lang="en-US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e</a:t>
            </a:r>
            <a:r>
              <a:rPr lang="en" sz="1200" dirty="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rPr>
              <a:t>ment in React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</a:pPr>
            <a:endParaRPr sz="1200" dirty="0">
              <a:solidFill>
                <a:schemeClr val="accent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3"/>
          <p:cNvSpPr txBox="1">
            <a:spLocks noGrp="1"/>
          </p:cNvSpPr>
          <p:nvPr>
            <p:ph type="sldNum" idx="12"/>
          </p:nvPr>
        </p:nvSpPr>
        <p:spPr>
          <a:xfrm>
            <a:off x="8523157" y="4752131"/>
            <a:ext cx="548700" cy="3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753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>
            <a:spLocks noGrp="1"/>
          </p:cNvSpPr>
          <p:nvPr>
            <p:ph type="ctrTitle"/>
          </p:nvPr>
        </p:nvSpPr>
        <p:spPr>
          <a:xfrm>
            <a:off x="1343138" y="312733"/>
            <a:ext cx="6767100" cy="5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Assignment 7 – CountOPedia Setup</a:t>
            </a:r>
            <a:endParaRPr dirty="0"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1"/>
          </p:nvPr>
        </p:nvSpPr>
        <p:spPr>
          <a:xfrm>
            <a:off x="1421853" y="1217348"/>
            <a:ext cx="6927900" cy="3410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Remove all files other than index.html, index.js and react Image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Move react image to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Roboto"/>
              </a:rPr>
              <a:t>src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/images folder. (Create images folder)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Clean index.js and index.html (Remove anything that is not used)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Add Bootstrap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Roboto"/>
              </a:rPr>
              <a:t>js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/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Roboto"/>
              </a:rPr>
              <a:t>css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 CDN inside index.html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Create 2 components (Design to look as shown in image)</a:t>
            </a:r>
          </a:p>
          <a:p>
            <a:pPr marL="685800" lvl="1" indent="-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Roboto"/>
              </a:rPr>
              <a:t>Header.jsx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 (Functional Component)</a:t>
            </a:r>
          </a:p>
          <a:p>
            <a:pPr marL="685800" lvl="1" indent="-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Roboto"/>
              </a:rPr>
              <a:t>Counter.jsx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 (Class Component)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oboto"/>
              </a:rPr>
              <a:t>Copy the images provided in course snippet section 4 to the images folder</a:t>
            </a:r>
          </a:p>
          <a:p>
            <a:pPr marL="228600" lvl="0" indent="-2286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5BD6CF28-E8DD-0A5D-A7F4-615CF5DED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54" y="2388266"/>
            <a:ext cx="394647" cy="3946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FAFD56-C589-6F4F-FF45-065EFF5B8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105" y="2358400"/>
            <a:ext cx="2814840" cy="1375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>
            <a:spLocks noGrp="1"/>
          </p:cNvSpPr>
          <p:nvPr>
            <p:ph type="ctrTitle"/>
          </p:nvPr>
        </p:nvSpPr>
        <p:spPr>
          <a:xfrm>
            <a:off x="1343138" y="312733"/>
            <a:ext cx="6767100" cy="5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Class Component Lifecycle Methods</a:t>
            </a:r>
            <a:endParaRPr dirty="0"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1"/>
          </p:nvPr>
        </p:nvSpPr>
        <p:spPr>
          <a:xfrm>
            <a:off x="1421853" y="1217348"/>
            <a:ext cx="6927900" cy="3410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ComponentDidMount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800" dirty="0"/>
              <a:t>Runs after the component has been rendered to DOM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/>
              <a:t>ComponentDidUpdate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800" dirty="0"/>
              <a:t>Runs after a component is updated.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800" dirty="0"/>
              <a:t>It is not executed when component is rendered for the first time.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ComponentWillUnmount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800" dirty="0"/>
              <a:t>Runs after a component is unmounted.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800" dirty="0"/>
              <a:t>Ideally used for cleanup operations</a:t>
            </a: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5BD6CF28-E8DD-0A5D-A7F4-615CF5DED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54" y="2388266"/>
            <a:ext cx="394647" cy="39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66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94863F9-2FCE-6CEA-43F5-BD6FB8356844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A8F1A48-D56A-BAFF-16BC-7D7F7F7CF3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01"/>
          <a:stretch/>
        </p:blipFill>
        <p:spPr>
          <a:xfrm>
            <a:off x="749582" y="1789612"/>
            <a:ext cx="7644835" cy="25320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8259F1-5DEE-C6A3-5A5C-8D77CBB2C39E}"/>
              </a:ext>
            </a:extLst>
          </p:cNvPr>
          <p:cNvSpPr/>
          <p:nvPr/>
        </p:nvSpPr>
        <p:spPr>
          <a:xfrm>
            <a:off x="1449977" y="2323556"/>
            <a:ext cx="953589" cy="49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71;p12">
            <a:extLst>
              <a:ext uri="{FF2B5EF4-FFF2-40B4-BE49-F238E27FC236}">
                <a16:creationId xmlns:a16="http://schemas.microsoft.com/office/drawing/2014/main" id="{38FBC104-1129-D55B-70B0-3865F9D3AB5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-52251" y="114608"/>
            <a:ext cx="9248502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My learning curve!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50181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94863F9-2FCE-6CEA-43F5-BD6FB8356844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C42A2CAC-AA85-9363-D3B0-9FBC5EB781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53" b="73377"/>
          <a:stretch/>
        </p:blipFill>
        <p:spPr>
          <a:xfrm>
            <a:off x="701647" y="2050867"/>
            <a:ext cx="7967766" cy="15544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8259F1-5DEE-C6A3-5A5C-8D77CBB2C39E}"/>
              </a:ext>
            </a:extLst>
          </p:cNvPr>
          <p:cNvSpPr/>
          <p:nvPr/>
        </p:nvSpPr>
        <p:spPr>
          <a:xfrm>
            <a:off x="1776548" y="1939834"/>
            <a:ext cx="953589" cy="49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71;p12">
            <a:extLst>
              <a:ext uri="{FF2B5EF4-FFF2-40B4-BE49-F238E27FC236}">
                <a16:creationId xmlns:a16="http://schemas.microsoft.com/office/drawing/2014/main" id="{38FBC104-1129-D55B-70B0-3865F9D3AB5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-52251" y="114608"/>
            <a:ext cx="9248502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      Your Journey</a:t>
            </a:r>
            <a:endParaRPr dirty="0"/>
          </a:p>
        </p:txBody>
      </p:sp>
      <p:sp>
        <p:nvSpPr>
          <p:cNvPr id="2" name="Google Shape;71;p12">
            <a:extLst>
              <a:ext uri="{FF2B5EF4-FFF2-40B4-BE49-F238E27FC236}">
                <a16:creationId xmlns:a16="http://schemas.microsoft.com/office/drawing/2014/main" id="{B3BFC57B-D7AE-0671-D1FE-E6A6855FE2DB}"/>
              </a:ext>
            </a:extLst>
          </p:cNvPr>
          <p:cNvSpPr txBox="1">
            <a:spLocks/>
          </p:cNvSpPr>
          <p:nvPr/>
        </p:nvSpPr>
        <p:spPr>
          <a:xfrm>
            <a:off x="1314994" y="121919"/>
            <a:ext cx="2127069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Quicksand"/>
              <a:buNone/>
              <a:defRPr sz="5000" b="0" i="0" u="none" strike="noStrike" cap="none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algn="ctr"/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NOT!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694DF61-5B1A-F5A1-18D6-0082355D2E81}"/>
              </a:ext>
            </a:extLst>
          </p:cNvPr>
          <p:cNvSpPr/>
          <p:nvPr/>
        </p:nvSpPr>
        <p:spPr>
          <a:xfrm>
            <a:off x="1457538" y="2362142"/>
            <a:ext cx="1024012" cy="593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617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94863F9-2FCE-6CEA-43F5-BD6FB8356844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C18C09A8-F00C-4345-F3F6-8B3DCBEC60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317" b="41841"/>
          <a:stretch/>
        </p:blipFill>
        <p:spPr>
          <a:xfrm>
            <a:off x="256452" y="1691640"/>
            <a:ext cx="8887548" cy="204760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8259F1-5DEE-C6A3-5A5C-8D77CBB2C39E}"/>
              </a:ext>
            </a:extLst>
          </p:cNvPr>
          <p:cNvSpPr/>
          <p:nvPr/>
        </p:nvSpPr>
        <p:spPr>
          <a:xfrm>
            <a:off x="1162594" y="2109652"/>
            <a:ext cx="953589" cy="49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71;p12">
            <a:extLst>
              <a:ext uri="{FF2B5EF4-FFF2-40B4-BE49-F238E27FC236}">
                <a16:creationId xmlns:a16="http://schemas.microsoft.com/office/drawing/2014/main" id="{38FBC104-1129-D55B-70B0-3865F9D3AB5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-52251" y="114608"/>
            <a:ext cx="9248502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Your Journey!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2565099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4BFAD28-B15C-D78D-8FB0-8850E6E6749A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D674-A591-893C-BEB5-8D753BC23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5" name="Picture 4" descr="A person skiing in the snow&#10;&#10;Description automatically generated with low confidence">
            <a:extLst>
              <a:ext uri="{FF2B5EF4-FFF2-40B4-BE49-F238E27FC236}">
                <a16:creationId xmlns:a16="http://schemas.microsoft.com/office/drawing/2014/main" id="{2254951C-B724-272F-8019-620DACAC7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6591DAA-3905-22D7-55F6-30CB374B7890}"/>
              </a:ext>
            </a:extLst>
          </p:cNvPr>
          <p:cNvSpPr/>
          <p:nvPr/>
        </p:nvSpPr>
        <p:spPr>
          <a:xfrm>
            <a:off x="890044" y="1408747"/>
            <a:ext cx="775335" cy="77533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.NET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301E6-9696-6651-1637-77A772243C8A}"/>
              </a:ext>
            </a:extLst>
          </p:cNvPr>
          <p:cNvSpPr/>
          <p:nvPr/>
        </p:nvSpPr>
        <p:spPr>
          <a:xfrm>
            <a:off x="890043" y="2317297"/>
            <a:ext cx="775335" cy="775335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JAVA</a:t>
            </a:r>
          </a:p>
        </p:txBody>
      </p:sp>
      <p:pic>
        <p:nvPicPr>
          <p:cNvPr id="9" name="Picture 8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0FFF39E-5229-889D-1A4E-C0DCB24E92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07" t="12266" r="16468" b="53483"/>
          <a:stretch/>
        </p:blipFill>
        <p:spPr>
          <a:xfrm>
            <a:off x="7765363" y="1408747"/>
            <a:ext cx="1096668" cy="10335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21061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5DA6E83-BB4F-FAB3-2001-757FD72B5084}"/>
              </a:ext>
            </a:extLst>
          </p:cNvPr>
          <p:cNvSpPr/>
          <p:nvPr/>
        </p:nvSpPr>
        <p:spPr>
          <a:xfrm>
            <a:off x="0" y="0"/>
            <a:ext cx="9196251" cy="521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3BD674-A591-893C-BEB5-8D753BC233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CCC1010-9FEC-5A03-0023-183CCD981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31" y="189952"/>
            <a:ext cx="7512944" cy="4293479"/>
          </a:xfrm>
          <a:prstGeom prst="rect">
            <a:avLst/>
          </a:prstGeom>
        </p:spPr>
      </p:pic>
      <p:sp>
        <p:nvSpPr>
          <p:cNvPr id="5" name="Google Shape;71;p12">
            <a:extLst>
              <a:ext uri="{FF2B5EF4-FFF2-40B4-BE49-F238E27FC236}">
                <a16:creationId xmlns:a16="http://schemas.microsoft.com/office/drawing/2014/main" id="{48EE2D03-BF47-6354-ADDA-9C7B9A281ED0}"/>
              </a:ext>
            </a:extLst>
          </p:cNvPr>
          <p:cNvSpPr txBox="1">
            <a:spLocks/>
          </p:cNvSpPr>
          <p:nvPr/>
        </p:nvSpPr>
        <p:spPr>
          <a:xfrm>
            <a:off x="461930" y="76068"/>
            <a:ext cx="868207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b="1" dirty="0">
                <a:solidFill>
                  <a:schemeClr val="accent1"/>
                </a:solidFill>
                <a:latin typeface="Quicksand"/>
                <a:sym typeface="Quicksand"/>
              </a:rPr>
              <a:t>Best Practices</a:t>
            </a:r>
          </a:p>
        </p:txBody>
      </p:sp>
      <p:sp>
        <p:nvSpPr>
          <p:cNvPr id="6" name="Google Shape;71;p12">
            <a:extLst>
              <a:ext uri="{FF2B5EF4-FFF2-40B4-BE49-F238E27FC236}">
                <a16:creationId xmlns:a16="http://schemas.microsoft.com/office/drawing/2014/main" id="{E6E2DA0E-5CC9-8595-84E3-88204B2BA489}"/>
              </a:ext>
            </a:extLst>
          </p:cNvPr>
          <p:cNvSpPr txBox="1">
            <a:spLocks/>
          </p:cNvSpPr>
          <p:nvPr/>
        </p:nvSpPr>
        <p:spPr>
          <a:xfrm>
            <a:off x="72143" y="4250604"/>
            <a:ext cx="91440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600" b="1" dirty="0">
                <a:solidFill>
                  <a:schemeClr val="accent1"/>
                </a:solidFill>
                <a:latin typeface="Quicksand"/>
                <a:sym typeface="Quicksand"/>
              </a:rPr>
              <a:t>Real World Examples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1A72B4-28CA-8506-70AC-B7F838257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71" y="229138"/>
            <a:ext cx="376646" cy="37664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F1541EB6-1034-978C-32D9-0280F8FBF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343" y="4453858"/>
            <a:ext cx="376646" cy="37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018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Eleanor template">
  <a:themeElements>
    <a:clrScheme name="Custom 4">
      <a:dk1>
        <a:srgbClr val="2E3037"/>
      </a:dk1>
      <a:lt1>
        <a:srgbClr val="FFFFFF"/>
      </a:lt1>
      <a:dk2>
        <a:srgbClr val="666666"/>
      </a:dk2>
      <a:lt2>
        <a:srgbClr val="F3F3F3"/>
      </a:lt2>
      <a:accent1>
        <a:srgbClr val="E87118"/>
      </a:accent1>
      <a:accent2>
        <a:srgbClr val="F18F59"/>
      </a:accent2>
      <a:accent3>
        <a:srgbClr val="F35B69"/>
      </a:accent3>
      <a:accent4>
        <a:srgbClr val="FAB2B9"/>
      </a:accent4>
      <a:accent5>
        <a:srgbClr val="999FA9"/>
      </a:accent5>
      <a:accent6>
        <a:srgbClr val="E2E7EE"/>
      </a:accent6>
      <a:hlink>
        <a:srgbClr val="E8711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3420</TotalTime>
  <Words>616</Words>
  <Application>Microsoft Office PowerPoint</Application>
  <PresentationFormat>On-screen Show (16:9)</PresentationFormat>
  <Paragraphs>143</Paragraphs>
  <Slides>47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Aharoni</vt:lpstr>
      <vt:lpstr>Quicksand</vt:lpstr>
      <vt:lpstr>Dosis</vt:lpstr>
      <vt:lpstr>Arial</vt:lpstr>
      <vt:lpstr>Roboto</vt:lpstr>
      <vt:lpstr>Eleanor template</vt:lpstr>
      <vt:lpstr>PowerPoint Presentation</vt:lpstr>
      <vt:lpstr>What is this course about?</vt:lpstr>
      <vt:lpstr>Why this course?</vt:lpstr>
      <vt:lpstr>PowerPoint Presentation</vt:lpstr>
      <vt:lpstr>My learning curve!</vt:lpstr>
      <vt:lpstr>         Your Journey</vt:lpstr>
      <vt:lpstr>Your Journey!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React?</vt:lpstr>
      <vt:lpstr>What is React?</vt:lpstr>
      <vt:lpstr>Create React App</vt:lpstr>
      <vt:lpstr>What is React?</vt:lpstr>
      <vt:lpstr>Tools Needed</vt:lpstr>
      <vt:lpstr>Visual Studio Code Extensions</vt:lpstr>
      <vt:lpstr>How to get Help? </vt:lpstr>
      <vt:lpstr>Section 2</vt:lpstr>
      <vt:lpstr>Section 3</vt:lpstr>
      <vt:lpstr>Section 4</vt:lpstr>
      <vt:lpstr>Section 5</vt:lpstr>
      <vt:lpstr>Section 6</vt:lpstr>
      <vt:lpstr>Section 7</vt:lpstr>
      <vt:lpstr>Section 2</vt:lpstr>
      <vt:lpstr>Section 2</vt:lpstr>
      <vt:lpstr>npx json-server --watch data/traveldb.json --port 5001</vt:lpstr>
      <vt:lpstr>Section 2</vt:lpstr>
      <vt:lpstr>Class vs Functional Components</vt:lpstr>
      <vt:lpstr>JSX Components</vt:lpstr>
      <vt:lpstr>RTK Query</vt:lpstr>
      <vt:lpstr>Reviews</vt:lpstr>
      <vt:lpstr>Feedback</vt:lpstr>
      <vt:lpstr>Bonus Content</vt:lpstr>
      <vt:lpstr>PowerPoint Presentation</vt:lpstr>
      <vt:lpstr>PowerPoint Presentation</vt:lpstr>
      <vt:lpstr>Prerequisites</vt:lpstr>
      <vt:lpstr>Reviews</vt:lpstr>
      <vt:lpstr>Azure Deployment</vt:lpstr>
      <vt:lpstr>Project Resources</vt:lpstr>
      <vt:lpstr>JSX</vt:lpstr>
      <vt:lpstr>Projects Built</vt:lpstr>
      <vt:lpstr>What we will learn</vt:lpstr>
      <vt:lpstr>Assignment 7 – CountOPedia Setup</vt:lpstr>
      <vt:lpstr>Class Component Lifecycle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Bhrugen Patel</dc:creator>
  <cp:lastModifiedBy>Bhrugen</cp:lastModifiedBy>
  <cp:revision>14</cp:revision>
  <dcterms:modified xsi:type="dcterms:W3CDTF">2023-05-24T12:29:02Z</dcterms:modified>
</cp:coreProperties>
</file>