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  <p:sldMasterId id="2147483720" r:id="rId2"/>
  </p:sldMasterIdLst>
  <p:notesMasterIdLst>
    <p:notesMasterId r:id="rId44"/>
  </p:notesMasterIdLst>
  <p:handoutMasterIdLst>
    <p:handoutMasterId r:id="rId45"/>
  </p:handoutMasterIdLst>
  <p:sldIdLst>
    <p:sldId id="288" r:id="rId3"/>
    <p:sldId id="464" r:id="rId4"/>
    <p:sldId id="474" r:id="rId5"/>
    <p:sldId id="475" r:id="rId6"/>
    <p:sldId id="463" r:id="rId7"/>
    <p:sldId id="462" r:id="rId8"/>
    <p:sldId id="439" r:id="rId9"/>
    <p:sldId id="442" r:id="rId10"/>
    <p:sldId id="443" r:id="rId11"/>
    <p:sldId id="444" r:id="rId12"/>
    <p:sldId id="445" r:id="rId13"/>
    <p:sldId id="446" r:id="rId14"/>
    <p:sldId id="447" r:id="rId15"/>
    <p:sldId id="448" r:id="rId16"/>
    <p:sldId id="455" r:id="rId17"/>
    <p:sldId id="472" r:id="rId18"/>
    <p:sldId id="449" r:id="rId19"/>
    <p:sldId id="450" r:id="rId20"/>
    <p:sldId id="469" r:id="rId21"/>
    <p:sldId id="440" r:id="rId22"/>
    <p:sldId id="461" r:id="rId23"/>
    <p:sldId id="465" r:id="rId24"/>
    <p:sldId id="466" r:id="rId25"/>
    <p:sldId id="467" r:id="rId26"/>
    <p:sldId id="476" r:id="rId27"/>
    <p:sldId id="477" r:id="rId28"/>
    <p:sldId id="478" r:id="rId29"/>
    <p:sldId id="479" r:id="rId30"/>
    <p:sldId id="480" r:id="rId31"/>
    <p:sldId id="481" r:id="rId32"/>
    <p:sldId id="482" r:id="rId33"/>
    <p:sldId id="483" r:id="rId34"/>
    <p:sldId id="458" r:id="rId35"/>
    <p:sldId id="486" r:id="rId36"/>
    <p:sldId id="487" r:id="rId37"/>
    <p:sldId id="488" r:id="rId38"/>
    <p:sldId id="489" r:id="rId39"/>
    <p:sldId id="490" r:id="rId40"/>
    <p:sldId id="491" r:id="rId41"/>
    <p:sldId id="290" r:id="rId42"/>
    <p:sldId id="473" r:id="rId43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B4E4"/>
    <a:srgbClr val="F2742F"/>
    <a:srgbClr val="262626"/>
    <a:srgbClr val="EC1841"/>
    <a:srgbClr val="038BB8"/>
    <a:srgbClr val="3C3C3C"/>
    <a:srgbClr val="FFFFFF"/>
    <a:srgbClr val="37C2B1"/>
    <a:srgbClr val="F2376F"/>
    <a:srgbClr val="F3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1" autoAdjust="0"/>
    <p:restoredTop sz="94660" autoAdjust="0"/>
  </p:normalViewPr>
  <p:slideViewPr>
    <p:cSldViewPr snapToGrid="0">
      <p:cViewPr varScale="1">
        <p:scale>
          <a:sx n="93" d="100"/>
          <a:sy n="93" d="100"/>
        </p:scale>
        <p:origin x="240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0" d="100"/>
          <a:sy n="70" d="100"/>
        </p:scale>
        <p:origin x="2304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9BA-41E9-8562-CBEA1A38989D}"/>
              </c:ext>
            </c:extLst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9BA-41E9-8562-CBEA1A38989D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3.2</c:v>
                </c:pt>
                <c:pt idx="1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BA-41E9-8562-CBEA1A3898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4EADF47-9174-4438-9890-4E9852D259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074727-5AC4-4CFA-8F97-4350349A08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8054E-AC78-4051-A541-9E0A893D3530}" type="datetimeFigureOut">
              <a:rPr lang="en-ID" smtClean="0"/>
              <a:t>17/10/2023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811D16-7AED-4326-810B-1C978662B2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E3CF05-D286-47A5-900D-3DE8EF28D1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075AA-8BF7-42D8-8892-904D4322BAD9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26047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17/10/2023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1122C9-8BED-4D57-B465-80E83F2D72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3588" cy="6858000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8748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FF5DDD1-A932-4554-BC0D-F3FCEDC953ED}"/>
              </a:ext>
            </a:extLst>
          </p:cNvPr>
          <p:cNvSpPr/>
          <p:nvPr userDrawn="1"/>
        </p:nvSpPr>
        <p:spPr>
          <a:xfrm>
            <a:off x="5887979" y="0"/>
            <a:ext cx="5528984" cy="3429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8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D229985D-ABAE-438D-A425-C9AE06E45F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34628" y="443240"/>
            <a:ext cx="4635686" cy="4005258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2"/>
            </a:solidFill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8C3ED8-3C0A-42CA-A845-B87567096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4760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4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4824960-1FAB-4796-B4E9-36F0122906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01146" y="0"/>
            <a:ext cx="5192442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AB82C2-FF08-4562-B770-D96C00C55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91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E2A82D9-311E-4F31-AB25-1934E4AC4679}"/>
              </a:ext>
            </a:extLst>
          </p:cNvPr>
          <p:cNvSpPr/>
          <p:nvPr userDrawn="1"/>
        </p:nvSpPr>
        <p:spPr>
          <a:xfrm>
            <a:off x="9012008" y="1"/>
            <a:ext cx="3181579" cy="21167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8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0F89D7C-D3EE-40A4-A6F0-FDC7825DBF5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73067" y="366342"/>
            <a:ext cx="7054131" cy="1750359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2"/>
            </a:solidFill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B89B27-7C35-45E6-AFD3-6180DCF65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6109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4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F2AC6E2-DDA6-466E-9ABE-F95E83FAE342}"/>
              </a:ext>
            </a:extLst>
          </p:cNvPr>
          <p:cNvSpPr/>
          <p:nvPr userDrawn="1"/>
        </p:nvSpPr>
        <p:spPr>
          <a:xfrm>
            <a:off x="5202994" y="1"/>
            <a:ext cx="6990594" cy="21167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8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88CDDFC-E22C-452A-8C2A-33126279A74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02991" y="366340"/>
            <a:ext cx="6624208" cy="3333638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2"/>
            </a:solidFill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BC867F-3817-472E-A491-ED16C8729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960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4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D00B0ED-525A-4CF9-8EE5-7390A80C73C9}"/>
              </a:ext>
            </a:extLst>
          </p:cNvPr>
          <p:cNvSpPr/>
          <p:nvPr userDrawn="1"/>
        </p:nvSpPr>
        <p:spPr>
          <a:xfrm>
            <a:off x="5202994" y="1"/>
            <a:ext cx="6990594" cy="21167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8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2AD10D0-1AF1-4A50-B2E6-908B6EF0C6E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68211" y="366340"/>
            <a:ext cx="6258987" cy="3413214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2"/>
            </a:solidFill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E46F4A5-068D-49DF-84BD-954046DD2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1187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8DCEF00-DC8C-4604-A1E7-CC1030B0D949}"/>
              </a:ext>
            </a:extLst>
          </p:cNvPr>
          <p:cNvSpPr/>
          <p:nvPr userDrawn="1"/>
        </p:nvSpPr>
        <p:spPr>
          <a:xfrm>
            <a:off x="5202994" y="4741300"/>
            <a:ext cx="6990594" cy="21167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8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D37956-7D32-4EDF-843E-C11D701D5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286" y="1135138"/>
            <a:ext cx="4223678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F486FAE-46E1-42D5-B4A8-059463FC5BD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88871" y="-1"/>
            <a:ext cx="4538327" cy="6491657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2"/>
            </a:solidFill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5322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5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00A9C52-5F38-42AD-8D21-7352DB2ED14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3629" y="0"/>
            <a:ext cx="3694401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AC02D46-730F-4B58-8DBF-0F81185D3D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81957" y="1698861"/>
            <a:ext cx="1755877" cy="1755648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2"/>
            </a:solidFill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9FB32F5E-7B9C-49E1-B7E5-EC5C2E3AF11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69383" y="1698861"/>
            <a:ext cx="1755877" cy="1755648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84ED6A1-656D-4A29-83D7-59D5F5E9F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1983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7E25E52-6422-4D9A-93DB-E619D9AE4CDC}"/>
              </a:ext>
            </a:extLst>
          </p:cNvPr>
          <p:cNvSpPr/>
          <p:nvPr userDrawn="1"/>
        </p:nvSpPr>
        <p:spPr>
          <a:xfrm>
            <a:off x="6200105" y="2286000"/>
            <a:ext cx="4621590" cy="2286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8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E7386521-F03E-47D8-83DE-7CB1A0C21F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00106" y="2560321"/>
            <a:ext cx="1737586" cy="173736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2"/>
            </a:solidFill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06BEA25-A94F-4CC3-9677-8FA19E6590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00106" y="359338"/>
            <a:ext cx="1737586" cy="173736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49094352-D33E-44FD-AE60-DA812392CD2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00106" y="4761302"/>
            <a:ext cx="1737586" cy="173736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930FD3E-1AD7-4225-B71D-352D4286B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515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69BB6F-DD27-457F-AD3E-C1EDBB011084}"/>
              </a:ext>
            </a:extLst>
          </p:cNvPr>
          <p:cNvSpPr/>
          <p:nvPr userDrawn="1"/>
        </p:nvSpPr>
        <p:spPr>
          <a:xfrm>
            <a:off x="4938404" y="0"/>
            <a:ext cx="7255184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8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A1579454-E85F-4589-8B5A-F7530EA7F8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69548" y="526963"/>
            <a:ext cx="6192896" cy="6331037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2"/>
            </a:solidFill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639FB2-9CF9-4541-91AE-F6890C83E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2990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A7227995-7DDE-4D0B-B319-197F0CE9D1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1609" y="790114"/>
            <a:ext cx="4812323" cy="3364637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A5637B8-EB7C-42B3-9C7F-1D0634EB8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6712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5317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97BE38E-0F56-4FD5-8BD3-ECE7F70E1245}"/>
              </a:ext>
            </a:extLst>
          </p:cNvPr>
          <p:cNvGrpSpPr/>
          <p:nvPr userDrawn="1"/>
        </p:nvGrpSpPr>
        <p:grpSpPr>
          <a:xfrm>
            <a:off x="479294" y="6262544"/>
            <a:ext cx="689273" cy="116678"/>
            <a:chOff x="3386625" y="3424718"/>
            <a:chExt cx="5399693" cy="914162"/>
          </a:xfrm>
          <a:gradFill>
            <a:gsLst>
              <a:gs pos="0">
                <a:schemeClr val="accent1">
                  <a:alpha val="78000"/>
                </a:schemeClr>
              </a:gs>
              <a:gs pos="100000">
                <a:schemeClr val="accent2"/>
              </a:gs>
            </a:gsLst>
            <a:lin ang="6600000" scaled="0"/>
          </a:gra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C90077F-B5A4-449B-9C59-858032171C95}"/>
                </a:ext>
              </a:extLst>
            </p:cNvPr>
            <p:cNvSpPr/>
            <p:nvPr/>
          </p:nvSpPr>
          <p:spPr>
            <a:xfrm>
              <a:off x="3386625" y="3425217"/>
              <a:ext cx="676522" cy="913011"/>
            </a:xfrm>
            <a:custGeom>
              <a:avLst/>
              <a:gdLst>
                <a:gd name="connsiteX0" fmla="*/ 416904 w 676522"/>
                <a:gd name="connsiteY0" fmla="*/ 156713 h 913011"/>
                <a:gd name="connsiteX1" fmla="*/ 252340 w 676522"/>
                <a:gd name="connsiteY1" fmla="*/ 236640 h 913011"/>
                <a:gd name="connsiteX2" fmla="*/ 193822 w 676522"/>
                <a:gd name="connsiteY2" fmla="*/ 459222 h 913011"/>
                <a:gd name="connsiteX3" fmla="*/ 416690 w 676522"/>
                <a:gd name="connsiteY3" fmla="*/ 756235 h 913011"/>
                <a:gd name="connsiteX4" fmla="*/ 643268 w 676522"/>
                <a:gd name="connsiteY4" fmla="*/ 709493 h 913011"/>
                <a:gd name="connsiteX5" fmla="*/ 643268 w 676522"/>
                <a:gd name="connsiteY5" fmla="*/ 867419 h 913011"/>
                <a:gd name="connsiteX6" fmla="*/ 399134 w 676522"/>
                <a:gd name="connsiteY6" fmla="*/ 912949 h 913011"/>
                <a:gd name="connsiteX7" fmla="*/ 102692 w 676522"/>
                <a:gd name="connsiteY7" fmla="*/ 795414 h 913011"/>
                <a:gd name="connsiteX8" fmla="*/ 0 w 676522"/>
                <a:gd name="connsiteY8" fmla="*/ 458009 h 913011"/>
                <a:gd name="connsiteX9" fmla="*/ 50454 w 676522"/>
                <a:gd name="connsiteY9" fmla="*/ 215374 h 913011"/>
                <a:gd name="connsiteX10" fmla="*/ 195321 w 676522"/>
                <a:gd name="connsiteY10" fmla="*/ 55592 h 913011"/>
                <a:gd name="connsiteX11" fmla="*/ 416547 w 676522"/>
                <a:gd name="connsiteY11" fmla="*/ 0 h 913011"/>
                <a:gd name="connsiteX12" fmla="*/ 676523 w 676522"/>
                <a:gd name="connsiteY12" fmla="*/ 62585 h 913011"/>
                <a:gd name="connsiteX13" fmla="*/ 615793 w 676522"/>
                <a:gd name="connsiteY13" fmla="*/ 215659 h 913011"/>
                <a:gd name="connsiteX14" fmla="*/ 515884 w 676522"/>
                <a:gd name="connsiteY14" fmla="*/ 174340 h 913011"/>
                <a:gd name="connsiteX15" fmla="*/ 416904 w 676522"/>
                <a:gd name="connsiteY15" fmla="*/ 156713 h 91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6522" h="913011">
                  <a:moveTo>
                    <a:pt x="416904" y="156713"/>
                  </a:moveTo>
                  <a:cubicBezTo>
                    <a:pt x="346061" y="156713"/>
                    <a:pt x="291212" y="183353"/>
                    <a:pt x="252340" y="236640"/>
                  </a:cubicBezTo>
                  <a:cubicBezTo>
                    <a:pt x="213469" y="289927"/>
                    <a:pt x="193965" y="364116"/>
                    <a:pt x="193822" y="459222"/>
                  </a:cubicBezTo>
                  <a:cubicBezTo>
                    <a:pt x="193822" y="657276"/>
                    <a:pt x="268111" y="756286"/>
                    <a:pt x="416690" y="756235"/>
                  </a:cubicBezTo>
                  <a:cubicBezTo>
                    <a:pt x="479061" y="756235"/>
                    <a:pt x="554585" y="740657"/>
                    <a:pt x="643268" y="709493"/>
                  </a:cubicBezTo>
                  <a:lnTo>
                    <a:pt x="643268" y="867419"/>
                  </a:lnTo>
                  <a:cubicBezTo>
                    <a:pt x="565717" y="898648"/>
                    <a:pt x="482729" y="914126"/>
                    <a:pt x="399134" y="912949"/>
                  </a:cubicBezTo>
                  <a:cubicBezTo>
                    <a:pt x="269874" y="912949"/>
                    <a:pt x="171058" y="873770"/>
                    <a:pt x="102692" y="795414"/>
                  </a:cubicBezTo>
                  <a:cubicBezTo>
                    <a:pt x="34326" y="717057"/>
                    <a:pt x="93" y="604589"/>
                    <a:pt x="0" y="458009"/>
                  </a:cubicBezTo>
                  <a:cubicBezTo>
                    <a:pt x="0" y="365665"/>
                    <a:pt x="16820" y="284789"/>
                    <a:pt x="50454" y="215374"/>
                  </a:cubicBezTo>
                  <a:cubicBezTo>
                    <a:pt x="81490" y="148699"/>
                    <a:pt x="132001" y="92993"/>
                    <a:pt x="195321" y="55592"/>
                  </a:cubicBezTo>
                  <a:cubicBezTo>
                    <a:pt x="258263" y="18576"/>
                    <a:pt x="332003" y="50"/>
                    <a:pt x="416547" y="0"/>
                  </a:cubicBezTo>
                  <a:cubicBezTo>
                    <a:pt x="502803" y="0"/>
                    <a:pt x="589460" y="20859"/>
                    <a:pt x="676523" y="62585"/>
                  </a:cubicBezTo>
                  <a:lnTo>
                    <a:pt x="615793" y="215659"/>
                  </a:lnTo>
                  <a:cubicBezTo>
                    <a:pt x="583244" y="200124"/>
                    <a:pt x="549896" y="186329"/>
                    <a:pt x="515884" y="174340"/>
                  </a:cubicBezTo>
                  <a:cubicBezTo>
                    <a:pt x="484113" y="162944"/>
                    <a:pt x="450651" y="156985"/>
                    <a:pt x="416904" y="156713"/>
                  </a:cubicBez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20AE8D1-43DB-4166-AC25-6F673A922610}"/>
                </a:ext>
              </a:extLst>
            </p:cNvPr>
            <p:cNvSpPr/>
            <p:nvPr/>
          </p:nvSpPr>
          <p:spPr>
            <a:xfrm>
              <a:off x="4241699" y="3424718"/>
              <a:ext cx="845510" cy="914162"/>
            </a:xfrm>
            <a:custGeom>
              <a:avLst/>
              <a:gdLst>
                <a:gd name="connsiteX0" fmla="*/ 845511 w 845510"/>
                <a:gd name="connsiteY0" fmla="*/ 456653 h 914162"/>
                <a:gd name="connsiteX1" fmla="*/ 736182 w 845510"/>
                <a:gd name="connsiteY1" fmla="*/ 795628 h 914162"/>
                <a:gd name="connsiteX2" fmla="*/ 422755 w 845510"/>
                <a:gd name="connsiteY2" fmla="*/ 914162 h 914162"/>
                <a:gd name="connsiteX3" fmla="*/ 109328 w 845510"/>
                <a:gd name="connsiteY3" fmla="*/ 795700 h 914162"/>
                <a:gd name="connsiteX4" fmla="*/ 0 w 845510"/>
                <a:gd name="connsiteY4" fmla="*/ 455511 h 914162"/>
                <a:gd name="connsiteX5" fmla="*/ 109685 w 845510"/>
                <a:gd name="connsiteY5" fmla="*/ 116893 h 914162"/>
                <a:gd name="connsiteX6" fmla="*/ 423683 w 845510"/>
                <a:gd name="connsiteY6" fmla="*/ 0 h 914162"/>
                <a:gd name="connsiteX7" fmla="*/ 736825 w 845510"/>
                <a:gd name="connsiteY7" fmla="*/ 117821 h 914162"/>
                <a:gd name="connsiteX8" fmla="*/ 845511 w 845510"/>
                <a:gd name="connsiteY8" fmla="*/ 456653 h 914162"/>
                <a:gd name="connsiteX9" fmla="*/ 197462 w 845510"/>
                <a:gd name="connsiteY9" fmla="*/ 456653 h 914162"/>
                <a:gd name="connsiteX10" fmla="*/ 253910 w 845510"/>
                <a:gd name="connsiteY10" fmla="*/ 680805 h 914162"/>
                <a:gd name="connsiteX11" fmla="*/ 422755 w 845510"/>
                <a:gd name="connsiteY11" fmla="*/ 756164 h 914162"/>
                <a:gd name="connsiteX12" fmla="*/ 648120 w 845510"/>
                <a:gd name="connsiteY12" fmla="*/ 456439 h 914162"/>
                <a:gd name="connsiteX13" fmla="*/ 423969 w 845510"/>
                <a:gd name="connsiteY13" fmla="*/ 156713 h 914162"/>
                <a:gd name="connsiteX14" fmla="*/ 254552 w 845510"/>
                <a:gd name="connsiteY14" fmla="*/ 232359 h 914162"/>
                <a:gd name="connsiteX15" fmla="*/ 197462 w 845510"/>
                <a:gd name="connsiteY15" fmla="*/ 456653 h 9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5510" h="914162">
                  <a:moveTo>
                    <a:pt x="845511" y="456653"/>
                  </a:moveTo>
                  <a:cubicBezTo>
                    <a:pt x="845511" y="603661"/>
                    <a:pt x="809066" y="716650"/>
                    <a:pt x="736182" y="795628"/>
                  </a:cubicBezTo>
                  <a:cubicBezTo>
                    <a:pt x="663299" y="874605"/>
                    <a:pt x="558824" y="914112"/>
                    <a:pt x="422755" y="914162"/>
                  </a:cubicBezTo>
                  <a:cubicBezTo>
                    <a:pt x="286737" y="914162"/>
                    <a:pt x="182262" y="874677"/>
                    <a:pt x="109328" y="795700"/>
                  </a:cubicBezTo>
                  <a:cubicBezTo>
                    <a:pt x="36395" y="716722"/>
                    <a:pt x="-50" y="603326"/>
                    <a:pt x="0" y="455511"/>
                  </a:cubicBezTo>
                  <a:cubicBezTo>
                    <a:pt x="0" y="307697"/>
                    <a:pt x="36559" y="194822"/>
                    <a:pt x="109685" y="116893"/>
                  </a:cubicBezTo>
                  <a:cubicBezTo>
                    <a:pt x="182811" y="38964"/>
                    <a:pt x="287472" y="0"/>
                    <a:pt x="423683" y="0"/>
                  </a:cubicBezTo>
                  <a:cubicBezTo>
                    <a:pt x="560180" y="0"/>
                    <a:pt x="664555" y="39271"/>
                    <a:pt x="736825" y="117821"/>
                  </a:cubicBezTo>
                  <a:cubicBezTo>
                    <a:pt x="809094" y="196370"/>
                    <a:pt x="845318" y="309309"/>
                    <a:pt x="845511" y="456653"/>
                  </a:cubicBezTo>
                  <a:close/>
                  <a:moveTo>
                    <a:pt x="197462" y="456653"/>
                  </a:moveTo>
                  <a:cubicBezTo>
                    <a:pt x="197462" y="555898"/>
                    <a:pt x="216280" y="630615"/>
                    <a:pt x="253910" y="680805"/>
                  </a:cubicBezTo>
                  <a:cubicBezTo>
                    <a:pt x="291540" y="730994"/>
                    <a:pt x="347824" y="756114"/>
                    <a:pt x="422755" y="756164"/>
                  </a:cubicBezTo>
                  <a:cubicBezTo>
                    <a:pt x="573046" y="756164"/>
                    <a:pt x="648170" y="656256"/>
                    <a:pt x="648120" y="456439"/>
                  </a:cubicBezTo>
                  <a:cubicBezTo>
                    <a:pt x="648070" y="256622"/>
                    <a:pt x="573353" y="156713"/>
                    <a:pt x="423969" y="156713"/>
                  </a:cubicBezTo>
                  <a:cubicBezTo>
                    <a:pt x="349087" y="156713"/>
                    <a:pt x="292610" y="181926"/>
                    <a:pt x="254552" y="232359"/>
                  </a:cubicBezTo>
                  <a:cubicBezTo>
                    <a:pt x="216495" y="282791"/>
                    <a:pt x="197462" y="357551"/>
                    <a:pt x="197462" y="456653"/>
                  </a:cubicBez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9574AD2-6171-418B-9DB5-2BAFC0A871A6}"/>
                </a:ext>
              </a:extLst>
            </p:cNvPr>
            <p:cNvSpPr/>
            <p:nvPr/>
          </p:nvSpPr>
          <p:spPr>
            <a:xfrm>
              <a:off x="5333484" y="3437706"/>
              <a:ext cx="736753" cy="888043"/>
            </a:xfrm>
            <a:custGeom>
              <a:avLst/>
              <a:gdLst>
                <a:gd name="connsiteX0" fmla="*/ 736753 w 736753"/>
                <a:gd name="connsiteY0" fmla="*/ 435529 h 888043"/>
                <a:gd name="connsiteX1" fmla="*/ 611939 w 736753"/>
                <a:gd name="connsiteY1" fmla="*/ 771364 h 888043"/>
                <a:gd name="connsiteX2" fmla="*/ 251484 w 736753"/>
                <a:gd name="connsiteY2" fmla="*/ 888043 h 888043"/>
                <a:gd name="connsiteX3" fmla="*/ 0 w 736753"/>
                <a:gd name="connsiteY3" fmla="*/ 888043 h 888043"/>
                <a:gd name="connsiteX4" fmla="*/ 0 w 736753"/>
                <a:gd name="connsiteY4" fmla="*/ 0 h 888043"/>
                <a:gd name="connsiteX5" fmla="*/ 278816 w 736753"/>
                <a:gd name="connsiteY5" fmla="*/ 0 h 888043"/>
                <a:gd name="connsiteX6" fmla="*/ 616506 w 736753"/>
                <a:gd name="connsiteY6" fmla="*/ 114823 h 888043"/>
                <a:gd name="connsiteX7" fmla="*/ 736753 w 736753"/>
                <a:gd name="connsiteY7" fmla="*/ 435529 h 888043"/>
                <a:gd name="connsiteX8" fmla="*/ 541218 w 736753"/>
                <a:gd name="connsiteY8" fmla="*/ 440382 h 888043"/>
                <a:gd name="connsiteX9" fmla="*/ 288521 w 736753"/>
                <a:gd name="connsiteY9" fmla="*/ 154287 h 888043"/>
                <a:gd name="connsiteX10" fmla="*/ 188042 w 736753"/>
                <a:gd name="connsiteY10" fmla="*/ 154287 h 888043"/>
                <a:gd name="connsiteX11" fmla="*/ 188042 w 736753"/>
                <a:gd name="connsiteY11" fmla="*/ 732329 h 888043"/>
                <a:gd name="connsiteX12" fmla="*/ 268825 w 736753"/>
                <a:gd name="connsiteY12" fmla="*/ 732329 h 888043"/>
                <a:gd name="connsiteX13" fmla="*/ 541218 w 736753"/>
                <a:gd name="connsiteY13" fmla="*/ 440382 h 88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6753" h="888043">
                  <a:moveTo>
                    <a:pt x="736753" y="435529"/>
                  </a:moveTo>
                  <a:cubicBezTo>
                    <a:pt x="736753" y="581681"/>
                    <a:pt x="695149" y="693629"/>
                    <a:pt x="611939" y="771364"/>
                  </a:cubicBezTo>
                  <a:cubicBezTo>
                    <a:pt x="528730" y="849100"/>
                    <a:pt x="408576" y="887993"/>
                    <a:pt x="251484" y="888043"/>
                  </a:cubicBezTo>
                  <a:lnTo>
                    <a:pt x="0" y="888043"/>
                  </a:lnTo>
                  <a:lnTo>
                    <a:pt x="0" y="0"/>
                  </a:lnTo>
                  <a:lnTo>
                    <a:pt x="278816" y="0"/>
                  </a:lnTo>
                  <a:cubicBezTo>
                    <a:pt x="423733" y="0"/>
                    <a:pt x="536294" y="38272"/>
                    <a:pt x="616506" y="114823"/>
                  </a:cubicBezTo>
                  <a:cubicBezTo>
                    <a:pt x="696719" y="191375"/>
                    <a:pt x="736803" y="298277"/>
                    <a:pt x="736753" y="435529"/>
                  </a:cubicBezTo>
                  <a:close/>
                  <a:moveTo>
                    <a:pt x="541218" y="440382"/>
                  </a:moveTo>
                  <a:cubicBezTo>
                    <a:pt x="541218" y="249650"/>
                    <a:pt x="456988" y="154287"/>
                    <a:pt x="288521" y="154287"/>
                  </a:cubicBezTo>
                  <a:lnTo>
                    <a:pt x="188042" y="154287"/>
                  </a:lnTo>
                  <a:lnTo>
                    <a:pt x="188042" y="732329"/>
                  </a:lnTo>
                  <a:lnTo>
                    <a:pt x="268825" y="732329"/>
                  </a:lnTo>
                  <a:cubicBezTo>
                    <a:pt x="450423" y="732471"/>
                    <a:pt x="541218" y="635154"/>
                    <a:pt x="541218" y="440382"/>
                  </a:cubicBez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34D9461-2305-4E2D-9E9E-512FE769A3D3}"/>
                </a:ext>
              </a:extLst>
            </p:cNvPr>
            <p:cNvSpPr/>
            <p:nvPr/>
          </p:nvSpPr>
          <p:spPr>
            <a:xfrm>
              <a:off x="7317808" y="3437706"/>
              <a:ext cx="511388" cy="888043"/>
            </a:xfrm>
            <a:custGeom>
              <a:avLst/>
              <a:gdLst>
                <a:gd name="connsiteX0" fmla="*/ 511388 w 511388"/>
                <a:gd name="connsiteY0" fmla="*/ 888043 h 888043"/>
                <a:gd name="connsiteX1" fmla="*/ 0 w 511388"/>
                <a:gd name="connsiteY1" fmla="*/ 888043 h 888043"/>
                <a:gd name="connsiteX2" fmla="*/ 0 w 511388"/>
                <a:gd name="connsiteY2" fmla="*/ 0 h 888043"/>
                <a:gd name="connsiteX3" fmla="*/ 511388 w 511388"/>
                <a:gd name="connsiteY3" fmla="*/ 0 h 888043"/>
                <a:gd name="connsiteX4" fmla="*/ 511388 w 511388"/>
                <a:gd name="connsiteY4" fmla="*/ 154287 h 888043"/>
                <a:gd name="connsiteX5" fmla="*/ 188256 w 511388"/>
                <a:gd name="connsiteY5" fmla="*/ 154287 h 888043"/>
                <a:gd name="connsiteX6" fmla="*/ 188256 w 511388"/>
                <a:gd name="connsiteY6" fmla="*/ 349251 h 888043"/>
                <a:gd name="connsiteX7" fmla="*/ 488980 w 511388"/>
                <a:gd name="connsiteY7" fmla="*/ 349251 h 888043"/>
                <a:gd name="connsiteX8" fmla="*/ 488980 w 511388"/>
                <a:gd name="connsiteY8" fmla="*/ 503539 h 888043"/>
                <a:gd name="connsiteX9" fmla="*/ 188256 w 511388"/>
                <a:gd name="connsiteY9" fmla="*/ 503539 h 888043"/>
                <a:gd name="connsiteX10" fmla="*/ 188256 w 511388"/>
                <a:gd name="connsiteY10" fmla="*/ 732543 h 888043"/>
                <a:gd name="connsiteX11" fmla="*/ 511388 w 511388"/>
                <a:gd name="connsiteY11" fmla="*/ 732543 h 88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1388" h="888043">
                  <a:moveTo>
                    <a:pt x="511388" y="888043"/>
                  </a:moveTo>
                  <a:lnTo>
                    <a:pt x="0" y="888043"/>
                  </a:lnTo>
                  <a:lnTo>
                    <a:pt x="0" y="0"/>
                  </a:lnTo>
                  <a:lnTo>
                    <a:pt x="511388" y="0"/>
                  </a:lnTo>
                  <a:lnTo>
                    <a:pt x="511388" y="154287"/>
                  </a:lnTo>
                  <a:lnTo>
                    <a:pt x="188256" y="154287"/>
                  </a:lnTo>
                  <a:lnTo>
                    <a:pt x="188256" y="349251"/>
                  </a:lnTo>
                  <a:lnTo>
                    <a:pt x="488980" y="349251"/>
                  </a:lnTo>
                  <a:lnTo>
                    <a:pt x="488980" y="503539"/>
                  </a:lnTo>
                  <a:lnTo>
                    <a:pt x="188256" y="503539"/>
                  </a:lnTo>
                  <a:lnTo>
                    <a:pt x="188256" y="732543"/>
                  </a:lnTo>
                  <a:lnTo>
                    <a:pt x="511388" y="732543"/>
                  </a:ln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1D92C0F-7905-465D-8962-98FC21FA2DA0}"/>
                </a:ext>
              </a:extLst>
            </p:cNvPr>
            <p:cNvSpPr/>
            <p:nvPr/>
          </p:nvSpPr>
          <p:spPr>
            <a:xfrm>
              <a:off x="8076683" y="3437706"/>
              <a:ext cx="709635" cy="888043"/>
            </a:xfrm>
            <a:custGeom>
              <a:avLst/>
              <a:gdLst>
                <a:gd name="connsiteX0" fmla="*/ 188327 w 709635"/>
                <a:gd name="connsiteY0" fmla="*/ 547284 h 888043"/>
                <a:gd name="connsiteX1" fmla="*/ 188327 w 709635"/>
                <a:gd name="connsiteY1" fmla="*/ 888043 h 888043"/>
                <a:gd name="connsiteX2" fmla="*/ 0 w 709635"/>
                <a:gd name="connsiteY2" fmla="*/ 888043 h 888043"/>
                <a:gd name="connsiteX3" fmla="*/ 0 w 709635"/>
                <a:gd name="connsiteY3" fmla="*/ 0 h 888043"/>
                <a:gd name="connsiteX4" fmla="*/ 258763 w 709635"/>
                <a:gd name="connsiteY4" fmla="*/ 0 h 888043"/>
                <a:gd name="connsiteX5" fmla="*/ 526589 w 709635"/>
                <a:gd name="connsiteY5" fmla="*/ 65868 h 888043"/>
                <a:gd name="connsiteX6" fmla="*/ 613366 w 709635"/>
                <a:gd name="connsiteY6" fmla="*/ 266042 h 888043"/>
                <a:gd name="connsiteX7" fmla="*/ 570549 w 709635"/>
                <a:gd name="connsiteY7" fmla="*/ 405414 h 888043"/>
                <a:gd name="connsiteX8" fmla="*/ 448518 w 709635"/>
                <a:gd name="connsiteY8" fmla="*/ 501112 h 888043"/>
                <a:gd name="connsiteX9" fmla="*/ 709635 w 709635"/>
                <a:gd name="connsiteY9" fmla="*/ 888043 h 888043"/>
                <a:gd name="connsiteX10" fmla="*/ 500470 w 709635"/>
                <a:gd name="connsiteY10" fmla="*/ 888043 h 888043"/>
                <a:gd name="connsiteX11" fmla="*/ 288521 w 709635"/>
                <a:gd name="connsiteY11" fmla="*/ 547284 h 888043"/>
                <a:gd name="connsiteX12" fmla="*/ 188327 w 709635"/>
                <a:gd name="connsiteY12" fmla="*/ 394210 h 888043"/>
                <a:gd name="connsiteX13" fmla="*/ 249414 w 709635"/>
                <a:gd name="connsiteY13" fmla="*/ 394210 h 888043"/>
                <a:gd name="connsiteX14" fmla="*/ 381222 w 709635"/>
                <a:gd name="connsiteY14" fmla="*/ 364452 h 888043"/>
                <a:gd name="connsiteX15" fmla="*/ 424040 w 709635"/>
                <a:gd name="connsiteY15" fmla="*/ 270895 h 888043"/>
                <a:gd name="connsiteX16" fmla="*/ 380651 w 709635"/>
                <a:gd name="connsiteY16" fmla="*/ 180977 h 888043"/>
                <a:gd name="connsiteX17" fmla="*/ 246131 w 709635"/>
                <a:gd name="connsiteY17" fmla="*/ 154287 h 888043"/>
                <a:gd name="connsiteX18" fmla="*/ 189041 w 709635"/>
                <a:gd name="connsiteY18" fmla="*/ 154287 h 88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9635" h="888043">
                  <a:moveTo>
                    <a:pt x="188327" y="547284"/>
                  </a:moveTo>
                  <a:lnTo>
                    <a:pt x="188327" y="888043"/>
                  </a:lnTo>
                  <a:lnTo>
                    <a:pt x="0" y="888043"/>
                  </a:lnTo>
                  <a:lnTo>
                    <a:pt x="0" y="0"/>
                  </a:lnTo>
                  <a:lnTo>
                    <a:pt x="258763" y="0"/>
                  </a:lnTo>
                  <a:cubicBezTo>
                    <a:pt x="379460" y="0"/>
                    <a:pt x="468735" y="21958"/>
                    <a:pt x="526589" y="65868"/>
                  </a:cubicBezTo>
                  <a:cubicBezTo>
                    <a:pt x="584443" y="109778"/>
                    <a:pt x="613366" y="176503"/>
                    <a:pt x="613366" y="266042"/>
                  </a:cubicBezTo>
                  <a:cubicBezTo>
                    <a:pt x="614195" y="315861"/>
                    <a:pt x="599208" y="364658"/>
                    <a:pt x="570549" y="405414"/>
                  </a:cubicBezTo>
                  <a:cubicBezTo>
                    <a:pt x="542003" y="446184"/>
                    <a:pt x="501326" y="478083"/>
                    <a:pt x="448518" y="501112"/>
                  </a:cubicBezTo>
                  <a:cubicBezTo>
                    <a:pt x="582109" y="700929"/>
                    <a:pt x="669151" y="829904"/>
                    <a:pt x="709635" y="888043"/>
                  </a:cubicBezTo>
                  <a:lnTo>
                    <a:pt x="500470" y="888043"/>
                  </a:lnTo>
                  <a:lnTo>
                    <a:pt x="288521" y="547284"/>
                  </a:lnTo>
                  <a:close/>
                  <a:moveTo>
                    <a:pt x="188327" y="394210"/>
                  </a:moveTo>
                  <a:lnTo>
                    <a:pt x="249414" y="394210"/>
                  </a:lnTo>
                  <a:cubicBezTo>
                    <a:pt x="308931" y="394210"/>
                    <a:pt x="352870" y="384291"/>
                    <a:pt x="381222" y="364452"/>
                  </a:cubicBezTo>
                  <a:cubicBezTo>
                    <a:pt x="409575" y="344613"/>
                    <a:pt x="423847" y="313427"/>
                    <a:pt x="424040" y="270895"/>
                  </a:cubicBezTo>
                  <a:cubicBezTo>
                    <a:pt x="424040" y="228791"/>
                    <a:pt x="409575" y="198818"/>
                    <a:pt x="380651" y="180977"/>
                  </a:cubicBezTo>
                  <a:cubicBezTo>
                    <a:pt x="351728" y="163136"/>
                    <a:pt x="306883" y="154237"/>
                    <a:pt x="246131" y="154287"/>
                  </a:cubicBezTo>
                  <a:lnTo>
                    <a:pt x="189041" y="154287"/>
                  </a:ln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17C0EE-6E14-4BB3-A0BD-05A8C4692183}"/>
                </a:ext>
              </a:extLst>
            </p:cNvPr>
            <p:cNvSpPr/>
            <p:nvPr/>
          </p:nvSpPr>
          <p:spPr>
            <a:xfrm>
              <a:off x="6439684" y="3425431"/>
              <a:ext cx="513244" cy="912735"/>
            </a:xfrm>
            <a:custGeom>
              <a:avLst/>
              <a:gdLst>
                <a:gd name="connsiteX0" fmla="*/ 513244 w 513244"/>
                <a:gd name="connsiteY0" fmla="*/ 0 h 912735"/>
                <a:gd name="connsiteX1" fmla="*/ 172913 w 513244"/>
                <a:gd name="connsiteY1" fmla="*/ 912735 h 912735"/>
                <a:gd name="connsiteX2" fmla="*/ 0 w 513244"/>
                <a:gd name="connsiteY2" fmla="*/ 912735 h 912735"/>
                <a:gd name="connsiteX3" fmla="*/ 340331 w 513244"/>
                <a:gd name="connsiteY3" fmla="*/ 0 h 912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3244" h="912735">
                  <a:moveTo>
                    <a:pt x="513244" y="0"/>
                  </a:moveTo>
                  <a:lnTo>
                    <a:pt x="172913" y="912735"/>
                  </a:lnTo>
                  <a:lnTo>
                    <a:pt x="0" y="912735"/>
                  </a:lnTo>
                  <a:lnTo>
                    <a:pt x="340331" y="0"/>
                  </a:ln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</p:grp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3026332-F601-4C38-BC4D-3304015740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45680" y="6197106"/>
            <a:ext cx="2650172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>
                    <a:lumMod val="85000"/>
                  </a:schemeClr>
                </a:solidFill>
              </a:defRPr>
            </a:lvl1pPr>
          </a:lstStyle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34B1AF9-D2ED-4DA6-9DCF-8870CDCD04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2"/>
            <a:ext cx="12193588" cy="2908472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DAEB3624-D84B-495A-9C75-8B2440AC756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46947" y="3914025"/>
            <a:ext cx="1478790" cy="1299292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0D15C9FA-AE4D-4197-8962-4882D5119F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80651" y="3909226"/>
            <a:ext cx="6412937" cy="2948774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ACE4451-A6A0-416A-B65E-106F9E3C5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395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785B37B-A8C6-40B1-8AA9-E8F5C537B3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88993" y="1118587"/>
            <a:ext cx="5558145" cy="3080552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EE23B3-561F-446D-B6DD-2A5D8509F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9324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F4318FEC-9F25-4F10-9FF2-103E807453E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76502" y="0"/>
            <a:ext cx="5415984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A5CF267-33C2-4A30-9D0C-AB2C84A6107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88698" y="949912"/>
            <a:ext cx="2375610" cy="5184559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BF6FEE5-8F7B-45B6-A441-D9EA27933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543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BF2AE66-46A6-4D7A-A4F4-BBF7BC63F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7"/>
            <a:ext cx="7467834" cy="769441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4555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F9762795-2444-4E20-A9F9-504A32C820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111512" y="1306487"/>
            <a:ext cx="3155380" cy="4245026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218A95ED-C84F-448C-8E08-847B34EA436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78113" y="1306487"/>
            <a:ext cx="3155380" cy="4245026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B28DAA-5371-4181-9C2B-E00903A84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FDBBC61E-AA8F-4432-9DE6-3DB2B0E27E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33953" y="1502433"/>
            <a:ext cx="2710499" cy="1796143"/>
          </a:xfrm>
          <a:prstGeom prst="rect">
            <a:avLst/>
          </a:prstGeom>
          <a:solidFill>
            <a:schemeClr val="bg2">
              <a:lumMod val="6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4A78970-C2D6-489F-A74D-0BE394E4BE6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00552" y="1502433"/>
            <a:ext cx="2710499" cy="1796143"/>
          </a:xfrm>
          <a:prstGeom prst="rect">
            <a:avLst/>
          </a:prstGeom>
          <a:solidFill>
            <a:schemeClr val="bg2">
              <a:lumMod val="6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4767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B28DAA-5371-4181-9C2B-E00903A84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E046E433-2328-4A21-8F93-37EA6E80560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58844" y="1818168"/>
            <a:ext cx="5502676" cy="5039832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839224E3-649E-40ED-AF3D-2B4E969695E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00832" y="1001877"/>
            <a:ext cx="1618699" cy="1618488"/>
          </a:xfrm>
          <a:prstGeom prst="rect">
            <a:avLst/>
          </a:prstGeom>
          <a:solidFill>
            <a:schemeClr val="bg2">
              <a:lumMod val="6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1477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8940F6B-B0E9-4CF4-A31E-C82630DAA0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7811" y="731520"/>
            <a:ext cx="5450510" cy="5048912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8CB9B21-723A-41E6-9FB3-5386E224D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4742" y="1127048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444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3774E30E-77D9-4348-97EE-4AF4707A79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3588" cy="6858000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6A2D435-4E6A-44EC-AEEE-BAF1D110B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2923" y="2032956"/>
            <a:ext cx="6727742" cy="156966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800"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2227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97BE38E-0F56-4FD5-8BD3-ECE7F70E1245}"/>
              </a:ext>
            </a:extLst>
          </p:cNvPr>
          <p:cNvGrpSpPr/>
          <p:nvPr userDrawn="1"/>
        </p:nvGrpSpPr>
        <p:grpSpPr>
          <a:xfrm>
            <a:off x="479294" y="6262544"/>
            <a:ext cx="689273" cy="116678"/>
            <a:chOff x="3386625" y="3424718"/>
            <a:chExt cx="5399693" cy="914162"/>
          </a:xfrm>
          <a:gradFill>
            <a:gsLst>
              <a:gs pos="0">
                <a:schemeClr val="accent1">
                  <a:alpha val="78000"/>
                </a:schemeClr>
              </a:gs>
              <a:gs pos="100000">
                <a:schemeClr val="accent2"/>
              </a:gs>
            </a:gsLst>
            <a:lin ang="6600000" scaled="0"/>
          </a:gra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C90077F-B5A4-449B-9C59-858032171C95}"/>
                </a:ext>
              </a:extLst>
            </p:cNvPr>
            <p:cNvSpPr/>
            <p:nvPr/>
          </p:nvSpPr>
          <p:spPr>
            <a:xfrm>
              <a:off x="3386625" y="3425217"/>
              <a:ext cx="676522" cy="913011"/>
            </a:xfrm>
            <a:custGeom>
              <a:avLst/>
              <a:gdLst>
                <a:gd name="connsiteX0" fmla="*/ 416904 w 676522"/>
                <a:gd name="connsiteY0" fmla="*/ 156713 h 913011"/>
                <a:gd name="connsiteX1" fmla="*/ 252340 w 676522"/>
                <a:gd name="connsiteY1" fmla="*/ 236640 h 913011"/>
                <a:gd name="connsiteX2" fmla="*/ 193822 w 676522"/>
                <a:gd name="connsiteY2" fmla="*/ 459222 h 913011"/>
                <a:gd name="connsiteX3" fmla="*/ 416690 w 676522"/>
                <a:gd name="connsiteY3" fmla="*/ 756235 h 913011"/>
                <a:gd name="connsiteX4" fmla="*/ 643268 w 676522"/>
                <a:gd name="connsiteY4" fmla="*/ 709493 h 913011"/>
                <a:gd name="connsiteX5" fmla="*/ 643268 w 676522"/>
                <a:gd name="connsiteY5" fmla="*/ 867419 h 913011"/>
                <a:gd name="connsiteX6" fmla="*/ 399134 w 676522"/>
                <a:gd name="connsiteY6" fmla="*/ 912949 h 913011"/>
                <a:gd name="connsiteX7" fmla="*/ 102692 w 676522"/>
                <a:gd name="connsiteY7" fmla="*/ 795414 h 913011"/>
                <a:gd name="connsiteX8" fmla="*/ 0 w 676522"/>
                <a:gd name="connsiteY8" fmla="*/ 458009 h 913011"/>
                <a:gd name="connsiteX9" fmla="*/ 50454 w 676522"/>
                <a:gd name="connsiteY9" fmla="*/ 215374 h 913011"/>
                <a:gd name="connsiteX10" fmla="*/ 195321 w 676522"/>
                <a:gd name="connsiteY10" fmla="*/ 55592 h 913011"/>
                <a:gd name="connsiteX11" fmla="*/ 416547 w 676522"/>
                <a:gd name="connsiteY11" fmla="*/ 0 h 913011"/>
                <a:gd name="connsiteX12" fmla="*/ 676523 w 676522"/>
                <a:gd name="connsiteY12" fmla="*/ 62585 h 913011"/>
                <a:gd name="connsiteX13" fmla="*/ 615793 w 676522"/>
                <a:gd name="connsiteY13" fmla="*/ 215659 h 913011"/>
                <a:gd name="connsiteX14" fmla="*/ 515884 w 676522"/>
                <a:gd name="connsiteY14" fmla="*/ 174340 h 913011"/>
                <a:gd name="connsiteX15" fmla="*/ 416904 w 676522"/>
                <a:gd name="connsiteY15" fmla="*/ 156713 h 91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6522" h="913011">
                  <a:moveTo>
                    <a:pt x="416904" y="156713"/>
                  </a:moveTo>
                  <a:cubicBezTo>
                    <a:pt x="346061" y="156713"/>
                    <a:pt x="291212" y="183353"/>
                    <a:pt x="252340" y="236640"/>
                  </a:cubicBezTo>
                  <a:cubicBezTo>
                    <a:pt x="213469" y="289927"/>
                    <a:pt x="193965" y="364116"/>
                    <a:pt x="193822" y="459222"/>
                  </a:cubicBezTo>
                  <a:cubicBezTo>
                    <a:pt x="193822" y="657276"/>
                    <a:pt x="268111" y="756286"/>
                    <a:pt x="416690" y="756235"/>
                  </a:cubicBezTo>
                  <a:cubicBezTo>
                    <a:pt x="479061" y="756235"/>
                    <a:pt x="554585" y="740657"/>
                    <a:pt x="643268" y="709493"/>
                  </a:cubicBezTo>
                  <a:lnTo>
                    <a:pt x="643268" y="867419"/>
                  </a:lnTo>
                  <a:cubicBezTo>
                    <a:pt x="565717" y="898648"/>
                    <a:pt x="482729" y="914126"/>
                    <a:pt x="399134" y="912949"/>
                  </a:cubicBezTo>
                  <a:cubicBezTo>
                    <a:pt x="269874" y="912949"/>
                    <a:pt x="171058" y="873770"/>
                    <a:pt x="102692" y="795414"/>
                  </a:cubicBezTo>
                  <a:cubicBezTo>
                    <a:pt x="34326" y="717057"/>
                    <a:pt x="93" y="604589"/>
                    <a:pt x="0" y="458009"/>
                  </a:cubicBezTo>
                  <a:cubicBezTo>
                    <a:pt x="0" y="365665"/>
                    <a:pt x="16820" y="284789"/>
                    <a:pt x="50454" y="215374"/>
                  </a:cubicBezTo>
                  <a:cubicBezTo>
                    <a:pt x="81490" y="148699"/>
                    <a:pt x="132001" y="92993"/>
                    <a:pt x="195321" y="55592"/>
                  </a:cubicBezTo>
                  <a:cubicBezTo>
                    <a:pt x="258263" y="18576"/>
                    <a:pt x="332003" y="50"/>
                    <a:pt x="416547" y="0"/>
                  </a:cubicBezTo>
                  <a:cubicBezTo>
                    <a:pt x="502803" y="0"/>
                    <a:pt x="589460" y="20859"/>
                    <a:pt x="676523" y="62585"/>
                  </a:cubicBezTo>
                  <a:lnTo>
                    <a:pt x="615793" y="215659"/>
                  </a:lnTo>
                  <a:cubicBezTo>
                    <a:pt x="583244" y="200124"/>
                    <a:pt x="549896" y="186329"/>
                    <a:pt x="515884" y="174340"/>
                  </a:cubicBezTo>
                  <a:cubicBezTo>
                    <a:pt x="484113" y="162944"/>
                    <a:pt x="450651" y="156985"/>
                    <a:pt x="416904" y="156713"/>
                  </a:cubicBez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20AE8D1-43DB-4166-AC25-6F673A922610}"/>
                </a:ext>
              </a:extLst>
            </p:cNvPr>
            <p:cNvSpPr/>
            <p:nvPr/>
          </p:nvSpPr>
          <p:spPr>
            <a:xfrm>
              <a:off x="4241699" y="3424718"/>
              <a:ext cx="845510" cy="914162"/>
            </a:xfrm>
            <a:custGeom>
              <a:avLst/>
              <a:gdLst>
                <a:gd name="connsiteX0" fmla="*/ 845511 w 845510"/>
                <a:gd name="connsiteY0" fmla="*/ 456653 h 914162"/>
                <a:gd name="connsiteX1" fmla="*/ 736182 w 845510"/>
                <a:gd name="connsiteY1" fmla="*/ 795628 h 914162"/>
                <a:gd name="connsiteX2" fmla="*/ 422755 w 845510"/>
                <a:gd name="connsiteY2" fmla="*/ 914162 h 914162"/>
                <a:gd name="connsiteX3" fmla="*/ 109328 w 845510"/>
                <a:gd name="connsiteY3" fmla="*/ 795700 h 914162"/>
                <a:gd name="connsiteX4" fmla="*/ 0 w 845510"/>
                <a:gd name="connsiteY4" fmla="*/ 455511 h 914162"/>
                <a:gd name="connsiteX5" fmla="*/ 109685 w 845510"/>
                <a:gd name="connsiteY5" fmla="*/ 116893 h 914162"/>
                <a:gd name="connsiteX6" fmla="*/ 423683 w 845510"/>
                <a:gd name="connsiteY6" fmla="*/ 0 h 914162"/>
                <a:gd name="connsiteX7" fmla="*/ 736825 w 845510"/>
                <a:gd name="connsiteY7" fmla="*/ 117821 h 914162"/>
                <a:gd name="connsiteX8" fmla="*/ 845511 w 845510"/>
                <a:gd name="connsiteY8" fmla="*/ 456653 h 914162"/>
                <a:gd name="connsiteX9" fmla="*/ 197462 w 845510"/>
                <a:gd name="connsiteY9" fmla="*/ 456653 h 914162"/>
                <a:gd name="connsiteX10" fmla="*/ 253910 w 845510"/>
                <a:gd name="connsiteY10" fmla="*/ 680805 h 914162"/>
                <a:gd name="connsiteX11" fmla="*/ 422755 w 845510"/>
                <a:gd name="connsiteY11" fmla="*/ 756164 h 914162"/>
                <a:gd name="connsiteX12" fmla="*/ 648120 w 845510"/>
                <a:gd name="connsiteY12" fmla="*/ 456439 h 914162"/>
                <a:gd name="connsiteX13" fmla="*/ 423969 w 845510"/>
                <a:gd name="connsiteY13" fmla="*/ 156713 h 914162"/>
                <a:gd name="connsiteX14" fmla="*/ 254552 w 845510"/>
                <a:gd name="connsiteY14" fmla="*/ 232359 h 914162"/>
                <a:gd name="connsiteX15" fmla="*/ 197462 w 845510"/>
                <a:gd name="connsiteY15" fmla="*/ 456653 h 9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5510" h="914162">
                  <a:moveTo>
                    <a:pt x="845511" y="456653"/>
                  </a:moveTo>
                  <a:cubicBezTo>
                    <a:pt x="845511" y="603661"/>
                    <a:pt x="809066" y="716650"/>
                    <a:pt x="736182" y="795628"/>
                  </a:cubicBezTo>
                  <a:cubicBezTo>
                    <a:pt x="663299" y="874605"/>
                    <a:pt x="558824" y="914112"/>
                    <a:pt x="422755" y="914162"/>
                  </a:cubicBezTo>
                  <a:cubicBezTo>
                    <a:pt x="286737" y="914162"/>
                    <a:pt x="182262" y="874677"/>
                    <a:pt x="109328" y="795700"/>
                  </a:cubicBezTo>
                  <a:cubicBezTo>
                    <a:pt x="36395" y="716722"/>
                    <a:pt x="-50" y="603326"/>
                    <a:pt x="0" y="455511"/>
                  </a:cubicBezTo>
                  <a:cubicBezTo>
                    <a:pt x="0" y="307697"/>
                    <a:pt x="36559" y="194822"/>
                    <a:pt x="109685" y="116893"/>
                  </a:cubicBezTo>
                  <a:cubicBezTo>
                    <a:pt x="182811" y="38964"/>
                    <a:pt x="287472" y="0"/>
                    <a:pt x="423683" y="0"/>
                  </a:cubicBezTo>
                  <a:cubicBezTo>
                    <a:pt x="560180" y="0"/>
                    <a:pt x="664555" y="39271"/>
                    <a:pt x="736825" y="117821"/>
                  </a:cubicBezTo>
                  <a:cubicBezTo>
                    <a:pt x="809094" y="196370"/>
                    <a:pt x="845318" y="309309"/>
                    <a:pt x="845511" y="456653"/>
                  </a:cubicBezTo>
                  <a:close/>
                  <a:moveTo>
                    <a:pt x="197462" y="456653"/>
                  </a:moveTo>
                  <a:cubicBezTo>
                    <a:pt x="197462" y="555898"/>
                    <a:pt x="216280" y="630615"/>
                    <a:pt x="253910" y="680805"/>
                  </a:cubicBezTo>
                  <a:cubicBezTo>
                    <a:pt x="291540" y="730994"/>
                    <a:pt x="347824" y="756114"/>
                    <a:pt x="422755" y="756164"/>
                  </a:cubicBezTo>
                  <a:cubicBezTo>
                    <a:pt x="573046" y="756164"/>
                    <a:pt x="648170" y="656256"/>
                    <a:pt x="648120" y="456439"/>
                  </a:cubicBezTo>
                  <a:cubicBezTo>
                    <a:pt x="648070" y="256622"/>
                    <a:pt x="573353" y="156713"/>
                    <a:pt x="423969" y="156713"/>
                  </a:cubicBezTo>
                  <a:cubicBezTo>
                    <a:pt x="349087" y="156713"/>
                    <a:pt x="292610" y="181926"/>
                    <a:pt x="254552" y="232359"/>
                  </a:cubicBezTo>
                  <a:cubicBezTo>
                    <a:pt x="216495" y="282791"/>
                    <a:pt x="197462" y="357551"/>
                    <a:pt x="197462" y="456653"/>
                  </a:cubicBez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9574AD2-6171-418B-9DB5-2BAFC0A871A6}"/>
                </a:ext>
              </a:extLst>
            </p:cNvPr>
            <p:cNvSpPr/>
            <p:nvPr/>
          </p:nvSpPr>
          <p:spPr>
            <a:xfrm>
              <a:off x="5333484" y="3437706"/>
              <a:ext cx="736753" cy="888043"/>
            </a:xfrm>
            <a:custGeom>
              <a:avLst/>
              <a:gdLst>
                <a:gd name="connsiteX0" fmla="*/ 736753 w 736753"/>
                <a:gd name="connsiteY0" fmla="*/ 435529 h 888043"/>
                <a:gd name="connsiteX1" fmla="*/ 611939 w 736753"/>
                <a:gd name="connsiteY1" fmla="*/ 771364 h 888043"/>
                <a:gd name="connsiteX2" fmla="*/ 251484 w 736753"/>
                <a:gd name="connsiteY2" fmla="*/ 888043 h 888043"/>
                <a:gd name="connsiteX3" fmla="*/ 0 w 736753"/>
                <a:gd name="connsiteY3" fmla="*/ 888043 h 888043"/>
                <a:gd name="connsiteX4" fmla="*/ 0 w 736753"/>
                <a:gd name="connsiteY4" fmla="*/ 0 h 888043"/>
                <a:gd name="connsiteX5" fmla="*/ 278816 w 736753"/>
                <a:gd name="connsiteY5" fmla="*/ 0 h 888043"/>
                <a:gd name="connsiteX6" fmla="*/ 616506 w 736753"/>
                <a:gd name="connsiteY6" fmla="*/ 114823 h 888043"/>
                <a:gd name="connsiteX7" fmla="*/ 736753 w 736753"/>
                <a:gd name="connsiteY7" fmla="*/ 435529 h 888043"/>
                <a:gd name="connsiteX8" fmla="*/ 541218 w 736753"/>
                <a:gd name="connsiteY8" fmla="*/ 440382 h 888043"/>
                <a:gd name="connsiteX9" fmla="*/ 288521 w 736753"/>
                <a:gd name="connsiteY9" fmla="*/ 154287 h 888043"/>
                <a:gd name="connsiteX10" fmla="*/ 188042 w 736753"/>
                <a:gd name="connsiteY10" fmla="*/ 154287 h 888043"/>
                <a:gd name="connsiteX11" fmla="*/ 188042 w 736753"/>
                <a:gd name="connsiteY11" fmla="*/ 732329 h 888043"/>
                <a:gd name="connsiteX12" fmla="*/ 268825 w 736753"/>
                <a:gd name="connsiteY12" fmla="*/ 732329 h 888043"/>
                <a:gd name="connsiteX13" fmla="*/ 541218 w 736753"/>
                <a:gd name="connsiteY13" fmla="*/ 440382 h 88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6753" h="888043">
                  <a:moveTo>
                    <a:pt x="736753" y="435529"/>
                  </a:moveTo>
                  <a:cubicBezTo>
                    <a:pt x="736753" y="581681"/>
                    <a:pt x="695149" y="693629"/>
                    <a:pt x="611939" y="771364"/>
                  </a:cubicBezTo>
                  <a:cubicBezTo>
                    <a:pt x="528730" y="849100"/>
                    <a:pt x="408576" y="887993"/>
                    <a:pt x="251484" y="888043"/>
                  </a:cubicBezTo>
                  <a:lnTo>
                    <a:pt x="0" y="888043"/>
                  </a:lnTo>
                  <a:lnTo>
                    <a:pt x="0" y="0"/>
                  </a:lnTo>
                  <a:lnTo>
                    <a:pt x="278816" y="0"/>
                  </a:lnTo>
                  <a:cubicBezTo>
                    <a:pt x="423733" y="0"/>
                    <a:pt x="536294" y="38272"/>
                    <a:pt x="616506" y="114823"/>
                  </a:cubicBezTo>
                  <a:cubicBezTo>
                    <a:pt x="696719" y="191375"/>
                    <a:pt x="736803" y="298277"/>
                    <a:pt x="736753" y="435529"/>
                  </a:cubicBezTo>
                  <a:close/>
                  <a:moveTo>
                    <a:pt x="541218" y="440382"/>
                  </a:moveTo>
                  <a:cubicBezTo>
                    <a:pt x="541218" y="249650"/>
                    <a:pt x="456988" y="154287"/>
                    <a:pt x="288521" y="154287"/>
                  </a:cubicBezTo>
                  <a:lnTo>
                    <a:pt x="188042" y="154287"/>
                  </a:lnTo>
                  <a:lnTo>
                    <a:pt x="188042" y="732329"/>
                  </a:lnTo>
                  <a:lnTo>
                    <a:pt x="268825" y="732329"/>
                  </a:lnTo>
                  <a:cubicBezTo>
                    <a:pt x="450423" y="732471"/>
                    <a:pt x="541218" y="635154"/>
                    <a:pt x="541218" y="440382"/>
                  </a:cubicBez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34D9461-2305-4E2D-9E9E-512FE769A3D3}"/>
                </a:ext>
              </a:extLst>
            </p:cNvPr>
            <p:cNvSpPr/>
            <p:nvPr/>
          </p:nvSpPr>
          <p:spPr>
            <a:xfrm>
              <a:off x="7317808" y="3437706"/>
              <a:ext cx="511388" cy="888043"/>
            </a:xfrm>
            <a:custGeom>
              <a:avLst/>
              <a:gdLst>
                <a:gd name="connsiteX0" fmla="*/ 511388 w 511388"/>
                <a:gd name="connsiteY0" fmla="*/ 888043 h 888043"/>
                <a:gd name="connsiteX1" fmla="*/ 0 w 511388"/>
                <a:gd name="connsiteY1" fmla="*/ 888043 h 888043"/>
                <a:gd name="connsiteX2" fmla="*/ 0 w 511388"/>
                <a:gd name="connsiteY2" fmla="*/ 0 h 888043"/>
                <a:gd name="connsiteX3" fmla="*/ 511388 w 511388"/>
                <a:gd name="connsiteY3" fmla="*/ 0 h 888043"/>
                <a:gd name="connsiteX4" fmla="*/ 511388 w 511388"/>
                <a:gd name="connsiteY4" fmla="*/ 154287 h 888043"/>
                <a:gd name="connsiteX5" fmla="*/ 188256 w 511388"/>
                <a:gd name="connsiteY5" fmla="*/ 154287 h 888043"/>
                <a:gd name="connsiteX6" fmla="*/ 188256 w 511388"/>
                <a:gd name="connsiteY6" fmla="*/ 349251 h 888043"/>
                <a:gd name="connsiteX7" fmla="*/ 488980 w 511388"/>
                <a:gd name="connsiteY7" fmla="*/ 349251 h 888043"/>
                <a:gd name="connsiteX8" fmla="*/ 488980 w 511388"/>
                <a:gd name="connsiteY8" fmla="*/ 503539 h 888043"/>
                <a:gd name="connsiteX9" fmla="*/ 188256 w 511388"/>
                <a:gd name="connsiteY9" fmla="*/ 503539 h 888043"/>
                <a:gd name="connsiteX10" fmla="*/ 188256 w 511388"/>
                <a:gd name="connsiteY10" fmla="*/ 732543 h 888043"/>
                <a:gd name="connsiteX11" fmla="*/ 511388 w 511388"/>
                <a:gd name="connsiteY11" fmla="*/ 732543 h 88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1388" h="888043">
                  <a:moveTo>
                    <a:pt x="511388" y="888043"/>
                  </a:moveTo>
                  <a:lnTo>
                    <a:pt x="0" y="888043"/>
                  </a:lnTo>
                  <a:lnTo>
                    <a:pt x="0" y="0"/>
                  </a:lnTo>
                  <a:lnTo>
                    <a:pt x="511388" y="0"/>
                  </a:lnTo>
                  <a:lnTo>
                    <a:pt x="511388" y="154287"/>
                  </a:lnTo>
                  <a:lnTo>
                    <a:pt x="188256" y="154287"/>
                  </a:lnTo>
                  <a:lnTo>
                    <a:pt x="188256" y="349251"/>
                  </a:lnTo>
                  <a:lnTo>
                    <a:pt x="488980" y="349251"/>
                  </a:lnTo>
                  <a:lnTo>
                    <a:pt x="488980" y="503539"/>
                  </a:lnTo>
                  <a:lnTo>
                    <a:pt x="188256" y="503539"/>
                  </a:lnTo>
                  <a:lnTo>
                    <a:pt x="188256" y="732543"/>
                  </a:lnTo>
                  <a:lnTo>
                    <a:pt x="511388" y="732543"/>
                  </a:ln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1D92C0F-7905-465D-8962-98FC21FA2DA0}"/>
                </a:ext>
              </a:extLst>
            </p:cNvPr>
            <p:cNvSpPr/>
            <p:nvPr/>
          </p:nvSpPr>
          <p:spPr>
            <a:xfrm>
              <a:off x="8076683" y="3437706"/>
              <a:ext cx="709635" cy="888043"/>
            </a:xfrm>
            <a:custGeom>
              <a:avLst/>
              <a:gdLst>
                <a:gd name="connsiteX0" fmla="*/ 188327 w 709635"/>
                <a:gd name="connsiteY0" fmla="*/ 547284 h 888043"/>
                <a:gd name="connsiteX1" fmla="*/ 188327 w 709635"/>
                <a:gd name="connsiteY1" fmla="*/ 888043 h 888043"/>
                <a:gd name="connsiteX2" fmla="*/ 0 w 709635"/>
                <a:gd name="connsiteY2" fmla="*/ 888043 h 888043"/>
                <a:gd name="connsiteX3" fmla="*/ 0 w 709635"/>
                <a:gd name="connsiteY3" fmla="*/ 0 h 888043"/>
                <a:gd name="connsiteX4" fmla="*/ 258763 w 709635"/>
                <a:gd name="connsiteY4" fmla="*/ 0 h 888043"/>
                <a:gd name="connsiteX5" fmla="*/ 526589 w 709635"/>
                <a:gd name="connsiteY5" fmla="*/ 65868 h 888043"/>
                <a:gd name="connsiteX6" fmla="*/ 613366 w 709635"/>
                <a:gd name="connsiteY6" fmla="*/ 266042 h 888043"/>
                <a:gd name="connsiteX7" fmla="*/ 570549 w 709635"/>
                <a:gd name="connsiteY7" fmla="*/ 405414 h 888043"/>
                <a:gd name="connsiteX8" fmla="*/ 448518 w 709635"/>
                <a:gd name="connsiteY8" fmla="*/ 501112 h 888043"/>
                <a:gd name="connsiteX9" fmla="*/ 709635 w 709635"/>
                <a:gd name="connsiteY9" fmla="*/ 888043 h 888043"/>
                <a:gd name="connsiteX10" fmla="*/ 500470 w 709635"/>
                <a:gd name="connsiteY10" fmla="*/ 888043 h 888043"/>
                <a:gd name="connsiteX11" fmla="*/ 288521 w 709635"/>
                <a:gd name="connsiteY11" fmla="*/ 547284 h 888043"/>
                <a:gd name="connsiteX12" fmla="*/ 188327 w 709635"/>
                <a:gd name="connsiteY12" fmla="*/ 394210 h 888043"/>
                <a:gd name="connsiteX13" fmla="*/ 249414 w 709635"/>
                <a:gd name="connsiteY13" fmla="*/ 394210 h 888043"/>
                <a:gd name="connsiteX14" fmla="*/ 381222 w 709635"/>
                <a:gd name="connsiteY14" fmla="*/ 364452 h 888043"/>
                <a:gd name="connsiteX15" fmla="*/ 424040 w 709635"/>
                <a:gd name="connsiteY15" fmla="*/ 270895 h 888043"/>
                <a:gd name="connsiteX16" fmla="*/ 380651 w 709635"/>
                <a:gd name="connsiteY16" fmla="*/ 180977 h 888043"/>
                <a:gd name="connsiteX17" fmla="*/ 246131 w 709635"/>
                <a:gd name="connsiteY17" fmla="*/ 154287 h 888043"/>
                <a:gd name="connsiteX18" fmla="*/ 189041 w 709635"/>
                <a:gd name="connsiteY18" fmla="*/ 154287 h 88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9635" h="888043">
                  <a:moveTo>
                    <a:pt x="188327" y="547284"/>
                  </a:moveTo>
                  <a:lnTo>
                    <a:pt x="188327" y="888043"/>
                  </a:lnTo>
                  <a:lnTo>
                    <a:pt x="0" y="888043"/>
                  </a:lnTo>
                  <a:lnTo>
                    <a:pt x="0" y="0"/>
                  </a:lnTo>
                  <a:lnTo>
                    <a:pt x="258763" y="0"/>
                  </a:lnTo>
                  <a:cubicBezTo>
                    <a:pt x="379460" y="0"/>
                    <a:pt x="468735" y="21958"/>
                    <a:pt x="526589" y="65868"/>
                  </a:cubicBezTo>
                  <a:cubicBezTo>
                    <a:pt x="584443" y="109778"/>
                    <a:pt x="613366" y="176503"/>
                    <a:pt x="613366" y="266042"/>
                  </a:cubicBezTo>
                  <a:cubicBezTo>
                    <a:pt x="614195" y="315861"/>
                    <a:pt x="599208" y="364658"/>
                    <a:pt x="570549" y="405414"/>
                  </a:cubicBezTo>
                  <a:cubicBezTo>
                    <a:pt x="542003" y="446184"/>
                    <a:pt x="501326" y="478083"/>
                    <a:pt x="448518" y="501112"/>
                  </a:cubicBezTo>
                  <a:cubicBezTo>
                    <a:pt x="582109" y="700929"/>
                    <a:pt x="669151" y="829904"/>
                    <a:pt x="709635" y="888043"/>
                  </a:cubicBezTo>
                  <a:lnTo>
                    <a:pt x="500470" y="888043"/>
                  </a:lnTo>
                  <a:lnTo>
                    <a:pt x="288521" y="547284"/>
                  </a:lnTo>
                  <a:close/>
                  <a:moveTo>
                    <a:pt x="188327" y="394210"/>
                  </a:moveTo>
                  <a:lnTo>
                    <a:pt x="249414" y="394210"/>
                  </a:lnTo>
                  <a:cubicBezTo>
                    <a:pt x="308931" y="394210"/>
                    <a:pt x="352870" y="384291"/>
                    <a:pt x="381222" y="364452"/>
                  </a:cubicBezTo>
                  <a:cubicBezTo>
                    <a:pt x="409575" y="344613"/>
                    <a:pt x="423847" y="313427"/>
                    <a:pt x="424040" y="270895"/>
                  </a:cubicBezTo>
                  <a:cubicBezTo>
                    <a:pt x="424040" y="228791"/>
                    <a:pt x="409575" y="198818"/>
                    <a:pt x="380651" y="180977"/>
                  </a:cubicBezTo>
                  <a:cubicBezTo>
                    <a:pt x="351728" y="163136"/>
                    <a:pt x="306883" y="154237"/>
                    <a:pt x="246131" y="154287"/>
                  </a:cubicBezTo>
                  <a:lnTo>
                    <a:pt x="189041" y="154287"/>
                  </a:ln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17C0EE-6E14-4BB3-A0BD-05A8C4692183}"/>
                </a:ext>
              </a:extLst>
            </p:cNvPr>
            <p:cNvSpPr/>
            <p:nvPr/>
          </p:nvSpPr>
          <p:spPr>
            <a:xfrm>
              <a:off x="6439684" y="3425431"/>
              <a:ext cx="513244" cy="912735"/>
            </a:xfrm>
            <a:custGeom>
              <a:avLst/>
              <a:gdLst>
                <a:gd name="connsiteX0" fmla="*/ 513244 w 513244"/>
                <a:gd name="connsiteY0" fmla="*/ 0 h 912735"/>
                <a:gd name="connsiteX1" fmla="*/ 172913 w 513244"/>
                <a:gd name="connsiteY1" fmla="*/ 912735 h 912735"/>
                <a:gd name="connsiteX2" fmla="*/ 0 w 513244"/>
                <a:gd name="connsiteY2" fmla="*/ 912735 h 912735"/>
                <a:gd name="connsiteX3" fmla="*/ 340331 w 513244"/>
                <a:gd name="connsiteY3" fmla="*/ 0 h 912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3244" h="912735">
                  <a:moveTo>
                    <a:pt x="513244" y="0"/>
                  </a:moveTo>
                  <a:lnTo>
                    <a:pt x="172913" y="912735"/>
                  </a:lnTo>
                  <a:lnTo>
                    <a:pt x="0" y="912735"/>
                  </a:lnTo>
                  <a:lnTo>
                    <a:pt x="340331" y="0"/>
                  </a:ln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</p:grp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3026332-F601-4C38-BC4D-3304015740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45680" y="6197106"/>
            <a:ext cx="2650172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>
                    <a:lumMod val="85000"/>
                  </a:schemeClr>
                </a:solidFill>
              </a:defRPr>
            </a:lvl1pPr>
          </a:lstStyle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34B1AF9-D2ED-4DA6-9DCF-8870CDCD04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2"/>
            <a:ext cx="12193588" cy="2908472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7D8E65AF-3AD6-4C40-BC37-00C7EB43C3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10978" y="3914025"/>
            <a:ext cx="2513839" cy="1857968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60459AC4-A8B8-475C-806A-854796512C7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945025" y="3902916"/>
            <a:ext cx="4224094" cy="2955084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178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 Placeholder 2">
            <a:extLst>
              <a:ext uri="{FF2B5EF4-FFF2-40B4-BE49-F238E27FC236}">
                <a16:creationId xmlns:a16="http://schemas.microsoft.com/office/drawing/2014/main" id="{E73BFFC6-5AFC-4B8F-A3F6-FB7EB96F8E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85066" y="2465497"/>
            <a:ext cx="1746093" cy="1743289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5E50FBB4-1328-42E6-BDBE-E4E3A40397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85066" y="4364691"/>
            <a:ext cx="1746093" cy="1743289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FA085B1B-D5F9-426B-BB10-F963BE07C8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2"/>
            <a:ext cx="5398325" cy="6857998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5D3FB1C-1BC6-44FD-8631-1CEFDDB90C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45680" y="6197106"/>
            <a:ext cx="2650172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6EA594-C043-4AFF-ADAB-0225D848A91D}"/>
              </a:ext>
            </a:extLst>
          </p:cNvPr>
          <p:cNvSpPr/>
          <p:nvPr userDrawn="1"/>
        </p:nvSpPr>
        <p:spPr>
          <a:xfrm>
            <a:off x="11461972" y="0"/>
            <a:ext cx="731615" cy="73152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80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1736134-C290-4882-BF1A-6EE02722B337}"/>
              </a:ext>
            </a:extLst>
          </p:cNvPr>
          <p:cNvSpPr/>
          <p:nvPr userDrawn="1"/>
        </p:nvSpPr>
        <p:spPr>
          <a:xfrm>
            <a:off x="9592373" y="3528804"/>
            <a:ext cx="1339935" cy="3745757"/>
          </a:xfrm>
          <a:custGeom>
            <a:avLst/>
            <a:gdLst>
              <a:gd name="connsiteX0" fmla="*/ 0 w 988165"/>
              <a:gd name="connsiteY0" fmla="*/ 1208535 h 2762753"/>
              <a:gd name="connsiteX1" fmla="*/ 326273 w 988165"/>
              <a:gd name="connsiteY1" fmla="*/ 903529 h 2762753"/>
              <a:gd name="connsiteX2" fmla="*/ 326273 w 988165"/>
              <a:gd name="connsiteY2" fmla="*/ 556633 h 2762753"/>
              <a:gd name="connsiteX3" fmla="*/ 888971 w 988165"/>
              <a:gd name="connsiteY3" fmla="*/ 0 h 2762753"/>
              <a:gd name="connsiteX4" fmla="*/ 988166 w 988165"/>
              <a:gd name="connsiteY4" fmla="*/ 0 h 2762753"/>
              <a:gd name="connsiteX5" fmla="*/ 988166 w 988165"/>
              <a:gd name="connsiteY5" fmla="*/ 306433 h 2762753"/>
              <a:gd name="connsiteX6" fmla="*/ 946633 w 988165"/>
              <a:gd name="connsiteY6" fmla="*/ 306433 h 2762753"/>
              <a:gd name="connsiteX7" fmla="*/ 720911 w 988165"/>
              <a:gd name="connsiteY7" fmla="*/ 588318 h 2762753"/>
              <a:gd name="connsiteX8" fmla="*/ 720911 w 988165"/>
              <a:gd name="connsiteY8" fmla="*/ 902316 h 2762753"/>
              <a:gd name="connsiteX9" fmla="*/ 381936 w 988165"/>
              <a:gd name="connsiteY9" fmla="*/ 1372385 h 2762753"/>
              <a:gd name="connsiteX10" fmla="*/ 720911 w 988165"/>
              <a:gd name="connsiteY10" fmla="*/ 1850518 h 2762753"/>
              <a:gd name="connsiteX11" fmla="*/ 720911 w 988165"/>
              <a:gd name="connsiteY11" fmla="*/ 2164873 h 2762753"/>
              <a:gd name="connsiteX12" fmla="*/ 955053 w 988165"/>
              <a:gd name="connsiteY12" fmla="*/ 2456320 h 2762753"/>
              <a:gd name="connsiteX13" fmla="*/ 988166 w 988165"/>
              <a:gd name="connsiteY13" fmla="*/ 2456320 h 2762753"/>
              <a:gd name="connsiteX14" fmla="*/ 988166 w 988165"/>
              <a:gd name="connsiteY14" fmla="*/ 2762754 h 2762753"/>
              <a:gd name="connsiteX15" fmla="*/ 888971 w 988165"/>
              <a:gd name="connsiteY15" fmla="*/ 2762754 h 2762753"/>
              <a:gd name="connsiteX16" fmla="*/ 326273 w 988165"/>
              <a:gd name="connsiteY16" fmla="*/ 2211330 h 2762753"/>
              <a:gd name="connsiteX17" fmla="*/ 326273 w 988165"/>
              <a:gd name="connsiteY17" fmla="*/ 1850590 h 2762753"/>
              <a:gd name="connsiteX18" fmla="*/ 0 w 988165"/>
              <a:gd name="connsiteY18" fmla="*/ 1548295 h 276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88165" h="2762753">
                <a:moveTo>
                  <a:pt x="0" y="1208535"/>
                </a:moveTo>
                <a:cubicBezTo>
                  <a:pt x="285881" y="1208535"/>
                  <a:pt x="326273" y="1100777"/>
                  <a:pt x="326273" y="903529"/>
                </a:cubicBezTo>
                <a:lnTo>
                  <a:pt x="326273" y="556633"/>
                </a:lnTo>
                <a:cubicBezTo>
                  <a:pt x="326273" y="171272"/>
                  <a:pt x="575473" y="0"/>
                  <a:pt x="888971" y="0"/>
                </a:cubicBezTo>
                <a:lnTo>
                  <a:pt x="988166" y="0"/>
                </a:lnTo>
                <a:lnTo>
                  <a:pt x="988166" y="306433"/>
                </a:lnTo>
                <a:lnTo>
                  <a:pt x="946633" y="306433"/>
                </a:lnTo>
                <a:cubicBezTo>
                  <a:pt x="766369" y="306433"/>
                  <a:pt x="720911" y="416261"/>
                  <a:pt x="720911" y="588318"/>
                </a:cubicBezTo>
                <a:lnTo>
                  <a:pt x="720911" y="902316"/>
                </a:lnTo>
                <a:cubicBezTo>
                  <a:pt x="720911" y="1152729"/>
                  <a:pt x="626640" y="1332279"/>
                  <a:pt x="381936" y="1372385"/>
                </a:cubicBezTo>
                <a:cubicBezTo>
                  <a:pt x="635061" y="1413490"/>
                  <a:pt x="720911" y="1592469"/>
                  <a:pt x="720911" y="1850518"/>
                </a:cubicBezTo>
                <a:lnTo>
                  <a:pt x="720911" y="2164873"/>
                </a:lnTo>
                <a:cubicBezTo>
                  <a:pt x="720911" y="2339499"/>
                  <a:pt x="785138" y="2456320"/>
                  <a:pt x="955053" y="2456320"/>
                </a:cubicBezTo>
                <a:lnTo>
                  <a:pt x="988166" y="2456320"/>
                </a:lnTo>
                <a:lnTo>
                  <a:pt x="988166" y="2762754"/>
                </a:lnTo>
                <a:lnTo>
                  <a:pt x="888971" y="2762754"/>
                </a:lnTo>
                <a:cubicBezTo>
                  <a:pt x="605516" y="2762754"/>
                  <a:pt x="326273" y="2621883"/>
                  <a:pt x="326273" y="2211330"/>
                </a:cubicBezTo>
                <a:lnTo>
                  <a:pt x="326273" y="1850590"/>
                </a:lnTo>
                <a:cubicBezTo>
                  <a:pt x="326273" y="1665545"/>
                  <a:pt x="287665" y="1550864"/>
                  <a:pt x="0" y="1548295"/>
                </a:cubicBezTo>
                <a:close/>
              </a:path>
            </a:pathLst>
          </a:custGeom>
          <a:solidFill>
            <a:schemeClr val="tx1">
              <a:alpha val="4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800"/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06935B9E-EB5A-46AE-832D-C76EFE7010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85780" y="2465497"/>
            <a:ext cx="1746093" cy="1743289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37" name="Picture Placeholder 2">
            <a:extLst>
              <a:ext uri="{FF2B5EF4-FFF2-40B4-BE49-F238E27FC236}">
                <a16:creationId xmlns:a16="http://schemas.microsoft.com/office/drawing/2014/main" id="{A805E079-0459-4784-914A-BC5472E7591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85780" y="4364691"/>
            <a:ext cx="1746093" cy="1743289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4A14BFE6-9B91-4305-874F-8172E6BD37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983560" y="2462919"/>
            <a:ext cx="1746093" cy="1743289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43" name="Picture Placeholder 2">
            <a:extLst>
              <a:ext uri="{FF2B5EF4-FFF2-40B4-BE49-F238E27FC236}">
                <a16:creationId xmlns:a16="http://schemas.microsoft.com/office/drawing/2014/main" id="{5AE30283-09B0-4B59-BBC9-C16AFBCB841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983560" y="4362113"/>
            <a:ext cx="1746093" cy="1743289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00C560AD-FB30-43CB-877C-5D33FE8A7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794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9730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17" grpId="0" animBg="1"/>
      <p:bldP spid="15" grpId="0" animBg="1"/>
      <p:bldP spid="21" grpId="0" animBg="1"/>
      <p:bldP spid="36" grpId="0" animBg="1"/>
      <p:bldP spid="37" grpId="0" animBg="1"/>
      <p:bldP spid="42" grpId="0" animBg="1"/>
      <p:bldP spid="43" grpId="0" animBg="1"/>
      <p:bldP spid="47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E18F8B-5D8F-421C-8893-A3E84956215C}"/>
              </a:ext>
            </a:extLst>
          </p:cNvPr>
          <p:cNvSpPr/>
          <p:nvPr userDrawn="1"/>
        </p:nvSpPr>
        <p:spPr>
          <a:xfrm>
            <a:off x="0" y="0"/>
            <a:ext cx="731615" cy="73152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80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5EF8E20-71E8-464C-A986-BCABEA287D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1615" y="731520"/>
            <a:ext cx="11461974" cy="6126480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C81A9A4-ADDC-4B0C-99C3-CF87BDD1BE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78516" y="6197106"/>
            <a:ext cx="2650172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9CD7E3-E841-4685-87AF-D2ECF2D76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170" y="1908540"/>
            <a:ext cx="4788581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7528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3774E30E-77D9-4348-97EE-4AF4707A79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3588" cy="6858000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6A2D435-4E6A-44EC-AEEE-BAF1D110B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2923" y="2032956"/>
            <a:ext cx="6727742" cy="156966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800"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4485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9B691EB-9E5C-4297-872F-F106F09BA146}"/>
              </a:ext>
            </a:extLst>
          </p:cNvPr>
          <p:cNvSpPr/>
          <p:nvPr userDrawn="1"/>
        </p:nvSpPr>
        <p:spPr>
          <a:xfrm>
            <a:off x="8139220" y="833120"/>
            <a:ext cx="4054368" cy="51917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8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31BE721C-2175-4341-8EC6-FB5A856DFB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43374" y="1444408"/>
            <a:ext cx="4538845" cy="3969184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2"/>
            </a:solidFill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53087B-61B8-4DF7-B7C4-DDAD053C7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538844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1547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4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2CD50C-1E00-4D14-AA0B-48D635F048FB}"/>
              </a:ext>
            </a:extLst>
          </p:cNvPr>
          <p:cNvSpPr/>
          <p:nvPr userDrawn="1"/>
        </p:nvSpPr>
        <p:spPr>
          <a:xfrm>
            <a:off x="5887979" y="1"/>
            <a:ext cx="5528984" cy="159997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8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B5ABED4-2453-4DB5-8D6D-3F3A644C94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34628" y="443240"/>
            <a:ext cx="4635686" cy="2038888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bg2"/>
            </a:solidFill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A40CA1-9944-4887-BC35-0DAA33B36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90" y="853956"/>
            <a:ext cx="4097046" cy="1444752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b="1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8394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4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F26DD1-447F-4015-94A4-C147AD3D42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6D6796A-AB63-4279-90FD-B70505FDD5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25478" y="0"/>
            <a:ext cx="5468109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C278850-E8C3-45C9-8D4B-3F7CAF9B43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95872" y="1692149"/>
            <a:ext cx="4788581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 b="1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7911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9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A90162-09E6-452A-A83E-8BD202282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25A72D-300A-446F-B964-2F7182556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1634F2-0CFC-461F-8632-C0BB49B0EF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E9889-EDE6-45BF-9996-70801A61AC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D"/>
              <a:t>Developer Presentation Template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43FBEC-CBCC-4B75-A10C-60E682AFFA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C9443-EF7B-4926-8072-203EE105089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57630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DAF189A-0EFC-4FB0-9B40-DA5CFFE5E3D0}"/>
              </a:ext>
            </a:extLst>
          </p:cNvPr>
          <p:cNvGrpSpPr/>
          <p:nvPr userDrawn="1"/>
        </p:nvGrpSpPr>
        <p:grpSpPr>
          <a:xfrm>
            <a:off x="479294" y="6262544"/>
            <a:ext cx="689273" cy="116678"/>
            <a:chOff x="3386625" y="3424718"/>
            <a:chExt cx="5399693" cy="914162"/>
          </a:xfrm>
          <a:gradFill>
            <a:gsLst>
              <a:gs pos="0">
                <a:schemeClr val="accent1">
                  <a:alpha val="78000"/>
                </a:schemeClr>
              </a:gs>
              <a:gs pos="100000">
                <a:schemeClr val="accent2"/>
              </a:gs>
            </a:gsLst>
            <a:lin ang="6600000" scaled="0"/>
          </a:gra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EEC96EF-B96F-45BB-BFCF-F4880AC2A72B}"/>
                </a:ext>
              </a:extLst>
            </p:cNvPr>
            <p:cNvSpPr/>
            <p:nvPr/>
          </p:nvSpPr>
          <p:spPr>
            <a:xfrm>
              <a:off x="3386625" y="3425217"/>
              <a:ext cx="676522" cy="913011"/>
            </a:xfrm>
            <a:custGeom>
              <a:avLst/>
              <a:gdLst>
                <a:gd name="connsiteX0" fmla="*/ 416904 w 676522"/>
                <a:gd name="connsiteY0" fmla="*/ 156713 h 913011"/>
                <a:gd name="connsiteX1" fmla="*/ 252340 w 676522"/>
                <a:gd name="connsiteY1" fmla="*/ 236640 h 913011"/>
                <a:gd name="connsiteX2" fmla="*/ 193822 w 676522"/>
                <a:gd name="connsiteY2" fmla="*/ 459222 h 913011"/>
                <a:gd name="connsiteX3" fmla="*/ 416690 w 676522"/>
                <a:gd name="connsiteY3" fmla="*/ 756235 h 913011"/>
                <a:gd name="connsiteX4" fmla="*/ 643268 w 676522"/>
                <a:gd name="connsiteY4" fmla="*/ 709493 h 913011"/>
                <a:gd name="connsiteX5" fmla="*/ 643268 w 676522"/>
                <a:gd name="connsiteY5" fmla="*/ 867419 h 913011"/>
                <a:gd name="connsiteX6" fmla="*/ 399134 w 676522"/>
                <a:gd name="connsiteY6" fmla="*/ 912949 h 913011"/>
                <a:gd name="connsiteX7" fmla="*/ 102692 w 676522"/>
                <a:gd name="connsiteY7" fmla="*/ 795414 h 913011"/>
                <a:gd name="connsiteX8" fmla="*/ 0 w 676522"/>
                <a:gd name="connsiteY8" fmla="*/ 458009 h 913011"/>
                <a:gd name="connsiteX9" fmla="*/ 50454 w 676522"/>
                <a:gd name="connsiteY9" fmla="*/ 215374 h 913011"/>
                <a:gd name="connsiteX10" fmla="*/ 195321 w 676522"/>
                <a:gd name="connsiteY10" fmla="*/ 55592 h 913011"/>
                <a:gd name="connsiteX11" fmla="*/ 416547 w 676522"/>
                <a:gd name="connsiteY11" fmla="*/ 0 h 913011"/>
                <a:gd name="connsiteX12" fmla="*/ 676523 w 676522"/>
                <a:gd name="connsiteY12" fmla="*/ 62585 h 913011"/>
                <a:gd name="connsiteX13" fmla="*/ 615793 w 676522"/>
                <a:gd name="connsiteY13" fmla="*/ 215659 h 913011"/>
                <a:gd name="connsiteX14" fmla="*/ 515884 w 676522"/>
                <a:gd name="connsiteY14" fmla="*/ 174340 h 913011"/>
                <a:gd name="connsiteX15" fmla="*/ 416904 w 676522"/>
                <a:gd name="connsiteY15" fmla="*/ 156713 h 91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6522" h="913011">
                  <a:moveTo>
                    <a:pt x="416904" y="156713"/>
                  </a:moveTo>
                  <a:cubicBezTo>
                    <a:pt x="346061" y="156713"/>
                    <a:pt x="291212" y="183353"/>
                    <a:pt x="252340" y="236640"/>
                  </a:cubicBezTo>
                  <a:cubicBezTo>
                    <a:pt x="213469" y="289927"/>
                    <a:pt x="193965" y="364116"/>
                    <a:pt x="193822" y="459222"/>
                  </a:cubicBezTo>
                  <a:cubicBezTo>
                    <a:pt x="193822" y="657276"/>
                    <a:pt x="268111" y="756286"/>
                    <a:pt x="416690" y="756235"/>
                  </a:cubicBezTo>
                  <a:cubicBezTo>
                    <a:pt x="479061" y="756235"/>
                    <a:pt x="554585" y="740657"/>
                    <a:pt x="643268" y="709493"/>
                  </a:cubicBezTo>
                  <a:lnTo>
                    <a:pt x="643268" y="867419"/>
                  </a:lnTo>
                  <a:cubicBezTo>
                    <a:pt x="565717" y="898648"/>
                    <a:pt x="482729" y="914126"/>
                    <a:pt x="399134" y="912949"/>
                  </a:cubicBezTo>
                  <a:cubicBezTo>
                    <a:pt x="269874" y="912949"/>
                    <a:pt x="171058" y="873770"/>
                    <a:pt x="102692" y="795414"/>
                  </a:cubicBezTo>
                  <a:cubicBezTo>
                    <a:pt x="34326" y="717057"/>
                    <a:pt x="93" y="604589"/>
                    <a:pt x="0" y="458009"/>
                  </a:cubicBezTo>
                  <a:cubicBezTo>
                    <a:pt x="0" y="365665"/>
                    <a:pt x="16820" y="284789"/>
                    <a:pt x="50454" y="215374"/>
                  </a:cubicBezTo>
                  <a:cubicBezTo>
                    <a:pt x="81490" y="148699"/>
                    <a:pt x="132001" y="92993"/>
                    <a:pt x="195321" y="55592"/>
                  </a:cubicBezTo>
                  <a:cubicBezTo>
                    <a:pt x="258263" y="18576"/>
                    <a:pt x="332003" y="50"/>
                    <a:pt x="416547" y="0"/>
                  </a:cubicBezTo>
                  <a:cubicBezTo>
                    <a:pt x="502803" y="0"/>
                    <a:pt x="589460" y="20859"/>
                    <a:pt x="676523" y="62585"/>
                  </a:cubicBezTo>
                  <a:lnTo>
                    <a:pt x="615793" y="215659"/>
                  </a:lnTo>
                  <a:cubicBezTo>
                    <a:pt x="583244" y="200124"/>
                    <a:pt x="549896" y="186329"/>
                    <a:pt x="515884" y="174340"/>
                  </a:cubicBezTo>
                  <a:cubicBezTo>
                    <a:pt x="484113" y="162944"/>
                    <a:pt x="450651" y="156985"/>
                    <a:pt x="416904" y="156713"/>
                  </a:cubicBez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E3FE5B8-DAE4-41EB-A28F-B894AE8D53F7}"/>
                </a:ext>
              </a:extLst>
            </p:cNvPr>
            <p:cNvSpPr/>
            <p:nvPr/>
          </p:nvSpPr>
          <p:spPr>
            <a:xfrm>
              <a:off x="4241699" y="3424718"/>
              <a:ext cx="845510" cy="914162"/>
            </a:xfrm>
            <a:custGeom>
              <a:avLst/>
              <a:gdLst>
                <a:gd name="connsiteX0" fmla="*/ 845511 w 845510"/>
                <a:gd name="connsiteY0" fmla="*/ 456653 h 914162"/>
                <a:gd name="connsiteX1" fmla="*/ 736182 w 845510"/>
                <a:gd name="connsiteY1" fmla="*/ 795628 h 914162"/>
                <a:gd name="connsiteX2" fmla="*/ 422755 w 845510"/>
                <a:gd name="connsiteY2" fmla="*/ 914162 h 914162"/>
                <a:gd name="connsiteX3" fmla="*/ 109328 w 845510"/>
                <a:gd name="connsiteY3" fmla="*/ 795700 h 914162"/>
                <a:gd name="connsiteX4" fmla="*/ 0 w 845510"/>
                <a:gd name="connsiteY4" fmla="*/ 455511 h 914162"/>
                <a:gd name="connsiteX5" fmla="*/ 109685 w 845510"/>
                <a:gd name="connsiteY5" fmla="*/ 116893 h 914162"/>
                <a:gd name="connsiteX6" fmla="*/ 423683 w 845510"/>
                <a:gd name="connsiteY6" fmla="*/ 0 h 914162"/>
                <a:gd name="connsiteX7" fmla="*/ 736825 w 845510"/>
                <a:gd name="connsiteY7" fmla="*/ 117821 h 914162"/>
                <a:gd name="connsiteX8" fmla="*/ 845511 w 845510"/>
                <a:gd name="connsiteY8" fmla="*/ 456653 h 914162"/>
                <a:gd name="connsiteX9" fmla="*/ 197462 w 845510"/>
                <a:gd name="connsiteY9" fmla="*/ 456653 h 914162"/>
                <a:gd name="connsiteX10" fmla="*/ 253910 w 845510"/>
                <a:gd name="connsiteY10" fmla="*/ 680805 h 914162"/>
                <a:gd name="connsiteX11" fmla="*/ 422755 w 845510"/>
                <a:gd name="connsiteY11" fmla="*/ 756164 h 914162"/>
                <a:gd name="connsiteX12" fmla="*/ 648120 w 845510"/>
                <a:gd name="connsiteY12" fmla="*/ 456439 h 914162"/>
                <a:gd name="connsiteX13" fmla="*/ 423969 w 845510"/>
                <a:gd name="connsiteY13" fmla="*/ 156713 h 914162"/>
                <a:gd name="connsiteX14" fmla="*/ 254552 w 845510"/>
                <a:gd name="connsiteY14" fmla="*/ 232359 h 914162"/>
                <a:gd name="connsiteX15" fmla="*/ 197462 w 845510"/>
                <a:gd name="connsiteY15" fmla="*/ 456653 h 9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5510" h="914162">
                  <a:moveTo>
                    <a:pt x="845511" y="456653"/>
                  </a:moveTo>
                  <a:cubicBezTo>
                    <a:pt x="845511" y="603661"/>
                    <a:pt x="809066" y="716650"/>
                    <a:pt x="736182" y="795628"/>
                  </a:cubicBezTo>
                  <a:cubicBezTo>
                    <a:pt x="663299" y="874605"/>
                    <a:pt x="558824" y="914112"/>
                    <a:pt x="422755" y="914162"/>
                  </a:cubicBezTo>
                  <a:cubicBezTo>
                    <a:pt x="286737" y="914162"/>
                    <a:pt x="182262" y="874677"/>
                    <a:pt x="109328" y="795700"/>
                  </a:cubicBezTo>
                  <a:cubicBezTo>
                    <a:pt x="36395" y="716722"/>
                    <a:pt x="-50" y="603326"/>
                    <a:pt x="0" y="455511"/>
                  </a:cubicBezTo>
                  <a:cubicBezTo>
                    <a:pt x="0" y="307697"/>
                    <a:pt x="36559" y="194822"/>
                    <a:pt x="109685" y="116893"/>
                  </a:cubicBezTo>
                  <a:cubicBezTo>
                    <a:pt x="182811" y="38964"/>
                    <a:pt x="287472" y="0"/>
                    <a:pt x="423683" y="0"/>
                  </a:cubicBezTo>
                  <a:cubicBezTo>
                    <a:pt x="560180" y="0"/>
                    <a:pt x="664555" y="39271"/>
                    <a:pt x="736825" y="117821"/>
                  </a:cubicBezTo>
                  <a:cubicBezTo>
                    <a:pt x="809094" y="196370"/>
                    <a:pt x="845318" y="309309"/>
                    <a:pt x="845511" y="456653"/>
                  </a:cubicBezTo>
                  <a:close/>
                  <a:moveTo>
                    <a:pt x="197462" y="456653"/>
                  </a:moveTo>
                  <a:cubicBezTo>
                    <a:pt x="197462" y="555898"/>
                    <a:pt x="216280" y="630615"/>
                    <a:pt x="253910" y="680805"/>
                  </a:cubicBezTo>
                  <a:cubicBezTo>
                    <a:pt x="291540" y="730994"/>
                    <a:pt x="347824" y="756114"/>
                    <a:pt x="422755" y="756164"/>
                  </a:cubicBezTo>
                  <a:cubicBezTo>
                    <a:pt x="573046" y="756164"/>
                    <a:pt x="648170" y="656256"/>
                    <a:pt x="648120" y="456439"/>
                  </a:cubicBezTo>
                  <a:cubicBezTo>
                    <a:pt x="648070" y="256622"/>
                    <a:pt x="573353" y="156713"/>
                    <a:pt x="423969" y="156713"/>
                  </a:cubicBezTo>
                  <a:cubicBezTo>
                    <a:pt x="349087" y="156713"/>
                    <a:pt x="292610" y="181926"/>
                    <a:pt x="254552" y="232359"/>
                  </a:cubicBezTo>
                  <a:cubicBezTo>
                    <a:pt x="216495" y="282791"/>
                    <a:pt x="197462" y="357551"/>
                    <a:pt x="197462" y="456653"/>
                  </a:cubicBez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955BA18-20FE-4FC9-B737-5CD5D1CFFDC6}"/>
                </a:ext>
              </a:extLst>
            </p:cNvPr>
            <p:cNvSpPr/>
            <p:nvPr/>
          </p:nvSpPr>
          <p:spPr>
            <a:xfrm>
              <a:off x="5333484" y="3437706"/>
              <a:ext cx="736753" cy="888043"/>
            </a:xfrm>
            <a:custGeom>
              <a:avLst/>
              <a:gdLst>
                <a:gd name="connsiteX0" fmla="*/ 736753 w 736753"/>
                <a:gd name="connsiteY0" fmla="*/ 435529 h 888043"/>
                <a:gd name="connsiteX1" fmla="*/ 611939 w 736753"/>
                <a:gd name="connsiteY1" fmla="*/ 771364 h 888043"/>
                <a:gd name="connsiteX2" fmla="*/ 251484 w 736753"/>
                <a:gd name="connsiteY2" fmla="*/ 888043 h 888043"/>
                <a:gd name="connsiteX3" fmla="*/ 0 w 736753"/>
                <a:gd name="connsiteY3" fmla="*/ 888043 h 888043"/>
                <a:gd name="connsiteX4" fmla="*/ 0 w 736753"/>
                <a:gd name="connsiteY4" fmla="*/ 0 h 888043"/>
                <a:gd name="connsiteX5" fmla="*/ 278816 w 736753"/>
                <a:gd name="connsiteY5" fmla="*/ 0 h 888043"/>
                <a:gd name="connsiteX6" fmla="*/ 616506 w 736753"/>
                <a:gd name="connsiteY6" fmla="*/ 114823 h 888043"/>
                <a:gd name="connsiteX7" fmla="*/ 736753 w 736753"/>
                <a:gd name="connsiteY7" fmla="*/ 435529 h 888043"/>
                <a:gd name="connsiteX8" fmla="*/ 541218 w 736753"/>
                <a:gd name="connsiteY8" fmla="*/ 440382 h 888043"/>
                <a:gd name="connsiteX9" fmla="*/ 288521 w 736753"/>
                <a:gd name="connsiteY9" fmla="*/ 154287 h 888043"/>
                <a:gd name="connsiteX10" fmla="*/ 188042 w 736753"/>
                <a:gd name="connsiteY10" fmla="*/ 154287 h 888043"/>
                <a:gd name="connsiteX11" fmla="*/ 188042 w 736753"/>
                <a:gd name="connsiteY11" fmla="*/ 732329 h 888043"/>
                <a:gd name="connsiteX12" fmla="*/ 268825 w 736753"/>
                <a:gd name="connsiteY12" fmla="*/ 732329 h 888043"/>
                <a:gd name="connsiteX13" fmla="*/ 541218 w 736753"/>
                <a:gd name="connsiteY13" fmla="*/ 440382 h 88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6753" h="888043">
                  <a:moveTo>
                    <a:pt x="736753" y="435529"/>
                  </a:moveTo>
                  <a:cubicBezTo>
                    <a:pt x="736753" y="581681"/>
                    <a:pt x="695149" y="693629"/>
                    <a:pt x="611939" y="771364"/>
                  </a:cubicBezTo>
                  <a:cubicBezTo>
                    <a:pt x="528730" y="849100"/>
                    <a:pt x="408576" y="887993"/>
                    <a:pt x="251484" y="888043"/>
                  </a:cubicBezTo>
                  <a:lnTo>
                    <a:pt x="0" y="888043"/>
                  </a:lnTo>
                  <a:lnTo>
                    <a:pt x="0" y="0"/>
                  </a:lnTo>
                  <a:lnTo>
                    <a:pt x="278816" y="0"/>
                  </a:lnTo>
                  <a:cubicBezTo>
                    <a:pt x="423733" y="0"/>
                    <a:pt x="536294" y="38272"/>
                    <a:pt x="616506" y="114823"/>
                  </a:cubicBezTo>
                  <a:cubicBezTo>
                    <a:pt x="696719" y="191375"/>
                    <a:pt x="736803" y="298277"/>
                    <a:pt x="736753" y="435529"/>
                  </a:cubicBezTo>
                  <a:close/>
                  <a:moveTo>
                    <a:pt x="541218" y="440382"/>
                  </a:moveTo>
                  <a:cubicBezTo>
                    <a:pt x="541218" y="249650"/>
                    <a:pt x="456988" y="154287"/>
                    <a:pt x="288521" y="154287"/>
                  </a:cubicBezTo>
                  <a:lnTo>
                    <a:pt x="188042" y="154287"/>
                  </a:lnTo>
                  <a:lnTo>
                    <a:pt x="188042" y="732329"/>
                  </a:lnTo>
                  <a:lnTo>
                    <a:pt x="268825" y="732329"/>
                  </a:lnTo>
                  <a:cubicBezTo>
                    <a:pt x="450423" y="732471"/>
                    <a:pt x="541218" y="635154"/>
                    <a:pt x="541218" y="440382"/>
                  </a:cubicBez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C74D486-20C5-43F1-9C91-52F98D944A2F}"/>
                </a:ext>
              </a:extLst>
            </p:cNvPr>
            <p:cNvSpPr/>
            <p:nvPr/>
          </p:nvSpPr>
          <p:spPr>
            <a:xfrm>
              <a:off x="7317808" y="3437706"/>
              <a:ext cx="511388" cy="888043"/>
            </a:xfrm>
            <a:custGeom>
              <a:avLst/>
              <a:gdLst>
                <a:gd name="connsiteX0" fmla="*/ 511388 w 511388"/>
                <a:gd name="connsiteY0" fmla="*/ 888043 h 888043"/>
                <a:gd name="connsiteX1" fmla="*/ 0 w 511388"/>
                <a:gd name="connsiteY1" fmla="*/ 888043 h 888043"/>
                <a:gd name="connsiteX2" fmla="*/ 0 w 511388"/>
                <a:gd name="connsiteY2" fmla="*/ 0 h 888043"/>
                <a:gd name="connsiteX3" fmla="*/ 511388 w 511388"/>
                <a:gd name="connsiteY3" fmla="*/ 0 h 888043"/>
                <a:gd name="connsiteX4" fmla="*/ 511388 w 511388"/>
                <a:gd name="connsiteY4" fmla="*/ 154287 h 888043"/>
                <a:gd name="connsiteX5" fmla="*/ 188256 w 511388"/>
                <a:gd name="connsiteY5" fmla="*/ 154287 h 888043"/>
                <a:gd name="connsiteX6" fmla="*/ 188256 w 511388"/>
                <a:gd name="connsiteY6" fmla="*/ 349251 h 888043"/>
                <a:gd name="connsiteX7" fmla="*/ 488980 w 511388"/>
                <a:gd name="connsiteY7" fmla="*/ 349251 h 888043"/>
                <a:gd name="connsiteX8" fmla="*/ 488980 w 511388"/>
                <a:gd name="connsiteY8" fmla="*/ 503539 h 888043"/>
                <a:gd name="connsiteX9" fmla="*/ 188256 w 511388"/>
                <a:gd name="connsiteY9" fmla="*/ 503539 h 888043"/>
                <a:gd name="connsiteX10" fmla="*/ 188256 w 511388"/>
                <a:gd name="connsiteY10" fmla="*/ 732543 h 888043"/>
                <a:gd name="connsiteX11" fmla="*/ 511388 w 511388"/>
                <a:gd name="connsiteY11" fmla="*/ 732543 h 88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1388" h="888043">
                  <a:moveTo>
                    <a:pt x="511388" y="888043"/>
                  </a:moveTo>
                  <a:lnTo>
                    <a:pt x="0" y="888043"/>
                  </a:lnTo>
                  <a:lnTo>
                    <a:pt x="0" y="0"/>
                  </a:lnTo>
                  <a:lnTo>
                    <a:pt x="511388" y="0"/>
                  </a:lnTo>
                  <a:lnTo>
                    <a:pt x="511388" y="154287"/>
                  </a:lnTo>
                  <a:lnTo>
                    <a:pt x="188256" y="154287"/>
                  </a:lnTo>
                  <a:lnTo>
                    <a:pt x="188256" y="349251"/>
                  </a:lnTo>
                  <a:lnTo>
                    <a:pt x="488980" y="349251"/>
                  </a:lnTo>
                  <a:lnTo>
                    <a:pt x="488980" y="503539"/>
                  </a:lnTo>
                  <a:lnTo>
                    <a:pt x="188256" y="503539"/>
                  </a:lnTo>
                  <a:lnTo>
                    <a:pt x="188256" y="732543"/>
                  </a:lnTo>
                  <a:lnTo>
                    <a:pt x="511388" y="732543"/>
                  </a:ln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63A5CA8-D724-410F-B2D0-573845AC9809}"/>
                </a:ext>
              </a:extLst>
            </p:cNvPr>
            <p:cNvSpPr/>
            <p:nvPr/>
          </p:nvSpPr>
          <p:spPr>
            <a:xfrm>
              <a:off x="8076683" y="3437706"/>
              <a:ext cx="709635" cy="888043"/>
            </a:xfrm>
            <a:custGeom>
              <a:avLst/>
              <a:gdLst>
                <a:gd name="connsiteX0" fmla="*/ 188327 w 709635"/>
                <a:gd name="connsiteY0" fmla="*/ 547284 h 888043"/>
                <a:gd name="connsiteX1" fmla="*/ 188327 w 709635"/>
                <a:gd name="connsiteY1" fmla="*/ 888043 h 888043"/>
                <a:gd name="connsiteX2" fmla="*/ 0 w 709635"/>
                <a:gd name="connsiteY2" fmla="*/ 888043 h 888043"/>
                <a:gd name="connsiteX3" fmla="*/ 0 w 709635"/>
                <a:gd name="connsiteY3" fmla="*/ 0 h 888043"/>
                <a:gd name="connsiteX4" fmla="*/ 258763 w 709635"/>
                <a:gd name="connsiteY4" fmla="*/ 0 h 888043"/>
                <a:gd name="connsiteX5" fmla="*/ 526589 w 709635"/>
                <a:gd name="connsiteY5" fmla="*/ 65868 h 888043"/>
                <a:gd name="connsiteX6" fmla="*/ 613366 w 709635"/>
                <a:gd name="connsiteY6" fmla="*/ 266042 h 888043"/>
                <a:gd name="connsiteX7" fmla="*/ 570549 w 709635"/>
                <a:gd name="connsiteY7" fmla="*/ 405414 h 888043"/>
                <a:gd name="connsiteX8" fmla="*/ 448518 w 709635"/>
                <a:gd name="connsiteY8" fmla="*/ 501112 h 888043"/>
                <a:gd name="connsiteX9" fmla="*/ 709635 w 709635"/>
                <a:gd name="connsiteY9" fmla="*/ 888043 h 888043"/>
                <a:gd name="connsiteX10" fmla="*/ 500470 w 709635"/>
                <a:gd name="connsiteY10" fmla="*/ 888043 h 888043"/>
                <a:gd name="connsiteX11" fmla="*/ 288521 w 709635"/>
                <a:gd name="connsiteY11" fmla="*/ 547284 h 888043"/>
                <a:gd name="connsiteX12" fmla="*/ 188327 w 709635"/>
                <a:gd name="connsiteY12" fmla="*/ 394210 h 888043"/>
                <a:gd name="connsiteX13" fmla="*/ 249414 w 709635"/>
                <a:gd name="connsiteY13" fmla="*/ 394210 h 888043"/>
                <a:gd name="connsiteX14" fmla="*/ 381222 w 709635"/>
                <a:gd name="connsiteY14" fmla="*/ 364452 h 888043"/>
                <a:gd name="connsiteX15" fmla="*/ 424040 w 709635"/>
                <a:gd name="connsiteY15" fmla="*/ 270895 h 888043"/>
                <a:gd name="connsiteX16" fmla="*/ 380651 w 709635"/>
                <a:gd name="connsiteY16" fmla="*/ 180977 h 888043"/>
                <a:gd name="connsiteX17" fmla="*/ 246131 w 709635"/>
                <a:gd name="connsiteY17" fmla="*/ 154287 h 888043"/>
                <a:gd name="connsiteX18" fmla="*/ 189041 w 709635"/>
                <a:gd name="connsiteY18" fmla="*/ 154287 h 88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9635" h="888043">
                  <a:moveTo>
                    <a:pt x="188327" y="547284"/>
                  </a:moveTo>
                  <a:lnTo>
                    <a:pt x="188327" y="888043"/>
                  </a:lnTo>
                  <a:lnTo>
                    <a:pt x="0" y="888043"/>
                  </a:lnTo>
                  <a:lnTo>
                    <a:pt x="0" y="0"/>
                  </a:lnTo>
                  <a:lnTo>
                    <a:pt x="258763" y="0"/>
                  </a:lnTo>
                  <a:cubicBezTo>
                    <a:pt x="379460" y="0"/>
                    <a:pt x="468735" y="21958"/>
                    <a:pt x="526589" y="65868"/>
                  </a:cubicBezTo>
                  <a:cubicBezTo>
                    <a:pt x="584443" y="109778"/>
                    <a:pt x="613366" y="176503"/>
                    <a:pt x="613366" y="266042"/>
                  </a:cubicBezTo>
                  <a:cubicBezTo>
                    <a:pt x="614195" y="315861"/>
                    <a:pt x="599208" y="364658"/>
                    <a:pt x="570549" y="405414"/>
                  </a:cubicBezTo>
                  <a:cubicBezTo>
                    <a:pt x="542003" y="446184"/>
                    <a:pt x="501326" y="478083"/>
                    <a:pt x="448518" y="501112"/>
                  </a:cubicBezTo>
                  <a:cubicBezTo>
                    <a:pt x="582109" y="700929"/>
                    <a:pt x="669151" y="829904"/>
                    <a:pt x="709635" y="888043"/>
                  </a:cubicBezTo>
                  <a:lnTo>
                    <a:pt x="500470" y="888043"/>
                  </a:lnTo>
                  <a:lnTo>
                    <a:pt x="288521" y="547284"/>
                  </a:lnTo>
                  <a:close/>
                  <a:moveTo>
                    <a:pt x="188327" y="394210"/>
                  </a:moveTo>
                  <a:lnTo>
                    <a:pt x="249414" y="394210"/>
                  </a:lnTo>
                  <a:cubicBezTo>
                    <a:pt x="308931" y="394210"/>
                    <a:pt x="352870" y="384291"/>
                    <a:pt x="381222" y="364452"/>
                  </a:cubicBezTo>
                  <a:cubicBezTo>
                    <a:pt x="409575" y="344613"/>
                    <a:pt x="423847" y="313427"/>
                    <a:pt x="424040" y="270895"/>
                  </a:cubicBezTo>
                  <a:cubicBezTo>
                    <a:pt x="424040" y="228791"/>
                    <a:pt x="409575" y="198818"/>
                    <a:pt x="380651" y="180977"/>
                  </a:cubicBezTo>
                  <a:cubicBezTo>
                    <a:pt x="351728" y="163136"/>
                    <a:pt x="306883" y="154237"/>
                    <a:pt x="246131" y="154287"/>
                  </a:cubicBezTo>
                  <a:lnTo>
                    <a:pt x="189041" y="154287"/>
                  </a:ln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AD1BC94-C3FD-4AB3-A30A-5342F215F341}"/>
                </a:ext>
              </a:extLst>
            </p:cNvPr>
            <p:cNvSpPr/>
            <p:nvPr/>
          </p:nvSpPr>
          <p:spPr>
            <a:xfrm>
              <a:off x="6439684" y="3425431"/>
              <a:ext cx="513244" cy="912735"/>
            </a:xfrm>
            <a:custGeom>
              <a:avLst/>
              <a:gdLst>
                <a:gd name="connsiteX0" fmla="*/ 513244 w 513244"/>
                <a:gd name="connsiteY0" fmla="*/ 0 h 912735"/>
                <a:gd name="connsiteX1" fmla="*/ 172913 w 513244"/>
                <a:gd name="connsiteY1" fmla="*/ 912735 h 912735"/>
                <a:gd name="connsiteX2" fmla="*/ 0 w 513244"/>
                <a:gd name="connsiteY2" fmla="*/ 912735 h 912735"/>
                <a:gd name="connsiteX3" fmla="*/ 340331 w 513244"/>
                <a:gd name="connsiteY3" fmla="*/ 0 h 912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3244" h="912735">
                  <a:moveTo>
                    <a:pt x="513244" y="0"/>
                  </a:moveTo>
                  <a:lnTo>
                    <a:pt x="172913" y="912735"/>
                  </a:lnTo>
                  <a:lnTo>
                    <a:pt x="0" y="912735"/>
                  </a:lnTo>
                  <a:lnTo>
                    <a:pt x="340331" y="0"/>
                  </a:ln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800"/>
            </a:p>
          </p:txBody>
        </p:sp>
      </p:grp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EF617896-20EC-414B-9AB4-77CA5CE2EE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45680" y="6197106"/>
            <a:ext cx="2650172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>
                    <a:lumMod val="85000"/>
                  </a:schemeClr>
                </a:solidFill>
              </a:defRPr>
            </a:lvl1pPr>
          </a:lstStyle>
          <a:p>
            <a:r>
              <a:rPr lang="en-ID"/>
              <a:t>Developer Presentation Template</a:t>
            </a:r>
            <a:endParaRPr lang="en-ID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9CA96E2-62EC-4FAC-9FD2-F07FBECEBCF9}"/>
              </a:ext>
            </a:extLst>
          </p:cNvPr>
          <p:cNvSpPr/>
          <p:nvPr userDrawn="1"/>
        </p:nvSpPr>
        <p:spPr>
          <a:xfrm>
            <a:off x="9592373" y="3528804"/>
            <a:ext cx="1339935" cy="3745757"/>
          </a:xfrm>
          <a:custGeom>
            <a:avLst/>
            <a:gdLst>
              <a:gd name="connsiteX0" fmla="*/ 0 w 988165"/>
              <a:gd name="connsiteY0" fmla="*/ 1208535 h 2762753"/>
              <a:gd name="connsiteX1" fmla="*/ 326273 w 988165"/>
              <a:gd name="connsiteY1" fmla="*/ 903529 h 2762753"/>
              <a:gd name="connsiteX2" fmla="*/ 326273 w 988165"/>
              <a:gd name="connsiteY2" fmla="*/ 556633 h 2762753"/>
              <a:gd name="connsiteX3" fmla="*/ 888971 w 988165"/>
              <a:gd name="connsiteY3" fmla="*/ 0 h 2762753"/>
              <a:gd name="connsiteX4" fmla="*/ 988166 w 988165"/>
              <a:gd name="connsiteY4" fmla="*/ 0 h 2762753"/>
              <a:gd name="connsiteX5" fmla="*/ 988166 w 988165"/>
              <a:gd name="connsiteY5" fmla="*/ 306433 h 2762753"/>
              <a:gd name="connsiteX6" fmla="*/ 946633 w 988165"/>
              <a:gd name="connsiteY6" fmla="*/ 306433 h 2762753"/>
              <a:gd name="connsiteX7" fmla="*/ 720911 w 988165"/>
              <a:gd name="connsiteY7" fmla="*/ 588318 h 2762753"/>
              <a:gd name="connsiteX8" fmla="*/ 720911 w 988165"/>
              <a:gd name="connsiteY8" fmla="*/ 902316 h 2762753"/>
              <a:gd name="connsiteX9" fmla="*/ 381936 w 988165"/>
              <a:gd name="connsiteY9" fmla="*/ 1372385 h 2762753"/>
              <a:gd name="connsiteX10" fmla="*/ 720911 w 988165"/>
              <a:gd name="connsiteY10" fmla="*/ 1850518 h 2762753"/>
              <a:gd name="connsiteX11" fmla="*/ 720911 w 988165"/>
              <a:gd name="connsiteY11" fmla="*/ 2164873 h 2762753"/>
              <a:gd name="connsiteX12" fmla="*/ 955053 w 988165"/>
              <a:gd name="connsiteY12" fmla="*/ 2456320 h 2762753"/>
              <a:gd name="connsiteX13" fmla="*/ 988166 w 988165"/>
              <a:gd name="connsiteY13" fmla="*/ 2456320 h 2762753"/>
              <a:gd name="connsiteX14" fmla="*/ 988166 w 988165"/>
              <a:gd name="connsiteY14" fmla="*/ 2762754 h 2762753"/>
              <a:gd name="connsiteX15" fmla="*/ 888971 w 988165"/>
              <a:gd name="connsiteY15" fmla="*/ 2762754 h 2762753"/>
              <a:gd name="connsiteX16" fmla="*/ 326273 w 988165"/>
              <a:gd name="connsiteY16" fmla="*/ 2211330 h 2762753"/>
              <a:gd name="connsiteX17" fmla="*/ 326273 w 988165"/>
              <a:gd name="connsiteY17" fmla="*/ 1850590 h 2762753"/>
              <a:gd name="connsiteX18" fmla="*/ 0 w 988165"/>
              <a:gd name="connsiteY18" fmla="*/ 1548295 h 276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88165" h="2762753">
                <a:moveTo>
                  <a:pt x="0" y="1208535"/>
                </a:moveTo>
                <a:cubicBezTo>
                  <a:pt x="285881" y="1208535"/>
                  <a:pt x="326273" y="1100777"/>
                  <a:pt x="326273" y="903529"/>
                </a:cubicBezTo>
                <a:lnTo>
                  <a:pt x="326273" y="556633"/>
                </a:lnTo>
                <a:cubicBezTo>
                  <a:pt x="326273" y="171272"/>
                  <a:pt x="575473" y="0"/>
                  <a:pt x="888971" y="0"/>
                </a:cubicBezTo>
                <a:lnTo>
                  <a:pt x="988166" y="0"/>
                </a:lnTo>
                <a:lnTo>
                  <a:pt x="988166" y="306433"/>
                </a:lnTo>
                <a:lnTo>
                  <a:pt x="946633" y="306433"/>
                </a:lnTo>
                <a:cubicBezTo>
                  <a:pt x="766369" y="306433"/>
                  <a:pt x="720911" y="416261"/>
                  <a:pt x="720911" y="588318"/>
                </a:cubicBezTo>
                <a:lnTo>
                  <a:pt x="720911" y="902316"/>
                </a:lnTo>
                <a:cubicBezTo>
                  <a:pt x="720911" y="1152729"/>
                  <a:pt x="626640" y="1332279"/>
                  <a:pt x="381936" y="1372385"/>
                </a:cubicBezTo>
                <a:cubicBezTo>
                  <a:pt x="635061" y="1413490"/>
                  <a:pt x="720911" y="1592469"/>
                  <a:pt x="720911" y="1850518"/>
                </a:cubicBezTo>
                <a:lnTo>
                  <a:pt x="720911" y="2164873"/>
                </a:lnTo>
                <a:cubicBezTo>
                  <a:pt x="720911" y="2339499"/>
                  <a:pt x="785138" y="2456320"/>
                  <a:pt x="955053" y="2456320"/>
                </a:cubicBezTo>
                <a:lnTo>
                  <a:pt x="988166" y="2456320"/>
                </a:lnTo>
                <a:lnTo>
                  <a:pt x="988166" y="2762754"/>
                </a:lnTo>
                <a:lnTo>
                  <a:pt x="888971" y="2762754"/>
                </a:lnTo>
                <a:cubicBezTo>
                  <a:pt x="605516" y="2762754"/>
                  <a:pt x="326273" y="2621883"/>
                  <a:pt x="326273" y="2211330"/>
                </a:cubicBezTo>
                <a:lnTo>
                  <a:pt x="326273" y="1850590"/>
                </a:lnTo>
                <a:cubicBezTo>
                  <a:pt x="326273" y="1665545"/>
                  <a:pt x="287665" y="1550864"/>
                  <a:pt x="0" y="1548295"/>
                </a:cubicBezTo>
                <a:close/>
              </a:path>
            </a:pathLst>
          </a:custGeom>
          <a:solidFill>
            <a:schemeClr val="tx1">
              <a:alpha val="4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8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66CDE2F-4B83-4B79-81F6-1E3640559167}"/>
              </a:ext>
            </a:extLst>
          </p:cNvPr>
          <p:cNvSpPr/>
          <p:nvPr userDrawn="1"/>
        </p:nvSpPr>
        <p:spPr>
          <a:xfrm>
            <a:off x="0" y="0"/>
            <a:ext cx="731615" cy="73152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800"/>
          </a:p>
        </p:txBody>
      </p:sp>
    </p:spTree>
    <p:extLst>
      <p:ext uri="{BB962C8B-B14F-4D97-AF65-F5344CB8AC3E}">
        <p14:creationId xmlns:p14="http://schemas.microsoft.com/office/powerpoint/2010/main" val="3683633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  <p:sldLayoutId id="2147483738" r:id="rId18"/>
    <p:sldLayoutId id="2147483739" r:id="rId19"/>
    <p:sldLayoutId id="2147483740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4" grpId="0" animBg="1"/>
    </p:bld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130">
            <a:extLst>
              <a:ext uri="{FF2B5EF4-FFF2-40B4-BE49-F238E27FC236}">
                <a16:creationId xmlns:a16="http://schemas.microsoft.com/office/drawing/2014/main" id="{228B319C-02D1-E273-1DDE-D729D83A334A}"/>
              </a:ext>
            </a:extLst>
          </p:cNvPr>
          <p:cNvGrpSpPr/>
          <p:nvPr/>
        </p:nvGrpSpPr>
        <p:grpSpPr>
          <a:xfrm>
            <a:off x="5197433" y="6439284"/>
            <a:ext cx="1983082" cy="276999"/>
            <a:chOff x="3028834" y="4718541"/>
            <a:chExt cx="1983082" cy="276999"/>
          </a:xfrm>
        </p:grpSpPr>
        <p:sp>
          <p:nvSpPr>
            <p:cNvPr id="132" name="Freeform 5">
              <a:extLst>
                <a:ext uri="{FF2B5EF4-FFF2-40B4-BE49-F238E27FC236}">
                  <a16:creationId xmlns:a16="http://schemas.microsoft.com/office/drawing/2014/main" id="{B3B03B08-F1C0-1CE7-DDA5-D4D2904AB7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BA2DF0D4-CA1A-BEF2-7061-F5384D20E54B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134" name="Rectangle 133">
            <a:extLst>
              <a:ext uri="{FF2B5EF4-FFF2-40B4-BE49-F238E27FC236}">
                <a16:creationId xmlns:a16="http://schemas.microsoft.com/office/drawing/2014/main" id="{D28CC1A2-D653-4194-3865-9127539CEAD1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6CB44344-6E18-1FFC-50D6-45A92AA1588D}"/>
              </a:ext>
            </a:extLst>
          </p:cNvPr>
          <p:cNvSpPr/>
          <p:nvPr/>
        </p:nvSpPr>
        <p:spPr>
          <a:xfrm>
            <a:off x="4154917" y="959239"/>
            <a:ext cx="3690962" cy="1146311"/>
          </a:xfrm>
          <a:prstGeom prst="roundRect">
            <a:avLst/>
          </a:prstGeom>
          <a:noFill/>
          <a:ln w="38100"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7BEA5117-1B92-A2E6-C1C1-94F6534AA0DA}"/>
              </a:ext>
            </a:extLst>
          </p:cNvPr>
          <p:cNvSpPr txBox="1"/>
          <p:nvPr/>
        </p:nvSpPr>
        <p:spPr>
          <a:xfrm>
            <a:off x="5471393" y="1070729"/>
            <a:ext cx="19896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038BB8"/>
                </a:solidFill>
                <a:latin typeface="Abadi Extra Light" panose="020F0502020204030204" pitchFamily="34" charset="0"/>
              </a:rPr>
              <a:t>docker</a:t>
            </a:r>
          </a:p>
        </p:txBody>
      </p:sp>
      <p:pic>
        <p:nvPicPr>
          <p:cNvPr id="167" name="Picture 166" descr="A blue and pink computer screen with a gear&#10;&#10;Description automatically generated">
            <a:extLst>
              <a:ext uri="{FF2B5EF4-FFF2-40B4-BE49-F238E27FC236}">
                <a16:creationId xmlns:a16="http://schemas.microsoft.com/office/drawing/2014/main" id="{602640ED-C494-AD21-1D49-E71604B2F3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285" y="1402123"/>
            <a:ext cx="460043" cy="460043"/>
          </a:xfrm>
          <a:prstGeom prst="rect">
            <a:avLst/>
          </a:prstGeom>
        </p:spPr>
      </p:pic>
      <p:pic>
        <p:nvPicPr>
          <p:cNvPr id="168" name="Picture 167" descr="A blue and pink computer screen with a gear&#10;&#10;Description automatically generated">
            <a:extLst>
              <a:ext uri="{FF2B5EF4-FFF2-40B4-BE49-F238E27FC236}">
                <a16:creationId xmlns:a16="http://schemas.microsoft.com/office/drawing/2014/main" id="{7EF81937-5132-4FF8-1B1F-1B92816DC2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729" y="1399401"/>
            <a:ext cx="460043" cy="460043"/>
          </a:xfrm>
          <a:prstGeom prst="rect">
            <a:avLst/>
          </a:prstGeom>
        </p:spPr>
      </p:pic>
      <p:pic>
        <p:nvPicPr>
          <p:cNvPr id="169" name="Picture 168" descr="A blue and pink computer screen with a gear&#10;&#10;Description automatically generated">
            <a:extLst>
              <a:ext uri="{FF2B5EF4-FFF2-40B4-BE49-F238E27FC236}">
                <a16:creationId xmlns:a16="http://schemas.microsoft.com/office/drawing/2014/main" id="{7C8766F3-EF03-55F5-ACCE-C86A18E91D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729" y="1395675"/>
            <a:ext cx="460043" cy="460043"/>
          </a:xfrm>
          <a:prstGeom prst="rect">
            <a:avLst/>
          </a:prstGeom>
        </p:spPr>
      </p:pic>
      <p:grpSp>
        <p:nvGrpSpPr>
          <p:cNvPr id="155" name="Group 154">
            <a:extLst>
              <a:ext uri="{FF2B5EF4-FFF2-40B4-BE49-F238E27FC236}">
                <a16:creationId xmlns:a16="http://schemas.microsoft.com/office/drawing/2014/main" id="{BA3E193A-31B3-0B6A-D4EF-D8E94F720ED8}"/>
              </a:ext>
            </a:extLst>
          </p:cNvPr>
          <p:cNvGrpSpPr/>
          <p:nvPr/>
        </p:nvGrpSpPr>
        <p:grpSpPr>
          <a:xfrm>
            <a:off x="328409" y="2754456"/>
            <a:ext cx="3738994" cy="2957023"/>
            <a:chOff x="328409" y="2754456"/>
            <a:chExt cx="3738994" cy="2957023"/>
          </a:xfrm>
        </p:grpSpPr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A6FC6C2D-E1E5-F41C-26D5-29D5CEC32F4A}"/>
                </a:ext>
              </a:extLst>
            </p:cNvPr>
            <p:cNvSpPr/>
            <p:nvPr/>
          </p:nvSpPr>
          <p:spPr>
            <a:xfrm>
              <a:off x="938893" y="2754456"/>
              <a:ext cx="2518026" cy="2957023"/>
            </a:xfrm>
            <a:prstGeom prst="roundRect">
              <a:avLst/>
            </a:prstGeom>
            <a:noFill/>
            <a:ln w="38100">
              <a:solidFill>
                <a:schemeClr val="bg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B8D7322A-B684-F2D0-FC56-703609B646D2}"/>
                </a:ext>
              </a:extLst>
            </p:cNvPr>
            <p:cNvSpPr/>
            <p:nvPr/>
          </p:nvSpPr>
          <p:spPr>
            <a:xfrm>
              <a:off x="1355271" y="3257550"/>
              <a:ext cx="1763486" cy="1787979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2" name="Picture 151" descr="A black square with a white apple logo&#10;&#10;Description automatically generated">
              <a:extLst>
                <a:ext uri="{FF2B5EF4-FFF2-40B4-BE49-F238E27FC236}">
                  <a16:creationId xmlns:a16="http://schemas.microsoft.com/office/drawing/2014/main" id="{7E79DFDA-7361-33CD-7525-C8FBF95ED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409" y="2830030"/>
              <a:ext cx="3738994" cy="2805865"/>
            </a:xfrm>
            <a:prstGeom prst="rect">
              <a:avLst/>
            </a:prstGeom>
          </p:spPr>
        </p:pic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0B0E28AB-B846-D3D9-14FC-5802E8CA0849}"/>
              </a:ext>
            </a:extLst>
          </p:cNvPr>
          <p:cNvGrpSpPr/>
          <p:nvPr/>
        </p:nvGrpSpPr>
        <p:grpSpPr>
          <a:xfrm>
            <a:off x="4704979" y="2754455"/>
            <a:ext cx="2774553" cy="2957023"/>
            <a:chOff x="4704979" y="2754455"/>
            <a:chExt cx="2774553" cy="2957023"/>
          </a:xfrm>
        </p:grpSpPr>
        <p:sp>
          <p:nvSpPr>
            <p:cNvPr id="144" name="Rectangle: Rounded Corners 143">
              <a:extLst>
                <a:ext uri="{FF2B5EF4-FFF2-40B4-BE49-F238E27FC236}">
                  <a16:creationId xmlns:a16="http://schemas.microsoft.com/office/drawing/2014/main" id="{AD18ABA0-812B-CFD3-7BA2-1C31E0D78EC7}"/>
                </a:ext>
              </a:extLst>
            </p:cNvPr>
            <p:cNvSpPr/>
            <p:nvPr/>
          </p:nvSpPr>
          <p:spPr>
            <a:xfrm>
              <a:off x="4883605" y="2754455"/>
              <a:ext cx="2518026" cy="2957023"/>
            </a:xfrm>
            <a:prstGeom prst="roundRect">
              <a:avLst/>
            </a:prstGeom>
            <a:noFill/>
            <a:ln w="38100">
              <a:solidFill>
                <a:schemeClr val="bg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0" name="Picture 149" descr="A white square with blue squares on it&#10;&#10;Description automatically generated">
              <a:extLst>
                <a:ext uri="{FF2B5EF4-FFF2-40B4-BE49-F238E27FC236}">
                  <a16:creationId xmlns:a16="http://schemas.microsoft.com/office/drawing/2014/main" id="{2CE95C02-E5F4-94BE-033B-27E971189D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4979" y="2845687"/>
              <a:ext cx="2774553" cy="2774553"/>
            </a:xfrm>
            <a:prstGeom prst="rect">
              <a:avLst/>
            </a:prstGeom>
          </p:spPr>
        </p:pic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D1FB7955-D772-FD08-1AD3-37B2530434EE}"/>
              </a:ext>
            </a:extLst>
          </p:cNvPr>
          <p:cNvGrpSpPr/>
          <p:nvPr/>
        </p:nvGrpSpPr>
        <p:grpSpPr>
          <a:xfrm>
            <a:off x="8828317" y="2754454"/>
            <a:ext cx="2518026" cy="2957023"/>
            <a:chOff x="8828317" y="2754454"/>
            <a:chExt cx="2518026" cy="2957023"/>
          </a:xfrm>
        </p:grpSpPr>
        <p:sp>
          <p:nvSpPr>
            <p:cNvPr id="154" name="Rectangle: Rounded Corners 153">
              <a:extLst>
                <a:ext uri="{FF2B5EF4-FFF2-40B4-BE49-F238E27FC236}">
                  <a16:creationId xmlns:a16="http://schemas.microsoft.com/office/drawing/2014/main" id="{F4CF42ED-0FF2-DED2-595B-E160B5B0D47B}"/>
                </a:ext>
              </a:extLst>
            </p:cNvPr>
            <p:cNvSpPr/>
            <p:nvPr/>
          </p:nvSpPr>
          <p:spPr>
            <a:xfrm>
              <a:off x="9058630" y="3224673"/>
              <a:ext cx="2057400" cy="2016578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0BF2BB41-0FB2-764E-1451-BF92A170F011}"/>
                </a:ext>
              </a:extLst>
            </p:cNvPr>
            <p:cNvSpPr/>
            <p:nvPr/>
          </p:nvSpPr>
          <p:spPr>
            <a:xfrm>
              <a:off x="8828317" y="2754454"/>
              <a:ext cx="2518026" cy="2957023"/>
            </a:xfrm>
            <a:prstGeom prst="roundRect">
              <a:avLst/>
            </a:prstGeom>
            <a:noFill/>
            <a:ln w="38100">
              <a:solidFill>
                <a:schemeClr val="bg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32" name="Picture 8" descr="Linux icon - Free download on Iconfinder">
              <a:extLst>
                <a:ext uri="{FF2B5EF4-FFF2-40B4-BE49-F238E27FC236}">
                  <a16:creationId xmlns:a16="http://schemas.microsoft.com/office/drawing/2014/main" id="{B5820165-F201-2277-8A87-0D0CEF816C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8630" y="3173823"/>
              <a:ext cx="2118277" cy="2118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1" name="Picture 140" descr="A blue whale with containers on it&#10;&#10;Description automatically generated">
            <a:extLst>
              <a:ext uri="{FF2B5EF4-FFF2-40B4-BE49-F238E27FC236}">
                <a16:creationId xmlns:a16="http://schemas.microsoft.com/office/drawing/2014/main" id="{C0A6F9B0-E4CC-2C08-B336-548F540D8AC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11"/>
          <a:stretch/>
        </p:blipFill>
        <p:spPr>
          <a:xfrm>
            <a:off x="4249353" y="1146521"/>
            <a:ext cx="1085060" cy="77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51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1923E-7 -2.96296E-6 L -0.12368 -2.96296E-6 C -0.17901 -2.96296E-6 -0.24723 0.07385 -0.24723 0.13403 L -0.24723 0.26806 " pathEditMode="relative" rAng="0" ptsTypes="AAAA">
                                      <p:cBhvr>
                                        <p:cTn id="28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68" y="1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7779E-7 0 L 0.05624 0 C 0.08137 0 0.11249 0.07454 0.11249 0.13542 L 0.11249 0.27083 " pathEditMode="relative" rAng="0" ptsTypes="AAAA">
                                      <p:cBhvr>
                                        <p:cTn id="32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4" y="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7779E-7 2.96296E-6 L 0.21768 2.96296E-6 C 0.31506 2.96296E-6 0.43536 0.07407 0.43536 0.13449 L 0.43536 0.26898 " pathEditMode="relative" rAng="0" ptsTypes="AAAA">
                                      <p:cBhvr>
                                        <p:cTn id="36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68" y="1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Run a container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65415" y="2078891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run hello-world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08C22F-9F30-3B20-C4FE-2E9FD357F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672" y="2958642"/>
            <a:ext cx="10164536" cy="70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22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65415" y="2078891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images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4775D0-4A7B-2460-F77D-EDE667DB7E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85" y="3024471"/>
            <a:ext cx="10642374" cy="112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89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List all container’s 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65415" y="2078891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</a:t>
            </a:r>
            <a:r>
              <a:rPr lang="en-US" sz="3200" dirty="0" err="1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ps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-a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3E0F05A-82EC-1E6E-91E5-C160F29EE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884" y="3055162"/>
            <a:ext cx="10723145" cy="70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17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List all container’s 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65415" y="2078891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</a:t>
            </a:r>
            <a:r>
              <a:rPr lang="en-US" sz="3200" dirty="0" err="1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ps</a:t>
            </a:r>
            <a:endParaRPr lang="en-US" sz="3200" dirty="0">
              <a:solidFill>
                <a:schemeClr val="bg1">
                  <a:lumMod val="40000"/>
                  <a:lumOff val="60000"/>
                </a:schemeClr>
              </a:solidFill>
              <a:latin typeface="Avenir Next LT Pro Light" panose="020B03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E04247-6BD5-3EE9-A731-A486224A2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354" y="3049863"/>
            <a:ext cx="11181217" cy="44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0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3" y="60067"/>
            <a:ext cx="10131417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Remove a container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938893" y="2227425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rm d8b24f3b6773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AA90C7-56B0-16DB-0BFB-9B6F01A05FC5}"/>
              </a:ext>
            </a:extLst>
          </p:cNvPr>
          <p:cNvSpPr txBox="1"/>
          <p:nvPr/>
        </p:nvSpPr>
        <p:spPr>
          <a:xfrm>
            <a:off x="938893" y="3105683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rm d8b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6D62C-C4A4-7EDC-F8CE-5EF1DE6E249A}"/>
              </a:ext>
            </a:extLst>
          </p:cNvPr>
          <p:cNvSpPr txBox="1"/>
          <p:nvPr/>
        </p:nvSpPr>
        <p:spPr>
          <a:xfrm>
            <a:off x="938893" y="3998694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rm sample-web-app-containerv2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8A5352-F67D-9FD6-5CB7-56E239A47E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607"/>
          <a:stretch/>
        </p:blipFill>
        <p:spPr>
          <a:xfrm>
            <a:off x="228600" y="1544506"/>
            <a:ext cx="11662037" cy="4547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13CD9A9-3116-B2DB-B754-A4152CA60A98}"/>
              </a:ext>
            </a:extLst>
          </p:cNvPr>
          <p:cNvSpPr txBox="1"/>
          <p:nvPr/>
        </p:nvSpPr>
        <p:spPr>
          <a:xfrm>
            <a:off x="1953672" y="5416200"/>
            <a:ext cx="828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NOTE: Container cannot be removed if it is running. It must be first stopped</a:t>
            </a:r>
          </a:p>
        </p:txBody>
      </p:sp>
    </p:spTree>
    <p:extLst>
      <p:ext uri="{BB962C8B-B14F-4D97-AF65-F5344CB8AC3E}">
        <p14:creationId xmlns:p14="http://schemas.microsoft.com/office/powerpoint/2010/main" val="154780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3" y="60067"/>
            <a:ext cx="10131417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Remove a container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938893" y="2227425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rm d8b24f3b6773 -f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8A5352-F67D-9FD6-5CB7-56E239A47E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607"/>
          <a:stretch/>
        </p:blipFill>
        <p:spPr>
          <a:xfrm>
            <a:off x="228600" y="1544506"/>
            <a:ext cx="11662037" cy="4547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13CD9A9-3116-B2DB-B754-A4152CA60A98}"/>
              </a:ext>
            </a:extLst>
          </p:cNvPr>
          <p:cNvSpPr txBox="1"/>
          <p:nvPr/>
        </p:nvSpPr>
        <p:spPr>
          <a:xfrm>
            <a:off x="0" y="5416200"/>
            <a:ext cx="12193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NOTE: using </a:t>
            </a:r>
            <a:r>
              <a:rPr lang="en-US" dirty="0"/>
              <a:t>–f</a:t>
            </a:r>
            <a:r>
              <a:rPr lang="en-US" dirty="0">
                <a:solidFill>
                  <a:srgbClr val="FF0000"/>
                </a:solidFill>
              </a:rPr>
              <a:t> it will remove a container even if it is running.</a:t>
            </a:r>
          </a:p>
        </p:txBody>
      </p:sp>
    </p:spTree>
    <p:extLst>
      <p:ext uri="{BB962C8B-B14F-4D97-AF65-F5344CB8AC3E}">
        <p14:creationId xmlns:p14="http://schemas.microsoft.com/office/powerpoint/2010/main" val="172773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3" y="60067"/>
            <a:ext cx="10131417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Remove multiple containers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938893" y="2227425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rm d8b24f3b6773 882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8A5352-F67D-9FD6-5CB7-56E239A47E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607"/>
          <a:stretch/>
        </p:blipFill>
        <p:spPr>
          <a:xfrm>
            <a:off x="228600" y="1544506"/>
            <a:ext cx="11662037" cy="4547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13CD9A9-3116-B2DB-B754-A4152CA60A98}"/>
              </a:ext>
            </a:extLst>
          </p:cNvPr>
          <p:cNvSpPr txBox="1"/>
          <p:nvPr/>
        </p:nvSpPr>
        <p:spPr>
          <a:xfrm>
            <a:off x="0" y="5416200"/>
            <a:ext cx="12193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NOTE: using </a:t>
            </a:r>
            <a:r>
              <a:rPr lang="en-US" dirty="0"/>
              <a:t>–f</a:t>
            </a:r>
            <a:r>
              <a:rPr lang="en-US" dirty="0">
                <a:solidFill>
                  <a:srgbClr val="FF0000"/>
                </a:solidFill>
              </a:rPr>
              <a:t> it will remove a container even if it is running.</a:t>
            </a:r>
          </a:p>
        </p:txBody>
      </p:sp>
    </p:spTree>
    <p:extLst>
      <p:ext uri="{BB962C8B-B14F-4D97-AF65-F5344CB8AC3E}">
        <p14:creationId xmlns:p14="http://schemas.microsoft.com/office/powerpoint/2010/main" val="18097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3" y="60067"/>
            <a:ext cx="10131417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Remove an Image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65415" y="2144205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</a:t>
            </a:r>
            <a:r>
              <a:rPr lang="en-US" sz="3200" dirty="0" err="1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rmi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sample-web-app:1.0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1F3C0C-6A0B-A9CD-2B98-737903B15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023" y="1403873"/>
            <a:ext cx="9441998" cy="5944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405A90-44AC-3CC1-4642-F52C450DD4B7}"/>
              </a:ext>
            </a:extLst>
          </p:cNvPr>
          <p:cNvSpPr txBox="1"/>
          <p:nvPr/>
        </p:nvSpPr>
        <p:spPr>
          <a:xfrm>
            <a:off x="865415" y="2896462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</a:t>
            </a:r>
            <a:r>
              <a:rPr lang="en-US" sz="3200" dirty="0" err="1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rmi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25c5b1fa4593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C66D3A-DBA5-AB07-653A-CEC655DB82A6}"/>
              </a:ext>
            </a:extLst>
          </p:cNvPr>
          <p:cNvSpPr txBox="1"/>
          <p:nvPr/>
        </p:nvSpPr>
        <p:spPr>
          <a:xfrm>
            <a:off x="865415" y="3562405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</a:t>
            </a:r>
            <a:r>
              <a:rPr lang="en-US" sz="3200" dirty="0" err="1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rmi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25c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CA8ECF-3203-B433-DF03-D6AB6031C465}"/>
              </a:ext>
            </a:extLst>
          </p:cNvPr>
          <p:cNvSpPr txBox="1"/>
          <p:nvPr/>
        </p:nvSpPr>
        <p:spPr>
          <a:xfrm>
            <a:off x="902154" y="4288104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</a:t>
            </a:r>
            <a:r>
              <a:rPr lang="en-US" sz="3200" dirty="0" err="1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rmi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sample-web-app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8083AC8-D652-CCB9-3F7D-B3AE87A3A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97" y="4583295"/>
            <a:ext cx="934591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8596BC9-955F-B79F-2E20-337A02DF0A76}"/>
              </a:ext>
            </a:extLst>
          </p:cNvPr>
          <p:cNvSpPr txBox="1"/>
          <p:nvPr/>
        </p:nvSpPr>
        <p:spPr>
          <a:xfrm>
            <a:off x="1401688" y="4970767"/>
            <a:ext cx="46297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If there is no tag, it will look for a default tag of ‘latest’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6E71C72-EE0A-418E-D258-92A7335D2F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256" y="5282662"/>
            <a:ext cx="9472481" cy="34293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E8472F-E940-9E18-3B12-890337DCE3A1}"/>
              </a:ext>
            </a:extLst>
          </p:cNvPr>
          <p:cNvSpPr txBox="1"/>
          <p:nvPr/>
        </p:nvSpPr>
        <p:spPr>
          <a:xfrm>
            <a:off x="2083865" y="6025243"/>
            <a:ext cx="7441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NOTE: Image cannot be removed if it is being used by any container.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3A31E46-2395-B72B-AEAD-6D6706BDCF09}"/>
              </a:ext>
            </a:extLst>
          </p:cNvPr>
          <p:cNvSpPr/>
          <p:nvPr/>
        </p:nvSpPr>
        <p:spPr>
          <a:xfrm>
            <a:off x="342900" y="4400976"/>
            <a:ext cx="11397343" cy="1472356"/>
          </a:xfrm>
          <a:prstGeom prst="roundRect">
            <a:avLst/>
          </a:prstGeom>
          <a:noFill/>
          <a:ln w="28575" cap="flat" cmpd="sng" algn="ctr">
            <a:solidFill>
              <a:srgbClr val="EC184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17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3" y="60067"/>
            <a:ext cx="10131417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Container Commands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65415" y="2078891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start 8820b248da9d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2EB72E-C226-116A-0865-8F2D9C90C939}"/>
              </a:ext>
            </a:extLst>
          </p:cNvPr>
          <p:cNvSpPr txBox="1"/>
          <p:nvPr/>
        </p:nvSpPr>
        <p:spPr>
          <a:xfrm>
            <a:off x="865415" y="2834515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stop 8820b248da9d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7272F4-B7A4-0E6C-2105-3F1EC247BE7D}"/>
              </a:ext>
            </a:extLst>
          </p:cNvPr>
          <p:cNvSpPr txBox="1"/>
          <p:nvPr/>
        </p:nvSpPr>
        <p:spPr>
          <a:xfrm>
            <a:off x="865415" y="3514785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restart 8820b248da9d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5DE29E-FBE8-FB7D-FE42-812FB20EBB2D}"/>
              </a:ext>
            </a:extLst>
          </p:cNvPr>
          <p:cNvSpPr txBox="1"/>
          <p:nvPr/>
        </p:nvSpPr>
        <p:spPr>
          <a:xfrm>
            <a:off x="865415" y="4233657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kill 8820b248da9d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354C2A-2880-2CCA-FD59-F05185FCD059}"/>
              </a:ext>
            </a:extLst>
          </p:cNvPr>
          <p:cNvSpPr txBox="1"/>
          <p:nvPr/>
        </p:nvSpPr>
        <p:spPr>
          <a:xfrm>
            <a:off x="1429930" y="5840577"/>
            <a:ext cx="9150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NOTE: You can use either container id (full/partial till it is unique) or container name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20B48B-6C34-A4A8-AD44-814627148CD7}"/>
              </a:ext>
            </a:extLst>
          </p:cNvPr>
          <p:cNvSpPr txBox="1"/>
          <p:nvPr/>
        </p:nvSpPr>
        <p:spPr>
          <a:xfrm>
            <a:off x="1348287" y="4900287"/>
            <a:ext cx="30973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Kill will exit the container with status 137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0FA10A2-6097-3DEB-41A0-1173C63A9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930" y="5188594"/>
            <a:ext cx="10544402" cy="312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8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3" y="60067"/>
            <a:ext cx="10131417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ARG vs ENV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65415" y="2081103"/>
            <a:ext cx="10723144" cy="7478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ARG – used for build time customization</a:t>
            </a:r>
            <a:endParaRPr lang="en-US" sz="3200" dirty="0">
              <a:solidFill>
                <a:schemeClr val="bg1">
                  <a:lumMod val="40000"/>
                  <a:lumOff val="60000"/>
                </a:schemeClr>
              </a:solidFill>
              <a:latin typeface="Avenir Next LT Pro Light" panose="020B03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C91DCB-4F16-1C9F-5E7C-5BFDC9F2298D}"/>
              </a:ext>
            </a:extLst>
          </p:cNvPr>
          <p:cNvSpPr txBox="1"/>
          <p:nvPr/>
        </p:nvSpPr>
        <p:spPr>
          <a:xfrm>
            <a:off x="865415" y="4111607"/>
            <a:ext cx="10723144" cy="7478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ENV – used for run time customization</a:t>
            </a:r>
            <a:endParaRPr lang="en-US" sz="3200" dirty="0">
              <a:solidFill>
                <a:schemeClr val="bg1">
                  <a:lumMod val="40000"/>
                  <a:lumOff val="60000"/>
                </a:schemeClr>
              </a:solidFill>
              <a:latin typeface="Avenir Next LT Pro Light" panose="020B03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7DC377-B420-2EBD-325A-8A2CE9A3A4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454"/>
          <a:stretch/>
        </p:blipFill>
        <p:spPr>
          <a:xfrm>
            <a:off x="1418718" y="2922389"/>
            <a:ext cx="5974598" cy="3350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C2641C6-8C52-00BF-81CC-22DB2A377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8718" y="4869392"/>
            <a:ext cx="6805250" cy="4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88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/>
              <a:t>DOCKER TERMINOLOGY?</a:t>
            </a:r>
            <a:endParaRPr lang="en-ID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783773" y="2237403"/>
            <a:ext cx="10268815" cy="19398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FFFF"/>
                </a:solidFill>
              </a:rPr>
              <a:t>Container</a:t>
            </a:r>
            <a:endParaRPr lang="en-US" sz="3600" dirty="0">
              <a:solidFill>
                <a:srgbClr val="FFFFFF"/>
              </a:solidFill>
              <a:latin typeface="Open Sans"/>
            </a:endParaRP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FFFF"/>
                </a:solidFill>
                <a:latin typeface="Open Sans"/>
              </a:rPr>
              <a:t>Images</a:t>
            </a:r>
          </a:p>
          <a:p>
            <a:pPr defTabSz="914400">
              <a:lnSpc>
                <a:spcPct val="150000"/>
              </a:lnSpc>
            </a:pPr>
            <a:endParaRPr lang="en-US" sz="900" dirty="0">
              <a:solidFill>
                <a:srgbClr val="FFFFFF"/>
              </a:solidFill>
              <a:latin typeface="Open San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67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/>
              <a:t>DOCKER IMAGE LAYERS</a:t>
            </a:r>
            <a:endParaRPr lang="en-ID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55ACE58-5A10-25CF-EF66-6E28F7FF67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68" y="1930101"/>
            <a:ext cx="3268510" cy="163683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4C51D9F5-AD3E-E50C-A682-76A21626B87C}"/>
              </a:ext>
            </a:extLst>
          </p:cNvPr>
          <p:cNvGrpSpPr/>
          <p:nvPr/>
        </p:nvGrpSpPr>
        <p:grpSpPr>
          <a:xfrm>
            <a:off x="4763464" y="1845274"/>
            <a:ext cx="2225088" cy="1796986"/>
            <a:chOff x="4658294" y="1791053"/>
            <a:chExt cx="2225088" cy="179698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9FEE34E-33C6-F494-B5BD-BBA56D0F774A}"/>
                </a:ext>
              </a:extLst>
            </p:cNvPr>
            <p:cNvGrpSpPr/>
            <p:nvPr/>
          </p:nvGrpSpPr>
          <p:grpSpPr>
            <a:xfrm>
              <a:off x="4658294" y="1791053"/>
              <a:ext cx="2225088" cy="1796986"/>
              <a:chOff x="3931404" y="2011783"/>
              <a:chExt cx="2457006" cy="1984284"/>
            </a:xfrm>
          </p:grpSpPr>
          <p:graphicFrame>
            <p:nvGraphicFramePr>
              <p:cNvPr id="15" name="Chart 14">
                <a:extLst>
                  <a:ext uri="{FF2B5EF4-FFF2-40B4-BE49-F238E27FC236}">
                    <a16:creationId xmlns:a16="http://schemas.microsoft.com/office/drawing/2014/main" id="{BF604F51-AA16-8754-FCF3-C4257DDB93D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042382692"/>
                  </p:ext>
                </p:extLst>
              </p:nvPr>
            </p:nvGraphicFramePr>
            <p:xfrm>
              <a:off x="3931404" y="2011783"/>
              <a:ext cx="2457006" cy="19842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0DADC7BB-01F2-C086-94E4-1E91B3C413A8}"/>
                  </a:ext>
                </a:extLst>
              </p:cNvPr>
              <p:cNvSpPr/>
              <p:nvPr/>
            </p:nvSpPr>
            <p:spPr>
              <a:xfrm>
                <a:off x="4524632" y="2373871"/>
                <a:ext cx="1270548" cy="12705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>
                  <a:solidFill>
                    <a:srgbClr val="3C3C3C"/>
                  </a:solidFill>
                  <a:latin typeface="Open Sans"/>
                </a:endParaRPr>
              </a:p>
            </p:txBody>
          </p:sp>
        </p:grp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18C7448-B3CE-D6F9-1844-FBA25E578807}"/>
                </a:ext>
              </a:extLst>
            </p:cNvPr>
            <p:cNvSpPr/>
            <p:nvPr/>
          </p:nvSpPr>
          <p:spPr>
            <a:xfrm>
              <a:off x="4695060" y="3116718"/>
              <a:ext cx="231850" cy="165208"/>
            </a:xfrm>
            <a:custGeom>
              <a:avLst/>
              <a:gdLst>
                <a:gd name="connsiteX0" fmla="*/ 22860 w 231850"/>
                <a:gd name="connsiteY0" fmla="*/ 119488 h 165208"/>
                <a:gd name="connsiteX1" fmla="*/ 118501 w 231850"/>
                <a:gd name="connsiteY1" fmla="*/ 119488 h 165208"/>
                <a:gd name="connsiteX2" fmla="*/ 141361 w 231850"/>
                <a:gd name="connsiteY2" fmla="*/ 142348 h 165208"/>
                <a:gd name="connsiteX3" fmla="*/ 118501 w 231850"/>
                <a:gd name="connsiteY3" fmla="*/ 165208 h 165208"/>
                <a:gd name="connsiteX4" fmla="*/ 22860 w 231850"/>
                <a:gd name="connsiteY4" fmla="*/ 165208 h 165208"/>
                <a:gd name="connsiteX5" fmla="*/ 0 w 231850"/>
                <a:gd name="connsiteY5" fmla="*/ 142348 h 165208"/>
                <a:gd name="connsiteX6" fmla="*/ 22860 w 231850"/>
                <a:gd name="connsiteY6" fmla="*/ 119488 h 165208"/>
                <a:gd name="connsiteX7" fmla="*/ 0 w 231850"/>
                <a:gd name="connsiteY7" fmla="*/ 82603 h 165208"/>
                <a:gd name="connsiteX8" fmla="*/ 0 w 231850"/>
                <a:gd name="connsiteY8" fmla="*/ 82603 h 165208"/>
                <a:gd name="connsiteX9" fmla="*/ 0 w 231850"/>
                <a:gd name="connsiteY9" fmla="*/ 82604 h 165208"/>
                <a:gd name="connsiteX10" fmla="*/ 22860 w 231850"/>
                <a:gd name="connsiteY10" fmla="*/ 59744 h 165208"/>
                <a:gd name="connsiteX11" fmla="*/ 208990 w 231850"/>
                <a:gd name="connsiteY11" fmla="*/ 59744 h 165208"/>
                <a:gd name="connsiteX12" fmla="*/ 231850 w 231850"/>
                <a:gd name="connsiteY12" fmla="*/ 82604 h 165208"/>
                <a:gd name="connsiteX13" fmla="*/ 231849 w 231850"/>
                <a:gd name="connsiteY13" fmla="*/ 82604 h 165208"/>
                <a:gd name="connsiteX14" fmla="*/ 208989 w 231850"/>
                <a:gd name="connsiteY14" fmla="*/ 105464 h 165208"/>
                <a:gd name="connsiteX15" fmla="*/ 22860 w 231850"/>
                <a:gd name="connsiteY15" fmla="*/ 105463 h 165208"/>
                <a:gd name="connsiteX16" fmla="*/ 6696 w 231850"/>
                <a:gd name="connsiteY16" fmla="*/ 98767 h 165208"/>
                <a:gd name="connsiteX17" fmla="*/ 0 w 231850"/>
                <a:gd name="connsiteY17" fmla="*/ 82603 h 165208"/>
                <a:gd name="connsiteX18" fmla="*/ 6696 w 231850"/>
                <a:gd name="connsiteY18" fmla="*/ 66440 h 165208"/>
                <a:gd name="connsiteX19" fmla="*/ 22860 w 231850"/>
                <a:gd name="connsiteY19" fmla="*/ 59744 h 165208"/>
                <a:gd name="connsiteX20" fmla="*/ 0 w 231850"/>
                <a:gd name="connsiteY20" fmla="*/ 22859 h 165208"/>
                <a:gd name="connsiteX21" fmla="*/ 0 w 231850"/>
                <a:gd name="connsiteY21" fmla="*/ 22859 h 165208"/>
                <a:gd name="connsiteX22" fmla="*/ 0 w 231850"/>
                <a:gd name="connsiteY22" fmla="*/ 22860 h 165208"/>
                <a:gd name="connsiteX23" fmla="*/ 22860 w 231850"/>
                <a:gd name="connsiteY23" fmla="*/ 0 h 165208"/>
                <a:gd name="connsiteX24" fmla="*/ 208990 w 231850"/>
                <a:gd name="connsiteY24" fmla="*/ 0 h 165208"/>
                <a:gd name="connsiteX25" fmla="*/ 231850 w 231850"/>
                <a:gd name="connsiteY25" fmla="*/ 22860 h 165208"/>
                <a:gd name="connsiteX26" fmla="*/ 231849 w 231850"/>
                <a:gd name="connsiteY26" fmla="*/ 22860 h 165208"/>
                <a:gd name="connsiteX27" fmla="*/ 208989 w 231850"/>
                <a:gd name="connsiteY27" fmla="*/ 45720 h 165208"/>
                <a:gd name="connsiteX28" fmla="*/ 22860 w 231850"/>
                <a:gd name="connsiteY28" fmla="*/ 45719 h 165208"/>
                <a:gd name="connsiteX29" fmla="*/ 6696 w 231850"/>
                <a:gd name="connsiteY29" fmla="*/ 39023 h 165208"/>
                <a:gd name="connsiteX30" fmla="*/ 0 w 231850"/>
                <a:gd name="connsiteY30" fmla="*/ 22859 h 165208"/>
                <a:gd name="connsiteX31" fmla="*/ 6696 w 231850"/>
                <a:gd name="connsiteY31" fmla="*/ 6696 h 165208"/>
                <a:gd name="connsiteX32" fmla="*/ 22860 w 231850"/>
                <a:gd name="connsiteY32" fmla="*/ 0 h 16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31850" h="165208">
                  <a:moveTo>
                    <a:pt x="22860" y="119488"/>
                  </a:moveTo>
                  <a:lnTo>
                    <a:pt x="118501" y="119488"/>
                  </a:lnTo>
                  <a:cubicBezTo>
                    <a:pt x="131126" y="119488"/>
                    <a:pt x="141361" y="129723"/>
                    <a:pt x="141361" y="142348"/>
                  </a:cubicBezTo>
                  <a:cubicBezTo>
                    <a:pt x="141361" y="154973"/>
                    <a:pt x="131126" y="165208"/>
                    <a:pt x="118501" y="165208"/>
                  </a:cubicBezTo>
                  <a:lnTo>
                    <a:pt x="22860" y="165208"/>
                  </a:lnTo>
                  <a:cubicBezTo>
                    <a:pt x="10235" y="165208"/>
                    <a:pt x="0" y="154973"/>
                    <a:pt x="0" y="142348"/>
                  </a:cubicBezTo>
                  <a:cubicBezTo>
                    <a:pt x="0" y="129723"/>
                    <a:pt x="10235" y="119488"/>
                    <a:pt x="22860" y="119488"/>
                  </a:cubicBezTo>
                  <a:close/>
                  <a:moveTo>
                    <a:pt x="0" y="82603"/>
                  </a:moveTo>
                  <a:lnTo>
                    <a:pt x="0" y="82603"/>
                  </a:lnTo>
                  <a:lnTo>
                    <a:pt x="0" y="82604"/>
                  </a:lnTo>
                  <a:close/>
                  <a:moveTo>
                    <a:pt x="22860" y="59744"/>
                  </a:moveTo>
                  <a:lnTo>
                    <a:pt x="208990" y="59744"/>
                  </a:lnTo>
                  <a:cubicBezTo>
                    <a:pt x="221615" y="59744"/>
                    <a:pt x="231850" y="69979"/>
                    <a:pt x="231850" y="82604"/>
                  </a:cubicBezTo>
                  <a:lnTo>
                    <a:pt x="231849" y="82604"/>
                  </a:lnTo>
                  <a:cubicBezTo>
                    <a:pt x="231849" y="95229"/>
                    <a:pt x="221614" y="105464"/>
                    <a:pt x="208989" y="105464"/>
                  </a:cubicBezTo>
                  <a:lnTo>
                    <a:pt x="22860" y="105463"/>
                  </a:lnTo>
                  <a:cubicBezTo>
                    <a:pt x="16548" y="105463"/>
                    <a:pt x="10833" y="102904"/>
                    <a:pt x="6696" y="98767"/>
                  </a:cubicBezTo>
                  <a:lnTo>
                    <a:pt x="0" y="82603"/>
                  </a:lnTo>
                  <a:lnTo>
                    <a:pt x="6696" y="66440"/>
                  </a:lnTo>
                  <a:cubicBezTo>
                    <a:pt x="10833" y="62303"/>
                    <a:pt x="16548" y="59744"/>
                    <a:pt x="22860" y="59744"/>
                  </a:cubicBezTo>
                  <a:close/>
                  <a:moveTo>
                    <a:pt x="0" y="22859"/>
                  </a:moveTo>
                  <a:lnTo>
                    <a:pt x="0" y="22859"/>
                  </a:lnTo>
                  <a:lnTo>
                    <a:pt x="0" y="22860"/>
                  </a:lnTo>
                  <a:close/>
                  <a:moveTo>
                    <a:pt x="22860" y="0"/>
                  </a:moveTo>
                  <a:lnTo>
                    <a:pt x="208990" y="0"/>
                  </a:lnTo>
                  <a:cubicBezTo>
                    <a:pt x="221615" y="0"/>
                    <a:pt x="231850" y="10235"/>
                    <a:pt x="231850" y="22860"/>
                  </a:cubicBezTo>
                  <a:lnTo>
                    <a:pt x="231849" y="22860"/>
                  </a:lnTo>
                  <a:cubicBezTo>
                    <a:pt x="231849" y="35485"/>
                    <a:pt x="221614" y="45720"/>
                    <a:pt x="208989" y="45720"/>
                  </a:cubicBezTo>
                  <a:lnTo>
                    <a:pt x="22860" y="45719"/>
                  </a:lnTo>
                  <a:cubicBezTo>
                    <a:pt x="16548" y="45719"/>
                    <a:pt x="10833" y="43160"/>
                    <a:pt x="6696" y="39023"/>
                  </a:cubicBezTo>
                  <a:lnTo>
                    <a:pt x="0" y="22859"/>
                  </a:lnTo>
                  <a:lnTo>
                    <a:pt x="6696" y="6696"/>
                  </a:lnTo>
                  <a:cubicBezTo>
                    <a:pt x="10833" y="2559"/>
                    <a:pt x="16548" y="0"/>
                    <a:pt x="22860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5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0" name="Shape">
              <a:extLst>
                <a:ext uri="{FF2B5EF4-FFF2-40B4-BE49-F238E27FC236}">
                  <a16:creationId xmlns:a16="http://schemas.microsoft.com/office/drawing/2014/main" id="{A79A510F-1E62-C70D-5FA3-ED07641E611F}"/>
                </a:ext>
              </a:extLst>
            </p:cNvPr>
            <p:cNvSpPr/>
            <p:nvPr/>
          </p:nvSpPr>
          <p:spPr>
            <a:xfrm>
              <a:off x="4688780" y="2009066"/>
              <a:ext cx="219369" cy="219794"/>
            </a:xfrm>
            <a:custGeom>
              <a:avLst/>
              <a:gdLst>
                <a:gd name="connsiteX0" fmla="*/ 380579 w 762643"/>
                <a:gd name="connsiteY0" fmla="*/ 0 h 764126"/>
                <a:gd name="connsiteX1" fmla="*/ 762643 w 762643"/>
                <a:gd name="connsiteY1" fmla="*/ 382063 h 764126"/>
                <a:gd name="connsiteX2" fmla="*/ 380579 w 762643"/>
                <a:gd name="connsiteY2" fmla="*/ 764126 h 764126"/>
                <a:gd name="connsiteX3" fmla="*/ 6277 w 762643"/>
                <a:gd name="connsiteY3" fmla="*/ 459062 h 764126"/>
                <a:gd name="connsiteX4" fmla="*/ 743 w 762643"/>
                <a:gd name="connsiteY4" fmla="*/ 404161 h 764126"/>
                <a:gd name="connsiteX5" fmla="*/ 121445 w 762643"/>
                <a:gd name="connsiteY5" fmla="*/ 404161 h 764126"/>
                <a:gd name="connsiteX6" fmla="*/ 433313 w 762643"/>
                <a:gd name="connsiteY6" fmla="*/ 404161 h 764126"/>
                <a:gd name="connsiteX7" fmla="*/ 308098 w 762643"/>
                <a:gd name="connsiteY7" fmla="*/ 529372 h 764126"/>
                <a:gd name="connsiteX8" fmla="*/ 333877 w 762643"/>
                <a:gd name="connsiteY8" fmla="*/ 555153 h 764126"/>
                <a:gd name="connsiteX9" fmla="*/ 503287 w 762643"/>
                <a:gd name="connsiteY9" fmla="*/ 385746 h 764126"/>
                <a:gd name="connsiteX10" fmla="*/ 333877 w 762643"/>
                <a:gd name="connsiteY10" fmla="*/ 216341 h 764126"/>
                <a:gd name="connsiteX11" fmla="*/ 308098 w 762643"/>
                <a:gd name="connsiteY11" fmla="*/ 242120 h 764126"/>
                <a:gd name="connsiteX12" fmla="*/ 433313 w 762643"/>
                <a:gd name="connsiteY12" fmla="*/ 367333 h 764126"/>
                <a:gd name="connsiteX13" fmla="*/ 121445 w 762643"/>
                <a:gd name="connsiteY13" fmla="*/ 367333 h 764126"/>
                <a:gd name="connsiteX14" fmla="*/ 63192 w 762643"/>
                <a:gd name="connsiteY14" fmla="*/ 367333 h 764126"/>
                <a:gd name="connsiteX15" fmla="*/ 0 w 762643"/>
                <a:gd name="connsiteY15" fmla="*/ 367333 h 764126"/>
                <a:gd name="connsiteX16" fmla="*/ 6277 w 762643"/>
                <a:gd name="connsiteY16" fmla="*/ 305064 h 764126"/>
                <a:gd name="connsiteX17" fmla="*/ 380579 w 762643"/>
                <a:gd name="connsiteY17" fmla="*/ 0 h 76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643" h="764126">
                  <a:moveTo>
                    <a:pt x="380579" y="0"/>
                  </a:moveTo>
                  <a:cubicBezTo>
                    <a:pt x="591587" y="0"/>
                    <a:pt x="762643" y="171055"/>
                    <a:pt x="762643" y="382063"/>
                  </a:cubicBezTo>
                  <a:cubicBezTo>
                    <a:pt x="762643" y="593071"/>
                    <a:pt x="591587" y="764126"/>
                    <a:pt x="380579" y="764126"/>
                  </a:cubicBezTo>
                  <a:cubicBezTo>
                    <a:pt x="195947" y="764126"/>
                    <a:pt x="41904" y="633162"/>
                    <a:pt x="6277" y="459062"/>
                  </a:cubicBezTo>
                  <a:lnTo>
                    <a:pt x="743" y="404161"/>
                  </a:lnTo>
                  <a:lnTo>
                    <a:pt x="121445" y="404161"/>
                  </a:lnTo>
                  <a:lnTo>
                    <a:pt x="433313" y="404161"/>
                  </a:lnTo>
                  <a:lnTo>
                    <a:pt x="308098" y="529372"/>
                  </a:lnTo>
                  <a:lnTo>
                    <a:pt x="333877" y="555153"/>
                  </a:lnTo>
                  <a:lnTo>
                    <a:pt x="503287" y="385746"/>
                  </a:lnTo>
                  <a:lnTo>
                    <a:pt x="333877" y="216341"/>
                  </a:lnTo>
                  <a:lnTo>
                    <a:pt x="308098" y="242120"/>
                  </a:lnTo>
                  <a:lnTo>
                    <a:pt x="433313" y="367333"/>
                  </a:lnTo>
                  <a:lnTo>
                    <a:pt x="121445" y="367333"/>
                  </a:lnTo>
                  <a:lnTo>
                    <a:pt x="63192" y="367333"/>
                  </a:lnTo>
                  <a:lnTo>
                    <a:pt x="0" y="367333"/>
                  </a:lnTo>
                  <a:lnTo>
                    <a:pt x="6277" y="305064"/>
                  </a:lnTo>
                  <a:cubicBezTo>
                    <a:pt x="41904" y="130964"/>
                    <a:pt x="195947" y="0"/>
                    <a:pt x="380579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5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0ACB8D5-CD06-C27D-1294-1BEB9827B9AB}"/>
                </a:ext>
              </a:extLst>
            </p:cNvPr>
            <p:cNvSpPr txBox="1"/>
            <p:nvPr/>
          </p:nvSpPr>
          <p:spPr>
            <a:xfrm>
              <a:off x="5275346" y="2520334"/>
              <a:ext cx="238848" cy="2457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>
                  <a:solidFill>
                    <a:schemeClr val="accent1"/>
                  </a:solidFill>
                  <a:latin typeface="+mj-lt"/>
                </a:rPr>
                <a:t>Tw</a:t>
              </a:r>
              <a:endParaRPr lang="en-ID" sz="12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602FEBC-B606-9BBF-2BF2-589AC54A24B6}"/>
                </a:ext>
              </a:extLst>
            </p:cNvPr>
            <p:cNvSpPr txBox="1"/>
            <p:nvPr/>
          </p:nvSpPr>
          <p:spPr>
            <a:xfrm>
              <a:off x="5669046" y="2520334"/>
              <a:ext cx="203582" cy="2457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>
                  <a:solidFill>
                    <a:schemeClr val="accent1"/>
                  </a:solidFill>
                  <a:latin typeface="+mj-lt"/>
                </a:rPr>
                <a:t>Fb</a:t>
              </a:r>
              <a:endParaRPr lang="en-ID" sz="1200" b="1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A169BAD-CE5C-B993-43D2-0A5BD7AEB4CA}"/>
                </a:ext>
              </a:extLst>
            </p:cNvPr>
            <p:cNvSpPr txBox="1"/>
            <p:nvPr/>
          </p:nvSpPr>
          <p:spPr>
            <a:xfrm>
              <a:off x="6068668" y="2520334"/>
              <a:ext cx="155492" cy="2457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>
                  <a:solidFill>
                    <a:schemeClr val="accent1"/>
                  </a:solidFill>
                  <a:latin typeface="+mj-lt"/>
                </a:rPr>
                <a:t>In</a:t>
              </a:r>
              <a:endParaRPr lang="en-ID" sz="1200" b="1">
                <a:solidFill>
                  <a:schemeClr val="accent1"/>
                </a:solidFill>
                <a:latin typeface="+mj-lt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DC323DF0-990E-D242-48AF-2936DB59CB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8471" y="1822332"/>
            <a:ext cx="4013849" cy="18523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B5E6D4C-2ABF-BA74-D13A-0243842F9F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5281" y="4196710"/>
            <a:ext cx="4152900" cy="1898403"/>
          </a:xfrm>
          <a:prstGeom prst="rect">
            <a:avLst/>
          </a:prstGeom>
        </p:spPr>
      </p:pic>
      <p:sp>
        <p:nvSpPr>
          <p:cNvPr id="25" name="Arrow: Right 24">
            <a:extLst>
              <a:ext uri="{FF2B5EF4-FFF2-40B4-BE49-F238E27FC236}">
                <a16:creationId xmlns:a16="http://schemas.microsoft.com/office/drawing/2014/main" id="{B64B49A5-7143-253F-A363-570DE3C5B0EA}"/>
              </a:ext>
            </a:extLst>
          </p:cNvPr>
          <p:cNvSpPr/>
          <p:nvPr/>
        </p:nvSpPr>
        <p:spPr>
          <a:xfrm>
            <a:off x="3771900" y="2520334"/>
            <a:ext cx="695325" cy="48956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8B517320-706B-5F14-9033-877B483A5D4D}"/>
              </a:ext>
            </a:extLst>
          </p:cNvPr>
          <p:cNvSpPr/>
          <p:nvPr/>
        </p:nvSpPr>
        <p:spPr>
          <a:xfrm>
            <a:off x="6983573" y="2558279"/>
            <a:ext cx="695325" cy="48956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Bent 28">
            <a:extLst>
              <a:ext uri="{FF2B5EF4-FFF2-40B4-BE49-F238E27FC236}">
                <a16:creationId xmlns:a16="http://schemas.microsoft.com/office/drawing/2014/main" id="{CB5A53C3-42D3-8CD4-A5FB-B6D69EF0C9A8}"/>
              </a:ext>
            </a:extLst>
          </p:cNvPr>
          <p:cNvSpPr/>
          <p:nvPr/>
        </p:nvSpPr>
        <p:spPr>
          <a:xfrm rot="10800000">
            <a:off x="8309024" y="3862387"/>
            <a:ext cx="1082626" cy="1419225"/>
          </a:xfrm>
          <a:prstGeom prst="ben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22F813C-079E-6467-BFA9-6232361250A1}"/>
              </a:ext>
            </a:extLst>
          </p:cNvPr>
          <p:cNvSpPr txBox="1"/>
          <p:nvPr/>
        </p:nvSpPr>
        <p:spPr>
          <a:xfrm>
            <a:off x="988941" y="1504819"/>
            <a:ext cx="168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Image Layer 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BF812A7-270A-D24F-0389-A2CB986A026D}"/>
              </a:ext>
            </a:extLst>
          </p:cNvPr>
          <p:cNvSpPr txBox="1"/>
          <p:nvPr/>
        </p:nvSpPr>
        <p:spPr>
          <a:xfrm>
            <a:off x="8983322" y="1453000"/>
            <a:ext cx="168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Image Layer 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2CE06F7-C403-AF3F-5A17-31C3DC8C0F0C}"/>
              </a:ext>
            </a:extLst>
          </p:cNvPr>
          <p:cNvSpPr txBox="1"/>
          <p:nvPr/>
        </p:nvSpPr>
        <p:spPr>
          <a:xfrm>
            <a:off x="2403474" y="4912281"/>
            <a:ext cx="1410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Final Image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A28E312-7640-53CE-4973-7D2EFEAAFBF2}"/>
              </a:ext>
            </a:extLst>
          </p:cNvPr>
          <p:cNvSpPr txBox="1"/>
          <p:nvPr/>
        </p:nvSpPr>
        <p:spPr>
          <a:xfrm>
            <a:off x="4755347" y="1434692"/>
            <a:ext cx="2444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00B050"/>
                </a:solidFill>
              </a:rPr>
              <a:t>Add Some Fonts and Styles</a:t>
            </a:r>
          </a:p>
          <a:p>
            <a:pPr algn="ctr"/>
            <a:r>
              <a:rPr lang="en-US" sz="1400" dirty="0">
                <a:solidFill>
                  <a:srgbClr val="00B050"/>
                </a:solidFill>
              </a:rPr>
              <a:t>to Image layer 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48EEFC7-A50B-7C28-7A73-978B143CCADF}"/>
              </a:ext>
            </a:extLst>
          </p:cNvPr>
          <p:cNvSpPr txBox="1"/>
          <p:nvPr/>
        </p:nvSpPr>
        <p:spPr>
          <a:xfrm>
            <a:off x="9428966" y="4884301"/>
            <a:ext cx="2090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00B050"/>
                </a:solidFill>
              </a:rPr>
              <a:t>Add Some more colors</a:t>
            </a:r>
          </a:p>
          <a:p>
            <a:pPr algn="ctr"/>
            <a:r>
              <a:rPr lang="en-US" sz="1400" dirty="0">
                <a:solidFill>
                  <a:srgbClr val="00B050"/>
                </a:solidFill>
              </a:rPr>
              <a:t> and pictures</a:t>
            </a:r>
          </a:p>
        </p:txBody>
      </p:sp>
    </p:spTree>
    <p:extLst>
      <p:ext uri="{BB962C8B-B14F-4D97-AF65-F5344CB8AC3E}">
        <p14:creationId xmlns:p14="http://schemas.microsoft.com/office/powerpoint/2010/main" val="303024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9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/>
              <a:t>IMAGE AND CONTAINER</a:t>
            </a:r>
            <a:endParaRPr lang="en-ID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AF0F8C-BEDC-3751-AA06-6B083E948908}"/>
              </a:ext>
            </a:extLst>
          </p:cNvPr>
          <p:cNvSpPr/>
          <p:nvPr/>
        </p:nvSpPr>
        <p:spPr>
          <a:xfrm>
            <a:off x="1057275" y="2315541"/>
            <a:ext cx="1514475" cy="772690"/>
          </a:xfrm>
          <a:prstGeom prst="rect">
            <a:avLst/>
          </a:prstGeom>
          <a:solidFill>
            <a:srgbClr val="F2742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Nginx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C7461F-B847-2BCA-0183-A5EA8589D639}"/>
              </a:ext>
            </a:extLst>
          </p:cNvPr>
          <p:cNvSpPr/>
          <p:nvPr/>
        </p:nvSpPr>
        <p:spPr>
          <a:xfrm>
            <a:off x="5962650" y="2389266"/>
            <a:ext cx="1225470" cy="62523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Final Image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2CFB40A-8F89-D054-31E0-FD21A7BECDA3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2571750" y="2701886"/>
            <a:ext cx="3390900" cy="0"/>
          </a:xfrm>
          <a:prstGeom prst="straightConnector1">
            <a:avLst/>
          </a:prstGeom>
          <a:ln w="28575">
            <a:solidFill>
              <a:schemeClr val="bg2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7E15251-8DE6-D2CA-27E0-DD457714FB96}"/>
              </a:ext>
            </a:extLst>
          </p:cNvPr>
          <p:cNvSpPr txBox="1"/>
          <p:nvPr/>
        </p:nvSpPr>
        <p:spPr>
          <a:xfrm>
            <a:off x="3172917" y="2335668"/>
            <a:ext cx="18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Add HTML Files</a:t>
            </a:r>
          </a:p>
        </p:txBody>
      </p:sp>
    </p:spTree>
    <p:extLst>
      <p:ext uri="{BB962C8B-B14F-4D97-AF65-F5344CB8AC3E}">
        <p14:creationId xmlns:p14="http://schemas.microsoft.com/office/powerpoint/2010/main" val="231522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ue container with white stripes&#10;&#10;Description automatically generated">
            <a:extLst>
              <a:ext uri="{FF2B5EF4-FFF2-40B4-BE49-F238E27FC236}">
                <a16:creationId xmlns:a16="http://schemas.microsoft.com/office/drawing/2014/main" id="{3AD8440D-487E-2B68-C55D-CA64ACF8E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115" y="3056654"/>
            <a:ext cx="3418697" cy="3418697"/>
          </a:xfrm>
          <a:prstGeom prst="rect">
            <a:avLst/>
          </a:prstGeom>
        </p:spPr>
      </p:pic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/>
              <a:t>IMAGE AND CONTAINER</a:t>
            </a:r>
            <a:endParaRPr lang="en-ID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AF0F8C-BEDC-3751-AA06-6B083E948908}"/>
              </a:ext>
            </a:extLst>
          </p:cNvPr>
          <p:cNvSpPr/>
          <p:nvPr/>
        </p:nvSpPr>
        <p:spPr>
          <a:xfrm>
            <a:off x="1057275" y="2315541"/>
            <a:ext cx="1514475" cy="772690"/>
          </a:xfrm>
          <a:prstGeom prst="rect">
            <a:avLst/>
          </a:prstGeom>
          <a:solidFill>
            <a:srgbClr val="F2742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Nginx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C7461F-B847-2BCA-0183-A5EA8589D639}"/>
              </a:ext>
            </a:extLst>
          </p:cNvPr>
          <p:cNvSpPr/>
          <p:nvPr/>
        </p:nvSpPr>
        <p:spPr>
          <a:xfrm>
            <a:off x="5962650" y="2389266"/>
            <a:ext cx="1225470" cy="62523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Final Image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2CFB40A-8F89-D054-31E0-FD21A7BECDA3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2571750" y="2701886"/>
            <a:ext cx="3390900" cy="0"/>
          </a:xfrm>
          <a:prstGeom prst="straightConnector1">
            <a:avLst/>
          </a:prstGeom>
          <a:ln w="28575">
            <a:solidFill>
              <a:schemeClr val="bg2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7E15251-8DE6-D2CA-27E0-DD457714FB96}"/>
              </a:ext>
            </a:extLst>
          </p:cNvPr>
          <p:cNvSpPr txBox="1"/>
          <p:nvPr/>
        </p:nvSpPr>
        <p:spPr>
          <a:xfrm>
            <a:off x="3172917" y="2335668"/>
            <a:ext cx="18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Add HTML Files</a:t>
            </a:r>
          </a:p>
        </p:txBody>
      </p:sp>
    </p:spTree>
    <p:extLst>
      <p:ext uri="{BB962C8B-B14F-4D97-AF65-F5344CB8AC3E}">
        <p14:creationId xmlns:p14="http://schemas.microsoft.com/office/powerpoint/2010/main" val="305269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147E-6 -1.48148E-6 L 0.13306 -1.48148E-6 C 0.19256 -1.48148E-6 0.26611 0.06806 0.26611 0.12384 L 0.26611 0.2476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06" y="1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/>
              <a:t>IMAGE AND CONTAINER</a:t>
            </a:r>
            <a:endParaRPr lang="en-ID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AF0F8C-BEDC-3751-AA06-6B083E948908}"/>
              </a:ext>
            </a:extLst>
          </p:cNvPr>
          <p:cNvSpPr/>
          <p:nvPr/>
        </p:nvSpPr>
        <p:spPr>
          <a:xfrm>
            <a:off x="1057275" y="2315541"/>
            <a:ext cx="1514475" cy="772690"/>
          </a:xfrm>
          <a:prstGeom prst="rect">
            <a:avLst/>
          </a:prstGeom>
          <a:solidFill>
            <a:srgbClr val="F2742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.NET SDK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C7461F-B847-2BCA-0183-A5EA8589D639}"/>
              </a:ext>
            </a:extLst>
          </p:cNvPr>
          <p:cNvSpPr/>
          <p:nvPr/>
        </p:nvSpPr>
        <p:spPr>
          <a:xfrm>
            <a:off x="6375817" y="2389266"/>
            <a:ext cx="1225470" cy="62523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Image  1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2CFB40A-8F89-D054-31E0-FD21A7BECDA3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2571750" y="2701886"/>
            <a:ext cx="3804067" cy="0"/>
          </a:xfrm>
          <a:prstGeom prst="straightConnector1">
            <a:avLst/>
          </a:prstGeom>
          <a:ln w="28575">
            <a:solidFill>
              <a:schemeClr val="bg2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7E15251-8DE6-D2CA-27E0-DD457714FB96}"/>
              </a:ext>
            </a:extLst>
          </p:cNvPr>
          <p:cNvSpPr txBox="1"/>
          <p:nvPr/>
        </p:nvSpPr>
        <p:spPr>
          <a:xfrm>
            <a:off x="3122098" y="2458192"/>
            <a:ext cx="26709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Restore NuGet packages on </a:t>
            </a:r>
            <a:r>
              <a:rPr lang="en-US" sz="1100" dirty="0" err="1"/>
              <a:t>csproj</a:t>
            </a:r>
            <a:r>
              <a:rPr lang="en-US" sz="1100" dirty="0"/>
              <a:t> file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0B1A2D-EBA6-E340-7BA4-3E7C40D805BE}"/>
              </a:ext>
            </a:extLst>
          </p:cNvPr>
          <p:cNvSpPr/>
          <p:nvPr/>
        </p:nvSpPr>
        <p:spPr>
          <a:xfrm>
            <a:off x="1201777" y="4129211"/>
            <a:ext cx="1225470" cy="62523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Image  2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A870417-76BA-E6C4-B4FD-D303096559BF}"/>
              </a:ext>
            </a:extLst>
          </p:cNvPr>
          <p:cNvCxnSpPr>
            <a:cxnSpLocks/>
          </p:cNvCxnSpPr>
          <p:nvPr/>
        </p:nvCxnSpPr>
        <p:spPr>
          <a:xfrm flipH="1">
            <a:off x="2427247" y="3023685"/>
            <a:ext cx="3925928" cy="1129316"/>
          </a:xfrm>
          <a:prstGeom prst="straightConnector1">
            <a:avLst/>
          </a:prstGeom>
          <a:ln w="28575">
            <a:solidFill>
              <a:schemeClr val="bg2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85E6085-4FAE-D98D-3E02-CE5EF4465BAB}"/>
              </a:ext>
            </a:extLst>
          </p:cNvPr>
          <p:cNvSpPr txBox="1"/>
          <p:nvPr/>
        </p:nvSpPr>
        <p:spPr>
          <a:xfrm rot="20644449">
            <a:off x="3208085" y="3405043"/>
            <a:ext cx="18758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Copy all Files &amp; .NET Build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9C24CDB-E91F-9CF9-B3DB-38AD2FD3F417}"/>
              </a:ext>
            </a:extLst>
          </p:cNvPr>
          <p:cNvSpPr/>
          <p:nvPr/>
        </p:nvSpPr>
        <p:spPr>
          <a:xfrm>
            <a:off x="6375817" y="4129211"/>
            <a:ext cx="1225470" cy="62523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Final Image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27C03D3-4BD2-52D0-D317-2CF93BD3163F}"/>
              </a:ext>
            </a:extLst>
          </p:cNvPr>
          <p:cNvCxnSpPr>
            <a:stCxn id="10" idx="3"/>
          </p:cNvCxnSpPr>
          <p:nvPr/>
        </p:nvCxnSpPr>
        <p:spPr>
          <a:xfrm flipV="1">
            <a:off x="2427247" y="4441830"/>
            <a:ext cx="3925928" cy="1"/>
          </a:xfrm>
          <a:prstGeom prst="straightConnector1">
            <a:avLst/>
          </a:prstGeom>
          <a:ln w="28575">
            <a:solidFill>
              <a:schemeClr val="bg2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FB0225-107F-8957-35DD-8CBB91247AAC}"/>
              </a:ext>
            </a:extLst>
          </p:cNvPr>
          <p:cNvSpPr txBox="1"/>
          <p:nvPr/>
        </p:nvSpPr>
        <p:spPr>
          <a:xfrm>
            <a:off x="3899631" y="4187809"/>
            <a:ext cx="10038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.NET Publish</a:t>
            </a:r>
          </a:p>
        </p:txBody>
      </p:sp>
    </p:spTree>
    <p:extLst>
      <p:ext uri="{BB962C8B-B14F-4D97-AF65-F5344CB8AC3E}">
        <p14:creationId xmlns:p14="http://schemas.microsoft.com/office/powerpoint/2010/main" val="367544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5" grpId="0"/>
      <p:bldP spid="10" grpId="0" animBg="1"/>
      <p:bldP spid="17" grpId="0"/>
      <p:bldP spid="18" grpId="0" animBg="1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ue container with white stripes&#10;&#10;Description automatically generated">
            <a:extLst>
              <a:ext uri="{FF2B5EF4-FFF2-40B4-BE49-F238E27FC236}">
                <a16:creationId xmlns:a16="http://schemas.microsoft.com/office/drawing/2014/main" id="{3AD8440D-487E-2B68-C55D-CA64ACF8E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716" y="3045101"/>
            <a:ext cx="3418697" cy="3418697"/>
          </a:xfrm>
          <a:prstGeom prst="rect">
            <a:avLst/>
          </a:prstGeom>
        </p:spPr>
      </p:pic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/>
              <a:t>IMAGE AND CONTAINER</a:t>
            </a:r>
            <a:endParaRPr lang="en-ID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AF0F8C-BEDC-3751-AA06-6B083E948908}"/>
              </a:ext>
            </a:extLst>
          </p:cNvPr>
          <p:cNvSpPr/>
          <p:nvPr/>
        </p:nvSpPr>
        <p:spPr>
          <a:xfrm>
            <a:off x="1057275" y="2315541"/>
            <a:ext cx="1514475" cy="772690"/>
          </a:xfrm>
          <a:prstGeom prst="rect">
            <a:avLst/>
          </a:prstGeom>
          <a:solidFill>
            <a:srgbClr val="F2742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.NET SDK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C7461F-B847-2BCA-0183-A5EA8589D639}"/>
              </a:ext>
            </a:extLst>
          </p:cNvPr>
          <p:cNvSpPr/>
          <p:nvPr/>
        </p:nvSpPr>
        <p:spPr>
          <a:xfrm>
            <a:off x="6375817" y="2389266"/>
            <a:ext cx="1225470" cy="62523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Image  1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2CFB40A-8F89-D054-31E0-FD21A7BECDA3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2571750" y="2701886"/>
            <a:ext cx="3804067" cy="0"/>
          </a:xfrm>
          <a:prstGeom prst="straightConnector1">
            <a:avLst/>
          </a:prstGeom>
          <a:ln w="28575">
            <a:solidFill>
              <a:schemeClr val="bg2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7E15251-8DE6-D2CA-27E0-DD457714FB96}"/>
              </a:ext>
            </a:extLst>
          </p:cNvPr>
          <p:cNvSpPr txBox="1"/>
          <p:nvPr/>
        </p:nvSpPr>
        <p:spPr>
          <a:xfrm>
            <a:off x="3122098" y="2458192"/>
            <a:ext cx="26709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Restore NuGet packages on </a:t>
            </a:r>
            <a:r>
              <a:rPr lang="en-US" sz="1100" dirty="0" err="1"/>
              <a:t>csproj</a:t>
            </a:r>
            <a:r>
              <a:rPr lang="en-US" sz="1100" dirty="0"/>
              <a:t> file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0B1A2D-EBA6-E340-7BA4-3E7C40D805BE}"/>
              </a:ext>
            </a:extLst>
          </p:cNvPr>
          <p:cNvSpPr/>
          <p:nvPr/>
        </p:nvSpPr>
        <p:spPr>
          <a:xfrm>
            <a:off x="1201777" y="4129211"/>
            <a:ext cx="1225470" cy="62523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Image  2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A870417-76BA-E6C4-B4FD-D303096559BF}"/>
              </a:ext>
            </a:extLst>
          </p:cNvPr>
          <p:cNvCxnSpPr>
            <a:cxnSpLocks/>
          </p:cNvCxnSpPr>
          <p:nvPr/>
        </p:nvCxnSpPr>
        <p:spPr>
          <a:xfrm flipH="1">
            <a:off x="2427247" y="3023685"/>
            <a:ext cx="3925928" cy="1129316"/>
          </a:xfrm>
          <a:prstGeom prst="straightConnector1">
            <a:avLst/>
          </a:prstGeom>
          <a:ln w="28575">
            <a:solidFill>
              <a:schemeClr val="bg2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85E6085-4FAE-D98D-3E02-CE5EF4465BAB}"/>
              </a:ext>
            </a:extLst>
          </p:cNvPr>
          <p:cNvSpPr txBox="1"/>
          <p:nvPr/>
        </p:nvSpPr>
        <p:spPr>
          <a:xfrm rot="20644449">
            <a:off x="3208085" y="3405043"/>
            <a:ext cx="18758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Copy all Files &amp; .NET Build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9C24CDB-E91F-9CF9-B3DB-38AD2FD3F417}"/>
              </a:ext>
            </a:extLst>
          </p:cNvPr>
          <p:cNvSpPr/>
          <p:nvPr/>
        </p:nvSpPr>
        <p:spPr>
          <a:xfrm>
            <a:off x="6375817" y="4129211"/>
            <a:ext cx="1225470" cy="62523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Final Image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27C03D3-4BD2-52D0-D317-2CF93BD3163F}"/>
              </a:ext>
            </a:extLst>
          </p:cNvPr>
          <p:cNvCxnSpPr>
            <a:stCxn id="10" idx="3"/>
          </p:cNvCxnSpPr>
          <p:nvPr/>
        </p:nvCxnSpPr>
        <p:spPr>
          <a:xfrm flipV="1">
            <a:off x="2427247" y="4441830"/>
            <a:ext cx="3925928" cy="1"/>
          </a:xfrm>
          <a:prstGeom prst="straightConnector1">
            <a:avLst/>
          </a:prstGeom>
          <a:ln w="28575">
            <a:solidFill>
              <a:schemeClr val="bg2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AFB0225-107F-8957-35DD-8CBB91247AAC}"/>
              </a:ext>
            </a:extLst>
          </p:cNvPr>
          <p:cNvSpPr txBox="1"/>
          <p:nvPr/>
        </p:nvSpPr>
        <p:spPr>
          <a:xfrm>
            <a:off x="3899631" y="4187809"/>
            <a:ext cx="10038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.NET Publish</a:t>
            </a:r>
          </a:p>
        </p:txBody>
      </p:sp>
    </p:spTree>
    <p:extLst>
      <p:ext uri="{BB962C8B-B14F-4D97-AF65-F5344CB8AC3E}">
        <p14:creationId xmlns:p14="http://schemas.microsoft.com/office/powerpoint/2010/main" val="350645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5F27E4-64FB-4EC5-8C8D-863BFDB47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B1F45A-40F8-46E6-8280-182FAD111671}"/>
              </a:ext>
            </a:extLst>
          </p:cNvPr>
          <p:cNvSpPr/>
          <p:nvPr/>
        </p:nvSpPr>
        <p:spPr>
          <a:xfrm>
            <a:off x="1588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ID" dirty="0">
              <a:solidFill>
                <a:srgbClr val="3C3C3C"/>
              </a:solidFill>
              <a:latin typeface="Open San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0C03DCA-FE5C-48FD-A481-DA3F6E4BFEFB}"/>
              </a:ext>
            </a:extLst>
          </p:cNvPr>
          <p:cNvSpPr/>
          <p:nvPr/>
        </p:nvSpPr>
        <p:spPr>
          <a:xfrm>
            <a:off x="9832641" y="3994560"/>
            <a:ext cx="1363963" cy="2925385"/>
          </a:xfrm>
          <a:custGeom>
            <a:avLst/>
            <a:gdLst>
              <a:gd name="connsiteX0" fmla="*/ 1205272 w 1339761"/>
              <a:gd name="connsiteY0" fmla="*/ 0 h 2873476"/>
              <a:gd name="connsiteX1" fmla="*/ 1339761 w 1339761"/>
              <a:gd name="connsiteY1" fmla="*/ 0 h 2873476"/>
              <a:gd name="connsiteX2" fmla="*/ 1339761 w 1339761"/>
              <a:gd name="connsiteY2" fmla="*/ 415464 h 2873476"/>
              <a:gd name="connsiteX3" fmla="*/ 1283451 w 1339761"/>
              <a:gd name="connsiteY3" fmla="*/ 415464 h 2873476"/>
              <a:gd name="connsiteX4" fmla="*/ 977415 w 1339761"/>
              <a:gd name="connsiteY4" fmla="*/ 797645 h 2873476"/>
              <a:gd name="connsiteX5" fmla="*/ 977415 w 1339761"/>
              <a:gd name="connsiteY5" fmla="*/ 1223366 h 2873476"/>
              <a:gd name="connsiteX6" fmla="*/ 517831 w 1339761"/>
              <a:gd name="connsiteY6" fmla="*/ 1860688 h 2873476"/>
              <a:gd name="connsiteX7" fmla="*/ 977415 w 1339761"/>
              <a:gd name="connsiteY7" fmla="*/ 2508943 h 2873476"/>
              <a:gd name="connsiteX8" fmla="*/ 977415 w 1339761"/>
              <a:gd name="connsiteY8" fmla="*/ 2873476 h 2873476"/>
              <a:gd name="connsiteX9" fmla="*/ 442363 w 1339761"/>
              <a:gd name="connsiteY9" fmla="*/ 2873476 h 2873476"/>
              <a:gd name="connsiteX10" fmla="*/ 442363 w 1339761"/>
              <a:gd name="connsiteY10" fmla="*/ 2509041 h 2873476"/>
              <a:gd name="connsiteX11" fmla="*/ 0 w 1339761"/>
              <a:gd name="connsiteY11" fmla="*/ 2099188 h 2873476"/>
              <a:gd name="connsiteX12" fmla="*/ 0 w 1339761"/>
              <a:gd name="connsiteY12" fmla="*/ 1638539 h 2873476"/>
              <a:gd name="connsiteX13" fmla="*/ 442363 w 1339761"/>
              <a:gd name="connsiteY13" fmla="*/ 1225010 h 2873476"/>
              <a:gd name="connsiteX14" fmla="*/ 442363 w 1339761"/>
              <a:gd name="connsiteY14" fmla="*/ 754687 h 2873476"/>
              <a:gd name="connsiteX15" fmla="*/ 1205272 w 1339761"/>
              <a:gd name="connsiteY15" fmla="*/ 0 h 287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39761" h="2873476">
                <a:moveTo>
                  <a:pt x="1205272" y="0"/>
                </a:moveTo>
                <a:lnTo>
                  <a:pt x="1339761" y="0"/>
                </a:lnTo>
                <a:lnTo>
                  <a:pt x="1339761" y="415464"/>
                </a:lnTo>
                <a:lnTo>
                  <a:pt x="1283451" y="415464"/>
                </a:lnTo>
                <a:cubicBezTo>
                  <a:pt x="1039048" y="415464"/>
                  <a:pt x="977415" y="564369"/>
                  <a:pt x="977415" y="797645"/>
                </a:cubicBezTo>
                <a:lnTo>
                  <a:pt x="977415" y="1223366"/>
                </a:lnTo>
                <a:cubicBezTo>
                  <a:pt x="977415" y="1562877"/>
                  <a:pt x="849602" y="1806312"/>
                  <a:pt x="517831" y="1860688"/>
                </a:cubicBezTo>
                <a:cubicBezTo>
                  <a:pt x="861020" y="1916418"/>
                  <a:pt x="977415" y="2159079"/>
                  <a:pt x="977415" y="2508943"/>
                </a:cubicBezTo>
                <a:lnTo>
                  <a:pt x="977415" y="2873476"/>
                </a:lnTo>
                <a:lnTo>
                  <a:pt x="442363" y="2873476"/>
                </a:lnTo>
                <a:lnTo>
                  <a:pt x="442363" y="2509041"/>
                </a:lnTo>
                <a:cubicBezTo>
                  <a:pt x="442363" y="2258156"/>
                  <a:pt x="390018" y="2102671"/>
                  <a:pt x="0" y="2099188"/>
                </a:cubicBezTo>
                <a:lnTo>
                  <a:pt x="0" y="1638539"/>
                </a:lnTo>
                <a:cubicBezTo>
                  <a:pt x="387599" y="1638539"/>
                  <a:pt x="442363" y="1492440"/>
                  <a:pt x="442363" y="1225010"/>
                </a:cubicBezTo>
                <a:lnTo>
                  <a:pt x="442363" y="754687"/>
                </a:lnTo>
                <a:cubicBezTo>
                  <a:pt x="442363" y="232212"/>
                  <a:pt x="780230" y="0"/>
                  <a:pt x="1205272" y="0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en-ID">
              <a:solidFill>
                <a:srgbClr val="3C3C3C"/>
              </a:solidFill>
              <a:latin typeface="Open Sans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BB0417FA-8D17-4B90-8CEC-777DBB83EA22}"/>
              </a:ext>
            </a:extLst>
          </p:cNvPr>
          <p:cNvSpPr/>
          <p:nvPr/>
        </p:nvSpPr>
        <p:spPr>
          <a:xfrm rot="10800000">
            <a:off x="996986" y="-61943"/>
            <a:ext cx="1363963" cy="2925385"/>
          </a:xfrm>
          <a:custGeom>
            <a:avLst/>
            <a:gdLst>
              <a:gd name="connsiteX0" fmla="*/ 1205272 w 1339761"/>
              <a:gd name="connsiteY0" fmla="*/ 0 h 2873476"/>
              <a:gd name="connsiteX1" fmla="*/ 1339761 w 1339761"/>
              <a:gd name="connsiteY1" fmla="*/ 0 h 2873476"/>
              <a:gd name="connsiteX2" fmla="*/ 1339761 w 1339761"/>
              <a:gd name="connsiteY2" fmla="*/ 415464 h 2873476"/>
              <a:gd name="connsiteX3" fmla="*/ 1283451 w 1339761"/>
              <a:gd name="connsiteY3" fmla="*/ 415464 h 2873476"/>
              <a:gd name="connsiteX4" fmla="*/ 977415 w 1339761"/>
              <a:gd name="connsiteY4" fmla="*/ 797645 h 2873476"/>
              <a:gd name="connsiteX5" fmla="*/ 977415 w 1339761"/>
              <a:gd name="connsiteY5" fmla="*/ 1223366 h 2873476"/>
              <a:gd name="connsiteX6" fmla="*/ 517831 w 1339761"/>
              <a:gd name="connsiteY6" fmla="*/ 1860688 h 2873476"/>
              <a:gd name="connsiteX7" fmla="*/ 977415 w 1339761"/>
              <a:gd name="connsiteY7" fmla="*/ 2508943 h 2873476"/>
              <a:gd name="connsiteX8" fmla="*/ 977415 w 1339761"/>
              <a:gd name="connsiteY8" fmla="*/ 2873476 h 2873476"/>
              <a:gd name="connsiteX9" fmla="*/ 442363 w 1339761"/>
              <a:gd name="connsiteY9" fmla="*/ 2873476 h 2873476"/>
              <a:gd name="connsiteX10" fmla="*/ 442363 w 1339761"/>
              <a:gd name="connsiteY10" fmla="*/ 2509041 h 2873476"/>
              <a:gd name="connsiteX11" fmla="*/ 0 w 1339761"/>
              <a:gd name="connsiteY11" fmla="*/ 2099188 h 2873476"/>
              <a:gd name="connsiteX12" fmla="*/ 0 w 1339761"/>
              <a:gd name="connsiteY12" fmla="*/ 1638539 h 2873476"/>
              <a:gd name="connsiteX13" fmla="*/ 442363 w 1339761"/>
              <a:gd name="connsiteY13" fmla="*/ 1225010 h 2873476"/>
              <a:gd name="connsiteX14" fmla="*/ 442363 w 1339761"/>
              <a:gd name="connsiteY14" fmla="*/ 754687 h 2873476"/>
              <a:gd name="connsiteX15" fmla="*/ 1205272 w 1339761"/>
              <a:gd name="connsiteY15" fmla="*/ 0 h 287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39761" h="2873476">
                <a:moveTo>
                  <a:pt x="1205272" y="0"/>
                </a:moveTo>
                <a:lnTo>
                  <a:pt x="1339761" y="0"/>
                </a:lnTo>
                <a:lnTo>
                  <a:pt x="1339761" y="415464"/>
                </a:lnTo>
                <a:lnTo>
                  <a:pt x="1283451" y="415464"/>
                </a:lnTo>
                <a:cubicBezTo>
                  <a:pt x="1039048" y="415464"/>
                  <a:pt x="977415" y="564369"/>
                  <a:pt x="977415" y="797645"/>
                </a:cubicBezTo>
                <a:lnTo>
                  <a:pt x="977415" y="1223366"/>
                </a:lnTo>
                <a:cubicBezTo>
                  <a:pt x="977415" y="1562877"/>
                  <a:pt x="849602" y="1806312"/>
                  <a:pt x="517831" y="1860688"/>
                </a:cubicBezTo>
                <a:cubicBezTo>
                  <a:pt x="861020" y="1916418"/>
                  <a:pt x="977415" y="2159079"/>
                  <a:pt x="977415" y="2508943"/>
                </a:cubicBezTo>
                <a:lnTo>
                  <a:pt x="977415" y="2873476"/>
                </a:lnTo>
                <a:lnTo>
                  <a:pt x="442363" y="2873476"/>
                </a:lnTo>
                <a:lnTo>
                  <a:pt x="442363" y="2509041"/>
                </a:lnTo>
                <a:cubicBezTo>
                  <a:pt x="442363" y="2258156"/>
                  <a:pt x="390018" y="2102671"/>
                  <a:pt x="0" y="2099188"/>
                </a:cubicBezTo>
                <a:lnTo>
                  <a:pt x="0" y="1638539"/>
                </a:lnTo>
                <a:cubicBezTo>
                  <a:pt x="387599" y="1638539"/>
                  <a:pt x="442363" y="1492440"/>
                  <a:pt x="442363" y="1225010"/>
                </a:cubicBezTo>
                <a:lnTo>
                  <a:pt x="442363" y="754687"/>
                </a:lnTo>
                <a:cubicBezTo>
                  <a:pt x="442363" y="232212"/>
                  <a:pt x="780230" y="0"/>
                  <a:pt x="1205272" y="0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en-ID">
              <a:solidFill>
                <a:srgbClr val="3C3C3C"/>
              </a:solidFill>
              <a:latin typeface="Open Sans"/>
            </a:endParaRPr>
          </a:p>
        </p:txBody>
      </p:sp>
      <p:sp>
        <p:nvSpPr>
          <p:cNvPr id="39" name="Title 38">
            <a:extLst>
              <a:ext uri="{FF2B5EF4-FFF2-40B4-BE49-F238E27FC236}">
                <a16:creationId xmlns:a16="http://schemas.microsoft.com/office/drawing/2014/main" id="{07F2E54A-8C5E-41CD-8B2E-23BC41077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188" y="2076818"/>
            <a:ext cx="11339034" cy="1569660"/>
          </a:xfrm>
        </p:spPr>
        <p:txBody>
          <a:bodyPr>
            <a:normAutofit fontScale="90000"/>
          </a:bodyPr>
          <a:lstStyle/>
          <a:p>
            <a:r>
              <a:rPr lang="en-US" sz="8800" dirty="0">
                <a:latin typeface="Candara Light" panose="020E0502030303020204" pitchFamily="34" charset="0"/>
              </a:rPr>
              <a:t>Deploy Static HTML to </a:t>
            </a:r>
            <a:br>
              <a:rPr lang="en-US" sz="8800" dirty="0">
                <a:latin typeface="Candara Light" panose="020E0502030303020204" pitchFamily="34" charset="0"/>
              </a:rPr>
            </a:br>
            <a:r>
              <a:rPr lang="en-US" sz="8800" dirty="0">
                <a:latin typeface="Candara Light" panose="020E0502030303020204" pitchFamily="34" charset="0"/>
              </a:rPr>
              <a:t>Docker container</a:t>
            </a:r>
            <a:endParaRPr lang="en-ID" sz="8800" dirty="0">
              <a:latin typeface="Candara Light" panose="020E0502030303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F41C4E9-847C-EDF7-7680-86DE2DAAB40A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40308996-9A6E-CC02-EECF-142E15CD10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E8B3A46-F620-FE6B-466E-FE45FC12461D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350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file creation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65415" y="1342439"/>
            <a:ext cx="10723144" cy="222516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file has no extension</a:t>
            </a:r>
          </a:p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For creating a docker container we need docker image</a:t>
            </a:r>
          </a:p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For importing image we use FROM keyword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0A0F51-527B-FA13-ABB5-22E264F8C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4" y="3699544"/>
            <a:ext cx="3305636" cy="221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15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file creation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772419" y="1614292"/>
            <a:ext cx="10723144" cy="29638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 </a:t>
            </a:r>
            <a:r>
              <a:rPr lang="en-US" sz="3200" dirty="0">
                <a:latin typeface="Avenir Next LT Pro Light" panose="020B0304020202020204" pitchFamily="34" charset="0"/>
              </a:rPr>
              <a:t>After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 </a:t>
            </a:r>
            <a:r>
              <a:rPr lang="en-US" sz="3200" dirty="0">
                <a:latin typeface="Avenir Next LT Pro Light" panose="020B0304020202020204" pitchFamily="34" charset="0"/>
              </a:rPr>
              <a:t>importing the required image we have to copy all the files that we are going to add to in docker container.</a:t>
            </a:r>
          </a:p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latin typeface="Avenir Next LT Pro Light" panose="020B0304020202020204" pitchFamily="34" charset="0"/>
              </a:rPr>
              <a:t>We use COPY keyword for this.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762A5A-783C-5620-C33F-FA69D303EE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552" y="4895918"/>
            <a:ext cx="7230484" cy="70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9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Build a docker image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74041" y="2078891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build –t  {</a:t>
            </a:r>
            <a:r>
              <a:rPr lang="en-US" sz="3200" dirty="0" err="1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dockerimagename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} 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F113ED-90A4-E8CE-A889-A6E1295EF64B}"/>
              </a:ext>
            </a:extLst>
          </p:cNvPr>
          <p:cNvSpPr txBox="1"/>
          <p:nvPr/>
        </p:nvSpPr>
        <p:spPr>
          <a:xfrm>
            <a:off x="1220702" y="4822165"/>
            <a:ext cx="8117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NOTE: docker image name should be in lower case, and the above command should be ran in the same directory where we have docker file created</a:t>
            </a:r>
            <a:endParaRPr lang="en-AS" dirty="0">
              <a:solidFill>
                <a:srgbClr val="FF000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3B3E40-7D7E-0CE9-C564-C627F12F6F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392" y="3405220"/>
            <a:ext cx="9516803" cy="87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10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Build a docker image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74041" y="2078891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build –t  {</a:t>
            </a:r>
            <a:r>
              <a:rPr lang="en-US" sz="3200" dirty="0" err="1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dockerimagename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}:1.0.0 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F113ED-90A4-E8CE-A889-A6E1295EF64B}"/>
              </a:ext>
            </a:extLst>
          </p:cNvPr>
          <p:cNvSpPr txBox="1"/>
          <p:nvPr/>
        </p:nvSpPr>
        <p:spPr>
          <a:xfrm>
            <a:off x="1649186" y="5470486"/>
            <a:ext cx="8117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NOTE: We can give tag to the docker image by using “:” followed by tag</a:t>
            </a:r>
            <a:endParaRPr lang="en-AS" dirty="0">
              <a:solidFill>
                <a:srgbClr val="FF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D07426-EC02-1AB2-75EA-0BA204BB5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42" y="3013902"/>
            <a:ext cx="10368951" cy="227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3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/>
              <a:t>WHAT IS DOCKER?</a:t>
            </a:r>
            <a:endParaRPr lang="en-ID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775609" y="2701886"/>
            <a:ext cx="10268815" cy="19398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en-US" sz="3600" dirty="0">
                <a:solidFill>
                  <a:schemeClr val="accent1"/>
                </a:solidFill>
              </a:rPr>
              <a:t>Code works on local machine but not when deployed</a:t>
            </a:r>
            <a:endParaRPr lang="en-US" sz="3600" dirty="0">
              <a:solidFill>
                <a:schemeClr val="accent1"/>
              </a:solidFill>
              <a:latin typeface="Open Sans"/>
            </a:endParaRPr>
          </a:p>
          <a:p>
            <a:pPr algn="ctr" defTabSz="914400">
              <a:lnSpc>
                <a:spcPct val="150000"/>
              </a:lnSpc>
            </a:pPr>
            <a:endParaRPr lang="en-US" sz="900" dirty="0">
              <a:solidFill>
                <a:schemeClr val="accent1"/>
              </a:solidFill>
              <a:latin typeface="Open San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81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Build a docker image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74041" y="1711771"/>
            <a:ext cx="10723144" cy="14864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latin typeface="Avenir Next LT Pro Light" panose="020B0304020202020204" pitchFamily="34" charset="0"/>
              </a:rPr>
              <a:t>If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 </a:t>
            </a:r>
            <a:r>
              <a:rPr lang="en-US" sz="3200" dirty="0">
                <a:latin typeface="Avenir Next LT Pro Light" panose="020B0304020202020204" pitchFamily="34" charset="0"/>
              </a:rPr>
              <a:t>Build is successful we will have image</a:t>
            </a: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.</a:t>
            </a:r>
          </a:p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latin typeface="Avenir Next LT Pro Light" panose="020B0304020202020204" pitchFamily="34" charset="0"/>
              </a:rPr>
              <a:t>Check it by docker images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6FA9FB-52E9-6462-ECC2-C7C5D2BC4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489" y="3854020"/>
            <a:ext cx="9431066" cy="67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46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Building Container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74041" y="1342439"/>
            <a:ext cx="10723144" cy="222516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latin typeface="Avenir Next LT Pro Light" panose="020B0304020202020204" pitchFamily="34" charset="0"/>
              </a:rPr>
              <a:t>Docker run -–name {</a:t>
            </a:r>
            <a:r>
              <a:rPr lang="en-US" sz="3200" dirty="0" err="1">
                <a:latin typeface="Avenir Next LT Pro Light" panose="020B0304020202020204" pitchFamily="34" charset="0"/>
              </a:rPr>
              <a:t>containername</a:t>
            </a:r>
            <a:r>
              <a:rPr lang="en-US" sz="3200" dirty="0">
                <a:latin typeface="Avenir Next LT Pro Light" panose="020B0304020202020204" pitchFamily="34" charset="0"/>
              </a:rPr>
              <a:t>}</a:t>
            </a:r>
            <a:endParaRPr lang="en-US" sz="3200" dirty="0">
              <a:solidFill>
                <a:schemeClr val="accent4">
                  <a:lumMod val="60000"/>
                  <a:lumOff val="40000"/>
                </a:schemeClr>
              </a:solidFill>
              <a:latin typeface="Avenir Next LT Pro Light" panose="020B0304020202020204" pitchFamily="34" charset="0"/>
            </a:endParaRPr>
          </a:p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latin typeface="Avenir Next LT Pro Light" panose="020B0304020202020204" pitchFamily="34" charset="0"/>
              </a:rPr>
              <a:t>-p tag is used for port mapping</a:t>
            </a:r>
          </a:p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latin typeface="Avenir Next LT Pro Light" panose="020B0304020202020204" pitchFamily="34" charset="0"/>
              </a:rPr>
              <a:t>Followed with repository name that we have.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BBD749-B0C7-4139-7427-C87354E91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99" y="3878708"/>
            <a:ext cx="11660227" cy="147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58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Port Mapping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612476" y="1743508"/>
            <a:ext cx="10420710" cy="222516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latin typeface="Avenir Next LT Pro Light" panose="020B0304020202020204" pitchFamily="34" charset="0"/>
              </a:rPr>
              <a:t>Docker run –name {</a:t>
            </a:r>
            <a:r>
              <a:rPr lang="en-US" sz="3200" dirty="0" err="1">
                <a:latin typeface="Avenir Next LT Pro Light" panose="020B0304020202020204" pitchFamily="34" charset="0"/>
              </a:rPr>
              <a:t>containername</a:t>
            </a:r>
            <a:r>
              <a:rPr lang="en-US" sz="3200" dirty="0">
                <a:latin typeface="Avenir Next LT Pro Light" panose="020B0304020202020204" pitchFamily="34" charset="0"/>
              </a:rPr>
              <a:t>}</a:t>
            </a:r>
            <a:endParaRPr lang="en-US" sz="3200" dirty="0">
              <a:solidFill>
                <a:schemeClr val="accent4">
                  <a:lumMod val="60000"/>
                  <a:lumOff val="40000"/>
                </a:schemeClr>
              </a:solidFill>
              <a:latin typeface="Avenir Next LT Pro Light" panose="020B0304020202020204" pitchFamily="34" charset="0"/>
            </a:endParaRPr>
          </a:p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latin typeface="Avenir Next LT Pro Light" panose="020B0304020202020204" pitchFamily="34" charset="0"/>
              </a:rPr>
              <a:t>-p tag is used for port mapping between host and container.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828030" y="1188123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BBD749-B0C7-4139-7427-C87354E91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3" y="4843898"/>
            <a:ext cx="11660227" cy="147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86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135">
            <a:extLst>
              <a:ext uri="{FF2B5EF4-FFF2-40B4-BE49-F238E27FC236}">
                <a16:creationId xmlns:a16="http://schemas.microsoft.com/office/drawing/2014/main" id="{2D86EEC2-35F1-3241-2DD5-FA777BB80B9A}"/>
              </a:ext>
            </a:extLst>
          </p:cNvPr>
          <p:cNvSpPr/>
          <p:nvPr/>
        </p:nvSpPr>
        <p:spPr>
          <a:xfrm>
            <a:off x="3712528" y="5733659"/>
            <a:ext cx="4929283" cy="46449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BA8D5EEA-E966-41AB-8021-99CD5E50B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617" y="-298231"/>
            <a:ext cx="9689741" cy="1444752"/>
          </a:xfrm>
        </p:spPr>
        <p:txBody>
          <a:bodyPr/>
          <a:lstStyle/>
          <a:p>
            <a:r>
              <a:rPr lang="en-US" b="0" dirty="0"/>
              <a:t>Docker - PORT Mapping</a:t>
            </a:r>
            <a:endParaRPr lang="en-ID" b="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440EEA-C15F-3AB8-4B6B-4386748BD96F}"/>
              </a:ext>
            </a:extLst>
          </p:cNvPr>
          <p:cNvSpPr/>
          <p:nvPr/>
        </p:nvSpPr>
        <p:spPr>
          <a:xfrm>
            <a:off x="3045627" y="2599774"/>
            <a:ext cx="6297283" cy="2960517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E4E524-38EF-1B1E-30B9-4348A68EA5C5}"/>
              </a:ext>
            </a:extLst>
          </p:cNvPr>
          <p:cNvSpPr/>
          <p:nvPr/>
        </p:nvSpPr>
        <p:spPr>
          <a:xfrm>
            <a:off x="3393351" y="3728571"/>
            <a:ext cx="1406106" cy="13543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E69813-8E80-582D-D8C3-61FB27A94B4D}"/>
              </a:ext>
            </a:extLst>
          </p:cNvPr>
          <p:cNvSpPr/>
          <p:nvPr/>
        </p:nvSpPr>
        <p:spPr>
          <a:xfrm>
            <a:off x="3475118" y="4811138"/>
            <a:ext cx="1242567" cy="249683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875E37-0FC1-2227-96A3-6599684F7B20}"/>
              </a:ext>
            </a:extLst>
          </p:cNvPr>
          <p:cNvSpPr/>
          <p:nvPr/>
        </p:nvSpPr>
        <p:spPr>
          <a:xfrm>
            <a:off x="3712528" y="3728571"/>
            <a:ext cx="767751" cy="246888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80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8C6666-CEBC-D883-9292-1B70DCD8C911}"/>
              </a:ext>
            </a:extLst>
          </p:cNvPr>
          <p:cNvSpPr txBox="1"/>
          <p:nvPr/>
        </p:nvSpPr>
        <p:spPr>
          <a:xfrm>
            <a:off x="3677057" y="41092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.NET App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806D8A-A572-0D3B-BD41-A13E70EE1263}"/>
              </a:ext>
            </a:extLst>
          </p:cNvPr>
          <p:cNvSpPr txBox="1"/>
          <p:nvPr/>
        </p:nvSpPr>
        <p:spPr>
          <a:xfrm>
            <a:off x="3393351" y="4816223"/>
            <a:ext cx="14061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Docker Container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3D4CF4-DE5B-10CB-CA0B-EA0F2FD54EF2}"/>
              </a:ext>
            </a:extLst>
          </p:cNvPr>
          <p:cNvSpPr/>
          <p:nvPr/>
        </p:nvSpPr>
        <p:spPr>
          <a:xfrm>
            <a:off x="3475118" y="4448395"/>
            <a:ext cx="1242567" cy="25447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172.17.0.2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211E679-3572-8B92-5111-3332D023125D}"/>
              </a:ext>
            </a:extLst>
          </p:cNvPr>
          <p:cNvSpPr/>
          <p:nvPr/>
        </p:nvSpPr>
        <p:spPr>
          <a:xfrm>
            <a:off x="3393351" y="2616102"/>
            <a:ext cx="1406106" cy="303844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</a:schemeClr>
                </a:solidFill>
              </a:rPr>
              <a:t>9000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195D9B5-1C98-83A9-2712-D154366B5FD8}"/>
              </a:ext>
            </a:extLst>
          </p:cNvPr>
          <p:cNvCxnSpPr>
            <a:stCxn id="25" idx="2"/>
            <a:endCxn id="7" idx="0"/>
          </p:cNvCxnSpPr>
          <p:nvPr/>
        </p:nvCxnSpPr>
        <p:spPr>
          <a:xfrm>
            <a:off x="4096404" y="2919946"/>
            <a:ext cx="0" cy="808625"/>
          </a:xfrm>
          <a:prstGeom prst="straightConnector1">
            <a:avLst/>
          </a:prstGeom>
          <a:ln w="19050">
            <a:prstDash val="dash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31E154D-D3CB-440D-6EFC-090CA9E4647B}"/>
              </a:ext>
            </a:extLst>
          </p:cNvPr>
          <p:cNvGrpSpPr/>
          <p:nvPr/>
        </p:nvGrpSpPr>
        <p:grpSpPr>
          <a:xfrm>
            <a:off x="7507556" y="3725403"/>
            <a:ext cx="1406106" cy="1354347"/>
            <a:chOff x="3192799" y="3821502"/>
            <a:chExt cx="1406106" cy="1354347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99617DE4-96AC-90D0-2916-62C9C0815091}"/>
                </a:ext>
              </a:extLst>
            </p:cNvPr>
            <p:cNvSpPr/>
            <p:nvPr/>
          </p:nvSpPr>
          <p:spPr>
            <a:xfrm>
              <a:off x="3192799" y="3821502"/>
              <a:ext cx="1406106" cy="1354347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BF4C6C69-76EA-7275-8C3D-0B799C1EB48F}"/>
                </a:ext>
              </a:extLst>
            </p:cNvPr>
            <p:cNvSpPr/>
            <p:nvPr/>
          </p:nvSpPr>
          <p:spPr>
            <a:xfrm>
              <a:off x="3274566" y="4904069"/>
              <a:ext cx="1242567" cy="249683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6B5441C8-71F9-745A-9757-DE8ECB8B1AE3}"/>
                </a:ext>
              </a:extLst>
            </p:cNvPr>
            <p:cNvSpPr/>
            <p:nvPr/>
          </p:nvSpPr>
          <p:spPr>
            <a:xfrm>
              <a:off x="3511976" y="3821502"/>
              <a:ext cx="767751" cy="246888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</a:schemeClr>
                  </a:solidFill>
                </a:rPr>
                <a:t>5000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BED947A6-CE35-05F7-1F0A-6DA26543F998}"/>
                </a:ext>
              </a:extLst>
            </p:cNvPr>
            <p:cNvSpPr txBox="1"/>
            <p:nvPr/>
          </p:nvSpPr>
          <p:spPr>
            <a:xfrm>
              <a:off x="3476505" y="4202181"/>
              <a:ext cx="8386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.NET App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49BA3D59-D160-1251-E863-35ACB77BB956}"/>
                </a:ext>
              </a:extLst>
            </p:cNvPr>
            <p:cNvSpPr txBox="1"/>
            <p:nvPr/>
          </p:nvSpPr>
          <p:spPr>
            <a:xfrm>
              <a:off x="3192799" y="4909154"/>
              <a:ext cx="14061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Docker Container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9789254-1B1E-D78D-0CC0-2C56A255B289}"/>
                </a:ext>
              </a:extLst>
            </p:cNvPr>
            <p:cNvSpPr/>
            <p:nvPr/>
          </p:nvSpPr>
          <p:spPr>
            <a:xfrm>
              <a:off x="3274566" y="4541326"/>
              <a:ext cx="1242567" cy="2544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172.17.0.4</a:t>
              </a:r>
            </a:p>
          </p:txBody>
        </p:sp>
      </p:grpSp>
      <p:sp>
        <p:nvSpPr>
          <p:cNvPr id="109" name="Rectangle 108">
            <a:extLst>
              <a:ext uri="{FF2B5EF4-FFF2-40B4-BE49-F238E27FC236}">
                <a16:creationId xmlns:a16="http://schemas.microsoft.com/office/drawing/2014/main" id="{6EF3A055-FF04-6A22-31B0-CF456CAF525B}"/>
              </a:ext>
            </a:extLst>
          </p:cNvPr>
          <p:cNvSpPr/>
          <p:nvPr/>
        </p:nvSpPr>
        <p:spPr>
          <a:xfrm>
            <a:off x="7507556" y="2612934"/>
            <a:ext cx="1406106" cy="303844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</a:schemeClr>
                </a:solidFill>
              </a:rPr>
              <a:t>7000</a:t>
            </a:r>
          </a:p>
        </p:txBody>
      </p: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0EE049C3-C905-3FF1-E2CC-38A885A70A96}"/>
              </a:ext>
            </a:extLst>
          </p:cNvPr>
          <p:cNvCxnSpPr>
            <a:stCxn id="109" idx="2"/>
            <a:endCxn id="105" idx="0"/>
          </p:cNvCxnSpPr>
          <p:nvPr/>
        </p:nvCxnSpPr>
        <p:spPr>
          <a:xfrm>
            <a:off x="8210609" y="2916778"/>
            <a:ext cx="0" cy="808625"/>
          </a:xfrm>
          <a:prstGeom prst="straightConnector1">
            <a:avLst/>
          </a:prstGeom>
          <a:ln w="19050">
            <a:prstDash val="dash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57DDE2EA-6673-81F1-A5AB-31118E741603}"/>
              </a:ext>
            </a:extLst>
          </p:cNvPr>
          <p:cNvGrpSpPr/>
          <p:nvPr/>
        </p:nvGrpSpPr>
        <p:grpSpPr>
          <a:xfrm>
            <a:off x="5450453" y="3736735"/>
            <a:ext cx="1406106" cy="1354347"/>
            <a:chOff x="3192799" y="3821502"/>
            <a:chExt cx="1406106" cy="1354347"/>
          </a:xfrm>
        </p:grpSpPr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B96B06AE-4C0C-85E0-DB40-D9A4B23F042E}"/>
                </a:ext>
              </a:extLst>
            </p:cNvPr>
            <p:cNvSpPr/>
            <p:nvPr/>
          </p:nvSpPr>
          <p:spPr>
            <a:xfrm>
              <a:off x="3192799" y="3821502"/>
              <a:ext cx="1406106" cy="1354347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43FDA9F8-5827-EF29-823B-F9D4DCF34370}"/>
                </a:ext>
              </a:extLst>
            </p:cNvPr>
            <p:cNvSpPr/>
            <p:nvPr/>
          </p:nvSpPr>
          <p:spPr>
            <a:xfrm>
              <a:off x="3274566" y="4904069"/>
              <a:ext cx="1242567" cy="249683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191E74B9-94C1-A698-3D6E-F51057D663E3}"/>
                </a:ext>
              </a:extLst>
            </p:cNvPr>
            <p:cNvSpPr/>
            <p:nvPr/>
          </p:nvSpPr>
          <p:spPr>
            <a:xfrm>
              <a:off x="3511976" y="3821502"/>
              <a:ext cx="767751" cy="246888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</a:schemeClr>
                  </a:solidFill>
                </a:rPr>
                <a:t>80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903E5D8B-39EB-9781-B5FD-9245F40172B4}"/>
                </a:ext>
              </a:extLst>
            </p:cNvPr>
            <p:cNvSpPr txBox="1"/>
            <p:nvPr/>
          </p:nvSpPr>
          <p:spPr>
            <a:xfrm>
              <a:off x="3476505" y="4202181"/>
              <a:ext cx="8386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.NET App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2763AA44-3DEC-92C4-977D-06505D8C2899}"/>
                </a:ext>
              </a:extLst>
            </p:cNvPr>
            <p:cNvSpPr txBox="1"/>
            <p:nvPr/>
          </p:nvSpPr>
          <p:spPr>
            <a:xfrm>
              <a:off x="3192799" y="4909154"/>
              <a:ext cx="14061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Docker Container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22FCD845-7B9C-E6BD-912B-1510ACA6C7A8}"/>
                </a:ext>
              </a:extLst>
            </p:cNvPr>
            <p:cNvSpPr/>
            <p:nvPr/>
          </p:nvSpPr>
          <p:spPr>
            <a:xfrm>
              <a:off x="3274566" y="4541326"/>
              <a:ext cx="1242567" cy="25447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172.17.0.3</a:t>
              </a:r>
            </a:p>
          </p:txBody>
        </p:sp>
      </p:grpSp>
      <p:sp>
        <p:nvSpPr>
          <p:cNvPr id="118" name="Rectangle 117">
            <a:extLst>
              <a:ext uri="{FF2B5EF4-FFF2-40B4-BE49-F238E27FC236}">
                <a16:creationId xmlns:a16="http://schemas.microsoft.com/office/drawing/2014/main" id="{C9C66804-9573-137D-4B95-AE0CD1E3EA49}"/>
              </a:ext>
            </a:extLst>
          </p:cNvPr>
          <p:cNvSpPr/>
          <p:nvPr/>
        </p:nvSpPr>
        <p:spPr>
          <a:xfrm>
            <a:off x="5450453" y="2624266"/>
            <a:ext cx="1406106" cy="303844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</a:schemeClr>
                </a:solidFill>
              </a:rPr>
              <a:t>9500</a:t>
            </a:r>
          </a:p>
        </p:txBody>
      </p: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53BAB2D4-3F12-8821-293C-77C3C83FBE70}"/>
              </a:ext>
            </a:extLst>
          </p:cNvPr>
          <p:cNvCxnSpPr>
            <a:stCxn id="118" idx="2"/>
            <a:endCxn id="114" idx="0"/>
          </p:cNvCxnSpPr>
          <p:nvPr/>
        </p:nvCxnSpPr>
        <p:spPr>
          <a:xfrm>
            <a:off x="6153506" y="2928110"/>
            <a:ext cx="0" cy="808625"/>
          </a:xfrm>
          <a:prstGeom prst="straightConnector1">
            <a:avLst/>
          </a:prstGeom>
          <a:ln w="19050">
            <a:prstDash val="dash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Rectangle 119">
            <a:extLst>
              <a:ext uri="{FF2B5EF4-FFF2-40B4-BE49-F238E27FC236}">
                <a16:creationId xmlns:a16="http://schemas.microsoft.com/office/drawing/2014/main" id="{3640A51D-5141-487E-8903-98406EDC4C37}"/>
              </a:ext>
            </a:extLst>
          </p:cNvPr>
          <p:cNvSpPr/>
          <p:nvPr/>
        </p:nvSpPr>
        <p:spPr>
          <a:xfrm>
            <a:off x="2506791" y="2141220"/>
            <a:ext cx="1438402" cy="19728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http://170.155.10.33:9000</a:t>
            </a:r>
          </a:p>
        </p:txBody>
      </p:sp>
      <p:sp>
        <p:nvSpPr>
          <p:cNvPr id="121" name="Arrow: Down 120">
            <a:extLst>
              <a:ext uri="{FF2B5EF4-FFF2-40B4-BE49-F238E27FC236}">
                <a16:creationId xmlns:a16="http://schemas.microsoft.com/office/drawing/2014/main" id="{5D25F796-3DBC-AC7B-E9C9-3910CFAB05C7}"/>
              </a:ext>
            </a:extLst>
          </p:cNvPr>
          <p:cNvSpPr/>
          <p:nvPr/>
        </p:nvSpPr>
        <p:spPr>
          <a:xfrm>
            <a:off x="3955572" y="2010627"/>
            <a:ext cx="281658" cy="55807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3" name="Picture 122" descr="A white person icon on a blue square&#10;&#10;Description automatically generated">
            <a:extLst>
              <a:ext uri="{FF2B5EF4-FFF2-40B4-BE49-F238E27FC236}">
                <a16:creationId xmlns:a16="http://schemas.microsoft.com/office/drawing/2014/main" id="{08C08861-F49D-939D-D66F-7F4749214A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762" y="1197817"/>
            <a:ext cx="852597" cy="852597"/>
          </a:xfrm>
          <a:prstGeom prst="rect">
            <a:avLst/>
          </a:prstGeom>
        </p:spPr>
      </p:pic>
      <p:sp>
        <p:nvSpPr>
          <p:cNvPr id="124" name="Rectangle 123">
            <a:extLst>
              <a:ext uri="{FF2B5EF4-FFF2-40B4-BE49-F238E27FC236}">
                <a16:creationId xmlns:a16="http://schemas.microsoft.com/office/drawing/2014/main" id="{2700B127-0989-4535-11BB-1D2F8463A2E5}"/>
              </a:ext>
            </a:extLst>
          </p:cNvPr>
          <p:cNvSpPr/>
          <p:nvPr/>
        </p:nvSpPr>
        <p:spPr>
          <a:xfrm>
            <a:off x="6329803" y="2141221"/>
            <a:ext cx="1177753" cy="19728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http://localhost:9000</a:t>
            </a:r>
          </a:p>
        </p:txBody>
      </p:sp>
      <p:sp>
        <p:nvSpPr>
          <p:cNvPr id="125" name="Arrow: Down 124">
            <a:extLst>
              <a:ext uri="{FF2B5EF4-FFF2-40B4-BE49-F238E27FC236}">
                <a16:creationId xmlns:a16="http://schemas.microsoft.com/office/drawing/2014/main" id="{ABF06D92-AB4C-AFEE-466F-E1EFFC961DC3}"/>
              </a:ext>
            </a:extLst>
          </p:cNvPr>
          <p:cNvSpPr/>
          <p:nvPr/>
        </p:nvSpPr>
        <p:spPr>
          <a:xfrm>
            <a:off x="6048145" y="1978357"/>
            <a:ext cx="281658" cy="55807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6" name="Picture 125" descr="A white person icon on a blue square&#10;&#10;Description automatically generated">
            <a:extLst>
              <a:ext uri="{FF2B5EF4-FFF2-40B4-BE49-F238E27FC236}">
                <a16:creationId xmlns:a16="http://schemas.microsoft.com/office/drawing/2014/main" id="{01D7A2BD-D7FD-EA9E-A946-14216BC3CB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870" y="1181683"/>
            <a:ext cx="852597" cy="852597"/>
          </a:xfrm>
          <a:prstGeom prst="rect">
            <a:avLst/>
          </a:prstGeom>
        </p:spPr>
      </p:pic>
      <p:sp>
        <p:nvSpPr>
          <p:cNvPr id="127" name="Rectangle 126">
            <a:extLst>
              <a:ext uri="{FF2B5EF4-FFF2-40B4-BE49-F238E27FC236}">
                <a16:creationId xmlns:a16="http://schemas.microsoft.com/office/drawing/2014/main" id="{438B383E-FAE2-BBDF-894B-F49D487EEB59}"/>
              </a:ext>
            </a:extLst>
          </p:cNvPr>
          <p:cNvSpPr/>
          <p:nvPr/>
        </p:nvSpPr>
        <p:spPr>
          <a:xfrm>
            <a:off x="8349387" y="2142159"/>
            <a:ext cx="1521234" cy="19728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http://dotnetmastery.com</a:t>
            </a:r>
          </a:p>
        </p:txBody>
      </p:sp>
      <p:sp>
        <p:nvSpPr>
          <p:cNvPr id="128" name="Arrow: Down 127">
            <a:extLst>
              <a:ext uri="{FF2B5EF4-FFF2-40B4-BE49-F238E27FC236}">
                <a16:creationId xmlns:a16="http://schemas.microsoft.com/office/drawing/2014/main" id="{381B2054-0513-7D90-D253-E89BC433E26B}"/>
              </a:ext>
            </a:extLst>
          </p:cNvPr>
          <p:cNvSpPr/>
          <p:nvPr/>
        </p:nvSpPr>
        <p:spPr>
          <a:xfrm>
            <a:off x="8067729" y="2010834"/>
            <a:ext cx="281658" cy="55807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9" name="Picture 128" descr="A white person icon on a blue square&#10;&#10;Description automatically generated">
            <a:extLst>
              <a:ext uri="{FF2B5EF4-FFF2-40B4-BE49-F238E27FC236}">
                <a16:creationId xmlns:a16="http://schemas.microsoft.com/office/drawing/2014/main" id="{AB648DAB-0113-A315-BA45-D445678601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9214" y="1188181"/>
            <a:ext cx="852597" cy="852597"/>
          </a:xfrm>
          <a:prstGeom prst="rect">
            <a:avLst/>
          </a:prstGeom>
        </p:spPr>
      </p:pic>
      <p:sp>
        <p:nvSpPr>
          <p:cNvPr id="130" name="TextBox 129">
            <a:extLst>
              <a:ext uri="{FF2B5EF4-FFF2-40B4-BE49-F238E27FC236}">
                <a16:creationId xmlns:a16="http://schemas.microsoft.com/office/drawing/2014/main" id="{52F8E489-3A13-2430-2749-E037A329AD84}"/>
              </a:ext>
            </a:extLst>
          </p:cNvPr>
          <p:cNvSpPr txBox="1"/>
          <p:nvPr/>
        </p:nvSpPr>
        <p:spPr>
          <a:xfrm>
            <a:off x="5545003" y="5252514"/>
            <a:ext cx="1217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Docker Host</a:t>
            </a: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228B319C-02D1-E273-1DDE-D729D83A334A}"/>
              </a:ext>
            </a:extLst>
          </p:cNvPr>
          <p:cNvGrpSpPr/>
          <p:nvPr/>
        </p:nvGrpSpPr>
        <p:grpSpPr>
          <a:xfrm>
            <a:off x="5197433" y="6439284"/>
            <a:ext cx="1983082" cy="276999"/>
            <a:chOff x="3028834" y="4718541"/>
            <a:chExt cx="1983082" cy="276999"/>
          </a:xfrm>
        </p:grpSpPr>
        <p:sp>
          <p:nvSpPr>
            <p:cNvPr id="132" name="Freeform 5">
              <a:extLst>
                <a:ext uri="{FF2B5EF4-FFF2-40B4-BE49-F238E27FC236}">
                  <a16:creationId xmlns:a16="http://schemas.microsoft.com/office/drawing/2014/main" id="{B3B03B08-F1C0-1CE7-DDA5-D4D2904AB7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BA2DF0D4-CA1A-BEF2-7061-F5384D20E54B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134" name="Rectangle 133">
            <a:extLst>
              <a:ext uri="{FF2B5EF4-FFF2-40B4-BE49-F238E27FC236}">
                <a16:creationId xmlns:a16="http://schemas.microsoft.com/office/drawing/2014/main" id="{D28CC1A2-D653-4194-3865-9127539CEAD1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4F1050B5-FAB9-4332-6DFC-192E4EB9FF22}"/>
              </a:ext>
            </a:extLst>
          </p:cNvPr>
          <p:cNvSpPr txBox="1"/>
          <p:nvPr/>
        </p:nvSpPr>
        <p:spPr>
          <a:xfrm>
            <a:off x="3822781" y="5789483"/>
            <a:ext cx="4732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docker run –p 9000:80 </a:t>
            </a:r>
            <a:r>
              <a:rPr lang="en-US" b="0" i="0" dirty="0">
                <a:effectLst/>
                <a:latin typeface="Arial" panose="020B0604020202020204" pitchFamily="34" charset="0"/>
              </a:rPr>
              <a:t>sample-web-app:1.0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4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 animBg="1"/>
      <p:bldP spid="2" grpId="0" animBg="1"/>
      <p:bldP spid="5" grpId="0" animBg="1"/>
      <p:bldP spid="10" grpId="0" animBg="1"/>
      <p:bldP spid="7" grpId="0" animBg="1"/>
      <p:bldP spid="8" grpId="0"/>
      <p:bldP spid="9" grpId="0"/>
      <p:bldP spid="16" grpId="0" animBg="1"/>
      <p:bldP spid="25" grpId="0" animBg="1"/>
      <p:bldP spid="109" grpId="0" animBg="1"/>
      <p:bldP spid="118" grpId="0" animBg="1"/>
      <p:bldP spid="120" grpId="0" animBg="1"/>
      <p:bldP spid="121" grpId="0" animBg="1"/>
      <p:bldP spid="124" grpId="0" animBg="1"/>
      <p:bldP spid="125" grpId="0" animBg="1"/>
      <p:bldP spid="127" grpId="0" animBg="1"/>
      <p:bldP spid="128" grpId="0" animBg="1"/>
      <p:bldP spid="130" grpId="0"/>
      <p:bldP spid="1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3" y="60067"/>
            <a:ext cx="10131417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Container Commands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65415" y="2078891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start 8820b248da9d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2EB72E-C226-116A-0865-8F2D9C90C939}"/>
              </a:ext>
            </a:extLst>
          </p:cNvPr>
          <p:cNvSpPr txBox="1"/>
          <p:nvPr/>
        </p:nvSpPr>
        <p:spPr>
          <a:xfrm>
            <a:off x="865415" y="2834515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stop 8820b248da9d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7272F4-B7A4-0E6C-2105-3F1EC247BE7D}"/>
              </a:ext>
            </a:extLst>
          </p:cNvPr>
          <p:cNvSpPr txBox="1"/>
          <p:nvPr/>
        </p:nvSpPr>
        <p:spPr>
          <a:xfrm>
            <a:off x="865415" y="3514785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restart 8820b248da9d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5DE29E-FBE8-FB7D-FE42-812FB20EBB2D}"/>
              </a:ext>
            </a:extLst>
          </p:cNvPr>
          <p:cNvSpPr txBox="1"/>
          <p:nvPr/>
        </p:nvSpPr>
        <p:spPr>
          <a:xfrm>
            <a:off x="865415" y="4233657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kill 8820b248da9d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354C2A-2880-2CCA-FD59-F05185FCD059}"/>
              </a:ext>
            </a:extLst>
          </p:cNvPr>
          <p:cNvSpPr txBox="1"/>
          <p:nvPr/>
        </p:nvSpPr>
        <p:spPr>
          <a:xfrm>
            <a:off x="1429930" y="5840577"/>
            <a:ext cx="9150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NOTE: You can use either container id (full/partial till it is unique) or container name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20B48B-6C34-A4A8-AD44-814627148CD7}"/>
              </a:ext>
            </a:extLst>
          </p:cNvPr>
          <p:cNvSpPr txBox="1"/>
          <p:nvPr/>
        </p:nvSpPr>
        <p:spPr>
          <a:xfrm>
            <a:off x="1348287" y="4900287"/>
            <a:ext cx="30973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Kill will exit the container with status 137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0FA10A2-6097-3DEB-41A0-1173C63A9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930" y="5188594"/>
            <a:ext cx="10544402" cy="312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2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List all container’s 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65415" y="2078891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</a:t>
            </a:r>
            <a:r>
              <a:rPr lang="en-US" sz="3200" dirty="0" err="1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ps</a:t>
            </a:r>
            <a:endParaRPr lang="en-US" sz="3200" dirty="0">
              <a:solidFill>
                <a:schemeClr val="bg1">
                  <a:lumMod val="40000"/>
                  <a:lumOff val="60000"/>
                </a:schemeClr>
              </a:solidFill>
              <a:latin typeface="Avenir Next LT Pro Light" panose="020B03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E04247-6BD5-3EE9-A731-A486224A2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354" y="3049863"/>
            <a:ext cx="11181217" cy="4489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E8C9BE6-A69D-D229-881A-DB1693568152}"/>
              </a:ext>
            </a:extLst>
          </p:cNvPr>
          <p:cNvSpPr txBox="1"/>
          <p:nvPr/>
        </p:nvSpPr>
        <p:spPr>
          <a:xfrm>
            <a:off x="2009955" y="4468483"/>
            <a:ext cx="8436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NOTE: docker </a:t>
            </a:r>
            <a:r>
              <a:rPr lang="en-US" dirty="0" err="1">
                <a:solidFill>
                  <a:srgbClr val="C00000"/>
                </a:solidFill>
              </a:rPr>
              <a:t>ps</a:t>
            </a:r>
            <a:r>
              <a:rPr lang="en-US" dirty="0">
                <a:solidFill>
                  <a:srgbClr val="C00000"/>
                </a:solidFill>
              </a:rPr>
              <a:t> command displays only active containers</a:t>
            </a:r>
            <a:endParaRPr lang="en-A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05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3" y="60067"/>
            <a:ext cx="10131417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Remove a container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938893" y="2227425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rm d8b24f3b6773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AA90C7-56B0-16DB-0BFB-9B6F01A05FC5}"/>
              </a:ext>
            </a:extLst>
          </p:cNvPr>
          <p:cNvSpPr txBox="1"/>
          <p:nvPr/>
        </p:nvSpPr>
        <p:spPr>
          <a:xfrm>
            <a:off x="938893" y="3105683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rm d8b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6D62C-C4A4-7EDC-F8CE-5EF1DE6E249A}"/>
              </a:ext>
            </a:extLst>
          </p:cNvPr>
          <p:cNvSpPr txBox="1"/>
          <p:nvPr/>
        </p:nvSpPr>
        <p:spPr>
          <a:xfrm>
            <a:off x="938893" y="3998694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rm sample-web-app-containerv2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8A5352-F67D-9FD6-5CB7-56E239A47E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607"/>
          <a:stretch/>
        </p:blipFill>
        <p:spPr>
          <a:xfrm>
            <a:off x="228600" y="1544506"/>
            <a:ext cx="11662037" cy="4547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13CD9A9-3116-B2DB-B754-A4152CA60A98}"/>
              </a:ext>
            </a:extLst>
          </p:cNvPr>
          <p:cNvSpPr txBox="1"/>
          <p:nvPr/>
        </p:nvSpPr>
        <p:spPr>
          <a:xfrm>
            <a:off x="1953672" y="5416200"/>
            <a:ext cx="828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NOTE: Container cannot be removed if it is running. It must be first stopped</a:t>
            </a:r>
          </a:p>
        </p:txBody>
      </p:sp>
    </p:spTree>
    <p:extLst>
      <p:ext uri="{BB962C8B-B14F-4D97-AF65-F5344CB8AC3E}">
        <p14:creationId xmlns:p14="http://schemas.microsoft.com/office/powerpoint/2010/main" val="215556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5F27E4-64FB-4EC5-8C8D-863BFDB47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B1F45A-40F8-46E6-8280-182FAD111671}"/>
              </a:ext>
            </a:extLst>
          </p:cNvPr>
          <p:cNvSpPr/>
          <p:nvPr/>
        </p:nvSpPr>
        <p:spPr>
          <a:xfrm>
            <a:off x="1588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ID" dirty="0">
              <a:solidFill>
                <a:srgbClr val="3C3C3C"/>
              </a:solidFill>
              <a:latin typeface="Open San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0C03DCA-FE5C-48FD-A481-DA3F6E4BFEFB}"/>
              </a:ext>
            </a:extLst>
          </p:cNvPr>
          <p:cNvSpPr/>
          <p:nvPr/>
        </p:nvSpPr>
        <p:spPr>
          <a:xfrm>
            <a:off x="9832641" y="3994560"/>
            <a:ext cx="1363963" cy="2925385"/>
          </a:xfrm>
          <a:custGeom>
            <a:avLst/>
            <a:gdLst>
              <a:gd name="connsiteX0" fmla="*/ 1205272 w 1339761"/>
              <a:gd name="connsiteY0" fmla="*/ 0 h 2873476"/>
              <a:gd name="connsiteX1" fmla="*/ 1339761 w 1339761"/>
              <a:gd name="connsiteY1" fmla="*/ 0 h 2873476"/>
              <a:gd name="connsiteX2" fmla="*/ 1339761 w 1339761"/>
              <a:gd name="connsiteY2" fmla="*/ 415464 h 2873476"/>
              <a:gd name="connsiteX3" fmla="*/ 1283451 w 1339761"/>
              <a:gd name="connsiteY3" fmla="*/ 415464 h 2873476"/>
              <a:gd name="connsiteX4" fmla="*/ 977415 w 1339761"/>
              <a:gd name="connsiteY4" fmla="*/ 797645 h 2873476"/>
              <a:gd name="connsiteX5" fmla="*/ 977415 w 1339761"/>
              <a:gd name="connsiteY5" fmla="*/ 1223366 h 2873476"/>
              <a:gd name="connsiteX6" fmla="*/ 517831 w 1339761"/>
              <a:gd name="connsiteY6" fmla="*/ 1860688 h 2873476"/>
              <a:gd name="connsiteX7" fmla="*/ 977415 w 1339761"/>
              <a:gd name="connsiteY7" fmla="*/ 2508943 h 2873476"/>
              <a:gd name="connsiteX8" fmla="*/ 977415 w 1339761"/>
              <a:gd name="connsiteY8" fmla="*/ 2873476 h 2873476"/>
              <a:gd name="connsiteX9" fmla="*/ 442363 w 1339761"/>
              <a:gd name="connsiteY9" fmla="*/ 2873476 h 2873476"/>
              <a:gd name="connsiteX10" fmla="*/ 442363 w 1339761"/>
              <a:gd name="connsiteY10" fmla="*/ 2509041 h 2873476"/>
              <a:gd name="connsiteX11" fmla="*/ 0 w 1339761"/>
              <a:gd name="connsiteY11" fmla="*/ 2099188 h 2873476"/>
              <a:gd name="connsiteX12" fmla="*/ 0 w 1339761"/>
              <a:gd name="connsiteY12" fmla="*/ 1638539 h 2873476"/>
              <a:gd name="connsiteX13" fmla="*/ 442363 w 1339761"/>
              <a:gd name="connsiteY13" fmla="*/ 1225010 h 2873476"/>
              <a:gd name="connsiteX14" fmla="*/ 442363 w 1339761"/>
              <a:gd name="connsiteY14" fmla="*/ 754687 h 2873476"/>
              <a:gd name="connsiteX15" fmla="*/ 1205272 w 1339761"/>
              <a:gd name="connsiteY15" fmla="*/ 0 h 287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39761" h="2873476">
                <a:moveTo>
                  <a:pt x="1205272" y="0"/>
                </a:moveTo>
                <a:lnTo>
                  <a:pt x="1339761" y="0"/>
                </a:lnTo>
                <a:lnTo>
                  <a:pt x="1339761" y="415464"/>
                </a:lnTo>
                <a:lnTo>
                  <a:pt x="1283451" y="415464"/>
                </a:lnTo>
                <a:cubicBezTo>
                  <a:pt x="1039048" y="415464"/>
                  <a:pt x="977415" y="564369"/>
                  <a:pt x="977415" y="797645"/>
                </a:cubicBezTo>
                <a:lnTo>
                  <a:pt x="977415" y="1223366"/>
                </a:lnTo>
                <a:cubicBezTo>
                  <a:pt x="977415" y="1562877"/>
                  <a:pt x="849602" y="1806312"/>
                  <a:pt x="517831" y="1860688"/>
                </a:cubicBezTo>
                <a:cubicBezTo>
                  <a:pt x="861020" y="1916418"/>
                  <a:pt x="977415" y="2159079"/>
                  <a:pt x="977415" y="2508943"/>
                </a:cubicBezTo>
                <a:lnTo>
                  <a:pt x="977415" y="2873476"/>
                </a:lnTo>
                <a:lnTo>
                  <a:pt x="442363" y="2873476"/>
                </a:lnTo>
                <a:lnTo>
                  <a:pt x="442363" y="2509041"/>
                </a:lnTo>
                <a:cubicBezTo>
                  <a:pt x="442363" y="2258156"/>
                  <a:pt x="390018" y="2102671"/>
                  <a:pt x="0" y="2099188"/>
                </a:cubicBezTo>
                <a:lnTo>
                  <a:pt x="0" y="1638539"/>
                </a:lnTo>
                <a:cubicBezTo>
                  <a:pt x="387599" y="1638539"/>
                  <a:pt x="442363" y="1492440"/>
                  <a:pt x="442363" y="1225010"/>
                </a:cubicBezTo>
                <a:lnTo>
                  <a:pt x="442363" y="754687"/>
                </a:lnTo>
                <a:cubicBezTo>
                  <a:pt x="442363" y="232212"/>
                  <a:pt x="780230" y="0"/>
                  <a:pt x="1205272" y="0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en-ID">
              <a:solidFill>
                <a:srgbClr val="3C3C3C"/>
              </a:solidFill>
              <a:latin typeface="Open Sans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BB0417FA-8D17-4B90-8CEC-777DBB83EA22}"/>
              </a:ext>
            </a:extLst>
          </p:cNvPr>
          <p:cNvSpPr/>
          <p:nvPr/>
        </p:nvSpPr>
        <p:spPr>
          <a:xfrm rot="10800000">
            <a:off x="996986" y="-61943"/>
            <a:ext cx="1363963" cy="2925385"/>
          </a:xfrm>
          <a:custGeom>
            <a:avLst/>
            <a:gdLst>
              <a:gd name="connsiteX0" fmla="*/ 1205272 w 1339761"/>
              <a:gd name="connsiteY0" fmla="*/ 0 h 2873476"/>
              <a:gd name="connsiteX1" fmla="*/ 1339761 w 1339761"/>
              <a:gd name="connsiteY1" fmla="*/ 0 h 2873476"/>
              <a:gd name="connsiteX2" fmla="*/ 1339761 w 1339761"/>
              <a:gd name="connsiteY2" fmla="*/ 415464 h 2873476"/>
              <a:gd name="connsiteX3" fmla="*/ 1283451 w 1339761"/>
              <a:gd name="connsiteY3" fmla="*/ 415464 h 2873476"/>
              <a:gd name="connsiteX4" fmla="*/ 977415 w 1339761"/>
              <a:gd name="connsiteY4" fmla="*/ 797645 h 2873476"/>
              <a:gd name="connsiteX5" fmla="*/ 977415 w 1339761"/>
              <a:gd name="connsiteY5" fmla="*/ 1223366 h 2873476"/>
              <a:gd name="connsiteX6" fmla="*/ 517831 w 1339761"/>
              <a:gd name="connsiteY6" fmla="*/ 1860688 h 2873476"/>
              <a:gd name="connsiteX7" fmla="*/ 977415 w 1339761"/>
              <a:gd name="connsiteY7" fmla="*/ 2508943 h 2873476"/>
              <a:gd name="connsiteX8" fmla="*/ 977415 w 1339761"/>
              <a:gd name="connsiteY8" fmla="*/ 2873476 h 2873476"/>
              <a:gd name="connsiteX9" fmla="*/ 442363 w 1339761"/>
              <a:gd name="connsiteY9" fmla="*/ 2873476 h 2873476"/>
              <a:gd name="connsiteX10" fmla="*/ 442363 w 1339761"/>
              <a:gd name="connsiteY10" fmla="*/ 2509041 h 2873476"/>
              <a:gd name="connsiteX11" fmla="*/ 0 w 1339761"/>
              <a:gd name="connsiteY11" fmla="*/ 2099188 h 2873476"/>
              <a:gd name="connsiteX12" fmla="*/ 0 w 1339761"/>
              <a:gd name="connsiteY12" fmla="*/ 1638539 h 2873476"/>
              <a:gd name="connsiteX13" fmla="*/ 442363 w 1339761"/>
              <a:gd name="connsiteY13" fmla="*/ 1225010 h 2873476"/>
              <a:gd name="connsiteX14" fmla="*/ 442363 w 1339761"/>
              <a:gd name="connsiteY14" fmla="*/ 754687 h 2873476"/>
              <a:gd name="connsiteX15" fmla="*/ 1205272 w 1339761"/>
              <a:gd name="connsiteY15" fmla="*/ 0 h 287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39761" h="2873476">
                <a:moveTo>
                  <a:pt x="1205272" y="0"/>
                </a:moveTo>
                <a:lnTo>
                  <a:pt x="1339761" y="0"/>
                </a:lnTo>
                <a:lnTo>
                  <a:pt x="1339761" y="415464"/>
                </a:lnTo>
                <a:lnTo>
                  <a:pt x="1283451" y="415464"/>
                </a:lnTo>
                <a:cubicBezTo>
                  <a:pt x="1039048" y="415464"/>
                  <a:pt x="977415" y="564369"/>
                  <a:pt x="977415" y="797645"/>
                </a:cubicBezTo>
                <a:lnTo>
                  <a:pt x="977415" y="1223366"/>
                </a:lnTo>
                <a:cubicBezTo>
                  <a:pt x="977415" y="1562877"/>
                  <a:pt x="849602" y="1806312"/>
                  <a:pt x="517831" y="1860688"/>
                </a:cubicBezTo>
                <a:cubicBezTo>
                  <a:pt x="861020" y="1916418"/>
                  <a:pt x="977415" y="2159079"/>
                  <a:pt x="977415" y="2508943"/>
                </a:cubicBezTo>
                <a:lnTo>
                  <a:pt x="977415" y="2873476"/>
                </a:lnTo>
                <a:lnTo>
                  <a:pt x="442363" y="2873476"/>
                </a:lnTo>
                <a:lnTo>
                  <a:pt x="442363" y="2509041"/>
                </a:lnTo>
                <a:cubicBezTo>
                  <a:pt x="442363" y="2258156"/>
                  <a:pt x="390018" y="2102671"/>
                  <a:pt x="0" y="2099188"/>
                </a:cubicBezTo>
                <a:lnTo>
                  <a:pt x="0" y="1638539"/>
                </a:lnTo>
                <a:cubicBezTo>
                  <a:pt x="387599" y="1638539"/>
                  <a:pt x="442363" y="1492440"/>
                  <a:pt x="442363" y="1225010"/>
                </a:cubicBezTo>
                <a:lnTo>
                  <a:pt x="442363" y="754687"/>
                </a:lnTo>
                <a:cubicBezTo>
                  <a:pt x="442363" y="232212"/>
                  <a:pt x="780230" y="0"/>
                  <a:pt x="1205272" y="0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en-ID">
              <a:solidFill>
                <a:srgbClr val="3C3C3C"/>
              </a:solidFill>
              <a:latin typeface="Open Sans"/>
            </a:endParaRPr>
          </a:p>
        </p:txBody>
      </p:sp>
      <p:sp>
        <p:nvSpPr>
          <p:cNvPr id="39" name="Title 38">
            <a:extLst>
              <a:ext uri="{FF2B5EF4-FFF2-40B4-BE49-F238E27FC236}">
                <a16:creationId xmlns:a16="http://schemas.microsoft.com/office/drawing/2014/main" id="{07F2E54A-8C5E-41CD-8B2E-23BC41077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188" y="2076818"/>
            <a:ext cx="11339034" cy="1569660"/>
          </a:xfrm>
        </p:spPr>
        <p:txBody>
          <a:bodyPr>
            <a:normAutofit/>
          </a:bodyPr>
          <a:lstStyle/>
          <a:p>
            <a:r>
              <a:rPr lang="en-ID" sz="8800" dirty="0">
                <a:latin typeface="Candara Light" panose="020E0502030303020204" pitchFamily="34" charset="0"/>
              </a:rPr>
              <a:t>Docker Hub Repository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F41C4E9-847C-EDF7-7680-86DE2DAAB40A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40308996-9A6E-CC02-EECF-142E15CD10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E8B3A46-F620-FE6B-466E-FE45FC12461D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254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/>
              <a:t>Docker Login</a:t>
            </a:r>
            <a:endParaRPr lang="en-ID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758819" y="1270120"/>
            <a:ext cx="10268815" cy="16657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600" dirty="0">
                <a:solidFill>
                  <a:schemeClr val="accent1"/>
                </a:solidFill>
                <a:latin typeface="Open Sans"/>
              </a:rPr>
              <a:t> Docker login by using this command we can login to our docker hub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36FFDD-86F4-9E23-50FB-D60A73DD4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593" y="3655951"/>
            <a:ext cx="10544402" cy="129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5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ID" dirty="0"/>
              <a:t>Push Image to Docker Hub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658614" y="1504819"/>
            <a:ext cx="10268815" cy="5872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indent="-17145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FFFFFF"/>
                </a:solidFill>
                <a:latin typeface="Open Sans"/>
              </a:rPr>
              <a:t> We can push the local image to Docker Hub in the following way.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B907423-B09A-6825-3F54-C8508BCBC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798" y="2572110"/>
            <a:ext cx="8950056" cy="3623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5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/>
              <a:t>WHAT IS DOCKER?</a:t>
            </a:r>
            <a:endParaRPr lang="en-ID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767445" y="3052871"/>
            <a:ext cx="10268815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en-US" sz="3200" dirty="0">
                <a:solidFill>
                  <a:schemeClr val="accent1"/>
                </a:solidFill>
              </a:rPr>
              <a:t>“Packaging solution to simplify software deployment”</a:t>
            </a:r>
            <a:endParaRPr lang="en-US" sz="800" dirty="0">
              <a:solidFill>
                <a:schemeClr val="accent1"/>
              </a:solidFill>
              <a:latin typeface="Open San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61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5F27E4-64FB-4EC5-8C8D-863BFDB47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B1F45A-40F8-46E6-8280-182FAD111671}"/>
              </a:ext>
            </a:extLst>
          </p:cNvPr>
          <p:cNvSpPr/>
          <p:nvPr/>
        </p:nvSpPr>
        <p:spPr>
          <a:xfrm>
            <a:off x="794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ID">
              <a:solidFill>
                <a:srgbClr val="3C3C3C"/>
              </a:solidFill>
              <a:latin typeface="Open San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0C03DCA-FE5C-48FD-A481-DA3F6E4BFEFB}"/>
              </a:ext>
            </a:extLst>
          </p:cNvPr>
          <p:cNvSpPr/>
          <p:nvPr/>
        </p:nvSpPr>
        <p:spPr>
          <a:xfrm>
            <a:off x="9832641" y="3994560"/>
            <a:ext cx="1363963" cy="2925385"/>
          </a:xfrm>
          <a:custGeom>
            <a:avLst/>
            <a:gdLst>
              <a:gd name="connsiteX0" fmla="*/ 1205272 w 1339761"/>
              <a:gd name="connsiteY0" fmla="*/ 0 h 2873476"/>
              <a:gd name="connsiteX1" fmla="*/ 1339761 w 1339761"/>
              <a:gd name="connsiteY1" fmla="*/ 0 h 2873476"/>
              <a:gd name="connsiteX2" fmla="*/ 1339761 w 1339761"/>
              <a:gd name="connsiteY2" fmla="*/ 415464 h 2873476"/>
              <a:gd name="connsiteX3" fmla="*/ 1283451 w 1339761"/>
              <a:gd name="connsiteY3" fmla="*/ 415464 h 2873476"/>
              <a:gd name="connsiteX4" fmla="*/ 977415 w 1339761"/>
              <a:gd name="connsiteY4" fmla="*/ 797645 h 2873476"/>
              <a:gd name="connsiteX5" fmla="*/ 977415 w 1339761"/>
              <a:gd name="connsiteY5" fmla="*/ 1223366 h 2873476"/>
              <a:gd name="connsiteX6" fmla="*/ 517831 w 1339761"/>
              <a:gd name="connsiteY6" fmla="*/ 1860688 h 2873476"/>
              <a:gd name="connsiteX7" fmla="*/ 977415 w 1339761"/>
              <a:gd name="connsiteY7" fmla="*/ 2508943 h 2873476"/>
              <a:gd name="connsiteX8" fmla="*/ 977415 w 1339761"/>
              <a:gd name="connsiteY8" fmla="*/ 2873476 h 2873476"/>
              <a:gd name="connsiteX9" fmla="*/ 442363 w 1339761"/>
              <a:gd name="connsiteY9" fmla="*/ 2873476 h 2873476"/>
              <a:gd name="connsiteX10" fmla="*/ 442363 w 1339761"/>
              <a:gd name="connsiteY10" fmla="*/ 2509041 h 2873476"/>
              <a:gd name="connsiteX11" fmla="*/ 0 w 1339761"/>
              <a:gd name="connsiteY11" fmla="*/ 2099188 h 2873476"/>
              <a:gd name="connsiteX12" fmla="*/ 0 w 1339761"/>
              <a:gd name="connsiteY12" fmla="*/ 1638539 h 2873476"/>
              <a:gd name="connsiteX13" fmla="*/ 442363 w 1339761"/>
              <a:gd name="connsiteY13" fmla="*/ 1225010 h 2873476"/>
              <a:gd name="connsiteX14" fmla="*/ 442363 w 1339761"/>
              <a:gd name="connsiteY14" fmla="*/ 754687 h 2873476"/>
              <a:gd name="connsiteX15" fmla="*/ 1205272 w 1339761"/>
              <a:gd name="connsiteY15" fmla="*/ 0 h 287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39761" h="2873476">
                <a:moveTo>
                  <a:pt x="1205272" y="0"/>
                </a:moveTo>
                <a:lnTo>
                  <a:pt x="1339761" y="0"/>
                </a:lnTo>
                <a:lnTo>
                  <a:pt x="1339761" y="415464"/>
                </a:lnTo>
                <a:lnTo>
                  <a:pt x="1283451" y="415464"/>
                </a:lnTo>
                <a:cubicBezTo>
                  <a:pt x="1039048" y="415464"/>
                  <a:pt x="977415" y="564369"/>
                  <a:pt x="977415" y="797645"/>
                </a:cubicBezTo>
                <a:lnTo>
                  <a:pt x="977415" y="1223366"/>
                </a:lnTo>
                <a:cubicBezTo>
                  <a:pt x="977415" y="1562877"/>
                  <a:pt x="849602" y="1806312"/>
                  <a:pt x="517831" y="1860688"/>
                </a:cubicBezTo>
                <a:cubicBezTo>
                  <a:pt x="861020" y="1916418"/>
                  <a:pt x="977415" y="2159079"/>
                  <a:pt x="977415" y="2508943"/>
                </a:cubicBezTo>
                <a:lnTo>
                  <a:pt x="977415" y="2873476"/>
                </a:lnTo>
                <a:lnTo>
                  <a:pt x="442363" y="2873476"/>
                </a:lnTo>
                <a:lnTo>
                  <a:pt x="442363" y="2509041"/>
                </a:lnTo>
                <a:cubicBezTo>
                  <a:pt x="442363" y="2258156"/>
                  <a:pt x="390018" y="2102671"/>
                  <a:pt x="0" y="2099188"/>
                </a:cubicBezTo>
                <a:lnTo>
                  <a:pt x="0" y="1638539"/>
                </a:lnTo>
                <a:cubicBezTo>
                  <a:pt x="387599" y="1638539"/>
                  <a:pt x="442363" y="1492440"/>
                  <a:pt x="442363" y="1225010"/>
                </a:cubicBezTo>
                <a:lnTo>
                  <a:pt x="442363" y="754687"/>
                </a:lnTo>
                <a:cubicBezTo>
                  <a:pt x="442363" y="232212"/>
                  <a:pt x="780230" y="0"/>
                  <a:pt x="1205272" y="0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en-ID">
              <a:solidFill>
                <a:srgbClr val="3C3C3C"/>
              </a:solidFill>
              <a:latin typeface="Open Sans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BB0417FA-8D17-4B90-8CEC-777DBB83EA22}"/>
              </a:ext>
            </a:extLst>
          </p:cNvPr>
          <p:cNvSpPr/>
          <p:nvPr/>
        </p:nvSpPr>
        <p:spPr>
          <a:xfrm rot="10800000">
            <a:off x="996986" y="-61943"/>
            <a:ext cx="1363963" cy="2925385"/>
          </a:xfrm>
          <a:custGeom>
            <a:avLst/>
            <a:gdLst>
              <a:gd name="connsiteX0" fmla="*/ 1205272 w 1339761"/>
              <a:gd name="connsiteY0" fmla="*/ 0 h 2873476"/>
              <a:gd name="connsiteX1" fmla="*/ 1339761 w 1339761"/>
              <a:gd name="connsiteY1" fmla="*/ 0 h 2873476"/>
              <a:gd name="connsiteX2" fmla="*/ 1339761 w 1339761"/>
              <a:gd name="connsiteY2" fmla="*/ 415464 h 2873476"/>
              <a:gd name="connsiteX3" fmla="*/ 1283451 w 1339761"/>
              <a:gd name="connsiteY3" fmla="*/ 415464 h 2873476"/>
              <a:gd name="connsiteX4" fmla="*/ 977415 w 1339761"/>
              <a:gd name="connsiteY4" fmla="*/ 797645 h 2873476"/>
              <a:gd name="connsiteX5" fmla="*/ 977415 w 1339761"/>
              <a:gd name="connsiteY5" fmla="*/ 1223366 h 2873476"/>
              <a:gd name="connsiteX6" fmla="*/ 517831 w 1339761"/>
              <a:gd name="connsiteY6" fmla="*/ 1860688 h 2873476"/>
              <a:gd name="connsiteX7" fmla="*/ 977415 w 1339761"/>
              <a:gd name="connsiteY7" fmla="*/ 2508943 h 2873476"/>
              <a:gd name="connsiteX8" fmla="*/ 977415 w 1339761"/>
              <a:gd name="connsiteY8" fmla="*/ 2873476 h 2873476"/>
              <a:gd name="connsiteX9" fmla="*/ 442363 w 1339761"/>
              <a:gd name="connsiteY9" fmla="*/ 2873476 h 2873476"/>
              <a:gd name="connsiteX10" fmla="*/ 442363 w 1339761"/>
              <a:gd name="connsiteY10" fmla="*/ 2509041 h 2873476"/>
              <a:gd name="connsiteX11" fmla="*/ 0 w 1339761"/>
              <a:gd name="connsiteY11" fmla="*/ 2099188 h 2873476"/>
              <a:gd name="connsiteX12" fmla="*/ 0 w 1339761"/>
              <a:gd name="connsiteY12" fmla="*/ 1638539 h 2873476"/>
              <a:gd name="connsiteX13" fmla="*/ 442363 w 1339761"/>
              <a:gd name="connsiteY13" fmla="*/ 1225010 h 2873476"/>
              <a:gd name="connsiteX14" fmla="*/ 442363 w 1339761"/>
              <a:gd name="connsiteY14" fmla="*/ 754687 h 2873476"/>
              <a:gd name="connsiteX15" fmla="*/ 1205272 w 1339761"/>
              <a:gd name="connsiteY15" fmla="*/ 0 h 287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39761" h="2873476">
                <a:moveTo>
                  <a:pt x="1205272" y="0"/>
                </a:moveTo>
                <a:lnTo>
                  <a:pt x="1339761" y="0"/>
                </a:lnTo>
                <a:lnTo>
                  <a:pt x="1339761" y="415464"/>
                </a:lnTo>
                <a:lnTo>
                  <a:pt x="1283451" y="415464"/>
                </a:lnTo>
                <a:cubicBezTo>
                  <a:pt x="1039048" y="415464"/>
                  <a:pt x="977415" y="564369"/>
                  <a:pt x="977415" y="797645"/>
                </a:cubicBezTo>
                <a:lnTo>
                  <a:pt x="977415" y="1223366"/>
                </a:lnTo>
                <a:cubicBezTo>
                  <a:pt x="977415" y="1562877"/>
                  <a:pt x="849602" y="1806312"/>
                  <a:pt x="517831" y="1860688"/>
                </a:cubicBezTo>
                <a:cubicBezTo>
                  <a:pt x="861020" y="1916418"/>
                  <a:pt x="977415" y="2159079"/>
                  <a:pt x="977415" y="2508943"/>
                </a:cubicBezTo>
                <a:lnTo>
                  <a:pt x="977415" y="2873476"/>
                </a:lnTo>
                <a:lnTo>
                  <a:pt x="442363" y="2873476"/>
                </a:lnTo>
                <a:lnTo>
                  <a:pt x="442363" y="2509041"/>
                </a:lnTo>
                <a:cubicBezTo>
                  <a:pt x="442363" y="2258156"/>
                  <a:pt x="390018" y="2102671"/>
                  <a:pt x="0" y="2099188"/>
                </a:cubicBezTo>
                <a:lnTo>
                  <a:pt x="0" y="1638539"/>
                </a:lnTo>
                <a:cubicBezTo>
                  <a:pt x="387599" y="1638539"/>
                  <a:pt x="442363" y="1492440"/>
                  <a:pt x="442363" y="1225010"/>
                </a:cubicBezTo>
                <a:lnTo>
                  <a:pt x="442363" y="754687"/>
                </a:lnTo>
                <a:cubicBezTo>
                  <a:pt x="442363" y="232212"/>
                  <a:pt x="780230" y="0"/>
                  <a:pt x="1205272" y="0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en-ID">
              <a:solidFill>
                <a:srgbClr val="3C3C3C"/>
              </a:solidFill>
              <a:latin typeface="Open Sans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8EE1FA5-3BD4-4F0D-AFF4-786B7E960376}"/>
              </a:ext>
            </a:extLst>
          </p:cNvPr>
          <p:cNvGrpSpPr/>
          <p:nvPr/>
        </p:nvGrpSpPr>
        <p:grpSpPr>
          <a:xfrm>
            <a:off x="5752204" y="6262544"/>
            <a:ext cx="689183" cy="116678"/>
            <a:chOff x="3386625" y="3424718"/>
            <a:chExt cx="5399693" cy="914162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B8D2E5B-B41D-4E57-9DFB-C83CCE36541C}"/>
                </a:ext>
              </a:extLst>
            </p:cNvPr>
            <p:cNvSpPr/>
            <p:nvPr/>
          </p:nvSpPr>
          <p:spPr>
            <a:xfrm>
              <a:off x="3386625" y="3425217"/>
              <a:ext cx="676522" cy="913011"/>
            </a:xfrm>
            <a:custGeom>
              <a:avLst/>
              <a:gdLst>
                <a:gd name="connsiteX0" fmla="*/ 416904 w 676522"/>
                <a:gd name="connsiteY0" fmla="*/ 156713 h 913011"/>
                <a:gd name="connsiteX1" fmla="*/ 252340 w 676522"/>
                <a:gd name="connsiteY1" fmla="*/ 236640 h 913011"/>
                <a:gd name="connsiteX2" fmla="*/ 193822 w 676522"/>
                <a:gd name="connsiteY2" fmla="*/ 459222 h 913011"/>
                <a:gd name="connsiteX3" fmla="*/ 416690 w 676522"/>
                <a:gd name="connsiteY3" fmla="*/ 756235 h 913011"/>
                <a:gd name="connsiteX4" fmla="*/ 643268 w 676522"/>
                <a:gd name="connsiteY4" fmla="*/ 709493 h 913011"/>
                <a:gd name="connsiteX5" fmla="*/ 643268 w 676522"/>
                <a:gd name="connsiteY5" fmla="*/ 867419 h 913011"/>
                <a:gd name="connsiteX6" fmla="*/ 399134 w 676522"/>
                <a:gd name="connsiteY6" fmla="*/ 912949 h 913011"/>
                <a:gd name="connsiteX7" fmla="*/ 102692 w 676522"/>
                <a:gd name="connsiteY7" fmla="*/ 795414 h 913011"/>
                <a:gd name="connsiteX8" fmla="*/ 0 w 676522"/>
                <a:gd name="connsiteY8" fmla="*/ 458009 h 913011"/>
                <a:gd name="connsiteX9" fmla="*/ 50454 w 676522"/>
                <a:gd name="connsiteY9" fmla="*/ 215374 h 913011"/>
                <a:gd name="connsiteX10" fmla="*/ 195321 w 676522"/>
                <a:gd name="connsiteY10" fmla="*/ 55592 h 913011"/>
                <a:gd name="connsiteX11" fmla="*/ 416547 w 676522"/>
                <a:gd name="connsiteY11" fmla="*/ 0 h 913011"/>
                <a:gd name="connsiteX12" fmla="*/ 676523 w 676522"/>
                <a:gd name="connsiteY12" fmla="*/ 62585 h 913011"/>
                <a:gd name="connsiteX13" fmla="*/ 615793 w 676522"/>
                <a:gd name="connsiteY13" fmla="*/ 215659 h 913011"/>
                <a:gd name="connsiteX14" fmla="*/ 515884 w 676522"/>
                <a:gd name="connsiteY14" fmla="*/ 174340 h 913011"/>
                <a:gd name="connsiteX15" fmla="*/ 416904 w 676522"/>
                <a:gd name="connsiteY15" fmla="*/ 156713 h 91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6522" h="913011">
                  <a:moveTo>
                    <a:pt x="416904" y="156713"/>
                  </a:moveTo>
                  <a:cubicBezTo>
                    <a:pt x="346061" y="156713"/>
                    <a:pt x="291212" y="183353"/>
                    <a:pt x="252340" y="236640"/>
                  </a:cubicBezTo>
                  <a:cubicBezTo>
                    <a:pt x="213469" y="289927"/>
                    <a:pt x="193965" y="364116"/>
                    <a:pt x="193822" y="459222"/>
                  </a:cubicBezTo>
                  <a:cubicBezTo>
                    <a:pt x="193822" y="657276"/>
                    <a:pt x="268111" y="756286"/>
                    <a:pt x="416690" y="756235"/>
                  </a:cubicBezTo>
                  <a:cubicBezTo>
                    <a:pt x="479061" y="756235"/>
                    <a:pt x="554585" y="740657"/>
                    <a:pt x="643268" y="709493"/>
                  </a:cubicBezTo>
                  <a:lnTo>
                    <a:pt x="643268" y="867419"/>
                  </a:lnTo>
                  <a:cubicBezTo>
                    <a:pt x="565717" y="898648"/>
                    <a:pt x="482729" y="914126"/>
                    <a:pt x="399134" y="912949"/>
                  </a:cubicBezTo>
                  <a:cubicBezTo>
                    <a:pt x="269874" y="912949"/>
                    <a:pt x="171058" y="873770"/>
                    <a:pt x="102692" y="795414"/>
                  </a:cubicBezTo>
                  <a:cubicBezTo>
                    <a:pt x="34326" y="717057"/>
                    <a:pt x="93" y="604589"/>
                    <a:pt x="0" y="458009"/>
                  </a:cubicBezTo>
                  <a:cubicBezTo>
                    <a:pt x="0" y="365665"/>
                    <a:pt x="16820" y="284789"/>
                    <a:pt x="50454" y="215374"/>
                  </a:cubicBezTo>
                  <a:cubicBezTo>
                    <a:pt x="81490" y="148699"/>
                    <a:pt x="132001" y="92993"/>
                    <a:pt x="195321" y="55592"/>
                  </a:cubicBezTo>
                  <a:cubicBezTo>
                    <a:pt x="258263" y="18576"/>
                    <a:pt x="332003" y="50"/>
                    <a:pt x="416547" y="0"/>
                  </a:cubicBezTo>
                  <a:cubicBezTo>
                    <a:pt x="502803" y="0"/>
                    <a:pt x="589460" y="20859"/>
                    <a:pt x="676523" y="62585"/>
                  </a:cubicBezTo>
                  <a:lnTo>
                    <a:pt x="615793" y="215659"/>
                  </a:lnTo>
                  <a:cubicBezTo>
                    <a:pt x="583244" y="200124"/>
                    <a:pt x="549896" y="186329"/>
                    <a:pt x="515884" y="174340"/>
                  </a:cubicBezTo>
                  <a:cubicBezTo>
                    <a:pt x="484113" y="162944"/>
                    <a:pt x="450651" y="156985"/>
                    <a:pt x="416904" y="156713"/>
                  </a:cubicBez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en-ID">
                <a:solidFill>
                  <a:srgbClr val="FFFFFF"/>
                </a:solidFill>
                <a:latin typeface="Open San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31FC1BC-B4EE-440B-8FF8-A3C979C1BEC9}"/>
                </a:ext>
              </a:extLst>
            </p:cNvPr>
            <p:cNvSpPr/>
            <p:nvPr/>
          </p:nvSpPr>
          <p:spPr>
            <a:xfrm>
              <a:off x="4241699" y="3424718"/>
              <a:ext cx="845510" cy="914162"/>
            </a:xfrm>
            <a:custGeom>
              <a:avLst/>
              <a:gdLst>
                <a:gd name="connsiteX0" fmla="*/ 845511 w 845510"/>
                <a:gd name="connsiteY0" fmla="*/ 456653 h 914162"/>
                <a:gd name="connsiteX1" fmla="*/ 736182 w 845510"/>
                <a:gd name="connsiteY1" fmla="*/ 795628 h 914162"/>
                <a:gd name="connsiteX2" fmla="*/ 422755 w 845510"/>
                <a:gd name="connsiteY2" fmla="*/ 914162 h 914162"/>
                <a:gd name="connsiteX3" fmla="*/ 109328 w 845510"/>
                <a:gd name="connsiteY3" fmla="*/ 795700 h 914162"/>
                <a:gd name="connsiteX4" fmla="*/ 0 w 845510"/>
                <a:gd name="connsiteY4" fmla="*/ 455511 h 914162"/>
                <a:gd name="connsiteX5" fmla="*/ 109685 w 845510"/>
                <a:gd name="connsiteY5" fmla="*/ 116893 h 914162"/>
                <a:gd name="connsiteX6" fmla="*/ 423683 w 845510"/>
                <a:gd name="connsiteY6" fmla="*/ 0 h 914162"/>
                <a:gd name="connsiteX7" fmla="*/ 736825 w 845510"/>
                <a:gd name="connsiteY7" fmla="*/ 117821 h 914162"/>
                <a:gd name="connsiteX8" fmla="*/ 845511 w 845510"/>
                <a:gd name="connsiteY8" fmla="*/ 456653 h 914162"/>
                <a:gd name="connsiteX9" fmla="*/ 197462 w 845510"/>
                <a:gd name="connsiteY9" fmla="*/ 456653 h 914162"/>
                <a:gd name="connsiteX10" fmla="*/ 253910 w 845510"/>
                <a:gd name="connsiteY10" fmla="*/ 680805 h 914162"/>
                <a:gd name="connsiteX11" fmla="*/ 422755 w 845510"/>
                <a:gd name="connsiteY11" fmla="*/ 756164 h 914162"/>
                <a:gd name="connsiteX12" fmla="*/ 648120 w 845510"/>
                <a:gd name="connsiteY12" fmla="*/ 456439 h 914162"/>
                <a:gd name="connsiteX13" fmla="*/ 423969 w 845510"/>
                <a:gd name="connsiteY13" fmla="*/ 156713 h 914162"/>
                <a:gd name="connsiteX14" fmla="*/ 254552 w 845510"/>
                <a:gd name="connsiteY14" fmla="*/ 232359 h 914162"/>
                <a:gd name="connsiteX15" fmla="*/ 197462 w 845510"/>
                <a:gd name="connsiteY15" fmla="*/ 456653 h 91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5510" h="914162">
                  <a:moveTo>
                    <a:pt x="845511" y="456653"/>
                  </a:moveTo>
                  <a:cubicBezTo>
                    <a:pt x="845511" y="603661"/>
                    <a:pt x="809066" y="716650"/>
                    <a:pt x="736182" y="795628"/>
                  </a:cubicBezTo>
                  <a:cubicBezTo>
                    <a:pt x="663299" y="874605"/>
                    <a:pt x="558824" y="914112"/>
                    <a:pt x="422755" y="914162"/>
                  </a:cubicBezTo>
                  <a:cubicBezTo>
                    <a:pt x="286737" y="914162"/>
                    <a:pt x="182262" y="874677"/>
                    <a:pt x="109328" y="795700"/>
                  </a:cubicBezTo>
                  <a:cubicBezTo>
                    <a:pt x="36395" y="716722"/>
                    <a:pt x="-50" y="603326"/>
                    <a:pt x="0" y="455511"/>
                  </a:cubicBezTo>
                  <a:cubicBezTo>
                    <a:pt x="0" y="307697"/>
                    <a:pt x="36559" y="194822"/>
                    <a:pt x="109685" y="116893"/>
                  </a:cubicBezTo>
                  <a:cubicBezTo>
                    <a:pt x="182811" y="38964"/>
                    <a:pt x="287472" y="0"/>
                    <a:pt x="423683" y="0"/>
                  </a:cubicBezTo>
                  <a:cubicBezTo>
                    <a:pt x="560180" y="0"/>
                    <a:pt x="664555" y="39271"/>
                    <a:pt x="736825" y="117821"/>
                  </a:cubicBezTo>
                  <a:cubicBezTo>
                    <a:pt x="809094" y="196370"/>
                    <a:pt x="845318" y="309309"/>
                    <a:pt x="845511" y="456653"/>
                  </a:cubicBezTo>
                  <a:close/>
                  <a:moveTo>
                    <a:pt x="197462" y="456653"/>
                  </a:moveTo>
                  <a:cubicBezTo>
                    <a:pt x="197462" y="555898"/>
                    <a:pt x="216280" y="630615"/>
                    <a:pt x="253910" y="680805"/>
                  </a:cubicBezTo>
                  <a:cubicBezTo>
                    <a:pt x="291540" y="730994"/>
                    <a:pt x="347824" y="756114"/>
                    <a:pt x="422755" y="756164"/>
                  </a:cubicBezTo>
                  <a:cubicBezTo>
                    <a:pt x="573046" y="756164"/>
                    <a:pt x="648170" y="656256"/>
                    <a:pt x="648120" y="456439"/>
                  </a:cubicBezTo>
                  <a:cubicBezTo>
                    <a:pt x="648070" y="256622"/>
                    <a:pt x="573353" y="156713"/>
                    <a:pt x="423969" y="156713"/>
                  </a:cubicBezTo>
                  <a:cubicBezTo>
                    <a:pt x="349087" y="156713"/>
                    <a:pt x="292610" y="181926"/>
                    <a:pt x="254552" y="232359"/>
                  </a:cubicBezTo>
                  <a:cubicBezTo>
                    <a:pt x="216495" y="282791"/>
                    <a:pt x="197462" y="357551"/>
                    <a:pt x="197462" y="456653"/>
                  </a:cubicBez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en-ID">
                <a:solidFill>
                  <a:srgbClr val="FFFFFF"/>
                </a:solidFill>
                <a:latin typeface="Open San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E4B536C-C0C6-492C-A495-808BF51CE8B5}"/>
                </a:ext>
              </a:extLst>
            </p:cNvPr>
            <p:cNvSpPr/>
            <p:nvPr/>
          </p:nvSpPr>
          <p:spPr>
            <a:xfrm>
              <a:off x="5333484" y="3437706"/>
              <a:ext cx="736753" cy="888043"/>
            </a:xfrm>
            <a:custGeom>
              <a:avLst/>
              <a:gdLst>
                <a:gd name="connsiteX0" fmla="*/ 736753 w 736753"/>
                <a:gd name="connsiteY0" fmla="*/ 435529 h 888043"/>
                <a:gd name="connsiteX1" fmla="*/ 611939 w 736753"/>
                <a:gd name="connsiteY1" fmla="*/ 771364 h 888043"/>
                <a:gd name="connsiteX2" fmla="*/ 251484 w 736753"/>
                <a:gd name="connsiteY2" fmla="*/ 888043 h 888043"/>
                <a:gd name="connsiteX3" fmla="*/ 0 w 736753"/>
                <a:gd name="connsiteY3" fmla="*/ 888043 h 888043"/>
                <a:gd name="connsiteX4" fmla="*/ 0 w 736753"/>
                <a:gd name="connsiteY4" fmla="*/ 0 h 888043"/>
                <a:gd name="connsiteX5" fmla="*/ 278816 w 736753"/>
                <a:gd name="connsiteY5" fmla="*/ 0 h 888043"/>
                <a:gd name="connsiteX6" fmla="*/ 616506 w 736753"/>
                <a:gd name="connsiteY6" fmla="*/ 114823 h 888043"/>
                <a:gd name="connsiteX7" fmla="*/ 736753 w 736753"/>
                <a:gd name="connsiteY7" fmla="*/ 435529 h 888043"/>
                <a:gd name="connsiteX8" fmla="*/ 541218 w 736753"/>
                <a:gd name="connsiteY8" fmla="*/ 440382 h 888043"/>
                <a:gd name="connsiteX9" fmla="*/ 288521 w 736753"/>
                <a:gd name="connsiteY9" fmla="*/ 154287 h 888043"/>
                <a:gd name="connsiteX10" fmla="*/ 188042 w 736753"/>
                <a:gd name="connsiteY10" fmla="*/ 154287 h 888043"/>
                <a:gd name="connsiteX11" fmla="*/ 188042 w 736753"/>
                <a:gd name="connsiteY11" fmla="*/ 732329 h 888043"/>
                <a:gd name="connsiteX12" fmla="*/ 268825 w 736753"/>
                <a:gd name="connsiteY12" fmla="*/ 732329 h 888043"/>
                <a:gd name="connsiteX13" fmla="*/ 541218 w 736753"/>
                <a:gd name="connsiteY13" fmla="*/ 440382 h 88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6753" h="888043">
                  <a:moveTo>
                    <a:pt x="736753" y="435529"/>
                  </a:moveTo>
                  <a:cubicBezTo>
                    <a:pt x="736753" y="581681"/>
                    <a:pt x="695149" y="693629"/>
                    <a:pt x="611939" y="771364"/>
                  </a:cubicBezTo>
                  <a:cubicBezTo>
                    <a:pt x="528730" y="849100"/>
                    <a:pt x="408576" y="887993"/>
                    <a:pt x="251484" y="888043"/>
                  </a:cubicBezTo>
                  <a:lnTo>
                    <a:pt x="0" y="888043"/>
                  </a:lnTo>
                  <a:lnTo>
                    <a:pt x="0" y="0"/>
                  </a:lnTo>
                  <a:lnTo>
                    <a:pt x="278816" y="0"/>
                  </a:lnTo>
                  <a:cubicBezTo>
                    <a:pt x="423733" y="0"/>
                    <a:pt x="536294" y="38272"/>
                    <a:pt x="616506" y="114823"/>
                  </a:cubicBezTo>
                  <a:cubicBezTo>
                    <a:pt x="696719" y="191375"/>
                    <a:pt x="736803" y="298277"/>
                    <a:pt x="736753" y="435529"/>
                  </a:cubicBezTo>
                  <a:close/>
                  <a:moveTo>
                    <a:pt x="541218" y="440382"/>
                  </a:moveTo>
                  <a:cubicBezTo>
                    <a:pt x="541218" y="249650"/>
                    <a:pt x="456988" y="154287"/>
                    <a:pt x="288521" y="154287"/>
                  </a:cubicBezTo>
                  <a:lnTo>
                    <a:pt x="188042" y="154287"/>
                  </a:lnTo>
                  <a:lnTo>
                    <a:pt x="188042" y="732329"/>
                  </a:lnTo>
                  <a:lnTo>
                    <a:pt x="268825" y="732329"/>
                  </a:lnTo>
                  <a:cubicBezTo>
                    <a:pt x="450423" y="732471"/>
                    <a:pt x="541218" y="635154"/>
                    <a:pt x="541218" y="440382"/>
                  </a:cubicBez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en-ID">
                <a:solidFill>
                  <a:srgbClr val="FFFFFF"/>
                </a:solidFill>
                <a:latin typeface="Open San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7433EF9-443D-4D58-BFD1-3E722FFFF0D2}"/>
                </a:ext>
              </a:extLst>
            </p:cNvPr>
            <p:cNvSpPr/>
            <p:nvPr/>
          </p:nvSpPr>
          <p:spPr>
            <a:xfrm>
              <a:off x="7317808" y="3437706"/>
              <a:ext cx="511388" cy="888043"/>
            </a:xfrm>
            <a:custGeom>
              <a:avLst/>
              <a:gdLst>
                <a:gd name="connsiteX0" fmla="*/ 511388 w 511388"/>
                <a:gd name="connsiteY0" fmla="*/ 888043 h 888043"/>
                <a:gd name="connsiteX1" fmla="*/ 0 w 511388"/>
                <a:gd name="connsiteY1" fmla="*/ 888043 h 888043"/>
                <a:gd name="connsiteX2" fmla="*/ 0 w 511388"/>
                <a:gd name="connsiteY2" fmla="*/ 0 h 888043"/>
                <a:gd name="connsiteX3" fmla="*/ 511388 w 511388"/>
                <a:gd name="connsiteY3" fmla="*/ 0 h 888043"/>
                <a:gd name="connsiteX4" fmla="*/ 511388 w 511388"/>
                <a:gd name="connsiteY4" fmla="*/ 154287 h 888043"/>
                <a:gd name="connsiteX5" fmla="*/ 188256 w 511388"/>
                <a:gd name="connsiteY5" fmla="*/ 154287 h 888043"/>
                <a:gd name="connsiteX6" fmla="*/ 188256 w 511388"/>
                <a:gd name="connsiteY6" fmla="*/ 349251 h 888043"/>
                <a:gd name="connsiteX7" fmla="*/ 488980 w 511388"/>
                <a:gd name="connsiteY7" fmla="*/ 349251 h 888043"/>
                <a:gd name="connsiteX8" fmla="*/ 488980 w 511388"/>
                <a:gd name="connsiteY8" fmla="*/ 503539 h 888043"/>
                <a:gd name="connsiteX9" fmla="*/ 188256 w 511388"/>
                <a:gd name="connsiteY9" fmla="*/ 503539 h 888043"/>
                <a:gd name="connsiteX10" fmla="*/ 188256 w 511388"/>
                <a:gd name="connsiteY10" fmla="*/ 732543 h 888043"/>
                <a:gd name="connsiteX11" fmla="*/ 511388 w 511388"/>
                <a:gd name="connsiteY11" fmla="*/ 732543 h 88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1388" h="888043">
                  <a:moveTo>
                    <a:pt x="511388" y="888043"/>
                  </a:moveTo>
                  <a:lnTo>
                    <a:pt x="0" y="888043"/>
                  </a:lnTo>
                  <a:lnTo>
                    <a:pt x="0" y="0"/>
                  </a:lnTo>
                  <a:lnTo>
                    <a:pt x="511388" y="0"/>
                  </a:lnTo>
                  <a:lnTo>
                    <a:pt x="511388" y="154287"/>
                  </a:lnTo>
                  <a:lnTo>
                    <a:pt x="188256" y="154287"/>
                  </a:lnTo>
                  <a:lnTo>
                    <a:pt x="188256" y="349251"/>
                  </a:lnTo>
                  <a:lnTo>
                    <a:pt x="488980" y="349251"/>
                  </a:lnTo>
                  <a:lnTo>
                    <a:pt x="488980" y="503539"/>
                  </a:lnTo>
                  <a:lnTo>
                    <a:pt x="188256" y="503539"/>
                  </a:lnTo>
                  <a:lnTo>
                    <a:pt x="188256" y="732543"/>
                  </a:lnTo>
                  <a:lnTo>
                    <a:pt x="511388" y="732543"/>
                  </a:ln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en-ID">
                <a:solidFill>
                  <a:srgbClr val="FFFFFF"/>
                </a:solidFill>
                <a:latin typeface="Open San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7119022-7308-430A-930E-329D007F2956}"/>
                </a:ext>
              </a:extLst>
            </p:cNvPr>
            <p:cNvSpPr/>
            <p:nvPr/>
          </p:nvSpPr>
          <p:spPr>
            <a:xfrm>
              <a:off x="8076683" y="3437706"/>
              <a:ext cx="709635" cy="888043"/>
            </a:xfrm>
            <a:custGeom>
              <a:avLst/>
              <a:gdLst>
                <a:gd name="connsiteX0" fmla="*/ 188327 w 709635"/>
                <a:gd name="connsiteY0" fmla="*/ 547284 h 888043"/>
                <a:gd name="connsiteX1" fmla="*/ 188327 w 709635"/>
                <a:gd name="connsiteY1" fmla="*/ 888043 h 888043"/>
                <a:gd name="connsiteX2" fmla="*/ 0 w 709635"/>
                <a:gd name="connsiteY2" fmla="*/ 888043 h 888043"/>
                <a:gd name="connsiteX3" fmla="*/ 0 w 709635"/>
                <a:gd name="connsiteY3" fmla="*/ 0 h 888043"/>
                <a:gd name="connsiteX4" fmla="*/ 258763 w 709635"/>
                <a:gd name="connsiteY4" fmla="*/ 0 h 888043"/>
                <a:gd name="connsiteX5" fmla="*/ 526589 w 709635"/>
                <a:gd name="connsiteY5" fmla="*/ 65868 h 888043"/>
                <a:gd name="connsiteX6" fmla="*/ 613366 w 709635"/>
                <a:gd name="connsiteY6" fmla="*/ 266042 h 888043"/>
                <a:gd name="connsiteX7" fmla="*/ 570549 w 709635"/>
                <a:gd name="connsiteY7" fmla="*/ 405414 h 888043"/>
                <a:gd name="connsiteX8" fmla="*/ 448518 w 709635"/>
                <a:gd name="connsiteY8" fmla="*/ 501112 h 888043"/>
                <a:gd name="connsiteX9" fmla="*/ 709635 w 709635"/>
                <a:gd name="connsiteY9" fmla="*/ 888043 h 888043"/>
                <a:gd name="connsiteX10" fmla="*/ 500470 w 709635"/>
                <a:gd name="connsiteY10" fmla="*/ 888043 h 888043"/>
                <a:gd name="connsiteX11" fmla="*/ 288521 w 709635"/>
                <a:gd name="connsiteY11" fmla="*/ 547284 h 888043"/>
                <a:gd name="connsiteX12" fmla="*/ 188327 w 709635"/>
                <a:gd name="connsiteY12" fmla="*/ 394210 h 888043"/>
                <a:gd name="connsiteX13" fmla="*/ 249414 w 709635"/>
                <a:gd name="connsiteY13" fmla="*/ 394210 h 888043"/>
                <a:gd name="connsiteX14" fmla="*/ 381222 w 709635"/>
                <a:gd name="connsiteY14" fmla="*/ 364452 h 888043"/>
                <a:gd name="connsiteX15" fmla="*/ 424040 w 709635"/>
                <a:gd name="connsiteY15" fmla="*/ 270895 h 888043"/>
                <a:gd name="connsiteX16" fmla="*/ 380651 w 709635"/>
                <a:gd name="connsiteY16" fmla="*/ 180977 h 888043"/>
                <a:gd name="connsiteX17" fmla="*/ 246131 w 709635"/>
                <a:gd name="connsiteY17" fmla="*/ 154287 h 888043"/>
                <a:gd name="connsiteX18" fmla="*/ 189041 w 709635"/>
                <a:gd name="connsiteY18" fmla="*/ 154287 h 88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9635" h="888043">
                  <a:moveTo>
                    <a:pt x="188327" y="547284"/>
                  </a:moveTo>
                  <a:lnTo>
                    <a:pt x="188327" y="888043"/>
                  </a:lnTo>
                  <a:lnTo>
                    <a:pt x="0" y="888043"/>
                  </a:lnTo>
                  <a:lnTo>
                    <a:pt x="0" y="0"/>
                  </a:lnTo>
                  <a:lnTo>
                    <a:pt x="258763" y="0"/>
                  </a:lnTo>
                  <a:cubicBezTo>
                    <a:pt x="379460" y="0"/>
                    <a:pt x="468735" y="21958"/>
                    <a:pt x="526589" y="65868"/>
                  </a:cubicBezTo>
                  <a:cubicBezTo>
                    <a:pt x="584443" y="109778"/>
                    <a:pt x="613366" y="176503"/>
                    <a:pt x="613366" y="266042"/>
                  </a:cubicBezTo>
                  <a:cubicBezTo>
                    <a:pt x="614195" y="315861"/>
                    <a:pt x="599208" y="364658"/>
                    <a:pt x="570549" y="405414"/>
                  </a:cubicBezTo>
                  <a:cubicBezTo>
                    <a:pt x="542003" y="446184"/>
                    <a:pt x="501326" y="478083"/>
                    <a:pt x="448518" y="501112"/>
                  </a:cubicBezTo>
                  <a:cubicBezTo>
                    <a:pt x="582109" y="700929"/>
                    <a:pt x="669151" y="829904"/>
                    <a:pt x="709635" y="888043"/>
                  </a:cubicBezTo>
                  <a:lnTo>
                    <a:pt x="500470" y="888043"/>
                  </a:lnTo>
                  <a:lnTo>
                    <a:pt x="288521" y="547284"/>
                  </a:lnTo>
                  <a:close/>
                  <a:moveTo>
                    <a:pt x="188327" y="394210"/>
                  </a:moveTo>
                  <a:lnTo>
                    <a:pt x="249414" y="394210"/>
                  </a:lnTo>
                  <a:cubicBezTo>
                    <a:pt x="308931" y="394210"/>
                    <a:pt x="352870" y="384291"/>
                    <a:pt x="381222" y="364452"/>
                  </a:cubicBezTo>
                  <a:cubicBezTo>
                    <a:pt x="409575" y="344613"/>
                    <a:pt x="423847" y="313427"/>
                    <a:pt x="424040" y="270895"/>
                  </a:cubicBezTo>
                  <a:cubicBezTo>
                    <a:pt x="424040" y="228791"/>
                    <a:pt x="409575" y="198818"/>
                    <a:pt x="380651" y="180977"/>
                  </a:cubicBezTo>
                  <a:cubicBezTo>
                    <a:pt x="351728" y="163136"/>
                    <a:pt x="306883" y="154237"/>
                    <a:pt x="246131" y="154287"/>
                  </a:cubicBezTo>
                  <a:lnTo>
                    <a:pt x="189041" y="154287"/>
                  </a:ln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en-ID">
                <a:solidFill>
                  <a:srgbClr val="FFFFFF"/>
                </a:solidFill>
                <a:latin typeface="Open San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20E248E-CDEB-46CC-BC72-37B19AEAB816}"/>
                </a:ext>
              </a:extLst>
            </p:cNvPr>
            <p:cNvSpPr/>
            <p:nvPr/>
          </p:nvSpPr>
          <p:spPr>
            <a:xfrm>
              <a:off x="6439684" y="3425431"/>
              <a:ext cx="513244" cy="912735"/>
            </a:xfrm>
            <a:custGeom>
              <a:avLst/>
              <a:gdLst>
                <a:gd name="connsiteX0" fmla="*/ 513244 w 513244"/>
                <a:gd name="connsiteY0" fmla="*/ 0 h 912735"/>
                <a:gd name="connsiteX1" fmla="*/ 172913 w 513244"/>
                <a:gd name="connsiteY1" fmla="*/ 912735 h 912735"/>
                <a:gd name="connsiteX2" fmla="*/ 0 w 513244"/>
                <a:gd name="connsiteY2" fmla="*/ 912735 h 912735"/>
                <a:gd name="connsiteX3" fmla="*/ 340331 w 513244"/>
                <a:gd name="connsiteY3" fmla="*/ 0 h 912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3244" h="912735">
                  <a:moveTo>
                    <a:pt x="513244" y="0"/>
                  </a:moveTo>
                  <a:lnTo>
                    <a:pt x="172913" y="912735"/>
                  </a:lnTo>
                  <a:lnTo>
                    <a:pt x="0" y="912735"/>
                  </a:lnTo>
                  <a:lnTo>
                    <a:pt x="340331" y="0"/>
                  </a:lnTo>
                  <a:close/>
                </a:path>
              </a:pathLst>
            </a:custGeom>
            <a:grpFill/>
            <a:ln w="71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en-ID">
                <a:solidFill>
                  <a:srgbClr val="FFFFFF"/>
                </a:solidFill>
                <a:latin typeface="Open Sans"/>
              </a:endParaRPr>
            </a:p>
          </p:txBody>
        </p:sp>
      </p:grpSp>
      <p:sp>
        <p:nvSpPr>
          <p:cNvPr id="39" name="Title 38">
            <a:extLst>
              <a:ext uri="{FF2B5EF4-FFF2-40B4-BE49-F238E27FC236}">
                <a16:creationId xmlns:a16="http://schemas.microsoft.com/office/drawing/2014/main" id="{07F2E54A-8C5E-41CD-8B2E-23BC41077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188" y="2076818"/>
            <a:ext cx="11339034" cy="1569660"/>
          </a:xfrm>
        </p:spPr>
        <p:txBody>
          <a:bodyPr/>
          <a:lstStyle/>
          <a:p>
            <a:r>
              <a:rPr lang="en-US" dirty="0"/>
              <a:t>A New Generation Of </a:t>
            </a:r>
            <a:br>
              <a:rPr lang="en-US" dirty="0"/>
            </a:br>
            <a:r>
              <a:rPr lang="en-US" dirty="0"/>
              <a:t>Application</a:t>
            </a:r>
            <a:endParaRPr lang="en-ID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5803A75-055F-4402-9CEB-7E4342AD6195}"/>
              </a:ext>
            </a:extLst>
          </p:cNvPr>
          <p:cNvSpPr/>
          <p:nvPr/>
        </p:nvSpPr>
        <p:spPr>
          <a:xfrm>
            <a:off x="5331249" y="3937725"/>
            <a:ext cx="1531088" cy="465570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ID">
              <a:solidFill>
                <a:srgbClr val="3C3C3C"/>
              </a:solidFill>
              <a:latin typeface="Open San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927D18C-55E6-4400-BA7A-7C09421B076B}"/>
              </a:ext>
            </a:extLst>
          </p:cNvPr>
          <p:cNvSpPr txBox="1"/>
          <p:nvPr/>
        </p:nvSpPr>
        <p:spPr>
          <a:xfrm>
            <a:off x="5331250" y="4016623"/>
            <a:ext cx="153108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/>
            <a:r>
              <a:rPr lang="en-US" sz="1400" b="1" dirty="0">
                <a:solidFill>
                  <a:srgbClr val="FFFFFF"/>
                </a:solidFill>
                <a:latin typeface="Open Sans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64274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8" grpId="0" animBg="1"/>
      <p:bldP spid="28" grpId="0" animBg="1"/>
      <p:bldP spid="39" grpId="0"/>
      <p:bldP spid="31" grpId="0" animBg="1"/>
      <p:bldP spid="3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5F27E4-64FB-4EC5-8C8D-863BFDB47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B1F45A-40F8-46E6-8280-182FAD111671}"/>
              </a:ext>
            </a:extLst>
          </p:cNvPr>
          <p:cNvSpPr/>
          <p:nvPr/>
        </p:nvSpPr>
        <p:spPr>
          <a:xfrm>
            <a:off x="1588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ID" dirty="0">
              <a:solidFill>
                <a:srgbClr val="3C3C3C"/>
              </a:solidFill>
              <a:latin typeface="Open San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0C03DCA-FE5C-48FD-A481-DA3F6E4BFEFB}"/>
              </a:ext>
            </a:extLst>
          </p:cNvPr>
          <p:cNvSpPr/>
          <p:nvPr/>
        </p:nvSpPr>
        <p:spPr>
          <a:xfrm>
            <a:off x="9832641" y="3994560"/>
            <a:ext cx="1363963" cy="2925385"/>
          </a:xfrm>
          <a:custGeom>
            <a:avLst/>
            <a:gdLst>
              <a:gd name="connsiteX0" fmla="*/ 1205272 w 1339761"/>
              <a:gd name="connsiteY0" fmla="*/ 0 h 2873476"/>
              <a:gd name="connsiteX1" fmla="*/ 1339761 w 1339761"/>
              <a:gd name="connsiteY1" fmla="*/ 0 h 2873476"/>
              <a:gd name="connsiteX2" fmla="*/ 1339761 w 1339761"/>
              <a:gd name="connsiteY2" fmla="*/ 415464 h 2873476"/>
              <a:gd name="connsiteX3" fmla="*/ 1283451 w 1339761"/>
              <a:gd name="connsiteY3" fmla="*/ 415464 h 2873476"/>
              <a:gd name="connsiteX4" fmla="*/ 977415 w 1339761"/>
              <a:gd name="connsiteY4" fmla="*/ 797645 h 2873476"/>
              <a:gd name="connsiteX5" fmla="*/ 977415 w 1339761"/>
              <a:gd name="connsiteY5" fmla="*/ 1223366 h 2873476"/>
              <a:gd name="connsiteX6" fmla="*/ 517831 w 1339761"/>
              <a:gd name="connsiteY6" fmla="*/ 1860688 h 2873476"/>
              <a:gd name="connsiteX7" fmla="*/ 977415 w 1339761"/>
              <a:gd name="connsiteY7" fmla="*/ 2508943 h 2873476"/>
              <a:gd name="connsiteX8" fmla="*/ 977415 w 1339761"/>
              <a:gd name="connsiteY8" fmla="*/ 2873476 h 2873476"/>
              <a:gd name="connsiteX9" fmla="*/ 442363 w 1339761"/>
              <a:gd name="connsiteY9" fmla="*/ 2873476 h 2873476"/>
              <a:gd name="connsiteX10" fmla="*/ 442363 w 1339761"/>
              <a:gd name="connsiteY10" fmla="*/ 2509041 h 2873476"/>
              <a:gd name="connsiteX11" fmla="*/ 0 w 1339761"/>
              <a:gd name="connsiteY11" fmla="*/ 2099188 h 2873476"/>
              <a:gd name="connsiteX12" fmla="*/ 0 w 1339761"/>
              <a:gd name="connsiteY12" fmla="*/ 1638539 h 2873476"/>
              <a:gd name="connsiteX13" fmla="*/ 442363 w 1339761"/>
              <a:gd name="connsiteY13" fmla="*/ 1225010 h 2873476"/>
              <a:gd name="connsiteX14" fmla="*/ 442363 w 1339761"/>
              <a:gd name="connsiteY14" fmla="*/ 754687 h 2873476"/>
              <a:gd name="connsiteX15" fmla="*/ 1205272 w 1339761"/>
              <a:gd name="connsiteY15" fmla="*/ 0 h 287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39761" h="2873476">
                <a:moveTo>
                  <a:pt x="1205272" y="0"/>
                </a:moveTo>
                <a:lnTo>
                  <a:pt x="1339761" y="0"/>
                </a:lnTo>
                <a:lnTo>
                  <a:pt x="1339761" y="415464"/>
                </a:lnTo>
                <a:lnTo>
                  <a:pt x="1283451" y="415464"/>
                </a:lnTo>
                <a:cubicBezTo>
                  <a:pt x="1039048" y="415464"/>
                  <a:pt x="977415" y="564369"/>
                  <a:pt x="977415" y="797645"/>
                </a:cubicBezTo>
                <a:lnTo>
                  <a:pt x="977415" y="1223366"/>
                </a:lnTo>
                <a:cubicBezTo>
                  <a:pt x="977415" y="1562877"/>
                  <a:pt x="849602" y="1806312"/>
                  <a:pt x="517831" y="1860688"/>
                </a:cubicBezTo>
                <a:cubicBezTo>
                  <a:pt x="861020" y="1916418"/>
                  <a:pt x="977415" y="2159079"/>
                  <a:pt x="977415" y="2508943"/>
                </a:cubicBezTo>
                <a:lnTo>
                  <a:pt x="977415" y="2873476"/>
                </a:lnTo>
                <a:lnTo>
                  <a:pt x="442363" y="2873476"/>
                </a:lnTo>
                <a:lnTo>
                  <a:pt x="442363" y="2509041"/>
                </a:lnTo>
                <a:cubicBezTo>
                  <a:pt x="442363" y="2258156"/>
                  <a:pt x="390018" y="2102671"/>
                  <a:pt x="0" y="2099188"/>
                </a:cubicBezTo>
                <a:lnTo>
                  <a:pt x="0" y="1638539"/>
                </a:lnTo>
                <a:cubicBezTo>
                  <a:pt x="387599" y="1638539"/>
                  <a:pt x="442363" y="1492440"/>
                  <a:pt x="442363" y="1225010"/>
                </a:cubicBezTo>
                <a:lnTo>
                  <a:pt x="442363" y="754687"/>
                </a:lnTo>
                <a:cubicBezTo>
                  <a:pt x="442363" y="232212"/>
                  <a:pt x="780230" y="0"/>
                  <a:pt x="1205272" y="0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en-ID">
              <a:solidFill>
                <a:srgbClr val="3C3C3C"/>
              </a:solidFill>
              <a:latin typeface="Open Sans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BB0417FA-8D17-4B90-8CEC-777DBB83EA22}"/>
              </a:ext>
            </a:extLst>
          </p:cNvPr>
          <p:cNvSpPr/>
          <p:nvPr/>
        </p:nvSpPr>
        <p:spPr>
          <a:xfrm rot="10800000">
            <a:off x="996986" y="-61943"/>
            <a:ext cx="1363963" cy="2925385"/>
          </a:xfrm>
          <a:custGeom>
            <a:avLst/>
            <a:gdLst>
              <a:gd name="connsiteX0" fmla="*/ 1205272 w 1339761"/>
              <a:gd name="connsiteY0" fmla="*/ 0 h 2873476"/>
              <a:gd name="connsiteX1" fmla="*/ 1339761 w 1339761"/>
              <a:gd name="connsiteY1" fmla="*/ 0 h 2873476"/>
              <a:gd name="connsiteX2" fmla="*/ 1339761 w 1339761"/>
              <a:gd name="connsiteY2" fmla="*/ 415464 h 2873476"/>
              <a:gd name="connsiteX3" fmla="*/ 1283451 w 1339761"/>
              <a:gd name="connsiteY3" fmla="*/ 415464 h 2873476"/>
              <a:gd name="connsiteX4" fmla="*/ 977415 w 1339761"/>
              <a:gd name="connsiteY4" fmla="*/ 797645 h 2873476"/>
              <a:gd name="connsiteX5" fmla="*/ 977415 w 1339761"/>
              <a:gd name="connsiteY5" fmla="*/ 1223366 h 2873476"/>
              <a:gd name="connsiteX6" fmla="*/ 517831 w 1339761"/>
              <a:gd name="connsiteY6" fmla="*/ 1860688 h 2873476"/>
              <a:gd name="connsiteX7" fmla="*/ 977415 w 1339761"/>
              <a:gd name="connsiteY7" fmla="*/ 2508943 h 2873476"/>
              <a:gd name="connsiteX8" fmla="*/ 977415 w 1339761"/>
              <a:gd name="connsiteY8" fmla="*/ 2873476 h 2873476"/>
              <a:gd name="connsiteX9" fmla="*/ 442363 w 1339761"/>
              <a:gd name="connsiteY9" fmla="*/ 2873476 h 2873476"/>
              <a:gd name="connsiteX10" fmla="*/ 442363 w 1339761"/>
              <a:gd name="connsiteY10" fmla="*/ 2509041 h 2873476"/>
              <a:gd name="connsiteX11" fmla="*/ 0 w 1339761"/>
              <a:gd name="connsiteY11" fmla="*/ 2099188 h 2873476"/>
              <a:gd name="connsiteX12" fmla="*/ 0 w 1339761"/>
              <a:gd name="connsiteY12" fmla="*/ 1638539 h 2873476"/>
              <a:gd name="connsiteX13" fmla="*/ 442363 w 1339761"/>
              <a:gd name="connsiteY13" fmla="*/ 1225010 h 2873476"/>
              <a:gd name="connsiteX14" fmla="*/ 442363 w 1339761"/>
              <a:gd name="connsiteY14" fmla="*/ 754687 h 2873476"/>
              <a:gd name="connsiteX15" fmla="*/ 1205272 w 1339761"/>
              <a:gd name="connsiteY15" fmla="*/ 0 h 2873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39761" h="2873476">
                <a:moveTo>
                  <a:pt x="1205272" y="0"/>
                </a:moveTo>
                <a:lnTo>
                  <a:pt x="1339761" y="0"/>
                </a:lnTo>
                <a:lnTo>
                  <a:pt x="1339761" y="415464"/>
                </a:lnTo>
                <a:lnTo>
                  <a:pt x="1283451" y="415464"/>
                </a:lnTo>
                <a:cubicBezTo>
                  <a:pt x="1039048" y="415464"/>
                  <a:pt x="977415" y="564369"/>
                  <a:pt x="977415" y="797645"/>
                </a:cubicBezTo>
                <a:lnTo>
                  <a:pt x="977415" y="1223366"/>
                </a:lnTo>
                <a:cubicBezTo>
                  <a:pt x="977415" y="1562877"/>
                  <a:pt x="849602" y="1806312"/>
                  <a:pt x="517831" y="1860688"/>
                </a:cubicBezTo>
                <a:cubicBezTo>
                  <a:pt x="861020" y="1916418"/>
                  <a:pt x="977415" y="2159079"/>
                  <a:pt x="977415" y="2508943"/>
                </a:cubicBezTo>
                <a:lnTo>
                  <a:pt x="977415" y="2873476"/>
                </a:lnTo>
                <a:lnTo>
                  <a:pt x="442363" y="2873476"/>
                </a:lnTo>
                <a:lnTo>
                  <a:pt x="442363" y="2509041"/>
                </a:lnTo>
                <a:cubicBezTo>
                  <a:pt x="442363" y="2258156"/>
                  <a:pt x="390018" y="2102671"/>
                  <a:pt x="0" y="2099188"/>
                </a:cubicBezTo>
                <a:lnTo>
                  <a:pt x="0" y="1638539"/>
                </a:lnTo>
                <a:cubicBezTo>
                  <a:pt x="387599" y="1638539"/>
                  <a:pt x="442363" y="1492440"/>
                  <a:pt x="442363" y="1225010"/>
                </a:cubicBezTo>
                <a:lnTo>
                  <a:pt x="442363" y="754687"/>
                </a:lnTo>
                <a:cubicBezTo>
                  <a:pt x="442363" y="232212"/>
                  <a:pt x="780230" y="0"/>
                  <a:pt x="1205272" y="0"/>
                </a:cubicBezTo>
                <a:close/>
              </a:path>
            </a:pathLst>
          </a:cu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en-ID">
              <a:solidFill>
                <a:srgbClr val="3C3C3C"/>
              </a:solidFill>
              <a:latin typeface="Open Sans"/>
            </a:endParaRPr>
          </a:p>
        </p:txBody>
      </p:sp>
      <p:sp>
        <p:nvSpPr>
          <p:cNvPr id="39" name="Title 38">
            <a:extLst>
              <a:ext uri="{FF2B5EF4-FFF2-40B4-BE49-F238E27FC236}">
                <a16:creationId xmlns:a16="http://schemas.microsoft.com/office/drawing/2014/main" id="{07F2E54A-8C5E-41CD-8B2E-23BC41077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188" y="2076818"/>
            <a:ext cx="11339034" cy="1569660"/>
          </a:xfrm>
        </p:spPr>
        <p:txBody>
          <a:bodyPr>
            <a:normAutofit/>
          </a:bodyPr>
          <a:lstStyle/>
          <a:p>
            <a:r>
              <a:rPr lang="en-US" sz="8800" dirty="0">
                <a:latin typeface="Candara Light" panose="020E0502030303020204" pitchFamily="34" charset="0"/>
              </a:rPr>
              <a:t>VOLUMES</a:t>
            </a:r>
            <a:endParaRPr lang="en-ID" sz="8800" dirty="0">
              <a:latin typeface="Candara Light" panose="020E0502030303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F41C4E9-847C-EDF7-7680-86DE2DAAB40A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40308996-9A6E-CC02-EECF-142E15CD10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E8B3A46-F620-FE6B-466E-FE45FC12461D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520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/>
              <a:t>TOPICS COVERED</a:t>
            </a:r>
            <a:endParaRPr lang="en-ID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658614" y="1257134"/>
            <a:ext cx="10268815" cy="49034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Docker Fundamentals (container, images, docker hub)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Install docker desktop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Download ‘Hello world’ docker image and run first container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Run static HTML image in a docker container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Port mapping in docker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Working with tags and docker image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Docker container commands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Removing docker image and container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Docker File instructions </a:t>
            </a:r>
            <a:r>
              <a:rPr lang="en-US" sz="11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(FROM,COPY,WORKDIR,ARG,EXPOSE,RUN,ENTRYPOINY,VOLUMES)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Create .NET application with Docker Support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Understand default docker file in .NET Application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Manually create docker file for .NET Application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Run .NET built image and container on local machine.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Push local image to docker hub </a:t>
            </a:r>
          </a:p>
          <a:p>
            <a:pPr marL="457200" indent="-45720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FFFF"/>
                </a:solidFill>
                <a:latin typeface="Avenir Next LT Pro Light" panose="020B0304020202020204" pitchFamily="34" charset="0"/>
                <a:cs typeface="MV Boli" panose="02000500030200090000" pitchFamily="2" charset="0"/>
              </a:rPr>
              <a:t>Deploy container to azure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9061" y="6180006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32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/>
              <a:t>DOCKER COMPONENTS?</a:t>
            </a:r>
            <a:endParaRPr lang="en-ID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B8BE531-09D1-0A21-3563-1D80B561539D}"/>
              </a:ext>
            </a:extLst>
          </p:cNvPr>
          <p:cNvCxnSpPr/>
          <p:nvPr/>
        </p:nvCxnSpPr>
        <p:spPr>
          <a:xfrm>
            <a:off x="6000750" y="1706337"/>
            <a:ext cx="0" cy="4376057"/>
          </a:xfrm>
          <a:prstGeom prst="line">
            <a:avLst/>
          </a:prstGeom>
          <a:ln w="28575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49EE34A9-5DF4-117D-C8A5-49696164377D}"/>
              </a:ext>
            </a:extLst>
          </p:cNvPr>
          <p:cNvSpPr/>
          <p:nvPr/>
        </p:nvSpPr>
        <p:spPr>
          <a:xfrm>
            <a:off x="1747157" y="1657350"/>
            <a:ext cx="2326820" cy="5551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Virtual Machine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C8EB34-9F20-63F3-549B-B880B870D32F}"/>
              </a:ext>
            </a:extLst>
          </p:cNvPr>
          <p:cNvSpPr/>
          <p:nvPr/>
        </p:nvSpPr>
        <p:spPr>
          <a:xfrm>
            <a:off x="8037969" y="1706337"/>
            <a:ext cx="2326820" cy="5551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Docker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6F8D675-2178-B9BB-5AD6-8E7177C26BD2}"/>
              </a:ext>
            </a:extLst>
          </p:cNvPr>
          <p:cNvSpPr/>
          <p:nvPr/>
        </p:nvSpPr>
        <p:spPr>
          <a:xfrm>
            <a:off x="538843" y="2522272"/>
            <a:ext cx="1557128" cy="2164028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C1F7442-FA7C-3B5F-0B16-03B0841A2EFE}"/>
              </a:ext>
            </a:extLst>
          </p:cNvPr>
          <p:cNvSpPr/>
          <p:nvPr/>
        </p:nvSpPr>
        <p:spPr>
          <a:xfrm>
            <a:off x="2232933" y="2544667"/>
            <a:ext cx="1557128" cy="2164028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7AD7B7A-BA95-658F-97B8-0B9DCDDD6A4E}"/>
              </a:ext>
            </a:extLst>
          </p:cNvPr>
          <p:cNvSpPr/>
          <p:nvPr/>
        </p:nvSpPr>
        <p:spPr>
          <a:xfrm>
            <a:off x="3927023" y="2544667"/>
            <a:ext cx="1557128" cy="2164028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E20A86C-8964-1AFD-51AE-F910D5432B27}"/>
              </a:ext>
            </a:extLst>
          </p:cNvPr>
          <p:cNvSpPr/>
          <p:nvPr/>
        </p:nvSpPr>
        <p:spPr>
          <a:xfrm>
            <a:off x="472406" y="4802091"/>
            <a:ext cx="5078181" cy="432708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Hypervisor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F68D1DD-CF4E-B655-E8CF-D169343A029E}"/>
              </a:ext>
            </a:extLst>
          </p:cNvPr>
          <p:cNvSpPr/>
          <p:nvPr/>
        </p:nvSpPr>
        <p:spPr>
          <a:xfrm>
            <a:off x="472405" y="5323406"/>
            <a:ext cx="5078181" cy="432708"/>
          </a:xfrm>
          <a:prstGeom prst="roundRect">
            <a:avLst/>
          </a:prstGeom>
          <a:solidFill>
            <a:schemeClr val="tx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Host OS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573A6B3-3FF8-C5B8-8EF0-54C32B27B2DA}"/>
              </a:ext>
            </a:extLst>
          </p:cNvPr>
          <p:cNvSpPr/>
          <p:nvPr/>
        </p:nvSpPr>
        <p:spPr>
          <a:xfrm>
            <a:off x="472404" y="5844721"/>
            <a:ext cx="5078181" cy="432708"/>
          </a:xfrm>
          <a:prstGeom prst="round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/>
                </a:solidFill>
              </a:rPr>
              <a:t>Infrastructure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CB21220-DFA6-695A-0E54-2E82FBE56337}"/>
              </a:ext>
            </a:extLst>
          </p:cNvPr>
          <p:cNvSpPr/>
          <p:nvPr/>
        </p:nvSpPr>
        <p:spPr>
          <a:xfrm>
            <a:off x="6715359" y="3251484"/>
            <a:ext cx="1557128" cy="1434816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4914E21-905F-33B5-EA0F-1F085F6BA42E}"/>
              </a:ext>
            </a:extLst>
          </p:cNvPr>
          <p:cNvSpPr/>
          <p:nvPr/>
        </p:nvSpPr>
        <p:spPr>
          <a:xfrm>
            <a:off x="8409449" y="3273879"/>
            <a:ext cx="1557128" cy="1434816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78757A3-6A7F-B14F-C494-4801D631D37F}"/>
              </a:ext>
            </a:extLst>
          </p:cNvPr>
          <p:cNvSpPr/>
          <p:nvPr/>
        </p:nvSpPr>
        <p:spPr>
          <a:xfrm>
            <a:off x="10103539" y="3265253"/>
            <a:ext cx="1557128" cy="1434816"/>
          </a:xfrm>
          <a:prstGeom prst="roundRect">
            <a:avLst/>
          </a:prstGeom>
          <a:noFill/>
          <a:ln w="190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4EE9D22-4E83-A034-E724-07F8106A9FF5}"/>
              </a:ext>
            </a:extLst>
          </p:cNvPr>
          <p:cNvSpPr/>
          <p:nvPr/>
        </p:nvSpPr>
        <p:spPr>
          <a:xfrm>
            <a:off x="6648922" y="4802091"/>
            <a:ext cx="5078181" cy="432708"/>
          </a:xfrm>
          <a:prstGeom prst="round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Hypervisor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EC5234D-AD44-4B3A-00FB-71777206AB6B}"/>
              </a:ext>
            </a:extLst>
          </p:cNvPr>
          <p:cNvSpPr/>
          <p:nvPr/>
        </p:nvSpPr>
        <p:spPr>
          <a:xfrm>
            <a:off x="6648921" y="5323406"/>
            <a:ext cx="5078181" cy="432708"/>
          </a:xfrm>
          <a:prstGeom prst="roundRect">
            <a:avLst/>
          </a:prstGeom>
          <a:solidFill>
            <a:schemeClr val="tx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Host OS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735EE22-7312-B7CE-66B2-02346F75BDDD}"/>
              </a:ext>
            </a:extLst>
          </p:cNvPr>
          <p:cNvSpPr/>
          <p:nvPr/>
        </p:nvSpPr>
        <p:spPr>
          <a:xfrm>
            <a:off x="6648920" y="5844721"/>
            <a:ext cx="5078181" cy="432708"/>
          </a:xfrm>
          <a:prstGeom prst="round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2"/>
                </a:solidFill>
              </a:rPr>
              <a:t>Infrastructure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4213AAFB-1C14-A65B-1BAA-AD930D2D9F4B}"/>
              </a:ext>
            </a:extLst>
          </p:cNvPr>
          <p:cNvSpPr/>
          <p:nvPr/>
        </p:nvSpPr>
        <p:spPr>
          <a:xfrm>
            <a:off x="6832860" y="3426654"/>
            <a:ext cx="1301682" cy="46976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 1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A1B9F4E1-9A8C-CFA0-14FD-2F638C87E3B5}"/>
              </a:ext>
            </a:extLst>
          </p:cNvPr>
          <p:cNvSpPr/>
          <p:nvPr/>
        </p:nvSpPr>
        <p:spPr>
          <a:xfrm>
            <a:off x="6828302" y="4014439"/>
            <a:ext cx="1301682" cy="469761"/>
          </a:xfrm>
          <a:prstGeom prst="roundRect">
            <a:avLst/>
          </a:prstGeom>
          <a:solidFill>
            <a:srgbClr val="F274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bins/lib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F017E09C-CB9F-6B83-A316-AE030CEFC9CF}"/>
              </a:ext>
            </a:extLst>
          </p:cNvPr>
          <p:cNvSpPr/>
          <p:nvPr/>
        </p:nvSpPr>
        <p:spPr>
          <a:xfrm>
            <a:off x="8539451" y="3457616"/>
            <a:ext cx="1301682" cy="46976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 2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F7644F48-86E9-8F04-5991-05A431135AAD}"/>
              </a:ext>
            </a:extLst>
          </p:cNvPr>
          <p:cNvSpPr/>
          <p:nvPr/>
        </p:nvSpPr>
        <p:spPr>
          <a:xfrm>
            <a:off x="8534893" y="4045401"/>
            <a:ext cx="1301682" cy="469761"/>
          </a:xfrm>
          <a:prstGeom prst="roundRect">
            <a:avLst/>
          </a:prstGeom>
          <a:solidFill>
            <a:srgbClr val="F274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bins/lib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E4A897B1-A383-FAF1-69B8-675E1369F6A8}"/>
              </a:ext>
            </a:extLst>
          </p:cNvPr>
          <p:cNvSpPr/>
          <p:nvPr/>
        </p:nvSpPr>
        <p:spPr>
          <a:xfrm>
            <a:off x="10228792" y="3439197"/>
            <a:ext cx="1301682" cy="46976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 3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C4740B39-E8DE-E524-6B76-2C0C5C798081}"/>
              </a:ext>
            </a:extLst>
          </p:cNvPr>
          <p:cNvSpPr/>
          <p:nvPr/>
        </p:nvSpPr>
        <p:spPr>
          <a:xfrm>
            <a:off x="10224234" y="4026982"/>
            <a:ext cx="1301682" cy="469761"/>
          </a:xfrm>
          <a:prstGeom prst="roundRect">
            <a:avLst/>
          </a:prstGeom>
          <a:solidFill>
            <a:srgbClr val="F274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bins/lib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43BC50EF-B1AC-B1D3-A2EC-37AB5A9C1082}"/>
              </a:ext>
            </a:extLst>
          </p:cNvPr>
          <p:cNvSpPr/>
          <p:nvPr/>
        </p:nvSpPr>
        <p:spPr>
          <a:xfrm>
            <a:off x="4052467" y="2658403"/>
            <a:ext cx="1301682" cy="46976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 3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5E8165A-F853-663E-AF03-2B3460C962E8}"/>
              </a:ext>
            </a:extLst>
          </p:cNvPr>
          <p:cNvSpPr/>
          <p:nvPr/>
        </p:nvSpPr>
        <p:spPr>
          <a:xfrm>
            <a:off x="4047909" y="3246188"/>
            <a:ext cx="1301682" cy="469761"/>
          </a:xfrm>
          <a:prstGeom prst="roundRect">
            <a:avLst/>
          </a:prstGeom>
          <a:solidFill>
            <a:srgbClr val="F274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bins/lib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2CC4F96F-B6C7-6F51-EB0D-911335B353DF}"/>
              </a:ext>
            </a:extLst>
          </p:cNvPr>
          <p:cNvSpPr/>
          <p:nvPr/>
        </p:nvSpPr>
        <p:spPr>
          <a:xfrm>
            <a:off x="4047909" y="3810590"/>
            <a:ext cx="1301682" cy="80884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Guest OS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33DB5569-F096-B764-A270-37D7B9BA8612}"/>
              </a:ext>
            </a:extLst>
          </p:cNvPr>
          <p:cNvSpPr/>
          <p:nvPr/>
        </p:nvSpPr>
        <p:spPr>
          <a:xfrm>
            <a:off x="2357013" y="2634950"/>
            <a:ext cx="1301682" cy="46976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 2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6E375AA4-8484-549F-BA3E-9DC36CD3588A}"/>
              </a:ext>
            </a:extLst>
          </p:cNvPr>
          <p:cNvSpPr/>
          <p:nvPr/>
        </p:nvSpPr>
        <p:spPr>
          <a:xfrm>
            <a:off x="2352455" y="3222735"/>
            <a:ext cx="1301682" cy="469761"/>
          </a:xfrm>
          <a:prstGeom prst="roundRect">
            <a:avLst/>
          </a:prstGeom>
          <a:solidFill>
            <a:srgbClr val="F274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bins/lib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B1861643-3E72-8D51-22E6-C00A30C4A554}"/>
              </a:ext>
            </a:extLst>
          </p:cNvPr>
          <p:cNvSpPr/>
          <p:nvPr/>
        </p:nvSpPr>
        <p:spPr>
          <a:xfrm>
            <a:off x="2352455" y="3787137"/>
            <a:ext cx="1301682" cy="80884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Guest OS</a:t>
            </a: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5FCE2619-072F-FCAC-8B2A-38CA7F5CD7BC}"/>
              </a:ext>
            </a:extLst>
          </p:cNvPr>
          <p:cNvSpPr/>
          <p:nvPr/>
        </p:nvSpPr>
        <p:spPr>
          <a:xfrm>
            <a:off x="667672" y="2622688"/>
            <a:ext cx="1301682" cy="46976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 1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BBEEA326-3257-6E21-EDBB-F5E76CF51CA3}"/>
              </a:ext>
            </a:extLst>
          </p:cNvPr>
          <p:cNvSpPr/>
          <p:nvPr/>
        </p:nvSpPr>
        <p:spPr>
          <a:xfrm>
            <a:off x="663114" y="3210473"/>
            <a:ext cx="1301682" cy="469761"/>
          </a:xfrm>
          <a:prstGeom prst="roundRect">
            <a:avLst/>
          </a:prstGeom>
          <a:solidFill>
            <a:srgbClr val="F274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bins/lib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A91B5A28-7FFF-7168-7785-8C82E3F53063}"/>
              </a:ext>
            </a:extLst>
          </p:cNvPr>
          <p:cNvSpPr/>
          <p:nvPr/>
        </p:nvSpPr>
        <p:spPr>
          <a:xfrm>
            <a:off x="663114" y="3774875"/>
            <a:ext cx="1301682" cy="80884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Guest OS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46D620-B03A-72EE-6DC3-9A9F3774D6E7}"/>
              </a:ext>
            </a:extLst>
          </p:cNvPr>
          <p:cNvSpPr txBox="1"/>
          <p:nvPr/>
        </p:nvSpPr>
        <p:spPr>
          <a:xfrm>
            <a:off x="1013707" y="2283057"/>
            <a:ext cx="5116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VM 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4DDFFDA-08B3-0D72-02C5-F7440623A205}"/>
              </a:ext>
            </a:extLst>
          </p:cNvPr>
          <p:cNvSpPr txBox="1"/>
          <p:nvPr/>
        </p:nvSpPr>
        <p:spPr>
          <a:xfrm>
            <a:off x="2747456" y="2298362"/>
            <a:ext cx="5116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VM 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568FE7-2E76-33C1-E9B5-3DC85F761753}"/>
              </a:ext>
            </a:extLst>
          </p:cNvPr>
          <p:cNvSpPr txBox="1"/>
          <p:nvPr/>
        </p:nvSpPr>
        <p:spPr>
          <a:xfrm>
            <a:off x="4442910" y="2277684"/>
            <a:ext cx="5116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VM 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88DB0C-F357-18E6-5F0C-E443864CE0BD}"/>
              </a:ext>
            </a:extLst>
          </p:cNvPr>
          <p:cNvSpPr txBox="1"/>
          <p:nvPr/>
        </p:nvSpPr>
        <p:spPr>
          <a:xfrm>
            <a:off x="6828302" y="2748513"/>
            <a:ext cx="12096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Docker Container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873A26-B189-1DBC-B947-D953C1E457F8}"/>
              </a:ext>
            </a:extLst>
          </p:cNvPr>
          <p:cNvSpPr txBox="1"/>
          <p:nvPr/>
        </p:nvSpPr>
        <p:spPr>
          <a:xfrm>
            <a:off x="8596547" y="2748513"/>
            <a:ext cx="12096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Docker Container 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4626C3-400F-BF1B-E620-EE0647F11915}"/>
              </a:ext>
            </a:extLst>
          </p:cNvPr>
          <p:cNvSpPr txBox="1"/>
          <p:nvPr/>
        </p:nvSpPr>
        <p:spPr>
          <a:xfrm>
            <a:off x="10270243" y="2733993"/>
            <a:ext cx="12096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Docker Container 3</a:t>
            </a:r>
          </a:p>
        </p:txBody>
      </p:sp>
    </p:spTree>
    <p:extLst>
      <p:ext uri="{BB962C8B-B14F-4D97-AF65-F5344CB8AC3E}">
        <p14:creationId xmlns:p14="http://schemas.microsoft.com/office/powerpoint/2010/main" val="23360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8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7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- Version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65415" y="2078891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--version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D9B69B-73DB-BB97-1E85-B847F01443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812" y="2981042"/>
            <a:ext cx="7747051" cy="44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5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Pull Image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65415" y="2078891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pull hello-world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400978-3CE3-B26B-5477-1EDE3FD283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893" y="3069696"/>
            <a:ext cx="10958510" cy="17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52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1EB8251-F9E1-47BE-876F-E74A428D0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354" y="60067"/>
            <a:ext cx="8043968" cy="1444752"/>
          </a:xfrm>
        </p:spPr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DOCKER – List all Image</a:t>
            </a:r>
            <a:endParaRPr lang="en-ID" dirty="0">
              <a:latin typeface="Candara Light" panose="020E05020303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ACBA3A-B0B2-43D5-B82E-60DBA7BECDD2}"/>
              </a:ext>
            </a:extLst>
          </p:cNvPr>
          <p:cNvSpPr txBox="1"/>
          <p:nvPr/>
        </p:nvSpPr>
        <p:spPr>
          <a:xfrm>
            <a:off x="865415" y="2078891"/>
            <a:ext cx="10723144" cy="7522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 defTabSz="9144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Avenir Next LT Pro Light" panose="020B0304020202020204" pitchFamily="34" charset="0"/>
              </a:rPr>
              <a:t>docker</a:t>
            </a:r>
            <a:r>
              <a:rPr lang="en-US" sz="3200" dirty="0">
                <a:solidFill>
                  <a:schemeClr val="bg1">
                    <a:lumMod val="40000"/>
                    <a:lumOff val="60000"/>
                  </a:schemeClr>
                </a:solidFill>
                <a:latin typeface="Avenir Next LT Pro Light" panose="020B0304020202020204" pitchFamily="34" charset="0"/>
              </a:rPr>
              <a:t> images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81BC90-1C50-C415-E519-8C5CE65C85C1}"/>
              </a:ext>
            </a:extLst>
          </p:cNvPr>
          <p:cNvSpPr/>
          <p:nvPr/>
        </p:nvSpPr>
        <p:spPr>
          <a:xfrm>
            <a:off x="939354" y="1257134"/>
            <a:ext cx="9707336" cy="661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A6B58EA-B357-6B79-1911-156C91E91F58}"/>
              </a:ext>
            </a:extLst>
          </p:cNvPr>
          <p:cNvGrpSpPr/>
          <p:nvPr/>
        </p:nvGrpSpPr>
        <p:grpSpPr>
          <a:xfrm>
            <a:off x="5005470" y="6458562"/>
            <a:ext cx="1983082" cy="276999"/>
            <a:chOff x="3028834" y="4718541"/>
            <a:chExt cx="1983082" cy="27699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C3EC2BD4-4F78-B7E1-F9EC-8F599A6E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834" y="4720060"/>
              <a:ext cx="273960" cy="273960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0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CF317E-076C-5D16-1AC9-212C7522E530}"/>
                </a:ext>
              </a:extLst>
            </p:cNvPr>
            <p:cNvSpPr txBox="1"/>
            <p:nvPr/>
          </p:nvSpPr>
          <p:spPr>
            <a:xfrm>
              <a:off x="3302794" y="4718541"/>
              <a:ext cx="1709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</a:schemeClr>
                  </a:solidFill>
                  <a:latin typeface="+mj-lt"/>
                </a:rPr>
                <a:t>dotnetmastery.com</a:t>
              </a:r>
              <a:endParaRPr lang="id-ID" sz="1200" b="1" dirty="0">
                <a:solidFill>
                  <a:schemeClr val="tx1">
                    <a:lumMod val="85000"/>
                  </a:schemeClr>
                </a:solidFill>
                <a:latin typeface="+mj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80D4C2E-BCB7-D38E-AB37-A1B4E299ACC8}"/>
              </a:ext>
            </a:extLst>
          </p:cNvPr>
          <p:cNvSpPr/>
          <p:nvPr/>
        </p:nvSpPr>
        <p:spPr>
          <a:xfrm>
            <a:off x="228600" y="6025243"/>
            <a:ext cx="1420586" cy="772690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4775D0-4A7B-2460-F77D-EDE667DB7E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85" y="3024471"/>
            <a:ext cx="10642374" cy="112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93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heme/theme1.xml><?xml version="1.0" encoding="utf-8"?>
<a:theme xmlns:a="http://schemas.openxmlformats.org/drawingml/2006/main" name="1_Office Theme">
  <a:themeElements>
    <a:clrScheme name="Colors 322 Dark">
      <a:dk1>
        <a:srgbClr val="FFFFFF"/>
      </a:dk1>
      <a:lt1>
        <a:srgbClr val="3C3C3C"/>
      </a:lt1>
      <a:dk2>
        <a:srgbClr val="313C41"/>
      </a:dk2>
      <a:lt2>
        <a:srgbClr val="FFFFFF"/>
      </a:lt2>
      <a:accent1>
        <a:srgbClr val="56BEEC"/>
      </a:accent1>
      <a:accent2>
        <a:srgbClr val="31A8DF"/>
      </a:accent2>
      <a:accent3>
        <a:srgbClr val="238ACB"/>
      </a:accent3>
      <a:accent4>
        <a:srgbClr val="1A6798"/>
      </a:accent4>
      <a:accent5>
        <a:srgbClr val="189ED9"/>
      </a:accent5>
      <a:accent6>
        <a:srgbClr val="189ED9"/>
      </a:accent6>
      <a:hlink>
        <a:srgbClr val="0563C1"/>
      </a:hlink>
      <a:folHlink>
        <a:srgbClr val="954F72"/>
      </a:folHlink>
    </a:clrScheme>
    <a:fontScheme name="Open Sans &amp; 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olors 322 Dark">
      <a:dk1>
        <a:srgbClr val="FFFFFF"/>
      </a:dk1>
      <a:lt1>
        <a:srgbClr val="3C3C3C"/>
      </a:lt1>
      <a:dk2>
        <a:srgbClr val="313C41"/>
      </a:dk2>
      <a:lt2>
        <a:srgbClr val="FFFFFF"/>
      </a:lt2>
      <a:accent1>
        <a:srgbClr val="56BEEC"/>
      </a:accent1>
      <a:accent2>
        <a:srgbClr val="31A8DF"/>
      </a:accent2>
      <a:accent3>
        <a:srgbClr val="238ACB"/>
      </a:accent3>
      <a:accent4>
        <a:srgbClr val="1A6798"/>
      </a:accent4>
      <a:accent5>
        <a:srgbClr val="189ED9"/>
      </a:accent5>
      <a:accent6>
        <a:srgbClr val="189ED9"/>
      </a:accent6>
      <a:hlink>
        <a:srgbClr val="0563C1"/>
      </a:hlink>
      <a:folHlink>
        <a:srgbClr val="954F72"/>
      </a:folHlink>
    </a:clrScheme>
    <a:fontScheme name="Open Sans &amp; 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16967</TotalTime>
  <Words>1076</Words>
  <Application>Microsoft Office PowerPoint</Application>
  <PresentationFormat>Custom</PresentationFormat>
  <Paragraphs>239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Abadi Extra Light</vt:lpstr>
      <vt:lpstr>Arial</vt:lpstr>
      <vt:lpstr>Avenir Next LT Pro Light</vt:lpstr>
      <vt:lpstr>Calibri</vt:lpstr>
      <vt:lpstr>Candara Light</vt:lpstr>
      <vt:lpstr>Open Sans</vt:lpstr>
      <vt:lpstr>Wingdings</vt:lpstr>
      <vt:lpstr>1_Office Theme</vt:lpstr>
      <vt:lpstr>Custom Design</vt:lpstr>
      <vt:lpstr>PowerPoint Presentation</vt:lpstr>
      <vt:lpstr>DOCKER TERMINOLOGY?</vt:lpstr>
      <vt:lpstr>WHAT IS DOCKER?</vt:lpstr>
      <vt:lpstr>WHAT IS DOCKER?</vt:lpstr>
      <vt:lpstr>TOPICS COVERED</vt:lpstr>
      <vt:lpstr>DOCKER COMPONENTS?</vt:lpstr>
      <vt:lpstr>DOCKER - Version</vt:lpstr>
      <vt:lpstr>DOCKER – Pull Image</vt:lpstr>
      <vt:lpstr>DOCKER – List all Image</vt:lpstr>
      <vt:lpstr>DOCKER – Run a container</vt:lpstr>
      <vt:lpstr>DOCKER </vt:lpstr>
      <vt:lpstr>DOCKER – List all container’s </vt:lpstr>
      <vt:lpstr>DOCKER – List all container’s </vt:lpstr>
      <vt:lpstr>DOCKER – Remove a container</vt:lpstr>
      <vt:lpstr>DOCKER – Remove a container</vt:lpstr>
      <vt:lpstr>DOCKER – Remove multiple containers</vt:lpstr>
      <vt:lpstr>DOCKER – Remove an Image</vt:lpstr>
      <vt:lpstr>DOCKER – Container Commands</vt:lpstr>
      <vt:lpstr>ARG vs ENV</vt:lpstr>
      <vt:lpstr>DOCKER IMAGE LAYERS</vt:lpstr>
      <vt:lpstr>IMAGE AND CONTAINER</vt:lpstr>
      <vt:lpstr>IMAGE AND CONTAINER</vt:lpstr>
      <vt:lpstr>IMAGE AND CONTAINER</vt:lpstr>
      <vt:lpstr>IMAGE AND CONTAINER</vt:lpstr>
      <vt:lpstr>Deploy Static HTML to  Docker container</vt:lpstr>
      <vt:lpstr>DOCKER – file creation</vt:lpstr>
      <vt:lpstr>DOCKER – file creation</vt:lpstr>
      <vt:lpstr>DOCKER – Build a docker image</vt:lpstr>
      <vt:lpstr>DOCKER – Build a docker image</vt:lpstr>
      <vt:lpstr>DOCKER – Build a docker image</vt:lpstr>
      <vt:lpstr>DOCKER – Building Container</vt:lpstr>
      <vt:lpstr>DOCKER – Port Mapping</vt:lpstr>
      <vt:lpstr>Docker - PORT Mapping</vt:lpstr>
      <vt:lpstr>DOCKER – Container Commands</vt:lpstr>
      <vt:lpstr>DOCKER – List all container’s </vt:lpstr>
      <vt:lpstr>DOCKER – Remove a container</vt:lpstr>
      <vt:lpstr>Docker Hub Repository</vt:lpstr>
      <vt:lpstr>Docker Login</vt:lpstr>
      <vt:lpstr>Push Image to Docker Hub</vt:lpstr>
      <vt:lpstr>A New Generation Of  Application</vt:lpstr>
      <vt:lpstr>VOLUMES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Bhrugen Patel</cp:lastModifiedBy>
  <cp:revision>312</cp:revision>
  <dcterms:created xsi:type="dcterms:W3CDTF">2018-11-06T00:42:49Z</dcterms:created>
  <dcterms:modified xsi:type="dcterms:W3CDTF">2023-10-17T10:36:28Z</dcterms:modified>
</cp:coreProperties>
</file>