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7" r:id="rId1"/>
    <p:sldMasterId id="2147483698" r:id="rId2"/>
    <p:sldMasterId id="2147483753" r:id="rId3"/>
  </p:sldMasterIdLst>
  <p:notesMasterIdLst>
    <p:notesMasterId r:id="rId22"/>
  </p:notesMasterIdLst>
  <p:handoutMasterIdLst>
    <p:handoutMasterId r:id="rId23"/>
  </p:handoutMasterIdLst>
  <p:sldIdLst>
    <p:sldId id="889" r:id="rId4"/>
    <p:sldId id="915" r:id="rId5"/>
    <p:sldId id="925" r:id="rId6"/>
    <p:sldId id="927" r:id="rId7"/>
    <p:sldId id="924" r:id="rId8"/>
    <p:sldId id="873" r:id="rId9"/>
    <p:sldId id="916" r:id="rId10"/>
    <p:sldId id="926" r:id="rId11"/>
    <p:sldId id="917" r:id="rId12"/>
    <p:sldId id="918" r:id="rId13"/>
    <p:sldId id="919" r:id="rId14"/>
    <p:sldId id="920" r:id="rId15"/>
    <p:sldId id="921" r:id="rId16"/>
    <p:sldId id="922" r:id="rId17"/>
    <p:sldId id="923" r:id="rId18"/>
    <p:sldId id="913" r:id="rId19"/>
    <p:sldId id="824" r:id="rId20"/>
    <p:sldId id="758" r:id="rId21"/>
  </p:sldIdLst>
  <p:sldSz cx="12192000" cy="6858000"/>
  <p:notesSz cx="6858000" cy="9144000"/>
  <p:defaultTextStyle>
    <a:defPPr>
      <a:defRPr lang="fr-FR"/>
    </a:defPPr>
    <a:lvl1pPr marL="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HOWEET" id="{D34E524A-D6EF-4CBC-A13A-51C3740B0549}">
          <p14:sldIdLst>
            <p14:sldId id="889"/>
            <p14:sldId id="915"/>
            <p14:sldId id="925"/>
            <p14:sldId id="927"/>
            <p14:sldId id="924"/>
            <p14:sldId id="873"/>
            <p14:sldId id="916"/>
            <p14:sldId id="926"/>
            <p14:sldId id="917"/>
            <p14:sldId id="918"/>
            <p14:sldId id="919"/>
            <p14:sldId id="920"/>
            <p14:sldId id="921"/>
            <p14:sldId id="922"/>
            <p14:sldId id="923"/>
            <p14:sldId id="913"/>
          </p14:sldIdLst>
        </p14:section>
        <p14:section name="CREDITS &amp; COPYRIGHTS" id="{96A22112-93F8-4FC4-92DC-51B794962ED1}">
          <p14:sldIdLst>
            <p14:sldId id="824"/>
            <p14:sldId id="7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3" orient="horz" pos="3159" userDrawn="1">
          <p15:clr>
            <a:srgbClr val="A4A3A4"/>
          </p15:clr>
        </p15:guide>
        <p15:guide id="5" orient="horz" pos="981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pos="575" userDrawn="1">
          <p15:clr>
            <a:srgbClr val="A4A3A4"/>
          </p15:clr>
        </p15:guide>
        <p15:guide id="8" pos="7105" userDrawn="1">
          <p15:clr>
            <a:srgbClr val="A4A3A4"/>
          </p15:clr>
        </p15:guide>
        <p15:guide id="9" pos="7408" userDrawn="1">
          <p15:clr>
            <a:srgbClr val="A4A3A4"/>
          </p15:clr>
        </p15:guide>
        <p15:guide id="10" pos="303" userDrawn="1">
          <p15:clr>
            <a:srgbClr val="A4A3A4"/>
          </p15:clr>
        </p15:guide>
        <p15:guide id="11" pos="1965" userDrawn="1">
          <p15:clr>
            <a:srgbClr val="A4A3A4"/>
          </p15:clr>
        </p15:guide>
        <p15:guide id="12" pos="5715" userDrawn="1">
          <p15:clr>
            <a:srgbClr val="A4A3A4"/>
          </p15:clr>
        </p15:guide>
        <p15:guide id="13" pos="4384" userDrawn="1">
          <p15:clr>
            <a:srgbClr val="A4A3A4"/>
          </p15:clr>
        </p15:guide>
        <p15:guide id="14" orient="horz" pos="3295" userDrawn="1">
          <p15:clr>
            <a:srgbClr val="A4A3A4"/>
          </p15:clr>
        </p15:guide>
        <p15:guide id="15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hrugen patel" initials="bp" lastIdx="2" clrIdx="0">
    <p:extLst>
      <p:ext uri="{19B8F6BF-5375-455C-9EA6-DF929625EA0E}">
        <p15:presenceInfo xmlns:p15="http://schemas.microsoft.com/office/powerpoint/2012/main" userId="f021a6139b3c29b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3551"/>
    <a:srgbClr val="615474"/>
    <a:srgbClr val="E2F0D9"/>
    <a:srgbClr val="DFF6DE"/>
    <a:srgbClr val="D4A36E"/>
    <a:srgbClr val="D0343C"/>
    <a:srgbClr val="8DB1C4"/>
    <a:srgbClr val="3D4149"/>
    <a:srgbClr val="F9BE75"/>
    <a:srgbClr val="E462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Style foncé 1 - Accentuation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79" autoAdjust="0"/>
    <p:restoredTop sz="95417" autoAdjust="0"/>
  </p:normalViewPr>
  <p:slideViewPr>
    <p:cSldViewPr>
      <p:cViewPr varScale="1">
        <p:scale>
          <a:sx n="98" d="100"/>
          <a:sy n="98" d="100"/>
        </p:scale>
        <p:origin x="72" y="282"/>
      </p:cViewPr>
      <p:guideLst>
        <p:guide orient="horz" pos="2251"/>
        <p:guide orient="horz" pos="3159"/>
        <p:guide orient="horz" pos="981"/>
        <p:guide pos="3840"/>
        <p:guide pos="575"/>
        <p:guide pos="7105"/>
        <p:guide pos="7408"/>
        <p:guide pos="303"/>
        <p:guide pos="1965"/>
        <p:guide pos="5715"/>
        <p:guide pos="4384"/>
        <p:guide orient="horz" pos="3295"/>
        <p:guide orient="horz" pos="2160"/>
      </p:guideLst>
    </p:cSldViewPr>
  </p:slideViewPr>
  <p:outlineViewPr>
    <p:cViewPr>
      <p:scale>
        <a:sx n="33" d="100"/>
        <a:sy n="33" d="100"/>
      </p:scale>
      <p:origin x="0" y="-2850"/>
    </p:cViewPr>
  </p:outlineViewPr>
  <p:notesTextViewPr>
    <p:cViewPr>
      <p:scale>
        <a:sx n="150" d="100"/>
        <a:sy n="150" d="100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2988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3B4B9-AFB0-43EB-82AF-ED70AC262E4F}" type="datetimeFigureOut">
              <a:rPr lang="en-US" smtClean="0"/>
              <a:pPr/>
              <a:t>12/15/2019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72C8F-9949-4688-BFEB-F813D79CFC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992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E77A-DD07-4A76-801D-B4BF4990C412}" type="datetimeFigureOut">
              <a:rPr lang="en-US" smtClean="0"/>
              <a:pPr/>
              <a:t>12/15/2019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3AB2B-189A-4C92-A457-C6A383363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983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EB3AE-8E34-4534-922B-E380FB565A4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01942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3130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469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9761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3452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4293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7030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2260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4327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6045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7062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676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8228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382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688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1733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948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929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showeet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624E2-0D6E-4EE7-A9BC-6DC9F61DE3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25824" y="661293"/>
            <a:ext cx="774035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178C3-AF1B-4640-9A86-A6BB7FE5B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14096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EE292-5A4A-403F-AF29-E99CE55E0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CAC78-C815-4139-B49C-CE5A48FED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845C2-CBA0-41DD-B16C-5A84A8B58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347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982B820-AC99-4995-88D1-DDF75CD251CF}"/>
              </a:ext>
            </a:extLst>
          </p:cNvPr>
          <p:cNvGrpSpPr/>
          <p:nvPr userDrawn="1"/>
        </p:nvGrpSpPr>
        <p:grpSpPr>
          <a:xfrm flipH="1">
            <a:off x="5094738" y="307643"/>
            <a:ext cx="2002524" cy="2170740"/>
            <a:chOff x="7662863" y="293688"/>
            <a:chExt cx="835026" cy="906463"/>
          </a:xfrm>
        </p:grpSpPr>
        <p:sp>
          <p:nvSpPr>
            <p:cNvPr id="8" name="Freeform 40">
              <a:extLst>
                <a:ext uri="{FF2B5EF4-FFF2-40B4-BE49-F238E27FC236}">
                  <a16:creationId xmlns:a16="http://schemas.microsoft.com/office/drawing/2014/main" id="{6D70F740-9157-4D5A-8560-A1C4C807E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id="{AB91CEE8-8A16-42ED-8413-ACEB6E026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E218AB1-23B7-491E-B5A6-4952D5B82A91}"/>
              </a:ext>
            </a:extLst>
          </p:cNvPr>
          <p:cNvSpPr>
            <a:spLocks/>
          </p:cNvSpPr>
          <p:nvPr userDrawn="1"/>
        </p:nvSpPr>
        <p:spPr bwMode="auto">
          <a:xfrm>
            <a:off x="4038601" y="1709738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2DD25C-66E5-4F53-AA69-EDB830937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1709738"/>
            <a:ext cx="4114799" cy="2852737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DB5E7F-DB0C-42F3-9FF1-86C17191E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38600" y="4589463"/>
            <a:ext cx="4114799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648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982B820-AC99-4995-88D1-DDF75CD251CF}"/>
              </a:ext>
            </a:extLst>
          </p:cNvPr>
          <p:cNvGrpSpPr/>
          <p:nvPr userDrawn="1"/>
        </p:nvGrpSpPr>
        <p:grpSpPr>
          <a:xfrm flipH="1">
            <a:off x="5094738" y="307643"/>
            <a:ext cx="2002524" cy="2170740"/>
            <a:chOff x="7662863" y="293688"/>
            <a:chExt cx="835026" cy="906463"/>
          </a:xfrm>
        </p:grpSpPr>
        <p:sp>
          <p:nvSpPr>
            <p:cNvPr id="8" name="Freeform 40">
              <a:extLst>
                <a:ext uri="{FF2B5EF4-FFF2-40B4-BE49-F238E27FC236}">
                  <a16:creationId xmlns:a16="http://schemas.microsoft.com/office/drawing/2014/main" id="{6D70F740-9157-4D5A-8560-A1C4C807E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id="{AB91CEE8-8A16-42ED-8413-ACEB6E026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E218AB1-23B7-491E-B5A6-4952D5B82A91}"/>
              </a:ext>
            </a:extLst>
          </p:cNvPr>
          <p:cNvSpPr>
            <a:spLocks/>
          </p:cNvSpPr>
          <p:nvPr userDrawn="1"/>
        </p:nvSpPr>
        <p:spPr bwMode="auto">
          <a:xfrm>
            <a:off x="4038601" y="1709738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lvl="0"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2DD25C-66E5-4F53-AA69-EDB830937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1709738"/>
            <a:ext cx="4114799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DB5E7F-DB0C-42F3-9FF1-86C17191E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38600" y="4589463"/>
            <a:ext cx="4114799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761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Photo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982B820-AC99-4995-88D1-DDF75CD251CF}"/>
              </a:ext>
            </a:extLst>
          </p:cNvPr>
          <p:cNvGrpSpPr/>
          <p:nvPr userDrawn="1"/>
        </p:nvGrpSpPr>
        <p:grpSpPr>
          <a:xfrm flipH="1">
            <a:off x="5094738" y="307643"/>
            <a:ext cx="2002524" cy="2170740"/>
            <a:chOff x="7662863" y="293688"/>
            <a:chExt cx="835026" cy="906463"/>
          </a:xfrm>
        </p:grpSpPr>
        <p:sp>
          <p:nvSpPr>
            <p:cNvPr id="8" name="Freeform 40">
              <a:extLst>
                <a:ext uri="{FF2B5EF4-FFF2-40B4-BE49-F238E27FC236}">
                  <a16:creationId xmlns:a16="http://schemas.microsoft.com/office/drawing/2014/main" id="{6D70F740-9157-4D5A-8560-A1C4C807E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id="{AB91CEE8-8A16-42ED-8413-ACEB6E026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E218AB1-23B7-491E-B5A6-4952D5B82A91}"/>
              </a:ext>
            </a:extLst>
          </p:cNvPr>
          <p:cNvSpPr>
            <a:spLocks/>
          </p:cNvSpPr>
          <p:nvPr userDrawn="1"/>
        </p:nvSpPr>
        <p:spPr bwMode="auto">
          <a:xfrm>
            <a:off x="4038601" y="1709738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2DD25C-66E5-4F53-AA69-EDB830937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1709738"/>
            <a:ext cx="4114799" cy="2852737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DB5E7F-DB0C-42F3-9FF1-86C17191E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38600" y="4589463"/>
            <a:ext cx="4114799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7107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Photo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982B820-AC99-4995-88D1-DDF75CD251CF}"/>
              </a:ext>
            </a:extLst>
          </p:cNvPr>
          <p:cNvGrpSpPr/>
          <p:nvPr userDrawn="1"/>
        </p:nvGrpSpPr>
        <p:grpSpPr>
          <a:xfrm flipH="1">
            <a:off x="5094738" y="307643"/>
            <a:ext cx="2002524" cy="2170740"/>
            <a:chOff x="7662863" y="293688"/>
            <a:chExt cx="835026" cy="906463"/>
          </a:xfrm>
        </p:grpSpPr>
        <p:sp>
          <p:nvSpPr>
            <p:cNvPr id="8" name="Freeform 40">
              <a:extLst>
                <a:ext uri="{FF2B5EF4-FFF2-40B4-BE49-F238E27FC236}">
                  <a16:creationId xmlns:a16="http://schemas.microsoft.com/office/drawing/2014/main" id="{6D70F740-9157-4D5A-8560-A1C4C807E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id="{AB91CEE8-8A16-42ED-8413-ACEB6E026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E218AB1-23B7-491E-B5A6-4952D5B82A91}"/>
              </a:ext>
            </a:extLst>
          </p:cNvPr>
          <p:cNvSpPr>
            <a:spLocks/>
          </p:cNvSpPr>
          <p:nvPr userDrawn="1"/>
        </p:nvSpPr>
        <p:spPr bwMode="auto">
          <a:xfrm>
            <a:off x="4038601" y="1709738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2DD25C-66E5-4F53-AA69-EDB830937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1709738"/>
            <a:ext cx="4114799" cy="2852737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DB5E7F-DB0C-42F3-9FF1-86C17191E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38600" y="4589463"/>
            <a:ext cx="4114799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1783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Photo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982B820-AC99-4995-88D1-DDF75CD251CF}"/>
              </a:ext>
            </a:extLst>
          </p:cNvPr>
          <p:cNvGrpSpPr/>
          <p:nvPr userDrawn="1"/>
        </p:nvGrpSpPr>
        <p:grpSpPr>
          <a:xfrm flipH="1">
            <a:off x="5094738" y="307643"/>
            <a:ext cx="2002524" cy="2170740"/>
            <a:chOff x="7662863" y="293688"/>
            <a:chExt cx="835026" cy="906463"/>
          </a:xfrm>
        </p:grpSpPr>
        <p:sp>
          <p:nvSpPr>
            <p:cNvPr id="8" name="Freeform 40">
              <a:extLst>
                <a:ext uri="{FF2B5EF4-FFF2-40B4-BE49-F238E27FC236}">
                  <a16:creationId xmlns:a16="http://schemas.microsoft.com/office/drawing/2014/main" id="{6D70F740-9157-4D5A-8560-A1C4C807E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id="{AB91CEE8-8A16-42ED-8413-ACEB6E026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E218AB1-23B7-491E-B5A6-4952D5B82A91}"/>
              </a:ext>
            </a:extLst>
          </p:cNvPr>
          <p:cNvSpPr>
            <a:spLocks/>
          </p:cNvSpPr>
          <p:nvPr userDrawn="1"/>
        </p:nvSpPr>
        <p:spPr bwMode="auto">
          <a:xfrm>
            <a:off x="4038601" y="1709738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2DD25C-66E5-4F53-AA69-EDB830937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1709738"/>
            <a:ext cx="4114799" cy="2852737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DB5E7F-DB0C-42F3-9FF1-86C17191E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38600" y="4589463"/>
            <a:ext cx="4114799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530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Right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106EB17-4106-4F9E-89A6-348EF00A38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07968" y="0"/>
            <a:ext cx="6384033" cy="6858000"/>
          </a:xfrm>
        </p:spPr>
        <p:txBody>
          <a:bodyPr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982B820-AC99-4995-88D1-DDF75CD251CF}"/>
              </a:ext>
            </a:extLst>
          </p:cNvPr>
          <p:cNvGrpSpPr/>
          <p:nvPr userDrawn="1"/>
        </p:nvGrpSpPr>
        <p:grpSpPr>
          <a:xfrm flipH="1">
            <a:off x="1894338" y="307643"/>
            <a:ext cx="2002524" cy="2170740"/>
            <a:chOff x="7662863" y="293688"/>
            <a:chExt cx="835026" cy="906463"/>
          </a:xfrm>
        </p:grpSpPr>
        <p:sp>
          <p:nvSpPr>
            <p:cNvPr id="8" name="Freeform 40">
              <a:extLst>
                <a:ext uri="{FF2B5EF4-FFF2-40B4-BE49-F238E27FC236}">
                  <a16:creationId xmlns:a16="http://schemas.microsoft.com/office/drawing/2014/main" id="{6D70F740-9157-4D5A-8560-A1C4C807E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id="{AB91CEE8-8A16-42ED-8413-ACEB6E026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E218AB1-23B7-491E-B5A6-4952D5B82A91}"/>
              </a:ext>
            </a:extLst>
          </p:cNvPr>
          <p:cNvSpPr>
            <a:spLocks/>
          </p:cNvSpPr>
          <p:nvPr userDrawn="1"/>
        </p:nvSpPr>
        <p:spPr bwMode="auto">
          <a:xfrm>
            <a:off x="838201" y="1709738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2DD25C-66E5-4F53-AA69-EDB830937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09738"/>
            <a:ext cx="4114799" cy="2852737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DB5E7F-DB0C-42F3-9FF1-86C17191E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89463"/>
            <a:ext cx="4114799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5098" y="6356350"/>
            <a:ext cx="1322390" cy="365125"/>
          </a:xfrm>
        </p:spPr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03512" y="6356350"/>
            <a:ext cx="3891786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6404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Left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106EB17-4106-4F9E-89A6-348EF00A38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384033" cy="6858000"/>
          </a:xfrm>
        </p:spPr>
        <p:txBody>
          <a:bodyPr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982B820-AC99-4995-88D1-DDF75CD251CF}"/>
              </a:ext>
            </a:extLst>
          </p:cNvPr>
          <p:cNvGrpSpPr/>
          <p:nvPr userDrawn="1"/>
        </p:nvGrpSpPr>
        <p:grpSpPr>
          <a:xfrm flipH="1">
            <a:off x="8295138" y="307643"/>
            <a:ext cx="2002524" cy="2170740"/>
            <a:chOff x="7662863" y="293688"/>
            <a:chExt cx="835026" cy="906463"/>
          </a:xfrm>
        </p:grpSpPr>
        <p:sp>
          <p:nvSpPr>
            <p:cNvPr id="8" name="Freeform 40">
              <a:extLst>
                <a:ext uri="{FF2B5EF4-FFF2-40B4-BE49-F238E27FC236}">
                  <a16:creationId xmlns:a16="http://schemas.microsoft.com/office/drawing/2014/main" id="{6D70F740-9157-4D5A-8560-A1C4C807E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id="{AB91CEE8-8A16-42ED-8413-ACEB6E026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E218AB1-23B7-491E-B5A6-4952D5B82A91}"/>
              </a:ext>
            </a:extLst>
          </p:cNvPr>
          <p:cNvSpPr>
            <a:spLocks/>
          </p:cNvSpPr>
          <p:nvPr userDrawn="1"/>
        </p:nvSpPr>
        <p:spPr bwMode="auto">
          <a:xfrm>
            <a:off x="7239001" y="1709738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2DD25C-66E5-4F53-AA69-EDB830937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0" y="1709738"/>
            <a:ext cx="4114799" cy="2852737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DB5E7F-DB0C-42F3-9FF1-86C17191E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0" y="4589463"/>
            <a:ext cx="4114799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5098" y="6356350"/>
            <a:ext cx="1322390" cy="365125"/>
          </a:xfrm>
        </p:spPr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03512" y="6356350"/>
            <a:ext cx="3891786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8292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Bottom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32461AC-B281-40AE-A257-BD2F97623B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2852738"/>
            <a:ext cx="12192000" cy="400526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2FB8C5B-9195-4ACA-92DF-B203DC176504}"/>
              </a:ext>
            </a:extLst>
          </p:cNvPr>
          <p:cNvGrpSpPr/>
          <p:nvPr userDrawn="1"/>
        </p:nvGrpSpPr>
        <p:grpSpPr>
          <a:xfrm flipH="1">
            <a:off x="1894338" y="307643"/>
            <a:ext cx="2002524" cy="2170740"/>
            <a:chOff x="7662863" y="293688"/>
            <a:chExt cx="835026" cy="906463"/>
          </a:xfrm>
        </p:grpSpPr>
        <p:sp>
          <p:nvSpPr>
            <p:cNvPr id="14" name="Freeform 40">
              <a:extLst>
                <a:ext uri="{FF2B5EF4-FFF2-40B4-BE49-F238E27FC236}">
                  <a16:creationId xmlns:a16="http://schemas.microsoft.com/office/drawing/2014/main" id="{03A4DD57-D36F-4CF9-9134-E1216D3AD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1">
              <a:extLst>
                <a:ext uri="{FF2B5EF4-FFF2-40B4-BE49-F238E27FC236}">
                  <a16:creationId xmlns:a16="http://schemas.microsoft.com/office/drawing/2014/main" id="{5994FDF0-A074-481D-87A3-0CE5A9450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8E7971E5-7349-4B4C-89E8-BDA021E05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09738"/>
            <a:ext cx="4114799" cy="2852737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433A05C9-A2CD-4D32-949B-C49DAC704E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89463"/>
            <a:ext cx="4114799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3732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DD25C-66E5-4F53-AA69-EDB830937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DB5E7F-DB0C-42F3-9FF1-86C17191E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1812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DD25C-66E5-4F53-AA69-EDB830937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DB5E7F-DB0C-42F3-9FF1-86C17191E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803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EE292-5A4A-403F-AF29-E99CE55E0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CAC78-C815-4139-B49C-CE5A48FED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845C2-CBA0-41DD-B16C-5A84A8B58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398150D-20B0-4165-8FBD-143CC3271017}"/>
              </a:ext>
            </a:extLst>
          </p:cNvPr>
          <p:cNvGrpSpPr/>
          <p:nvPr userDrawn="1"/>
        </p:nvGrpSpPr>
        <p:grpSpPr>
          <a:xfrm flipH="1">
            <a:off x="3215680" y="564127"/>
            <a:ext cx="2002524" cy="2170740"/>
            <a:chOff x="7662863" y="293688"/>
            <a:chExt cx="835026" cy="906463"/>
          </a:xfrm>
        </p:grpSpPr>
        <p:sp>
          <p:nvSpPr>
            <p:cNvPr id="8" name="Freeform 40">
              <a:extLst>
                <a:ext uri="{FF2B5EF4-FFF2-40B4-BE49-F238E27FC236}">
                  <a16:creationId xmlns:a16="http://schemas.microsoft.com/office/drawing/2014/main" id="{7B26FD61-1DB5-4544-BA6E-19ECE7ED7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id="{0CCFB5CE-2248-47C8-9962-58EA89A3E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4D18E92-A1E0-447F-AE0C-46E218BFA8F5}"/>
              </a:ext>
            </a:extLst>
          </p:cNvPr>
          <p:cNvSpPr>
            <a:spLocks/>
          </p:cNvSpPr>
          <p:nvPr userDrawn="1"/>
        </p:nvSpPr>
        <p:spPr bwMode="auto">
          <a:xfrm>
            <a:off x="4038601" y="1709738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E624E2-0D6E-4EE7-A9BC-6DC9F61DE3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38600" y="2247987"/>
            <a:ext cx="41148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178C3-AF1B-4640-9A86-A6BB7FE5B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8600" y="4677724"/>
            <a:ext cx="4114800" cy="83950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051560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D9F99CF5-8B46-45FB-9937-DA746F4A5D80}"/>
              </a:ext>
            </a:extLst>
          </p:cNvPr>
          <p:cNvGrpSpPr/>
          <p:nvPr userDrawn="1"/>
        </p:nvGrpSpPr>
        <p:grpSpPr>
          <a:xfrm flipH="1">
            <a:off x="10848528" y="5556220"/>
            <a:ext cx="1145278" cy="1241484"/>
            <a:chOff x="7662863" y="293688"/>
            <a:chExt cx="835026" cy="906463"/>
          </a:xfrm>
        </p:grpSpPr>
        <p:sp>
          <p:nvSpPr>
            <p:cNvPr id="9" name="Freeform 40">
              <a:extLst>
                <a:ext uri="{FF2B5EF4-FFF2-40B4-BE49-F238E27FC236}">
                  <a16:creationId xmlns:a16="http://schemas.microsoft.com/office/drawing/2014/main" id="{E2E1C14D-50E1-4CF7-9196-DAE544406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41">
              <a:extLst>
                <a:ext uri="{FF2B5EF4-FFF2-40B4-BE49-F238E27FC236}">
                  <a16:creationId xmlns:a16="http://schemas.microsoft.com/office/drawing/2014/main" id="{9F8CC579-ADB5-43B1-A967-DD80192B5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17F2A30-61F8-4104-85E9-D001D06E0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CE5A5-270D-41E0-B338-C1DA86E549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132855"/>
            <a:ext cx="5181600" cy="404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4639D8-C12C-4075-AFC9-0643483CF1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32855"/>
            <a:ext cx="5181600" cy="404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D1BECB-64B5-4FF3-9D67-7DD343418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4FAD61-1E99-4371-B51A-6A94E8AB3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E4A34A-FC88-43D3-A292-04FFD549F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983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F2A30-61F8-4104-85E9-D001D06E0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CE5A5-270D-41E0-B338-C1DA86E549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132855"/>
            <a:ext cx="5181600" cy="404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4639D8-C12C-4075-AFC9-0643483CF1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32855"/>
            <a:ext cx="5181600" cy="404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D1BECB-64B5-4FF3-9D67-7DD343418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4FAD61-1E99-4371-B51A-6A94E8AB3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E4A34A-FC88-43D3-A292-04FFD549F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3786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6DD21-EA3D-429A-8808-5F83EA2FF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5C34F1-A2BC-44AF-B07C-7A5BF76648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2C6105-449E-4C42-95FD-206F661479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2637EE-41A5-4696-BBA3-1C3141F6FA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34F8E8-D22B-4A3E-AED9-3E1D9CD9B4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280910-07E7-4195-BA8B-27178CD0A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C158A7-4537-428C-AE96-600F90719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99F28B1-B75A-4358-BE90-409081AA3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5788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E1AAF2C0-DBC8-4DA1-965D-E2A1975B0D26}"/>
              </a:ext>
            </a:extLst>
          </p:cNvPr>
          <p:cNvGrpSpPr/>
          <p:nvPr userDrawn="1"/>
        </p:nvGrpSpPr>
        <p:grpSpPr>
          <a:xfrm flipH="1">
            <a:off x="10848528" y="5556220"/>
            <a:ext cx="1145278" cy="1241484"/>
            <a:chOff x="7662863" y="293688"/>
            <a:chExt cx="835026" cy="906463"/>
          </a:xfrm>
        </p:grpSpPr>
        <p:sp>
          <p:nvSpPr>
            <p:cNvPr id="8" name="Freeform 40">
              <a:extLst>
                <a:ext uri="{FF2B5EF4-FFF2-40B4-BE49-F238E27FC236}">
                  <a16:creationId xmlns:a16="http://schemas.microsoft.com/office/drawing/2014/main" id="{5E82C827-CC09-4921-9894-05223A83B3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id="{0A4E1020-39E8-404F-8543-FAB91D9BB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3FE2938-EF95-4CB9-8B62-4A048E0B0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B15BB7-4595-4B5D-9730-BD9C35E7E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9A8F67-D004-431B-BF17-8EC7C7CC9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B10282-0AD5-4004-B68F-C97D8EF59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2623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E2938-EF95-4CB9-8B62-4A048E0B0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B15BB7-4595-4B5D-9730-BD9C35E7E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9A8F67-D004-431B-BF17-8EC7C7CC9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B10282-0AD5-4004-B68F-C97D8EF59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854FF3A-2CE6-4761-AE53-96B434DC23EE}"/>
              </a:ext>
            </a:extLst>
          </p:cNvPr>
          <p:cNvSpPr>
            <a:spLocks/>
          </p:cNvSpPr>
          <p:nvPr userDrawn="1"/>
        </p:nvSpPr>
        <p:spPr bwMode="auto">
          <a:xfrm>
            <a:off x="4223544" y="0"/>
            <a:ext cx="7562056" cy="6721476"/>
          </a:xfrm>
          <a:custGeom>
            <a:avLst/>
            <a:gdLst>
              <a:gd name="connsiteX0" fmla="*/ 532677 w 7562056"/>
              <a:gd name="connsiteY0" fmla="*/ 0 h 6721476"/>
              <a:gd name="connsiteX1" fmla="*/ 7026902 w 7562056"/>
              <a:gd name="connsiteY1" fmla="*/ 0 h 6721476"/>
              <a:gd name="connsiteX2" fmla="*/ 7134938 w 7562056"/>
              <a:gd name="connsiteY2" fmla="*/ 62320 h 6721476"/>
              <a:gd name="connsiteX3" fmla="*/ 7562056 w 7562056"/>
              <a:gd name="connsiteY3" fmla="*/ 800154 h 6721476"/>
              <a:gd name="connsiteX4" fmla="*/ 7562056 w 7562056"/>
              <a:gd name="connsiteY4" fmla="*/ 4180828 h 6721476"/>
              <a:gd name="connsiteX5" fmla="*/ 7134938 w 7562056"/>
              <a:gd name="connsiteY5" fmla="*/ 4916095 h 6721476"/>
              <a:gd name="connsiteX6" fmla="*/ 4206860 w 7562056"/>
              <a:gd name="connsiteY6" fmla="*/ 6607717 h 6721476"/>
              <a:gd name="connsiteX7" fmla="*/ 3355196 w 7562056"/>
              <a:gd name="connsiteY7" fmla="*/ 6607717 h 6721476"/>
              <a:gd name="connsiteX8" fmla="*/ 424547 w 7562056"/>
              <a:gd name="connsiteY8" fmla="*/ 4916095 h 6721476"/>
              <a:gd name="connsiteX9" fmla="*/ 0 w 7562056"/>
              <a:gd name="connsiteY9" fmla="*/ 4180828 h 6721476"/>
              <a:gd name="connsiteX10" fmla="*/ 0 w 7562056"/>
              <a:gd name="connsiteY10" fmla="*/ 800154 h 6721476"/>
              <a:gd name="connsiteX11" fmla="*/ 424547 w 7562056"/>
              <a:gd name="connsiteY11" fmla="*/ 62320 h 6721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562056" h="6721476">
                <a:moveTo>
                  <a:pt x="532677" y="0"/>
                </a:moveTo>
                <a:lnTo>
                  <a:pt x="7026902" y="0"/>
                </a:lnTo>
                <a:lnTo>
                  <a:pt x="7134938" y="62320"/>
                </a:lnTo>
                <a:cubicBezTo>
                  <a:pt x="7399958" y="216569"/>
                  <a:pt x="7562056" y="496794"/>
                  <a:pt x="7562056" y="800154"/>
                </a:cubicBezTo>
                <a:lnTo>
                  <a:pt x="7562056" y="4180828"/>
                </a:lnTo>
                <a:cubicBezTo>
                  <a:pt x="7562056" y="4484189"/>
                  <a:pt x="7399958" y="4764413"/>
                  <a:pt x="7134938" y="4916095"/>
                </a:cubicBezTo>
                <a:lnTo>
                  <a:pt x="4206860" y="6607717"/>
                </a:lnTo>
                <a:cubicBezTo>
                  <a:pt x="3941840" y="6759396"/>
                  <a:pt x="3617642" y="6759396"/>
                  <a:pt x="3355196" y="6607717"/>
                </a:cubicBezTo>
                <a:lnTo>
                  <a:pt x="424547" y="4916095"/>
                </a:lnTo>
                <a:cubicBezTo>
                  <a:pt x="162101" y="4764413"/>
                  <a:pt x="0" y="4484189"/>
                  <a:pt x="0" y="4180828"/>
                </a:cubicBezTo>
                <a:lnTo>
                  <a:pt x="0" y="800154"/>
                </a:lnTo>
                <a:cubicBezTo>
                  <a:pt x="0" y="496794"/>
                  <a:pt x="162101" y="216569"/>
                  <a:pt x="424547" y="623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D21F653-0A8C-46FD-9307-B51820C66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099" y="1709738"/>
            <a:ext cx="3698654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4536F0D-D537-4DFD-9F92-731E3EE4F3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5099" y="4589463"/>
            <a:ext cx="3698654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5DDEC5DD-F096-4CD1-A4AD-6BA80C4030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5098" y="6356350"/>
            <a:ext cx="1322390" cy="365125"/>
          </a:xfrm>
        </p:spPr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1438A106-5A9B-441C-BD31-81D02402A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03512" y="6356350"/>
            <a:ext cx="3891786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117940F-16C7-4A7E-8174-16427EE3D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E585F82-9A75-4266-8FBC-7C782ADE2BE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23544" y="0"/>
            <a:ext cx="7562056" cy="6721476"/>
          </a:xfrm>
          <a:custGeom>
            <a:avLst/>
            <a:gdLst>
              <a:gd name="connsiteX0" fmla="*/ 532677 w 7562056"/>
              <a:gd name="connsiteY0" fmla="*/ 0 h 6721476"/>
              <a:gd name="connsiteX1" fmla="*/ 7026902 w 7562056"/>
              <a:gd name="connsiteY1" fmla="*/ 0 h 6721476"/>
              <a:gd name="connsiteX2" fmla="*/ 7134938 w 7562056"/>
              <a:gd name="connsiteY2" fmla="*/ 62320 h 6721476"/>
              <a:gd name="connsiteX3" fmla="*/ 7562056 w 7562056"/>
              <a:gd name="connsiteY3" fmla="*/ 800154 h 6721476"/>
              <a:gd name="connsiteX4" fmla="*/ 7562056 w 7562056"/>
              <a:gd name="connsiteY4" fmla="*/ 4180828 h 6721476"/>
              <a:gd name="connsiteX5" fmla="*/ 7134938 w 7562056"/>
              <a:gd name="connsiteY5" fmla="*/ 4916095 h 6721476"/>
              <a:gd name="connsiteX6" fmla="*/ 4206860 w 7562056"/>
              <a:gd name="connsiteY6" fmla="*/ 6607717 h 6721476"/>
              <a:gd name="connsiteX7" fmla="*/ 3355196 w 7562056"/>
              <a:gd name="connsiteY7" fmla="*/ 6607717 h 6721476"/>
              <a:gd name="connsiteX8" fmla="*/ 424547 w 7562056"/>
              <a:gd name="connsiteY8" fmla="*/ 4916095 h 6721476"/>
              <a:gd name="connsiteX9" fmla="*/ 0 w 7562056"/>
              <a:gd name="connsiteY9" fmla="*/ 4180828 h 6721476"/>
              <a:gd name="connsiteX10" fmla="*/ 0 w 7562056"/>
              <a:gd name="connsiteY10" fmla="*/ 800154 h 6721476"/>
              <a:gd name="connsiteX11" fmla="*/ 424547 w 7562056"/>
              <a:gd name="connsiteY11" fmla="*/ 62320 h 6721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562056" h="6721476">
                <a:moveTo>
                  <a:pt x="532677" y="0"/>
                </a:moveTo>
                <a:lnTo>
                  <a:pt x="7026902" y="0"/>
                </a:lnTo>
                <a:lnTo>
                  <a:pt x="7134938" y="62320"/>
                </a:lnTo>
                <a:cubicBezTo>
                  <a:pt x="7399958" y="216569"/>
                  <a:pt x="7562056" y="496794"/>
                  <a:pt x="7562056" y="800154"/>
                </a:cubicBezTo>
                <a:lnTo>
                  <a:pt x="7562056" y="4180828"/>
                </a:lnTo>
                <a:cubicBezTo>
                  <a:pt x="7562056" y="4484189"/>
                  <a:pt x="7399958" y="4764413"/>
                  <a:pt x="7134938" y="4916095"/>
                </a:cubicBezTo>
                <a:lnTo>
                  <a:pt x="4206860" y="6607717"/>
                </a:lnTo>
                <a:cubicBezTo>
                  <a:pt x="3941840" y="6759396"/>
                  <a:pt x="3617642" y="6759396"/>
                  <a:pt x="3355196" y="6607717"/>
                </a:cubicBezTo>
                <a:lnTo>
                  <a:pt x="424547" y="4916095"/>
                </a:lnTo>
                <a:cubicBezTo>
                  <a:pt x="162101" y="4764413"/>
                  <a:pt x="0" y="4484189"/>
                  <a:pt x="0" y="4180828"/>
                </a:cubicBezTo>
                <a:lnTo>
                  <a:pt x="0" y="800154"/>
                </a:lnTo>
                <a:cubicBezTo>
                  <a:pt x="0" y="496794"/>
                  <a:pt x="162101" y="216569"/>
                  <a:pt x="424547" y="6232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6790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2CAAF14-0F4C-4D0E-9DDA-44215B965E3F}"/>
              </a:ext>
            </a:extLst>
          </p:cNvPr>
          <p:cNvGrpSpPr/>
          <p:nvPr userDrawn="1"/>
        </p:nvGrpSpPr>
        <p:grpSpPr>
          <a:xfrm flipH="1">
            <a:off x="10848528" y="5556220"/>
            <a:ext cx="1145278" cy="1241484"/>
            <a:chOff x="7662863" y="293688"/>
            <a:chExt cx="835026" cy="906463"/>
          </a:xfrm>
        </p:grpSpPr>
        <p:sp>
          <p:nvSpPr>
            <p:cNvPr id="8" name="Freeform 40">
              <a:extLst>
                <a:ext uri="{FF2B5EF4-FFF2-40B4-BE49-F238E27FC236}">
                  <a16:creationId xmlns:a16="http://schemas.microsoft.com/office/drawing/2014/main" id="{3A0D5DB1-1C51-46A8-97F7-0EB249385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id="{EEF8BCD1-8AAE-4E24-89A8-EB6B8DC45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82DD25C-66E5-4F53-AA69-EDB830937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Autofit/>
          </a:bodyPr>
          <a:lstStyle>
            <a:lvl1pPr>
              <a:defRPr sz="23900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DB5E7F-DB0C-42F3-9FF1-86C17191E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7276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844703D-FD65-489B-93B5-1CACC08F257C}"/>
              </a:ext>
            </a:extLst>
          </p:cNvPr>
          <p:cNvSpPr/>
          <p:nvPr userDrawn="1"/>
        </p:nvSpPr>
        <p:spPr>
          <a:xfrm>
            <a:off x="838200" y="831488"/>
            <a:ext cx="10515600" cy="4856674"/>
          </a:xfrm>
          <a:prstGeom prst="roundRect">
            <a:avLst>
              <a:gd name="adj" fmla="val 10989"/>
            </a:avLst>
          </a:prstGeom>
          <a:solidFill>
            <a:schemeClr val="tx1"/>
          </a:solidFill>
          <a:ln>
            <a:noFill/>
          </a:ln>
          <a:effectLst>
            <a:outerShdw blurRad="381000" dist="190500" dir="2700000" algn="tl" rotWithShape="0">
              <a:prstClr val="black">
                <a:alpha val="75000"/>
              </a:prstClr>
            </a:outerShdw>
          </a:effec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lvl="0" algn="ctr"/>
            <a:endParaRPr lang="en-US" sz="4050" b="1">
              <a:solidFill>
                <a:schemeClr val="accent2"/>
              </a:solidFill>
            </a:endParaRPr>
          </a:p>
        </p:txBody>
      </p:sp>
      <p:sp>
        <p:nvSpPr>
          <p:cNvPr id="24" name="Text Placeholder 22">
            <a:extLst>
              <a:ext uri="{FF2B5EF4-FFF2-40B4-BE49-F238E27FC236}">
                <a16:creationId xmlns:a16="http://schemas.microsoft.com/office/drawing/2014/main" id="{A03C8AA3-48B3-4F30-AD14-4115D55B8F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3410" y="843861"/>
            <a:ext cx="9505181" cy="48443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6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15E755C-4715-465F-9203-C6456633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5D7C4-3EFC-492C-AADE-B9EC12958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0B570E-8AE2-4891-896B-D277CE7F8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9BC2E413-A937-43E8-AFB1-3AEBB6BDC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95654" y="5157192"/>
            <a:ext cx="3400692" cy="647826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6F293D7-7108-4ADE-88E1-A069BCD34E5E}"/>
              </a:ext>
            </a:extLst>
          </p:cNvPr>
          <p:cNvSpPr/>
          <p:nvPr userDrawn="1"/>
        </p:nvSpPr>
        <p:spPr>
          <a:xfrm>
            <a:off x="9825258" y="4485729"/>
            <a:ext cx="1804843" cy="1563432"/>
          </a:xfrm>
          <a:custGeom>
            <a:avLst/>
            <a:gdLst>
              <a:gd name="connsiteX0" fmla="*/ 707397 w 1314337"/>
              <a:gd name="connsiteY0" fmla="*/ 0 h 1138535"/>
              <a:gd name="connsiteX1" fmla="*/ 1314337 w 1314337"/>
              <a:gd name="connsiteY1" fmla="*/ 0 h 1138535"/>
              <a:gd name="connsiteX2" fmla="*/ 1314337 w 1314337"/>
              <a:gd name="connsiteY2" fmla="*/ 467413 h 1138535"/>
              <a:gd name="connsiteX3" fmla="*/ 1206902 w 1314337"/>
              <a:gd name="connsiteY3" fmla="*/ 875528 h 1138535"/>
              <a:gd name="connsiteX4" fmla="*/ 839947 w 1314337"/>
              <a:gd name="connsiteY4" fmla="*/ 1138535 h 1138535"/>
              <a:gd name="connsiteX5" fmla="*/ 707397 w 1314337"/>
              <a:gd name="connsiteY5" fmla="*/ 890178 h 1138535"/>
              <a:gd name="connsiteX6" fmla="*/ 929942 w 1314337"/>
              <a:gd name="connsiteY6" fmla="*/ 740187 h 1138535"/>
              <a:gd name="connsiteX7" fmla="*/ 997612 w 1314337"/>
              <a:gd name="connsiteY7" fmla="*/ 563687 h 1138535"/>
              <a:gd name="connsiteX8" fmla="*/ 707397 w 1314337"/>
              <a:gd name="connsiteY8" fmla="*/ 563687 h 1138535"/>
              <a:gd name="connsiteX9" fmla="*/ 0 w 1314337"/>
              <a:gd name="connsiteY9" fmla="*/ 0 h 1138535"/>
              <a:gd name="connsiteX10" fmla="*/ 606939 w 1314337"/>
              <a:gd name="connsiteY10" fmla="*/ 0 h 1138535"/>
              <a:gd name="connsiteX11" fmla="*/ 606939 w 1314337"/>
              <a:gd name="connsiteY11" fmla="*/ 467413 h 1138535"/>
              <a:gd name="connsiteX12" fmla="*/ 499504 w 1314337"/>
              <a:gd name="connsiteY12" fmla="*/ 875528 h 1138535"/>
              <a:gd name="connsiteX13" fmla="*/ 132550 w 1314337"/>
              <a:gd name="connsiteY13" fmla="*/ 1138535 h 1138535"/>
              <a:gd name="connsiteX14" fmla="*/ 0 w 1314337"/>
              <a:gd name="connsiteY14" fmla="*/ 890178 h 1138535"/>
              <a:gd name="connsiteX15" fmla="*/ 222544 w 1314337"/>
              <a:gd name="connsiteY15" fmla="*/ 740187 h 1138535"/>
              <a:gd name="connsiteX16" fmla="*/ 290214 w 1314337"/>
              <a:gd name="connsiteY16" fmla="*/ 563687 h 1138535"/>
              <a:gd name="connsiteX17" fmla="*/ 0 w 1314337"/>
              <a:gd name="connsiteY17" fmla="*/ 563687 h 113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314337" h="1138535">
                <a:moveTo>
                  <a:pt x="707397" y="0"/>
                </a:moveTo>
                <a:lnTo>
                  <a:pt x="1314337" y="0"/>
                </a:lnTo>
                <a:lnTo>
                  <a:pt x="1314337" y="467413"/>
                </a:lnTo>
                <a:cubicBezTo>
                  <a:pt x="1314337" y="639496"/>
                  <a:pt x="1278525" y="775534"/>
                  <a:pt x="1206902" y="875528"/>
                </a:cubicBezTo>
                <a:cubicBezTo>
                  <a:pt x="1135278" y="975522"/>
                  <a:pt x="1012960" y="1063191"/>
                  <a:pt x="839947" y="1138535"/>
                </a:cubicBezTo>
                <a:lnTo>
                  <a:pt x="707397" y="890178"/>
                </a:lnTo>
                <a:cubicBezTo>
                  <a:pt x="815298" y="839949"/>
                  <a:pt x="889479" y="789952"/>
                  <a:pt x="929942" y="740187"/>
                </a:cubicBezTo>
                <a:cubicBezTo>
                  <a:pt x="970404" y="690423"/>
                  <a:pt x="992961" y="631589"/>
                  <a:pt x="997612" y="563687"/>
                </a:cubicBezTo>
                <a:lnTo>
                  <a:pt x="707397" y="563687"/>
                </a:lnTo>
                <a:close/>
                <a:moveTo>
                  <a:pt x="0" y="0"/>
                </a:moveTo>
                <a:lnTo>
                  <a:pt x="606939" y="0"/>
                </a:lnTo>
                <a:lnTo>
                  <a:pt x="606939" y="467413"/>
                </a:lnTo>
                <a:cubicBezTo>
                  <a:pt x="606939" y="639496"/>
                  <a:pt x="571127" y="775534"/>
                  <a:pt x="499504" y="875528"/>
                </a:cubicBezTo>
                <a:cubicBezTo>
                  <a:pt x="427880" y="975522"/>
                  <a:pt x="305562" y="1063191"/>
                  <a:pt x="132550" y="1138535"/>
                </a:cubicBezTo>
                <a:lnTo>
                  <a:pt x="0" y="890178"/>
                </a:lnTo>
                <a:cubicBezTo>
                  <a:pt x="107900" y="839949"/>
                  <a:pt x="182081" y="789952"/>
                  <a:pt x="222544" y="740187"/>
                </a:cubicBezTo>
                <a:cubicBezTo>
                  <a:pt x="263007" y="690423"/>
                  <a:pt x="285563" y="631589"/>
                  <a:pt x="290214" y="563687"/>
                </a:cubicBezTo>
                <a:lnTo>
                  <a:pt x="0" y="5636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81000" dist="190500" dir="2700000" algn="tl" rotWithShape="0">
              <a:prstClr val="black">
                <a:alpha val="75000"/>
              </a:prstClr>
            </a:outerShdw>
          </a:effectLst>
        </p:spPr>
        <p:txBody>
          <a:bodyPr rot="0" spcFirstLastPara="0" vertOverflow="overflow" horzOverflow="overflow" vert="horz" wrap="square" lIns="38576" tIns="19289" rIns="38576" bIns="19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3038" b="1">
              <a:solidFill>
                <a:schemeClr val="accent2"/>
              </a:solidFill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AF73D529-A9A0-4C62-B556-D3C81D61FEFC}"/>
              </a:ext>
            </a:extLst>
          </p:cNvPr>
          <p:cNvSpPr/>
          <p:nvPr userDrawn="1"/>
        </p:nvSpPr>
        <p:spPr>
          <a:xfrm>
            <a:off x="559080" y="187610"/>
            <a:ext cx="1804843" cy="1563432"/>
          </a:xfrm>
          <a:custGeom>
            <a:avLst/>
            <a:gdLst>
              <a:gd name="connsiteX0" fmla="*/ 1183182 w 1314337"/>
              <a:gd name="connsiteY0" fmla="*/ 0 h 1138535"/>
              <a:gd name="connsiteX1" fmla="*/ 1314337 w 1314337"/>
              <a:gd name="connsiteY1" fmla="*/ 248357 h 1138535"/>
              <a:gd name="connsiteX2" fmla="*/ 1092490 w 1314337"/>
              <a:gd name="connsiteY2" fmla="*/ 398348 h 1138535"/>
              <a:gd name="connsiteX3" fmla="*/ 1024122 w 1314337"/>
              <a:gd name="connsiteY3" fmla="*/ 574849 h 1138535"/>
              <a:gd name="connsiteX4" fmla="*/ 1314337 w 1314337"/>
              <a:gd name="connsiteY4" fmla="*/ 574849 h 1138535"/>
              <a:gd name="connsiteX5" fmla="*/ 1314337 w 1314337"/>
              <a:gd name="connsiteY5" fmla="*/ 1138535 h 1138535"/>
              <a:gd name="connsiteX6" fmla="*/ 707397 w 1314337"/>
              <a:gd name="connsiteY6" fmla="*/ 1138535 h 1138535"/>
              <a:gd name="connsiteX7" fmla="*/ 707397 w 1314337"/>
              <a:gd name="connsiteY7" fmla="*/ 671122 h 1138535"/>
              <a:gd name="connsiteX8" fmla="*/ 814833 w 1314337"/>
              <a:gd name="connsiteY8" fmla="*/ 263705 h 1138535"/>
              <a:gd name="connsiteX9" fmla="*/ 1183182 w 1314337"/>
              <a:gd name="connsiteY9" fmla="*/ 0 h 1138535"/>
              <a:gd name="connsiteX10" fmla="*/ 475784 w 1314337"/>
              <a:gd name="connsiteY10" fmla="*/ 0 h 1138535"/>
              <a:gd name="connsiteX11" fmla="*/ 606939 w 1314337"/>
              <a:gd name="connsiteY11" fmla="*/ 248357 h 1138535"/>
              <a:gd name="connsiteX12" fmla="*/ 385092 w 1314337"/>
              <a:gd name="connsiteY12" fmla="*/ 398348 h 1138535"/>
              <a:gd name="connsiteX13" fmla="*/ 316724 w 1314337"/>
              <a:gd name="connsiteY13" fmla="*/ 574849 h 1138535"/>
              <a:gd name="connsiteX14" fmla="*/ 606939 w 1314337"/>
              <a:gd name="connsiteY14" fmla="*/ 574849 h 1138535"/>
              <a:gd name="connsiteX15" fmla="*/ 606939 w 1314337"/>
              <a:gd name="connsiteY15" fmla="*/ 1138535 h 1138535"/>
              <a:gd name="connsiteX16" fmla="*/ 0 w 1314337"/>
              <a:gd name="connsiteY16" fmla="*/ 1138535 h 1138535"/>
              <a:gd name="connsiteX17" fmla="*/ 0 w 1314337"/>
              <a:gd name="connsiteY17" fmla="*/ 671122 h 1138535"/>
              <a:gd name="connsiteX18" fmla="*/ 107435 w 1314337"/>
              <a:gd name="connsiteY18" fmla="*/ 263705 h 1138535"/>
              <a:gd name="connsiteX19" fmla="*/ 475784 w 1314337"/>
              <a:gd name="connsiteY19" fmla="*/ 0 h 113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14337" h="1138535">
                <a:moveTo>
                  <a:pt x="1183182" y="0"/>
                </a:moveTo>
                <a:lnTo>
                  <a:pt x="1314337" y="248357"/>
                </a:lnTo>
                <a:cubicBezTo>
                  <a:pt x="1207367" y="298586"/>
                  <a:pt x="1133418" y="348583"/>
                  <a:pt x="1092490" y="398348"/>
                </a:cubicBezTo>
                <a:cubicBezTo>
                  <a:pt x="1051562" y="448112"/>
                  <a:pt x="1028773" y="506946"/>
                  <a:pt x="1024122" y="574849"/>
                </a:cubicBezTo>
                <a:lnTo>
                  <a:pt x="1314337" y="574849"/>
                </a:lnTo>
                <a:lnTo>
                  <a:pt x="1314337" y="1138535"/>
                </a:lnTo>
                <a:lnTo>
                  <a:pt x="707397" y="1138535"/>
                </a:lnTo>
                <a:lnTo>
                  <a:pt x="707397" y="671122"/>
                </a:lnTo>
                <a:cubicBezTo>
                  <a:pt x="707397" y="499039"/>
                  <a:pt x="743209" y="363234"/>
                  <a:pt x="814833" y="263705"/>
                </a:cubicBezTo>
                <a:cubicBezTo>
                  <a:pt x="886456" y="164176"/>
                  <a:pt x="1009239" y="76274"/>
                  <a:pt x="1183182" y="0"/>
                </a:cubicBezTo>
                <a:close/>
                <a:moveTo>
                  <a:pt x="475784" y="0"/>
                </a:moveTo>
                <a:lnTo>
                  <a:pt x="606939" y="248357"/>
                </a:lnTo>
                <a:cubicBezTo>
                  <a:pt x="499969" y="298586"/>
                  <a:pt x="426020" y="348583"/>
                  <a:pt x="385092" y="398348"/>
                </a:cubicBezTo>
                <a:cubicBezTo>
                  <a:pt x="344165" y="448112"/>
                  <a:pt x="321375" y="506946"/>
                  <a:pt x="316724" y="574849"/>
                </a:cubicBezTo>
                <a:lnTo>
                  <a:pt x="606939" y="574849"/>
                </a:lnTo>
                <a:lnTo>
                  <a:pt x="606939" y="1138535"/>
                </a:lnTo>
                <a:lnTo>
                  <a:pt x="0" y="1138535"/>
                </a:lnTo>
                <a:lnTo>
                  <a:pt x="0" y="671122"/>
                </a:lnTo>
                <a:cubicBezTo>
                  <a:pt x="0" y="499039"/>
                  <a:pt x="35811" y="363234"/>
                  <a:pt x="107435" y="263705"/>
                </a:cubicBezTo>
                <a:cubicBezTo>
                  <a:pt x="179058" y="164176"/>
                  <a:pt x="301842" y="76274"/>
                  <a:pt x="4757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81000" dist="190500" dir="2700000" algn="tl" rotWithShape="0">
              <a:prstClr val="black">
                <a:alpha val="75000"/>
              </a:prstClr>
            </a:outerShdw>
          </a:effectLst>
        </p:spPr>
        <p:txBody>
          <a:bodyPr rot="0" spcFirstLastPara="0" vertOverflow="overflow" horzOverflow="overflow" vert="horz" wrap="square" lIns="38576" tIns="19289" rIns="38576" bIns="19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3038" b="1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6339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15E755C-4715-465F-9203-C6456633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5D7C4-3EFC-492C-AADE-B9EC12958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0B570E-8AE2-4891-896B-D277CE7F8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1922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6F47F-AA91-4217-B185-2B5003B4B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0500B-CB6E-4F01-AE5A-145D2C52A4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45FC32-62DA-4C29-AC47-9346B01027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5B9FD3-4DC9-4005-8084-8D6B41008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13B07D-A6EF-413A-A0F7-B19F5B2E1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FB32C7-6203-4E15-BACF-B7EE4BA46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629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1 (Light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EE292-5A4A-403F-AF29-E99CE55E0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CAC78-C815-4139-B49C-CE5A48FED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845C2-CBA0-41DD-B16C-5A84A8B58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398150D-20B0-4165-8FBD-143CC3271017}"/>
              </a:ext>
            </a:extLst>
          </p:cNvPr>
          <p:cNvGrpSpPr/>
          <p:nvPr userDrawn="1"/>
        </p:nvGrpSpPr>
        <p:grpSpPr>
          <a:xfrm flipH="1">
            <a:off x="3215680" y="564127"/>
            <a:ext cx="2002524" cy="2170740"/>
            <a:chOff x="7662863" y="293688"/>
            <a:chExt cx="835026" cy="906463"/>
          </a:xfrm>
        </p:grpSpPr>
        <p:sp>
          <p:nvSpPr>
            <p:cNvPr id="8" name="Freeform 40">
              <a:extLst>
                <a:ext uri="{FF2B5EF4-FFF2-40B4-BE49-F238E27FC236}">
                  <a16:creationId xmlns:a16="http://schemas.microsoft.com/office/drawing/2014/main" id="{7B26FD61-1DB5-4544-BA6E-19ECE7ED7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id="{0CCFB5CE-2248-47C8-9962-58EA89A3E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4D18E92-A1E0-447F-AE0C-46E218BFA8F5}"/>
              </a:ext>
            </a:extLst>
          </p:cNvPr>
          <p:cNvSpPr>
            <a:spLocks/>
          </p:cNvSpPr>
          <p:nvPr userDrawn="1"/>
        </p:nvSpPr>
        <p:spPr bwMode="auto">
          <a:xfrm>
            <a:off x="4038601" y="1709738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E624E2-0D6E-4EE7-A9BC-6DC9F61DE3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38600" y="2247987"/>
            <a:ext cx="41148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178C3-AF1B-4640-9A86-A6BB7FE5B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8600" y="4677724"/>
            <a:ext cx="4114800" cy="83950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47773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43D72-9D3D-4F56-86D5-B465FC3D2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3E4490-E1AE-41C5-A3D8-A13EFDD4FB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BC2A24-00C6-4626-AFB1-F3E9CD4BF2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BA3B39-8771-4BA2-AE35-B9F03335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02F4E5-45FD-4114-A8C1-5E5A44B1A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6BBD6A-432E-4568-A31D-F656C7A73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911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0829F-FAE1-46B6-913F-66F858EE0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BC9C02-9CC9-4E3C-B0AC-6B097A97F4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D9608C-FD8B-468E-BFFE-E57806652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82595-38A5-4C07-9E86-395419CEE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254A46-405E-40A6-90F8-759C508E5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6150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41D9723-64D6-4009-805A-750DC0F307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28BE3B-CE03-48AC-AF26-41A298CBEC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FC3052-B266-4F14-AB3C-41AC98954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9A54A7-907E-4B80-B9DB-8966D9252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8AC758-7883-44D2-A1A7-A777D5968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6768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ransition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12192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00456" y="6214072"/>
            <a:ext cx="1627773" cy="4511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4937768"/>
            <a:ext cx="1095488" cy="1083520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8704796" y="6336792"/>
            <a:ext cx="1470980" cy="307777"/>
            <a:chOff x="8616280" y="6285754"/>
            <a:chExt cx="1470980" cy="307777"/>
          </a:xfrm>
        </p:grpSpPr>
        <p:sp>
          <p:nvSpPr>
            <p:cNvPr id="12" name="TextBox 11"/>
            <p:cNvSpPr txBox="1"/>
            <p:nvPr userDrawn="1"/>
          </p:nvSpPr>
          <p:spPr>
            <a:xfrm>
              <a:off x="8616280" y="6285754"/>
              <a:ext cx="1470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2">
                      <a:lumMod val="75000"/>
                    </a:schemeClr>
                  </a:solidFill>
                </a:rPr>
                <a:t>Made with       by </a:t>
              </a:r>
            </a:p>
          </p:txBody>
        </p:sp>
        <p:sp>
          <p:nvSpPr>
            <p:cNvPr id="13" name="Freeform 290"/>
            <p:cNvSpPr/>
            <p:nvPr userDrawn="1"/>
          </p:nvSpPr>
          <p:spPr>
            <a:xfrm>
              <a:off x="9544347" y="6374509"/>
              <a:ext cx="152053" cy="130265"/>
            </a:xfrm>
            <a:custGeom>
              <a:avLst/>
              <a:gdLst/>
              <a:ahLst/>
              <a:cxnLst/>
              <a:rect l="l" t="t" r="r" b="b"/>
              <a:pathLst>
                <a:path w="504825" h="432707">
                  <a:moveTo>
                    <a:pt x="134658" y="0"/>
                  </a:moveTo>
                  <a:cubicBezTo>
                    <a:pt x="146301" y="0"/>
                    <a:pt x="158180" y="2019"/>
                    <a:pt x="170294" y="6057"/>
                  </a:cubicBezTo>
                  <a:cubicBezTo>
                    <a:pt x="182407" y="10095"/>
                    <a:pt x="193676" y="15541"/>
                    <a:pt x="204099" y="22396"/>
                  </a:cubicBezTo>
                  <a:cubicBezTo>
                    <a:pt x="214522" y="29251"/>
                    <a:pt x="223490" y="35683"/>
                    <a:pt x="231002" y="41693"/>
                  </a:cubicBezTo>
                  <a:cubicBezTo>
                    <a:pt x="238514" y="47703"/>
                    <a:pt x="245652" y="54088"/>
                    <a:pt x="252412" y="60849"/>
                  </a:cubicBezTo>
                  <a:cubicBezTo>
                    <a:pt x="259174" y="54088"/>
                    <a:pt x="266310" y="47703"/>
                    <a:pt x="273823" y="41693"/>
                  </a:cubicBezTo>
                  <a:cubicBezTo>
                    <a:pt x="281334" y="35683"/>
                    <a:pt x="290303" y="29251"/>
                    <a:pt x="300726" y="22396"/>
                  </a:cubicBezTo>
                  <a:cubicBezTo>
                    <a:pt x="311149" y="15541"/>
                    <a:pt x="322417" y="10095"/>
                    <a:pt x="334531" y="6057"/>
                  </a:cubicBezTo>
                  <a:cubicBezTo>
                    <a:pt x="346645" y="2019"/>
                    <a:pt x="358524" y="0"/>
                    <a:pt x="370167" y="0"/>
                  </a:cubicBezTo>
                  <a:cubicBezTo>
                    <a:pt x="412236" y="0"/>
                    <a:pt x="445197" y="11644"/>
                    <a:pt x="469048" y="34932"/>
                  </a:cubicBezTo>
                  <a:cubicBezTo>
                    <a:pt x="492899" y="58220"/>
                    <a:pt x="504825" y="90523"/>
                    <a:pt x="504825" y="131840"/>
                  </a:cubicBezTo>
                  <a:cubicBezTo>
                    <a:pt x="504825" y="173346"/>
                    <a:pt x="483321" y="215602"/>
                    <a:pt x="440313" y="258610"/>
                  </a:cubicBezTo>
                  <a:lnTo>
                    <a:pt x="264807" y="427636"/>
                  </a:lnTo>
                  <a:cubicBezTo>
                    <a:pt x="261427" y="431017"/>
                    <a:pt x="257295" y="432707"/>
                    <a:pt x="252412" y="432707"/>
                  </a:cubicBezTo>
                  <a:cubicBezTo>
                    <a:pt x="247529" y="432707"/>
                    <a:pt x="243398" y="431017"/>
                    <a:pt x="240018" y="427636"/>
                  </a:cubicBezTo>
                  <a:lnTo>
                    <a:pt x="64230" y="258047"/>
                  </a:lnTo>
                  <a:cubicBezTo>
                    <a:pt x="62351" y="256544"/>
                    <a:pt x="59770" y="254103"/>
                    <a:pt x="56482" y="250722"/>
                  </a:cubicBezTo>
                  <a:cubicBezTo>
                    <a:pt x="53196" y="247342"/>
                    <a:pt x="47984" y="241191"/>
                    <a:pt x="40848" y="232270"/>
                  </a:cubicBezTo>
                  <a:cubicBezTo>
                    <a:pt x="33712" y="223349"/>
                    <a:pt x="27326" y="214194"/>
                    <a:pt x="21692" y="204803"/>
                  </a:cubicBezTo>
                  <a:cubicBezTo>
                    <a:pt x="16057" y="195413"/>
                    <a:pt x="11035" y="184051"/>
                    <a:pt x="6620" y="170717"/>
                  </a:cubicBezTo>
                  <a:cubicBezTo>
                    <a:pt x="2207" y="157382"/>
                    <a:pt x="0" y="144423"/>
                    <a:pt x="0" y="131840"/>
                  </a:cubicBezTo>
                  <a:cubicBezTo>
                    <a:pt x="0" y="90523"/>
                    <a:pt x="11926" y="58220"/>
                    <a:pt x="35777" y="34932"/>
                  </a:cubicBezTo>
                  <a:cubicBezTo>
                    <a:pt x="59629" y="11644"/>
                    <a:pt x="92588" y="0"/>
                    <a:pt x="134658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14646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135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624E2-0D6E-4EE7-A9BC-6DC9F61DE3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25824" y="661293"/>
            <a:ext cx="774035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178C3-AF1B-4640-9A86-A6BB7FE5B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14096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EE292-5A4A-403F-AF29-E99CE55E0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CAC78-C815-4139-B49C-CE5A48FED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845C2-CBA0-41DD-B16C-5A84A8B58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181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0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624E2-0D6E-4EE7-A9BC-6DC9F61DE3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178C3-AF1B-4640-9A86-A6BB7FE5B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EE292-5A4A-403F-AF29-E99CE55E0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CAC78-C815-4139-B49C-CE5A48FED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845C2-CBA0-41DD-B16C-5A84A8B58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224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624E2-0D6E-4EE7-A9BC-6DC9F61DE3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178C3-AF1B-4640-9A86-A6BB7FE5B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EE292-5A4A-403F-AF29-E99CE55E0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CAC78-C815-4139-B49C-CE5A48FED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845C2-CBA0-41DD-B16C-5A84A8B58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640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5E831-A3B9-4C4A-B5E4-FDB5CE9D2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341DE-7CD9-4174-8D57-A601D0B300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32856"/>
            <a:ext cx="10515600" cy="40441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3CAD4A-07D3-455F-9C6A-5D8332D18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0746E-C061-4D99-AA02-B2F40BD3C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FC427-481A-4056-81DC-D3D394E52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817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A8F8963-6CA1-478E-9C79-A0E1C2AA7C36}"/>
              </a:ext>
            </a:extLst>
          </p:cNvPr>
          <p:cNvGrpSpPr/>
          <p:nvPr userDrawn="1"/>
        </p:nvGrpSpPr>
        <p:grpSpPr>
          <a:xfrm flipH="1">
            <a:off x="10848528" y="5556220"/>
            <a:ext cx="1145278" cy="1241484"/>
            <a:chOff x="7662863" y="293688"/>
            <a:chExt cx="835026" cy="906463"/>
          </a:xfrm>
        </p:grpSpPr>
        <p:sp>
          <p:nvSpPr>
            <p:cNvPr id="10" name="Freeform 40">
              <a:extLst>
                <a:ext uri="{FF2B5EF4-FFF2-40B4-BE49-F238E27FC236}">
                  <a16:creationId xmlns:a16="http://schemas.microsoft.com/office/drawing/2014/main" id="{310D6563-04FA-473B-A393-8F386F221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41">
              <a:extLst>
                <a:ext uri="{FF2B5EF4-FFF2-40B4-BE49-F238E27FC236}">
                  <a16:creationId xmlns:a16="http://schemas.microsoft.com/office/drawing/2014/main" id="{3F51C554-6434-4921-87C1-9920C7B763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AC5E831-A3B9-4C4A-B5E4-FDB5CE9D2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4802" y="365125"/>
            <a:ext cx="9628998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341DE-7CD9-4174-8D57-A601D0B300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32856"/>
            <a:ext cx="10515600" cy="40441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3CAD4A-07D3-455F-9C6A-5D8332D18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0746E-C061-4D99-AA02-B2F40BD3C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FC427-481A-4056-81DC-D3D394E52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86E8303-48F1-45A4-AD05-2B427D3E7E24}"/>
              </a:ext>
            </a:extLst>
          </p:cNvPr>
          <p:cNvSpPr>
            <a:spLocks/>
          </p:cNvSpPr>
          <p:nvPr userDrawn="1"/>
        </p:nvSpPr>
        <p:spPr bwMode="auto">
          <a:xfrm>
            <a:off x="263352" y="211931"/>
            <a:ext cx="1461451" cy="1635369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ABD82E82-27C2-405F-BC4E-895206B92A1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2554" y="464170"/>
            <a:ext cx="1163046" cy="1127472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ctr">
              <a:buNone/>
              <a:defRPr lang="en-US" sz="5400" b="1">
                <a:solidFill>
                  <a:schemeClr val="tx1"/>
                </a:solidFill>
                <a:ea typeface="+mj-ea"/>
                <a:cs typeface="+mj-cs"/>
              </a:defRPr>
            </a:lvl1pPr>
          </a:lstStyle>
          <a:p>
            <a:pPr marL="228600" lvl="0" indent="-228600">
              <a:spcBef>
                <a:spcPct val="0"/>
              </a:spcBef>
            </a:pPr>
            <a:r>
              <a:rPr lang="en-US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112847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Chapter (Light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A8F8963-6CA1-478E-9C79-A0E1C2AA7C36}"/>
              </a:ext>
            </a:extLst>
          </p:cNvPr>
          <p:cNvGrpSpPr/>
          <p:nvPr userDrawn="1"/>
        </p:nvGrpSpPr>
        <p:grpSpPr>
          <a:xfrm flipH="1">
            <a:off x="10848528" y="5556220"/>
            <a:ext cx="1145278" cy="1241484"/>
            <a:chOff x="7662863" y="293688"/>
            <a:chExt cx="835026" cy="906463"/>
          </a:xfrm>
        </p:grpSpPr>
        <p:sp>
          <p:nvSpPr>
            <p:cNvPr id="10" name="Freeform 40">
              <a:extLst>
                <a:ext uri="{FF2B5EF4-FFF2-40B4-BE49-F238E27FC236}">
                  <a16:creationId xmlns:a16="http://schemas.microsoft.com/office/drawing/2014/main" id="{310D6563-04FA-473B-A393-8F386F221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41">
              <a:extLst>
                <a:ext uri="{FF2B5EF4-FFF2-40B4-BE49-F238E27FC236}">
                  <a16:creationId xmlns:a16="http://schemas.microsoft.com/office/drawing/2014/main" id="{3F51C554-6434-4921-87C1-9920C7B763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AC5E831-A3B9-4C4A-B5E4-FDB5CE9D2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4802" y="365125"/>
            <a:ext cx="9628998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341DE-7CD9-4174-8D57-A601D0B300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32856"/>
            <a:ext cx="10515600" cy="40441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3CAD4A-07D3-455F-9C6A-5D8332D18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0746E-C061-4D99-AA02-B2F40BD3C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FC427-481A-4056-81DC-D3D394E52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86E8303-48F1-45A4-AD05-2B427D3E7E24}"/>
              </a:ext>
            </a:extLst>
          </p:cNvPr>
          <p:cNvSpPr>
            <a:spLocks/>
          </p:cNvSpPr>
          <p:nvPr userDrawn="1"/>
        </p:nvSpPr>
        <p:spPr bwMode="auto">
          <a:xfrm>
            <a:off x="263352" y="211931"/>
            <a:ext cx="1461451" cy="1635369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ABD82E82-27C2-405F-BC4E-895206B92A1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2554" y="464170"/>
            <a:ext cx="1163046" cy="1127472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ctr">
              <a:buNone/>
              <a:defRPr lang="en-US" sz="5400" b="1">
                <a:solidFill>
                  <a:schemeClr val="tx1"/>
                </a:solidFill>
                <a:ea typeface="+mj-ea"/>
                <a:cs typeface="+mj-cs"/>
              </a:defRPr>
            </a:lvl1pPr>
          </a:lstStyle>
          <a:p>
            <a:pPr marL="228600" lvl="0" indent="-228600">
              <a:spcBef>
                <a:spcPct val="0"/>
              </a:spcBef>
            </a:pPr>
            <a:r>
              <a:rPr lang="en-US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78907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7B1371-D999-4596-99D3-4DF326072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58ADF3-23B9-4D2D-9652-8FD88A8F38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60847"/>
            <a:ext cx="10515600" cy="411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0D980-5CB4-42CE-99CF-A8114F49E5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106BCC-AE84-4505-A903-D9967DD944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2754D9-607B-4A5A-A969-B3B81F3335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56C22B4-381E-481C-AFD8-67FB4DE2ED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83F006-1434-4427-9164-A20D11AC35E5}"/>
              </a:ext>
            </a:extLst>
          </p:cNvPr>
          <p:cNvSpPr/>
          <p:nvPr userDrawn="1"/>
        </p:nvSpPr>
        <p:spPr>
          <a:xfrm rot="5400000">
            <a:off x="11604686" y="5799924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4027823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64" r:id="rId2"/>
    <p:sldLayoutId id="2147483970" r:id="rId3"/>
    <p:sldLayoutId id="2147483960" r:id="rId4"/>
    <p:sldLayoutId id="2147483959" r:id="rId5"/>
    <p:sldLayoutId id="2147483962" r:id="rId6"/>
    <p:sldLayoutId id="2147483949" r:id="rId7"/>
    <p:sldLayoutId id="2147483972" r:id="rId8"/>
    <p:sldLayoutId id="2147483973" r:id="rId9"/>
    <p:sldLayoutId id="2147483950" r:id="rId10"/>
    <p:sldLayoutId id="2147483981" r:id="rId11"/>
    <p:sldLayoutId id="2147483966" r:id="rId12"/>
    <p:sldLayoutId id="2147483967" r:id="rId13"/>
    <p:sldLayoutId id="2147483977" r:id="rId14"/>
    <p:sldLayoutId id="2147483969" r:id="rId15"/>
    <p:sldLayoutId id="2147483971" r:id="rId16"/>
    <p:sldLayoutId id="2147483978" r:id="rId17"/>
    <p:sldLayoutId id="2147483963" r:id="rId18"/>
    <p:sldLayoutId id="2147483965" r:id="rId19"/>
    <p:sldLayoutId id="2147483951" r:id="rId20"/>
    <p:sldLayoutId id="2147483980" r:id="rId21"/>
    <p:sldLayoutId id="2147483952" r:id="rId22"/>
    <p:sldLayoutId id="2147483953" r:id="rId23"/>
    <p:sldLayoutId id="2147483979" r:id="rId24"/>
    <p:sldLayoutId id="2147483974" r:id="rId25"/>
    <p:sldLayoutId id="2147483975" r:id="rId26"/>
    <p:sldLayoutId id="2147483954" r:id="rId27"/>
    <p:sldLayoutId id="2147483976" r:id="rId28"/>
    <p:sldLayoutId id="2147483955" r:id="rId29"/>
    <p:sldLayoutId id="2147483956" r:id="rId30"/>
    <p:sldLayoutId id="2147483957" r:id="rId31"/>
    <p:sldLayoutId id="2147483958" r:id="rId32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137160"/>
            <a:ext cx="1097280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Rectangle 14"/>
          <p:cNvSpPr/>
          <p:nvPr/>
        </p:nvSpPr>
        <p:spPr>
          <a:xfrm rot="5400000">
            <a:off x="11604686" y="5799924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3974763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hf hdr="0"/>
  <p:txStyles>
    <p:titleStyle>
      <a:lvl1pPr algn="r" defTabSz="914354" rtl="0" eaLnBrk="1" latinLnBrk="0" hangingPunct="1">
        <a:spcBef>
          <a:spcPct val="0"/>
        </a:spcBef>
        <a:buNone/>
        <a:defRPr lang="en-US" sz="4000" b="1" kern="1200" cap="all" normalizeH="0" baseline="0" dirty="0">
          <a:solidFill>
            <a:srgbClr val="2F3A46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742913" indent="-285737" algn="l" defTabSz="91435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294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120" indent="-228589" algn="l" defTabSz="91435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E26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38930" y="341031"/>
            <a:ext cx="2914141" cy="804743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2185947" y="2158991"/>
            <a:ext cx="7820106" cy="34163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914354"/>
            <a:r>
              <a:rPr lang="en-US" sz="5400" dirty="0">
                <a:solidFill>
                  <a:schemeClr val="bg1"/>
                </a:solidFill>
                <a:latin typeface="Calibri Light" panose="020F0302020204030204" pitchFamily="34" charset="0"/>
              </a:rPr>
              <a:t>Free </a:t>
            </a:r>
            <a:r>
              <a:rPr lang="en-US" sz="5400">
                <a:solidFill>
                  <a:schemeClr val="bg1"/>
                </a:solidFill>
                <a:latin typeface="Calibri Light" panose="020F0302020204030204" pitchFamily="34" charset="0"/>
              </a:rPr>
              <a:t>creative templates</a:t>
            </a:r>
            <a:r>
              <a:rPr lang="en-US" sz="5400" dirty="0">
                <a:solidFill>
                  <a:schemeClr val="bg1"/>
                </a:solidFill>
                <a:latin typeface="Calibri Light" panose="020F0302020204030204" pitchFamily="34" charset="0"/>
              </a:rPr>
              <a:t>, charts, diagrams and maps for your outstanding presentations</a:t>
            </a:r>
          </a:p>
        </p:txBody>
      </p:sp>
    </p:spTree>
    <p:extLst>
      <p:ext uri="{BB962C8B-B14F-4D97-AF65-F5344CB8AC3E}">
        <p14:creationId xmlns:p14="http://schemas.microsoft.com/office/powerpoint/2010/main" val="380082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hf hdr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howeet.com/" TargetMode="External"/><Relationship Id="rId7" Type="http://schemas.openxmlformats.org/officeDocument/2006/relationships/hyperlink" Target="http://twitter.com/showeet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4.xml"/><Relationship Id="rId6" Type="http://schemas.openxmlformats.org/officeDocument/2006/relationships/hyperlink" Target="http://pinterest.com/showeet/pins" TargetMode="External"/><Relationship Id="rId5" Type="http://schemas.openxmlformats.org/officeDocument/2006/relationships/hyperlink" Target="http://www.facebook.com/showeetcom" TargetMode="External"/><Relationship Id="rId4" Type="http://schemas.openxmlformats.org/officeDocument/2006/relationships/hyperlink" Target="http://plus.google.com/106422161613071079309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icture Placeholder 12">
            <a:extLst>
              <a:ext uri="{FF2B5EF4-FFF2-40B4-BE49-F238E27FC236}">
                <a16:creationId xmlns:a16="http://schemas.microsoft.com/office/drawing/2014/main" id="{CAE0BF50-A5B0-4303-8617-CE8DCFA01B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3" b="5553"/>
          <a:stretch>
            <a:fillRect/>
          </a:stretch>
        </p:blipFill>
        <p:spPr>
          <a:xfrm>
            <a:off x="8976320" y="2669050"/>
            <a:ext cx="2880319" cy="2560150"/>
          </a:xfrm>
          <a:custGeom>
            <a:avLst/>
            <a:gdLst>
              <a:gd name="connsiteX0" fmla="*/ 532677 w 7562056"/>
              <a:gd name="connsiteY0" fmla="*/ 0 h 6721476"/>
              <a:gd name="connsiteX1" fmla="*/ 7026902 w 7562056"/>
              <a:gd name="connsiteY1" fmla="*/ 0 h 6721476"/>
              <a:gd name="connsiteX2" fmla="*/ 7134938 w 7562056"/>
              <a:gd name="connsiteY2" fmla="*/ 62320 h 6721476"/>
              <a:gd name="connsiteX3" fmla="*/ 7562056 w 7562056"/>
              <a:gd name="connsiteY3" fmla="*/ 800154 h 6721476"/>
              <a:gd name="connsiteX4" fmla="*/ 7562056 w 7562056"/>
              <a:gd name="connsiteY4" fmla="*/ 4180828 h 6721476"/>
              <a:gd name="connsiteX5" fmla="*/ 7134938 w 7562056"/>
              <a:gd name="connsiteY5" fmla="*/ 4916095 h 6721476"/>
              <a:gd name="connsiteX6" fmla="*/ 4206860 w 7562056"/>
              <a:gd name="connsiteY6" fmla="*/ 6607717 h 6721476"/>
              <a:gd name="connsiteX7" fmla="*/ 3355196 w 7562056"/>
              <a:gd name="connsiteY7" fmla="*/ 6607717 h 6721476"/>
              <a:gd name="connsiteX8" fmla="*/ 424547 w 7562056"/>
              <a:gd name="connsiteY8" fmla="*/ 4916095 h 6721476"/>
              <a:gd name="connsiteX9" fmla="*/ 0 w 7562056"/>
              <a:gd name="connsiteY9" fmla="*/ 4180828 h 6721476"/>
              <a:gd name="connsiteX10" fmla="*/ 0 w 7562056"/>
              <a:gd name="connsiteY10" fmla="*/ 800154 h 6721476"/>
              <a:gd name="connsiteX11" fmla="*/ 424547 w 7562056"/>
              <a:gd name="connsiteY11" fmla="*/ 62320 h 6721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562056" h="6721476">
                <a:moveTo>
                  <a:pt x="532677" y="0"/>
                </a:moveTo>
                <a:lnTo>
                  <a:pt x="7026902" y="0"/>
                </a:lnTo>
                <a:lnTo>
                  <a:pt x="7134938" y="62320"/>
                </a:lnTo>
                <a:cubicBezTo>
                  <a:pt x="7399958" y="216569"/>
                  <a:pt x="7562056" y="496794"/>
                  <a:pt x="7562056" y="800154"/>
                </a:cubicBezTo>
                <a:lnTo>
                  <a:pt x="7562056" y="4180828"/>
                </a:lnTo>
                <a:cubicBezTo>
                  <a:pt x="7562056" y="4484189"/>
                  <a:pt x="7399958" y="4764413"/>
                  <a:pt x="7134938" y="4916095"/>
                </a:cubicBezTo>
                <a:lnTo>
                  <a:pt x="4206860" y="6607717"/>
                </a:lnTo>
                <a:cubicBezTo>
                  <a:pt x="3941840" y="6759396"/>
                  <a:pt x="3617642" y="6759396"/>
                  <a:pt x="3355196" y="6607717"/>
                </a:cubicBezTo>
                <a:lnTo>
                  <a:pt x="424547" y="4916095"/>
                </a:lnTo>
                <a:cubicBezTo>
                  <a:pt x="162101" y="4764413"/>
                  <a:pt x="0" y="4484189"/>
                  <a:pt x="0" y="4180828"/>
                </a:cubicBezTo>
                <a:lnTo>
                  <a:pt x="0" y="800154"/>
                </a:lnTo>
                <a:cubicBezTo>
                  <a:pt x="0" y="496794"/>
                  <a:pt x="162101" y="216569"/>
                  <a:pt x="424547" y="62320"/>
                </a:cubicBezTo>
                <a:close/>
              </a:path>
            </a:pathLst>
          </a:cu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B3B0B23-7A84-4B43-B818-848AB4ECCDAE}"/>
              </a:ext>
            </a:extLst>
          </p:cNvPr>
          <p:cNvSpPr txBox="1"/>
          <p:nvPr/>
        </p:nvSpPr>
        <p:spPr>
          <a:xfrm>
            <a:off x="0" y="633429"/>
            <a:ext cx="120726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b="1" dirty="0">
                <a:solidFill>
                  <a:srgbClr val="00B0F0"/>
                </a:solidFill>
                <a:latin typeface="Bodoni MT" panose="02070603080606020203" pitchFamily="18" charset="0"/>
              </a:rPr>
              <a:t>RESTFUL API WITH ASP.NET CORE</a:t>
            </a:r>
            <a:endParaRPr lang="en-US" sz="4400" dirty="0">
              <a:solidFill>
                <a:srgbClr val="00B0F0"/>
              </a:solidFill>
              <a:latin typeface="Bodoni MT" panose="02070603080606020203" pitchFamily="18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BB89DAD-9A38-40DD-9EF4-41E441A18B28}"/>
              </a:ext>
            </a:extLst>
          </p:cNvPr>
          <p:cNvCxnSpPr>
            <a:cxnSpLocks/>
          </p:cNvCxnSpPr>
          <p:nvPr/>
        </p:nvCxnSpPr>
        <p:spPr>
          <a:xfrm>
            <a:off x="5087888" y="1628800"/>
            <a:ext cx="7104112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154AF0A4-272F-4ED2-9B83-40E6A6EB34CB}"/>
              </a:ext>
            </a:extLst>
          </p:cNvPr>
          <p:cNvSpPr/>
          <p:nvPr/>
        </p:nvSpPr>
        <p:spPr>
          <a:xfrm>
            <a:off x="5015880" y="1592796"/>
            <a:ext cx="72008" cy="72007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4A74B50-9D93-479D-8F4D-4D6625A6EB3A}"/>
              </a:ext>
            </a:extLst>
          </p:cNvPr>
          <p:cNvCxnSpPr>
            <a:cxnSpLocks/>
          </p:cNvCxnSpPr>
          <p:nvPr/>
        </p:nvCxnSpPr>
        <p:spPr>
          <a:xfrm>
            <a:off x="0" y="5733256"/>
            <a:ext cx="958752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63AA0F76-CE61-4A2C-A003-B7404FE04BC9}"/>
              </a:ext>
            </a:extLst>
          </p:cNvPr>
          <p:cNvSpPr/>
          <p:nvPr/>
        </p:nvSpPr>
        <p:spPr>
          <a:xfrm>
            <a:off x="958753" y="5539372"/>
            <a:ext cx="312711" cy="338545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FB552A-3C2C-49F2-9900-9E3B76EFE34C}"/>
              </a:ext>
            </a:extLst>
          </p:cNvPr>
          <p:cNvSpPr txBox="1"/>
          <p:nvPr/>
        </p:nvSpPr>
        <p:spPr>
          <a:xfrm>
            <a:off x="1443684" y="5563979"/>
            <a:ext cx="17743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www.bhrugen.com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ECEAB896-D4A8-4AE9-8BAD-E582A5A4B076}"/>
              </a:ext>
            </a:extLst>
          </p:cNvPr>
          <p:cNvSpPr txBox="1"/>
          <p:nvPr/>
        </p:nvSpPr>
        <p:spPr>
          <a:xfrm>
            <a:off x="851756" y="4470212"/>
            <a:ext cx="36150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dirty="0">
                <a:solidFill>
                  <a:srgbClr val="00B0F0"/>
                </a:solidFill>
                <a:latin typeface="Monotype Corsiva" panose="03010101010201010101" pitchFamily="66" charset="0"/>
              </a:rPr>
              <a:t>Bhrugen Patel</a:t>
            </a:r>
            <a:endParaRPr lang="en-US" sz="4800" dirty="0">
              <a:solidFill>
                <a:srgbClr val="00B0F0"/>
              </a:solidFill>
              <a:latin typeface="Monotype Corsiva" panose="03010101010201010101" pitchFamily="66" charset="0"/>
            </a:endParaRP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6CE18D36-1C29-4E89-99B2-7C1FA5FF4BF4}"/>
              </a:ext>
            </a:extLst>
          </p:cNvPr>
          <p:cNvCxnSpPr>
            <a:cxnSpLocks/>
          </p:cNvCxnSpPr>
          <p:nvPr/>
        </p:nvCxnSpPr>
        <p:spPr>
          <a:xfrm>
            <a:off x="11327356" y="5815446"/>
            <a:ext cx="864644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Oval 110">
            <a:extLst>
              <a:ext uri="{FF2B5EF4-FFF2-40B4-BE49-F238E27FC236}">
                <a16:creationId xmlns:a16="http://schemas.microsoft.com/office/drawing/2014/main" id="{F2F177D1-E830-4519-AC97-301C93F26357}"/>
              </a:ext>
            </a:extLst>
          </p:cNvPr>
          <p:cNvSpPr/>
          <p:nvPr/>
        </p:nvSpPr>
        <p:spPr>
          <a:xfrm>
            <a:off x="11208019" y="5752653"/>
            <a:ext cx="119337" cy="123079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0952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584"/>
            <a:ext cx="10515600" cy="855165"/>
          </a:xfrm>
        </p:spPr>
        <p:txBody>
          <a:bodyPr/>
          <a:lstStyle/>
          <a:p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The </a:t>
            </a:r>
            <a:r>
              <a:rPr lang="en-US" sz="5400" b="0" dirty="0">
                <a:solidFill>
                  <a:srgbClr val="0070C0"/>
                </a:solidFill>
                <a:latin typeface="Comic Sans MS" panose="030F0702030302020204" pitchFamily="66" charset="0"/>
              </a:rPr>
              <a:t>Request</a:t>
            </a:r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OBJECT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237940"/>
              </p:ext>
            </p:extLst>
          </p:nvPr>
        </p:nvGraphicFramePr>
        <p:xfrm>
          <a:off x="838200" y="1844824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rgbClr val="615474"/>
                          </a:solidFill>
                        </a:rPr>
                        <a:t>verb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/>
                        <a:t>headers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5E2D9D-A0A1-4E30-8BD7-33E02AC7FD20}"/>
              </a:ext>
            </a:extLst>
          </p:cNvPr>
          <p:cNvCxnSpPr/>
          <p:nvPr/>
        </p:nvCxnSpPr>
        <p:spPr>
          <a:xfrm>
            <a:off x="4079776" y="1916832"/>
            <a:ext cx="0" cy="3888432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E177A2-0B59-4730-B8BA-D51C55CF4A1A}"/>
              </a:ext>
            </a:extLst>
          </p:cNvPr>
          <p:cNvCxnSpPr>
            <a:cxnSpLocks/>
          </p:cNvCxnSpPr>
          <p:nvPr/>
        </p:nvCxnSpPr>
        <p:spPr>
          <a:xfrm>
            <a:off x="3359696" y="1988840"/>
            <a:ext cx="730200" cy="855165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CEC72B0-D17C-49C0-9419-D60E54A113B5}"/>
              </a:ext>
            </a:extLst>
          </p:cNvPr>
          <p:cNvSpPr txBox="1">
            <a:spLocks/>
          </p:cNvSpPr>
          <p:nvPr/>
        </p:nvSpPr>
        <p:spPr>
          <a:xfrm>
            <a:off x="4511824" y="1792652"/>
            <a:ext cx="6841976" cy="404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>
                <a:solidFill>
                  <a:schemeClr val="accent4"/>
                </a:solidFill>
              </a:rPr>
              <a:t>HTTP Verbs / Actions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GET</a:t>
            </a:r>
            <a:r>
              <a:rPr lang="en-US" sz="2000" dirty="0">
                <a:solidFill>
                  <a:schemeClr val="accent4"/>
                </a:solidFill>
              </a:rPr>
              <a:t> : Fetches/Requests Resource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POST</a:t>
            </a:r>
            <a:r>
              <a:rPr lang="en-US" sz="2000" dirty="0">
                <a:solidFill>
                  <a:schemeClr val="accent4"/>
                </a:solidFill>
              </a:rPr>
              <a:t>: Creates/Inserts Resource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PUT</a:t>
            </a:r>
            <a:r>
              <a:rPr lang="en-US" sz="2000" dirty="0">
                <a:solidFill>
                  <a:schemeClr val="accent4"/>
                </a:solidFill>
              </a:rPr>
              <a:t> : Updates/Modifies Resource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PATCH</a:t>
            </a:r>
            <a:r>
              <a:rPr lang="en-US" sz="2000" dirty="0">
                <a:solidFill>
                  <a:schemeClr val="accent4"/>
                </a:solidFill>
              </a:rPr>
              <a:t> : Updates/Modifies Partial Resource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DELETE</a:t>
            </a:r>
            <a:r>
              <a:rPr lang="en-US" sz="2000" dirty="0">
                <a:solidFill>
                  <a:schemeClr val="accent4"/>
                </a:solidFill>
              </a:rPr>
              <a:t> : Deletes/Removes Resource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</a:rPr>
              <a:t>More verbs… </a:t>
            </a:r>
            <a:r>
              <a:rPr lang="en-US" b="1" dirty="0">
                <a:solidFill>
                  <a:schemeClr val="accent4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35892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584"/>
            <a:ext cx="10515600" cy="855165"/>
          </a:xfrm>
        </p:spPr>
        <p:txBody>
          <a:bodyPr/>
          <a:lstStyle/>
          <a:p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The </a:t>
            </a:r>
            <a:r>
              <a:rPr lang="en-US" sz="5400" b="0" dirty="0">
                <a:solidFill>
                  <a:srgbClr val="0070C0"/>
                </a:solidFill>
                <a:latin typeface="Comic Sans MS" panose="030F0702030302020204" pitchFamily="66" charset="0"/>
              </a:rPr>
              <a:t>Request</a:t>
            </a:r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OBJECT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792039"/>
              </p:ext>
            </p:extLst>
          </p:nvPr>
        </p:nvGraphicFramePr>
        <p:xfrm>
          <a:off x="838200" y="1844824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rgbClr val="615474"/>
                          </a:solidFill>
                        </a:rPr>
                        <a:t>verb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/>
                        <a:t>headers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5E2D9D-A0A1-4E30-8BD7-33E02AC7FD20}"/>
              </a:ext>
            </a:extLst>
          </p:cNvPr>
          <p:cNvCxnSpPr/>
          <p:nvPr/>
        </p:nvCxnSpPr>
        <p:spPr>
          <a:xfrm>
            <a:off x="4079776" y="1916832"/>
            <a:ext cx="0" cy="3888432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E177A2-0B59-4730-B8BA-D51C55CF4A1A}"/>
              </a:ext>
            </a:extLst>
          </p:cNvPr>
          <p:cNvCxnSpPr>
            <a:cxnSpLocks/>
          </p:cNvCxnSpPr>
          <p:nvPr/>
        </p:nvCxnSpPr>
        <p:spPr>
          <a:xfrm>
            <a:off x="3359696" y="2844005"/>
            <a:ext cx="7302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CEC72B0-D17C-49C0-9419-D60E54A113B5}"/>
              </a:ext>
            </a:extLst>
          </p:cNvPr>
          <p:cNvSpPr txBox="1">
            <a:spLocks/>
          </p:cNvSpPr>
          <p:nvPr/>
        </p:nvSpPr>
        <p:spPr>
          <a:xfrm>
            <a:off x="4511824" y="1792652"/>
            <a:ext cx="6841976" cy="404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>
                <a:solidFill>
                  <a:schemeClr val="accent4"/>
                </a:solidFill>
              </a:rPr>
              <a:t>Request’s Metadata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Content Type</a:t>
            </a:r>
            <a:r>
              <a:rPr lang="en-US" sz="2000" dirty="0">
                <a:solidFill>
                  <a:schemeClr val="accent4"/>
                </a:solidFill>
              </a:rPr>
              <a:t> : Content’s Format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Content Length </a:t>
            </a:r>
            <a:r>
              <a:rPr lang="en-US" sz="2000" dirty="0">
                <a:solidFill>
                  <a:schemeClr val="accent4"/>
                </a:solidFill>
              </a:rPr>
              <a:t>: Size of the Content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Authorization</a:t>
            </a:r>
            <a:r>
              <a:rPr lang="en-US" sz="2000" dirty="0">
                <a:solidFill>
                  <a:schemeClr val="accent4"/>
                </a:solidFill>
              </a:rPr>
              <a:t> : Who is making the request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Accept</a:t>
            </a:r>
            <a:r>
              <a:rPr lang="en-US" sz="2000" dirty="0">
                <a:solidFill>
                  <a:schemeClr val="accent4"/>
                </a:solidFill>
              </a:rPr>
              <a:t> : What are the accepted type(s)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</a:rPr>
              <a:t>More headers… </a:t>
            </a:r>
            <a:r>
              <a:rPr lang="en-US" b="1" dirty="0">
                <a:solidFill>
                  <a:schemeClr val="accent4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22379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584"/>
            <a:ext cx="10515600" cy="855165"/>
          </a:xfrm>
        </p:spPr>
        <p:txBody>
          <a:bodyPr/>
          <a:lstStyle/>
          <a:p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The </a:t>
            </a:r>
            <a:r>
              <a:rPr lang="en-US" sz="5400" b="0" dirty="0">
                <a:solidFill>
                  <a:srgbClr val="0070C0"/>
                </a:solidFill>
                <a:latin typeface="Comic Sans MS" panose="030F0702030302020204" pitchFamily="66" charset="0"/>
              </a:rPr>
              <a:t>Request</a:t>
            </a:r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OBJECT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1844824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rgbClr val="615474"/>
                          </a:solidFill>
                        </a:rPr>
                        <a:t>verb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/>
                        <a:t>headers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5E2D9D-A0A1-4E30-8BD7-33E02AC7FD20}"/>
              </a:ext>
            </a:extLst>
          </p:cNvPr>
          <p:cNvCxnSpPr/>
          <p:nvPr/>
        </p:nvCxnSpPr>
        <p:spPr>
          <a:xfrm>
            <a:off x="4079776" y="1916832"/>
            <a:ext cx="0" cy="3888432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E177A2-0B59-4730-B8BA-D51C55CF4A1A}"/>
              </a:ext>
            </a:extLst>
          </p:cNvPr>
          <p:cNvCxnSpPr>
            <a:cxnSpLocks/>
          </p:cNvCxnSpPr>
          <p:nvPr/>
        </p:nvCxnSpPr>
        <p:spPr>
          <a:xfrm flipV="1">
            <a:off x="3339455" y="2780928"/>
            <a:ext cx="740320" cy="180913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CEC72B0-D17C-49C0-9419-D60E54A113B5}"/>
              </a:ext>
            </a:extLst>
          </p:cNvPr>
          <p:cNvSpPr txBox="1">
            <a:spLocks/>
          </p:cNvSpPr>
          <p:nvPr/>
        </p:nvSpPr>
        <p:spPr>
          <a:xfrm>
            <a:off x="4511824" y="1792652"/>
            <a:ext cx="6841976" cy="404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>
                <a:solidFill>
                  <a:schemeClr val="accent4"/>
                </a:solidFill>
              </a:rPr>
              <a:t>Request’s Content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HTML, CSS, XML, JSON</a:t>
            </a:r>
            <a:endParaRPr lang="en-US" sz="2000" dirty="0">
              <a:solidFill>
                <a:schemeClr val="accent4"/>
              </a:solidFill>
            </a:endParaRP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Information for the request.</a:t>
            </a:r>
            <a:endParaRPr lang="en-US" sz="2000" dirty="0">
              <a:solidFill>
                <a:schemeClr val="accent4"/>
              </a:solidFill>
            </a:endParaRP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Blobs etc.</a:t>
            </a:r>
            <a:endParaRPr lang="en-US" sz="20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7476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584"/>
            <a:ext cx="10515600" cy="855165"/>
          </a:xfrm>
        </p:spPr>
        <p:txBody>
          <a:bodyPr/>
          <a:lstStyle/>
          <a:p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The </a:t>
            </a:r>
            <a:r>
              <a:rPr lang="en-US" sz="5400" b="0" dirty="0">
                <a:solidFill>
                  <a:srgbClr val="0070C0"/>
                </a:solidFill>
                <a:latin typeface="Comic Sans MS" panose="030F0702030302020204" pitchFamily="66" charset="0"/>
              </a:rPr>
              <a:t>RESPONSE</a:t>
            </a:r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OBJECT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259945"/>
              </p:ext>
            </p:extLst>
          </p:nvPr>
        </p:nvGraphicFramePr>
        <p:xfrm>
          <a:off x="838200" y="1844824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rgbClr val="615474"/>
                          </a:solidFill>
                        </a:rPr>
                        <a:t>Status code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/>
                        <a:t>headers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5E2D9D-A0A1-4E30-8BD7-33E02AC7FD20}"/>
              </a:ext>
            </a:extLst>
          </p:cNvPr>
          <p:cNvCxnSpPr/>
          <p:nvPr/>
        </p:nvCxnSpPr>
        <p:spPr>
          <a:xfrm>
            <a:off x="4079776" y="1916832"/>
            <a:ext cx="0" cy="3888432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E177A2-0B59-4730-B8BA-D51C55CF4A1A}"/>
              </a:ext>
            </a:extLst>
          </p:cNvPr>
          <p:cNvCxnSpPr>
            <a:cxnSpLocks/>
          </p:cNvCxnSpPr>
          <p:nvPr/>
        </p:nvCxnSpPr>
        <p:spPr>
          <a:xfrm>
            <a:off x="3359696" y="1988840"/>
            <a:ext cx="730200" cy="855165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CEC72B0-D17C-49C0-9419-D60E54A113B5}"/>
              </a:ext>
            </a:extLst>
          </p:cNvPr>
          <p:cNvSpPr txBox="1">
            <a:spLocks/>
          </p:cNvSpPr>
          <p:nvPr/>
        </p:nvSpPr>
        <p:spPr>
          <a:xfrm>
            <a:off x="4511824" y="1636614"/>
            <a:ext cx="6841976" cy="4804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>
                <a:solidFill>
                  <a:schemeClr val="accent4"/>
                </a:solidFill>
              </a:rPr>
              <a:t>Status Codes for Operation Result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100-199: </a:t>
            </a:r>
            <a:r>
              <a:rPr lang="en-US" sz="2000" dirty="0">
                <a:solidFill>
                  <a:schemeClr val="accent4"/>
                </a:solidFill>
              </a:rPr>
              <a:t>Informational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200-299: </a:t>
            </a:r>
            <a:r>
              <a:rPr lang="en-US" sz="2000" dirty="0">
                <a:solidFill>
                  <a:schemeClr val="accent4"/>
                </a:solidFill>
              </a:rPr>
              <a:t>Success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200 – OK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201 – Created 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204 – No Content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300-399: </a:t>
            </a:r>
            <a:r>
              <a:rPr lang="en-US" sz="2000" dirty="0">
                <a:solidFill>
                  <a:schemeClr val="accent4"/>
                </a:solidFill>
              </a:rPr>
              <a:t>Redirection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400-499: </a:t>
            </a:r>
            <a:r>
              <a:rPr lang="en-US" sz="2000" dirty="0">
                <a:solidFill>
                  <a:schemeClr val="accent4"/>
                </a:solidFill>
              </a:rPr>
              <a:t>Client Errors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400 – Bad Request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404 – Not Found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409 – Conflict 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500-599: </a:t>
            </a:r>
            <a:r>
              <a:rPr lang="en-US" sz="2000" dirty="0">
                <a:solidFill>
                  <a:schemeClr val="accent4"/>
                </a:solidFill>
              </a:rPr>
              <a:t>Server Errors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500 – Internal Server Error</a:t>
            </a:r>
          </a:p>
        </p:txBody>
      </p:sp>
    </p:spTree>
    <p:extLst>
      <p:ext uri="{BB962C8B-B14F-4D97-AF65-F5344CB8AC3E}">
        <p14:creationId xmlns:p14="http://schemas.microsoft.com/office/powerpoint/2010/main" val="290549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584"/>
            <a:ext cx="10515600" cy="855165"/>
          </a:xfrm>
        </p:spPr>
        <p:txBody>
          <a:bodyPr/>
          <a:lstStyle/>
          <a:p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The </a:t>
            </a:r>
            <a:r>
              <a:rPr lang="en-US" sz="5400" b="0" dirty="0">
                <a:solidFill>
                  <a:srgbClr val="0070C0"/>
                </a:solidFill>
                <a:latin typeface="Comic Sans MS" panose="030F0702030302020204" pitchFamily="66" charset="0"/>
              </a:rPr>
              <a:t>RESPONSE</a:t>
            </a:r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OBJECT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660524"/>
              </p:ext>
            </p:extLst>
          </p:nvPr>
        </p:nvGraphicFramePr>
        <p:xfrm>
          <a:off x="838200" y="1844824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rgbClr val="615474"/>
                          </a:solidFill>
                        </a:rPr>
                        <a:t>Status code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/>
                        <a:t>headers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5E2D9D-A0A1-4E30-8BD7-33E02AC7FD20}"/>
              </a:ext>
            </a:extLst>
          </p:cNvPr>
          <p:cNvCxnSpPr/>
          <p:nvPr/>
        </p:nvCxnSpPr>
        <p:spPr>
          <a:xfrm>
            <a:off x="4079776" y="1916832"/>
            <a:ext cx="0" cy="3888432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E177A2-0B59-4730-B8BA-D51C55CF4A1A}"/>
              </a:ext>
            </a:extLst>
          </p:cNvPr>
          <p:cNvCxnSpPr>
            <a:cxnSpLocks/>
          </p:cNvCxnSpPr>
          <p:nvPr/>
        </p:nvCxnSpPr>
        <p:spPr>
          <a:xfrm>
            <a:off x="3359696" y="2844005"/>
            <a:ext cx="7302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CEC72B0-D17C-49C0-9419-D60E54A113B5}"/>
              </a:ext>
            </a:extLst>
          </p:cNvPr>
          <p:cNvSpPr txBox="1">
            <a:spLocks/>
          </p:cNvSpPr>
          <p:nvPr/>
        </p:nvSpPr>
        <p:spPr>
          <a:xfrm>
            <a:off x="4511824" y="1792652"/>
            <a:ext cx="6841976" cy="404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>
                <a:solidFill>
                  <a:schemeClr val="accent4"/>
                </a:solidFill>
              </a:rPr>
              <a:t>Response’s Metadata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Content Type</a:t>
            </a:r>
            <a:r>
              <a:rPr lang="en-US" sz="2000" dirty="0">
                <a:solidFill>
                  <a:schemeClr val="accent4"/>
                </a:solidFill>
              </a:rPr>
              <a:t> : Content’s Format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Content Length </a:t>
            </a:r>
            <a:r>
              <a:rPr lang="en-US" sz="2000" dirty="0">
                <a:solidFill>
                  <a:schemeClr val="accent4"/>
                </a:solidFill>
              </a:rPr>
              <a:t>: Size of the Content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Expires</a:t>
            </a:r>
            <a:r>
              <a:rPr lang="en-US" sz="2000" dirty="0">
                <a:solidFill>
                  <a:schemeClr val="accent4"/>
                </a:solidFill>
              </a:rPr>
              <a:t> : When is this invalid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</a:rPr>
              <a:t>More headers… </a:t>
            </a:r>
            <a:r>
              <a:rPr lang="en-US" b="1" dirty="0">
                <a:solidFill>
                  <a:schemeClr val="accent4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662308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584"/>
            <a:ext cx="10515600" cy="855165"/>
          </a:xfrm>
        </p:spPr>
        <p:txBody>
          <a:bodyPr/>
          <a:lstStyle/>
          <a:p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The </a:t>
            </a:r>
            <a:r>
              <a:rPr lang="en-US" sz="5400" b="0" dirty="0">
                <a:solidFill>
                  <a:srgbClr val="0070C0"/>
                </a:solidFill>
                <a:latin typeface="Comic Sans MS" panose="030F0702030302020204" pitchFamily="66" charset="0"/>
              </a:rPr>
              <a:t>RESPONSE</a:t>
            </a:r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OBJECT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1844824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rgbClr val="615474"/>
                          </a:solidFill>
                        </a:rPr>
                        <a:t>verb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/>
                        <a:t>headers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5E2D9D-A0A1-4E30-8BD7-33E02AC7FD20}"/>
              </a:ext>
            </a:extLst>
          </p:cNvPr>
          <p:cNvCxnSpPr/>
          <p:nvPr/>
        </p:nvCxnSpPr>
        <p:spPr>
          <a:xfrm>
            <a:off x="4079776" y="1916832"/>
            <a:ext cx="0" cy="3888432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E177A2-0B59-4730-B8BA-D51C55CF4A1A}"/>
              </a:ext>
            </a:extLst>
          </p:cNvPr>
          <p:cNvCxnSpPr>
            <a:cxnSpLocks/>
          </p:cNvCxnSpPr>
          <p:nvPr/>
        </p:nvCxnSpPr>
        <p:spPr>
          <a:xfrm flipV="1">
            <a:off x="3339455" y="2780928"/>
            <a:ext cx="740320" cy="180913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CEC72B0-D17C-49C0-9419-D60E54A113B5}"/>
              </a:ext>
            </a:extLst>
          </p:cNvPr>
          <p:cNvSpPr txBox="1">
            <a:spLocks/>
          </p:cNvSpPr>
          <p:nvPr/>
        </p:nvSpPr>
        <p:spPr>
          <a:xfrm>
            <a:off x="4511824" y="1792652"/>
            <a:ext cx="6841976" cy="404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>
                <a:solidFill>
                  <a:schemeClr val="accent4"/>
                </a:solidFill>
              </a:rPr>
              <a:t>Content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HTML, CSS, XML, JSON</a:t>
            </a:r>
            <a:endParaRPr lang="en-US" sz="2000" dirty="0">
              <a:solidFill>
                <a:schemeClr val="accent4"/>
              </a:solidFill>
            </a:endParaRP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Blobs etc.</a:t>
            </a:r>
            <a:endParaRPr lang="en-US" sz="20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21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E327793-E100-41C4-BA33-5BA3D319B6A4}"/>
              </a:ext>
            </a:extLst>
          </p:cNvPr>
          <p:cNvSpPr>
            <a:spLocks/>
          </p:cNvSpPr>
          <p:nvPr/>
        </p:nvSpPr>
        <p:spPr bwMode="auto">
          <a:xfrm>
            <a:off x="838201" y="1709738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0714F9A-57FC-47D3-A196-531173ED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2002631"/>
            <a:ext cx="4114799" cy="2852737"/>
          </a:xfrm>
        </p:spPr>
        <p:txBody>
          <a:bodyPr/>
          <a:lstStyle/>
          <a:p>
            <a:r>
              <a:rPr lang="en-US" dirty="0">
                <a:solidFill>
                  <a:srgbClr val="403551"/>
                </a:solidFill>
              </a:rPr>
              <a:t>What is REST?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7C14F0A-1EC0-4871-9EB1-7291BB294AC7}"/>
              </a:ext>
            </a:extLst>
          </p:cNvPr>
          <p:cNvCxnSpPr/>
          <p:nvPr/>
        </p:nvCxnSpPr>
        <p:spPr>
          <a:xfrm>
            <a:off x="5159896" y="188640"/>
            <a:ext cx="0" cy="6408712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AFFF4BFF-4EA9-4964-BDFA-2863CB59646F}"/>
              </a:ext>
            </a:extLst>
          </p:cNvPr>
          <p:cNvSpPr txBox="1">
            <a:spLocks/>
          </p:cNvSpPr>
          <p:nvPr/>
        </p:nvSpPr>
        <p:spPr>
          <a:xfrm>
            <a:off x="5663953" y="1484784"/>
            <a:ext cx="6336698" cy="404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 err="1">
                <a:solidFill>
                  <a:schemeClr val="accent4"/>
                </a:solidFill>
              </a:rPr>
              <a:t>REpresentational</a:t>
            </a:r>
            <a:r>
              <a:rPr lang="en-US" sz="3200" b="1" dirty="0">
                <a:solidFill>
                  <a:schemeClr val="accent4"/>
                </a:solidFill>
              </a:rPr>
              <a:t> State Transfer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Client and Server are separate.</a:t>
            </a:r>
            <a:endParaRPr lang="en-US" sz="2000" dirty="0">
              <a:solidFill>
                <a:schemeClr val="accent4"/>
              </a:solidFill>
            </a:endParaRP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All Server Requests are stateless.</a:t>
            </a:r>
            <a:endParaRPr lang="en-US" sz="2000" dirty="0">
              <a:solidFill>
                <a:schemeClr val="accent4"/>
              </a:solidFill>
            </a:endParaRP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Cacheable Request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accent4"/>
              </a:solidFill>
            </a:endParaRPr>
          </a:p>
          <a:p>
            <a:pPr algn="l"/>
            <a:r>
              <a:rPr lang="en-US" sz="2000" b="1" dirty="0">
                <a:solidFill>
                  <a:schemeClr val="accent4"/>
                </a:solidFill>
              </a:rPr>
              <a:t>Issues: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REST is not perfect.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3808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24000" y="2494300"/>
            <a:ext cx="9144000" cy="1015663"/>
          </a:xfrm>
        </p:spPr>
        <p:txBody>
          <a:bodyPr/>
          <a:lstStyle/>
          <a:p>
            <a:r>
              <a:rPr lang="en-US">
                <a:solidFill>
                  <a:srgbClr val="222A35"/>
                </a:solidFill>
              </a:rPr>
              <a:t>Thank You !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dirty="0">
                <a:solidFill>
                  <a:schemeClr val="bg2"/>
                </a:solidFill>
              </a:rPr>
              <a:t>Hope you like this template :)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2612737" y="2137172"/>
            <a:ext cx="6966526" cy="1291828"/>
            <a:chOff x="2148051" y="2137172"/>
            <a:chExt cx="6966526" cy="1291828"/>
          </a:xfrm>
        </p:grpSpPr>
        <p:grpSp>
          <p:nvGrpSpPr>
            <p:cNvPr id="25" name="Group 24"/>
            <p:cNvGrpSpPr>
              <a:grpSpLocks noChangeAspect="1"/>
            </p:cNvGrpSpPr>
            <p:nvPr/>
          </p:nvGrpSpPr>
          <p:grpSpPr>
            <a:xfrm>
              <a:off x="2148051" y="2137173"/>
              <a:ext cx="1291827" cy="1291827"/>
              <a:chOff x="1382807" y="174388"/>
              <a:chExt cx="3025589" cy="3025588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1382807" y="174388"/>
                <a:ext cx="3025588" cy="3025588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Freeform 8"/>
              <p:cNvSpPr/>
              <p:nvPr/>
            </p:nvSpPr>
            <p:spPr>
              <a:xfrm>
                <a:off x="2163311" y="784634"/>
                <a:ext cx="1468794" cy="1928720"/>
              </a:xfrm>
              <a:custGeom>
                <a:avLst/>
                <a:gdLst/>
                <a:ahLst/>
                <a:cxnLst/>
                <a:rect l="l" t="t" r="r" b="b"/>
                <a:pathLst>
                  <a:path w="1468794" h="1928720">
                    <a:moveTo>
                      <a:pt x="57861" y="0"/>
                    </a:moveTo>
                    <a:lnTo>
                      <a:pt x="1410932" y="0"/>
                    </a:lnTo>
                    <a:cubicBezTo>
                      <a:pt x="1419834" y="0"/>
                      <a:pt x="1427994" y="2720"/>
                      <a:pt x="1435412" y="8160"/>
                    </a:cubicBezTo>
                    <a:cubicBezTo>
                      <a:pt x="1442830" y="13600"/>
                      <a:pt x="1449012" y="22501"/>
                      <a:pt x="1453957" y="34865"/>
                    </a:cubicBezTo>
                    <a:cubicBezTo>
                      <a:pt x="1458903" y="47229"/>
                      <a:pt x="1462612" y="63796"/>
                      <a:pt x="1465085" y="84567"/>
                    </a:cubicBezTo>
                    <a:cubicBezTo>
                      <a:pt x="1467558" y="105338"/>
                      <a:pt x="1468794" y="130559"/>
                      <a:pt x="1468794" y="160232"/>
                    </a:cubicBezTo>
                    <a:cubicBezTo>
                      <a:pt x="1468794" y="188915"/>
                      <a:pt x="1467558" y="213395"/>
                      <a:pt x="1465085" y="233672"/>
                    </a:cubicBezTo>
                    <a:cubicBezTo>
                      <a:pt x="1462612" y="253948"/>
                      <a:pt x="1458903" y="270268"/>
                      <a:pt x="1453957" y="282631"/>
                    </a:cubicBezTo>
                    <a:cubicBezTo>
                      <a:pt x="1449012" y="294995"/>
                      <a:pt x="1442830" y="304144"/>
                      <a:pt x="1435412" y="310079"/>
                    </a:cubicBezTo>
                    <a:cubicBezTo>
                      <a:pt x="1427994" y="316013"/>
                      <a:pt x="1419834" y="318980"/>
                      <a:pt x="1410932" y="318980"/>
                    </a:cubicBezTo>
                    <a:lnTo>
                      <a:pt x="930236" y="318980"/>
                    </a:lnTo>
                    <a:lnTo>
                      <a:pt x="930236" y="1866407"/>
                    </a:lnTo>
                    <a:cubicBezTo>
                      <a:pt x="930236" y="1876298"/>
                      <a:pt x="927021" y="1885200"/>
                      <a:pt x="920592" y="1893112"/>
                    </a:cubicBezTo>
                    <a:cubicBezTo>
                      <a:pt x="914163" y="1901025"/>
                      <a:pt x="903531" y="1907454"/>
                      <a:pt x="888694" y="1912400"/>
                    </a:cubicBezTo>
                    <a:cubicBezTo>
                      <a:pt x="873858" y="1917345"/>
                      <a:pt x="853829" y="1921301"/>
                      <a:pt x="828607" y="1924269"/>
                    </a:cubicBezTo>
                    <a:cubicBezTo>
                      <a:pt x="803386" y="1927236"/>
                      <a:pt x="771982" y="1928720"/>
                      <a:pt x="734397" y="1928720"/>
                    </a:cubicBezTo>
                    <a:cubicBezTo>
                      <a:pt x="696811" y="1928720"/>
                      <a:pt x="665408" y="1927236"/>
                      <a:pt x="640186" y="1924269"/>
                    </a:cubicBezTo>
                    <a:cubicBezTo>
                      <a:pt x="614964" y="1921301"/>
                      <a:pt x="594935" y="1917345"/>
                      <a:pt x="580099" y="1912400"/>
                    </a:cubicBezTo>
                    <a:cubicBezTo>
                      <a:pt x="565263" y="1907454"/>
                      <a:pt x="554630" y="1901025"/>
                      <a:pt x="548201" y="1893112"/>
                    </a:cubicBezTo>
                    <a:cubicBezTo>
                      <a:pt x="541772" y="1885200"/>
                      <a:pt x="538558" y="1876298"/>
                      <a:pt x="538558" y="1866407"/>
                    </a:cubicBezTo>
                    <a:lnTo>
                      <a:pt x="538558" y="318980"/>
                    </a:lnTo>
                    <a:lnTo>
                      <a:pt x="57861" y="318980"/>
                    </a:lnTo>
                    <a:cubicBezTo>
                      <a:pt x="47970" y="318980"/>
                      <a:pt x="39563" y="316013"/>
                      <a:pt x="32640" y="310079"/>
                    </a:cubicBezTo>
                    <a:cubicBezTo>
                      <a:pt x="25716" y="304144"/>
                      <a:pt x="19781" y="294995"/>
                      <a:pt x="14836" y="282631"/>
                    </a:cubicBezTo>
                    <a:cubicBezTo>
                      <a:pt x="9891" y="270268"/>
                      <a:pt x="6181" y="253948"/>
                      <a:pt x="3709" y="233672"/>
                    </a:cubicBezTo>
                    <a:cubicBezTo>
                      <a:pt x="1236" y="213395"/>
                      <a:pt x="0" y="188915"/>
                      <a:pt x="0" y="160232"/>
                    </a:cubicBezTo>
                    <a:cubicBezTo>
                      <a:pt x="0" y="130559"/>
                      <a:pt x="1236" y="105338"/>
                      <a:pt x="3709" y="84567"/>
                    </a:cubicBezTo>
                    <a:cubicBezTo>
                      <a:pt x="6181" y="63796"/>
                      <a:pt x="9891" y="47229"/>
                      <a:pt x="14836" y="34865"/>
                    </a:cubicBezTo>
                    <a:cubicBezTo>
                      <a:pt x="19781" y="22501"/>
                      <a:pt x="25716" y="13600"/>
                      <a:pt x="32640" y="8160"/>
                    </a:cubicBezTo>
                    <a:cubicBezTo>
                      <a:pt x="39563" y="2720"/>
                      <a:pt x="47970" y="0"/>
                      <a:pt x="57861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198867" y="802692"/>
                <a:ext cx="2209529" cy="2397284"/>
              </a:xfrm>
              <a:custGeom>
                <a:avLst/>
                <a:gdLst>
                  <a:gd name="connsiteX0" fmla="*/ 0 w 2209529"/>
                  <a:gd name="connsiteY0" fmla="*/ 293050 h 2397284"/>
                  <a:gd name="connsiteX1" fmla="*/ 22306 w 2209529"/>
                  <a:gd name="connsiteY1" fmla="*/ 300922 h 2397284"/>
                  <a:gd name="connsiteX2" fmla="*/ 503003 w 2209529"/>
                  <a:gd name="connsiteY2" fmla="*/ 300922 h 2397284"/>
                  <a:gd name="connsiteX3" fmla="*/ 503003 w 2209529"/>
                  <a:gd name="connsiteY3" fmla="*/ 729388 h 2397284"/>
                  <a:gd name="connsiteX4" fmla="*/ 1406731 w 2209529"/>
                  <a:gd name="connsiteY4" fmla="*/ 0 h 2397284"/>
                  <a:gd name="connsiteX5" fmla="*/ 2209529 w 2209529"/>
                  <a:gd name="connsiteY5" fmla="*/ 696401 h 2397284"/>
                  <a:gd name="connsiteX6" fmla="*/ 2209529 w 2209529"/>
                  <a:gd name="connsiteY6" fmla="*/ 2397284 h 2397284"/>
                  <a:gd name="connsiteX7" fmla="*/ 1115822 w 2209529"/>
                  <a:gd name="connsiteY7" fmla="*/ 2397284 h 2397284"/>
                  <a:gd name="connsiteX8" fmla="*/ 516470 w 2209529"/>
                  <a:gd name="connsiteY8" fmla="*/ 1877366 h 2397284"/>
                  <a:gd name="connsiteX9" fmla="*/ 544544 w 2209529"/>
                  <a:gd name="connsiteY9" fmla="*/ 1894342 h 2397284"/>
                  <a:gd name="connsiteX10" fmla="*/ 604631 w 2209529"/>
                  <a:gd name="connsiteY10" fmla="*/ 1906211 h 2397284"/>
                  <a:gd name="connsiteX11" fmla="*/ 698842 w 2209529"/>
                  <a:gd name="connsiteY11" fmla="*/ 1910662 h 2397284"/>
                  <a:gd name="connsiteX12" fmla="*/ 793052 w 2209529"/>
                  <a:gd name="connsiteY12" fmla="*/ 1906211 h 2397284"/>
                  <a:gd name="connsiteX13" fmla="*/ 853139 w 2209529"/>
                  <a:gd name="connsiteY13" fmla="*/ 1894342 h 2397284"/>
                  <a:gd name="connsiteX14" fmla="*/ 885037 w 2209529"/>
                  <a:gd name="connsiteY14" fmla="*/ 1875054 h 2397284"/>
                  <a:gd name="connsiteX15" fmla="*/ 894681 w 2209529"/>
                  <a:gd name="connsiteY15" fmla="*/ 1848349 h 2397284"/>
                  <a:gd name="connsiteX16" fmla="*/ 894681 w 2209529"/>
                  <a:gd name="connsiteY16" fmla="*/ 300922 h 2397284"/>
                  <a:gd name="connsiteX17" fmla="*/ 1375377 w 2209529"/>
                  <a:gd name="connsiteY17" fmla="*/ 300922 h 2397284"/>
                  <a:gd name="connsiteX18" fmla="*/ 1399857 w 2209529"/>
                  <a:gd name="connsiteY18" fmla="*/ 292021 h 2397284"/>
                  <a:gd name="connsiteX19" fmla="*/ 1418402 w 2209529"/>
                  <a:gd name="connsiteY19" fmla="*/ 264573 h 2397284"/>
                  <a:gd name="connsiteX20" fmla="*/ 1429530 w 2209529"/>
                  <a:gd name="connsiteY20" fmla="*/ 215614 h 2397284"/>
                  <a:gd name="connsiteX21" fmla="*/ 1433239 w 2209529"/>
                  <a:gd name="connsiteY21" fmla="*/ 142174 h 2397284"/>
                  <a:gd name="connsiteX22" fmla="*/ 1429530 w 2209529"/>
                  <a:gd name="connsiteY22" fmla="*/ 66509 h 2397284"/>
                  <a:gd name="connsiteX23" fmla="*/ 1418402 w 2209529"/>
                  <a:gd name="connsiteY23" fmla="*/ 16807 h 2397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209529" h="2397284">
                    <a:moveTo>
                      <a:pt x="0" y="293050"/>
                    </a:moveTo>
                    <a:lnTo>
                      <a:pt x="22306" y="300922"/>
                    </a:lnTo>
                    <a:lnTo>
                      <a:pt x="503003" y="300922"/>
                    </a:lnTo>
                    <a:lnTo>
                      <a:pt x="503003" y="729388"/>
                    </a:lnTo>
                    <a:close/>
                    <a:moveTo>
                      <a:pt x="1406731" y="0"/>
                    </a:moveTo>
                    <a:lnTo>
                      <a:pt x="2209529" y="696401"/>
                    </a:lnTo>
                    <a:lnTo>
                      <a:pt x="2209529" y="2397284"/>
                    </a:lnTo>
                    <a:lnTo>
                      <a:pt x="1115822" y="2397284"/>
                    </a:lnTo>
                    <a:lnTo>
                      <a:pt x="516470" y="1877366"/>
                    </a:lnTo>
                    <a:lnTo>
                      <a:pt x="544544" y="1894342"/>
                    </a:lnTo>
                    <a:cubicBezTo>
                      <a:pt x="559380" y="1899287"/>
                      <a:pt x="579409" y="1903243"/>
                      <a:pt x="604631" y="1906211"/>
                    </a:cubicBezTo>
                    <a:cubicBezTo>
                      <a:pt x="629853" y="1909178"/>
                      <a:pt x="661256" y="1910662"/>
                      <a:pt x="698842" y="1910662"/>
                    </a:cubicBezTo>
                    <a:cubicBezTo>
                      <a:pt x="736427" y="1910662"/>
                      <a:pt x="767831" y="1909178"/>
                      <a:pt x="793052" y="1906211"/>
                    </a:cubicBezTo>
                    <a:cubicBezTo>
                      <a:pt x="818274" y="1903243"/>
                      <a:pt x="838303" y="1899287"/>
                      <a:pt x="853139" y="1894342"/>
                    </a:cubicBezTo>
                    <a:cubicBezTo>
                      <a:pt x="867976" y="1889396"/>
                      <a:pt x="878608" y="1882967"/>
                      <a:pt x="885037" y="1875054"/>
                    </a:cubicBezTo>
                    <a:cubicBezTo>
                      <a:pt x="891466" y="1867142"/>
                      <a:pt x="894681" y="1858240"/>
                      <a:pt x="894681" y="1848349"/>
                    </a:cubicBezTo>
                    <a:lnTo>
                      <a:pt x="894681" y="300922"/>
                    </a:lnTo>
                    <a:lnTo>
                      <a:pt x="1375377" y="300922"/>
                    </a:lnTo>
                    <a:cubicBezTo>
                      <a:pt x="1384279" y="300922"/>
                      <a:pt x="1392439" y="297955"/>
                      <a:pt x="1399857" y="292021"/>
                    </a:cubicBezTo>
                    <a:cubicBezTo>
                      <a:pt x="1407275" y="286086"/>
                      <a:pt x="1413457" y="276937"/>
                      <a:pt x="1418402" y="264573"/>
                    </a:cubicBezTo>
                    <a:cubicBezTo>
                      <a:pt x="1423348" y="252210"/>
                      <a:pt x="1427057" y="235890"/>
                      <a:pt x="1429530" y="215614"/>
                    </a:cubicBezTo>
                    <a:cubicBezTo>
                      <a:pt x="1432003" y="195337"/>
                      <a:pt x="1433239" y="170857"/>
                      <a:pt x="1433239" y="142174"/>
                    </a:cubicBezTo>
                    <a:cubicBezTo>
                      <a:pt x="1433239" y="112501"/>
                      <a:pt x="1432003" y="87280"/>
                      <a:pt x="1429530" y="66509"/>
                    </a:cubicBezTo>
                    <a:cubicBezTo>
                      <a:pt x="1427057" y="45738"/>
                      <a:pt x="1423348" y="29171"/>
                      <a:pt x="1418402" y="1680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oup 25"/>
            <p:cNvGrpSpPr>
              <a:grpSpLocks noChangeAspect="1"/>
            </p:cNvGrpSpPr>
            <p:nvPr/>
          </p:nvGrpSpPr>
          <p:grpSpPr>
            <a:xfrm>
              <a:off x="6408025" y="2137172"/>
              <a:ext cx="1291827" cy="1291827"/>
              <a:chOff x="1382807" y="174388"/>
              <a:chExt cx="3025589" cy="3025588"/>
            </a:xfrm>
          </p:grpSpPr>
          <p:sp>
            <p:nvSpPr>
              <p:cNvPr id="29" name="Rectangle 28"/>
              <p:cNvSpPr/>
              <p:nvPr/>
            </p:nvSpPr>
            <p:spPr>
              <a:xfrm>
                <a:off x="1382807" y="174388"/>
                <a:ext cx="3025588" cy="3025588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540121" y="810818"/>
                <a:ext cx="1868275" cy="2389158"/>
              </a:xfrm>
              <a:custGeom>
                <a:avLst/>
                <a:gdLst>
                  <a:gd name="connsiteX0" fmla="*/ 0 w 1868275"/>
                  <a:gd name="connsiteY0" fmla="*/ 1718 h 2389158"/>
                  <a:gd name="connsiteX1" fmla="*/ 506810 w 1868275"/>
                  <a:gd name="connsiteY1" fmla="*/ 441359 h 2389158"/>
                  <a:gd name="connsiteX2" fmla="*/ 476232 w 1868275"/>
                  <a:gd name="connsiteY2" fmla="*/ 509406 h 2389158"/>
                  <a:gd name="connsiteX3" fmla="*/ 418370 w 1868275"/>
                  <a:gd name="connsiteY3" fmla="*/ 653319 h 2389158"/>
                  <a:gd name="connsiteX4" fmla="*/ 360509 w 1868275"/>
                  <a:gd name="connsiteY4" fmla="*/ 809100 h 2389158"/>
                  <a:gd name="connsiteX5" fmla="*/ 357541 w 1868275"/>
                  <a:gd name="connsiteY5" fmla="*/ 809100 h 2389158"/>
                  <a:gd name="connsiteX6" fmla="*/ 295971 w 1868275"/>
                  <a:gd name="connsiteY6" fmla="*/ 650351 h 2389158"/>
                  <a:gd name="connsiteX7" fmla="*/ 234400 w 1868275"/>
                  <a:gd name="connsiteY7" fmla="*/ 506439 h 2389158"/>
                  <a:gd name="connsiteX8" fmla="*/ 20757 w 1868275"/>
                  <a:gd name="connsiteY8" fmla="*/ 34645 h 2389158"/>
                  <a:gd name="connsiteX9" fmla="*/ 1103694 w 1868275"/>
                  <a:gd name="connsiteY9" fmla="*/ 0 h 2389158"/>
                  <a:gd name="connsiteX10" fmla="*/ 1868275 w 1868275"/>
                  <a:gd name="connsiteY10" fmla="*/ 663249 h 2389158"/>
                  <a:gd name="connsiteX11" fmla="*/ 1868275 w 1868275"/>
                  <a:gd name="connsiteY11" fmla="*/ 2389158 h 2389158"/>
                  <a:gd name="connsiteX12" fmla="*/ 768108 w 1868275"/>
                  <a:gd name="connsiteY12" fmla="*/ 2389158 h 2389158"/>
                  <a:gd name="connsiteX13" fmla="*/ 176188 w 1868275"/>
                  <a:gd name="connsiteY13" fmla="*/ 1875688 h 2389158"/>
                  <a:gd name="connsiteX14" fmla="*/ 193600 w 1868275"/>
                  <a:gd name="connsiteY14" fmla="*/ 1886216 h 2389158"/>
                  <a:gd name="connsiteX15" fmla="*/ 253687 w 1868275"/>
                  <a:gd name="connsiteY15" fmla="*/ 1898085 h 2389158"/>
                  <a:gd name="connsiteX16" fmla="*/ 348639 w 1868275"/>
                  <a:gd name="connsiteY16" fmla="*/ 1902536 h 2389158"/>
                  <a:gd name="connsiteX17" fmla="*/ 442850 w 1868275"/>
                  <a:gd name="connsiteY17" fmla="*/ 1898085 h 2389158"/>
                  <a:gd name="connsiteX18" fmla="*/ 502937 w 1868275"/>
                  <a:gd name="connsiteY18" fmla="*/ 1886216 h 2389158"/>
                  <a:gd name="connsiteX19" fmla="*/ 534835 w 1868275"/>
                  <a:gd name="connsiteY19" fmla="*/ 1866928 h 2389158"/>
                  <a:gd name="connsiteX20" fmla="*/ 544479 w 1868275"/>
                  <a:gd name="connsiteY20" fmla="*/ 1840223 h 2389158"/>
                  <a:gd name="connsiteX21" fmla="*/ 544479 w 1868275"/>
                  <a:gd name="connsiteY21" fmla="*/ 1165171 h 2389158"/>
                  <a:gd name="connsiteX22" fmla="*/ 1069684 w 1868275"/>
                  <a:gd name="connsiteY22" fmla="*/ 119212 h 2389158"/>
                  <a:gd name="connsiteX23" fmla="*/ 1105291 w 1868275"/>
                  <a:gd name="connsiteY23" fmla="*/ 34645 h 2389158"/>
                  <a:gd name="connsiteX24" fmla="*/ 1107702 w 1868275"/>
                  <a:gd name="connsiteY24" fmla="*/ 7383 h 238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868275" h="2389158">
                    <a:moveTo>
                      <a:pt x="0" y="1718"/>
                    </a:moveTo>
                    <a:lnTo>
                      <a:pt x="506810" y="441359"/>
                    </a:lnTo>
                    <a:lnTo>
                      <a:pt x="476232" y="509406"/>
                    </a:lnTo>
                    <a:cubicBezTo>
                      <a:pt x="457439" y="554904"/>
                      <a:pt x="438152" y="602875"/>
                      <a:pt x="418370" y="653319"/>
                    </a:cubicBezTo>
                    <a:cubicBezTo>
                      <a:pt x="398588" y="703762"/>
                      <a:pt x="379301" y="755689"/>
                      <a:pt x="360509" y="809100"/>
                    </a:cubicBezTo>
                    <a:lnTo>
                      <a:pt x="357541" y="809100"/>
                    </a:lnTo>
                    <a:cubicBezTo>
                      <a:pt x="336770" y="753711"/>
                      <a:pt x="316247" y="700795"/>
                      <a:pt x="295971" y="650351"/>
                    </a:cubicBezTo>
                    <a:cubicBezTo>
                      <a:pt x="275694" y="599908"/>
                      <a:pt x="255171" y="551937"/>
                      <a:pt x="234400" y="506439"/>
                    </a:cubicBezTo>
                    <a:lnTo>
                      <a:pt x="20757" y="34645"/>
                    </a:lnTo>
                    <a:close/>
                    <a:moveTo>
                      <a:pt x="1103694" y="0"/>
                    </a:moveTo>
                    <a:lnTo>
                      <a:pt x="1868275" y="663249"/>
                    </a:lnTo>
                    <a:lnTo>
                      <a:pt x="1868275" y="2389158"/>
                    </a:lnTo>
                    <a:lnTo>
                      <a:pt x="768108" y="2389158"/>
                    </a:lnTo>
                    <a:lnTo>
                      <a:pt x="176188" y="1875688"/>
                    </a:lnTo>
                    <a:lnTo>
                      <a:pt x="193600" y="1886216"/>
                    </a:lnTo>
                    <a:cubicBezTo>
                      <a:pt x="208931" y="1891161"/>
                      <a:pt x="228960" y="1895117"/>
                      <a:pt x="253687" y="1898085"/>
                    </a:cubicBezTo>
                    <a:cubicBezTo>
                      <a:pt x="278414" y="1901052"/>
                      <a:pt x="310065" y="1902536"/>
                      <a:pt x="348639" y="1902536"/>
                    </a:cubicBezTo>
                    <a:cubicBezTo>
                      <a:pt x="386225" y="1902536"/>
                      <a:pt x="417628" y="1901052"/>
                      <a:pt x="442850" y="1898085"/>
                    </a:cubicBezTo>
                    <a:cubicBezTo>
                      <a:pt x="468072" y="1895117"/>
                      <a:pt x="488101" y="1891161"/>
                      <a:pt x="502937" y="1886216"/>
                    </a:cubicBezTo>
                    <a:cubicBezTo>
                      <a:pt x="517773" y="1881270"/>
                      <a:pt x="528406" y="1874841"/>
                      <a:pt x="534835" y="1866928"/>
                    </a:cubicBezTo>
                    <a:cubicBezTo>
                      <a:pt x="541264" y="1859016"/>
                      <a:pt x="544479" y="1850114"/>
                      <a:pt x="544479" y="1840223"/>
                    </a:cubicBezTo>
                    <a:lnTo>
                      <a:pt x="544479" y="1165171"/>
                    </a:lnTo>
                    <a:lnTo>
                      <a:pt x="1069684" y="119212"/>
                    </a:lnTo>
                    <a:cubicBezTo>
                      <a:pt x="1087488" y="83604"/>
                      <a:pt x="1099357" y="55416"/>
                      <a:pt x="1105291" y="34645"/>
                    </a:cubicBezTo>
                    <a:cubicBezTo>
                      <a:pt x="1108259" y="24260"/>
                      <a:pt x="1109062" y="15172"/>
                      <a:pt x="1107702" y="738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Freeform 13"/>
              <p:cNvSpPr/>
              <p:nvPr/>
            </p:nvSpPr>
            <p:spPr>
              <a:xfrm>
                <a:off x="2128726" y="775732"/>
                <a:ext cx="1519738" cy="1937622"/>
              </a:xfrm>
              <a:custGeom>
                <a:avLst/>
                <a:gdLst/>
                <a:ahLst/>
                <a:cxnLst/>
                <a:rect l="l" t="t" r="r" b="b"/>
                <a:pathLst>
                  <a:path w="1519738" h="1937622">
                    <a:moveTo>
                      <a:pt x="202189" y="0"/>
                    </a:moveTo>
                    <a:cubicBezTo>
                      <a:pt x="247688" y="0"/>
                      <a:pt x="284036" y="989"/>
                      <a:pt x="311236" y="2967"/>
                    </a:cubicBezTo>
                    <a:cubicBezTo>
                      <a:pt x="338436" y="4946"/>
                      <a:pt x="359949" y="8655"/>
                      <a:pt x="375774" y="14095"/>
                    </a:cubicBezTo>
                    <a:cubicBezTo>
                      <a:pt x="391600" y="19534"/>
                      <a:pt x="403221" y="26705"/>
                      <a:pt x="410640" y="35607"/>
                    </a:cubicBezTo>
                    <a:cubicBezTo>
                      <a:pt x="418058" y="44509"/>
                      <a:pt x="425229" y="55883"/>
                      <a:pt x="432152" y="69731"/>
                    </a:cubicBezTo>
                    <a:lnTo>
                      <a:pt x="645795" y="541525"/>
                    </a:lnTo>
                    <a:cubicBezTo>
                      <a:pt x="666566" y="587023"/>
                      <a:pt x="687089" y="634994"/>
                      <a:pt x="707366" y="685437"/>
                    </a:cubicBezTo>
                    <a:cubicBezTo>
                      <a:pt x="727642" y="735881"/>
                      <a:pt x="748165" y="788797"/>
                      <a:pt x="768936" y="844186"/>
                    </a:cubicBezTo>
                    <a:lnTo>
                      <a:pt x="771904" y="844186"/>
                    </a:lnTo>
                    <a:cubicBezTo>
                      <a:pt x="790696" y="790775"/>
                      <a:pt x="809983" y="738848"/>
                      <a:pt x="829765" y="688405"/>
                    </a:cubicBezTo>
                    <a:cubicBezTo>
                      <a:pt x="849547" y="637961"/>
                      <a:pt x="868834" y="589990"/>
                      <a:pt x="887627" y="544492"/>
                    </a:cubicBezTo>
                    <a:lnTo>
                      <a:pt x="1098302" y="75665"/>
                    </a:lnTo>
                    <a:cubicBezTo>
                      <a:pt x="1103248" y="59840"/>
                      <a:pt x="1109430" y="47229"/>
                      <a:pt x="1116848" y="37833"/>
                    </a:cubicBezTo>
                    <a:cubicBezTo>
                      <a:pt x="1124266" y="28436"/>
                      <a:pt x="1135393" y="20771"/>
                      <a:pt x="1150229" y="14836"/>
                    </a:cubicBezTo>
                    <a:cubicBezTo>
                      <a:pt x="1165066" y="8902"/>
                      <a:pt x="1185342" y="4946"/>
                      <a:pt x="1211058" y="2967"/>
                    </a:cubicBezTo>
                    <a:cubicBezTo>
                      <a:pt x="1236774" y="989"/>
                      <a:pt x="1270898" y="0"/>
                      <a:pt x="1313429" y="0"/>
                    </a:cubicBezTo>
                    <a:cubicBezTo>
                      <a:pt x="1369807" y="0"/>
                      <a:pt x="1413574" y="1236"/>
                      <a:pt x="1444730" y="3709"/>
                    </a:cubicBezTo>
                    <a:cubicBezTo>
                      <a:pt x="1475886" y="6182"/>
                      <a:pt x="1497152" y="12611"/>
                      <a:pt x="1508526" y="22996"/>
                    </a:cubicBezTo>
                    <a:cubicBezTo>
                      <a:pt x="1519901" y="33382"/>
                      <a:pt x="1522621" y="48960"/>
                      <a:pt x="1516686" y="69731"/>
                    </a:cubicBezTo>
                    <a:cubicBezTo>
                      <a:pt x="1510752" y="90502"/>
                      <a:pt x="1498883" y="118690"/>
                      <a:pt x="1481079" y="154298"/>
                    </a:cubicBezTo>
                    <a:lnTo>
                      <a:pt x="955874" y="1200257"/>
                    </a:lnTo>
                    <a:lnTo>
                      <a:pt x="955874" y="1875309"/>
                    </a:lnTo>
                    <a:cubicBezTo>
                      <a:pt x="955874" y="1885200"/>
                      <a:pt x="952659" y="1894102"/>
                      <a:pt x="946230" y="1902014"/>
                    </a:cubicBezTo>
                    <a:cubicBezTo>
                      <a:pt x="939801" y="1909927"/>
                      <a:pt x="929168" y="1916356"/>
                      <a:pt x="914332" y="1921302"/>
                    </a:cubicBezTo>
                    <a:cubicBezTo>
                      <a:pt x="899496" y="1926247"/>
                      <a:pt x="879467" y="1930203"/>
                      <a:pt x="854245" y="1933171"/>
                    </a:cubicBezTo>
                    <a:cubicBezTo>
                      <a:pt x="829023" y="1936138"/>
                      <a:pt x="797620" y="1937622"/>
                      <a:pt x="760034" y="1937622"/>
                    </a:cubicBezTo>
                    <a:cubicBezTo>
                      <a:pt x="721460" y="1937622"/>
                      <a:pt x="689809" y="1936138"/>
                      <a:pt x="665082" y="1933171"/>
                    </a:cubicBezTo>
                    <a:cubicBezTo>
                      <a:pt x="640355" y="1930203"/>
                      <a:pt x="620326" y="1926247"/>
                      <a:pt x="604995" y="1921302"/>
                    </a:cubicBezTo>
                    <a:cubicBezTo>
                      <a:pt x="589664" y="1916356"/>
                      <a:pt x="579032" y="1909927"/>
                      <a:pt x="573097" y="1902014"/>
                    </a:cubicBezTo>
                    <a:cubicBezTo>
                      <a:pt x="567163" y="1894102"/>
                      <a:pt x="564195" y="1885200"/>
                      <a:pt x="564195" y="1875309"/>
                    </a:cubicBezTo>
                    <a:lnTo>
                      <a:pt x="564195" y="1200257"/>
                    </a:lnTo>
                    <a:lnTo>
                      <a:pt x="38990" y="154298"/>
                    </a:lnTo>
                    <a:cubicBezTo>
                      <a:pt x="20198" y="117701"/>
                      <a:pt x="8081" y="89265"/>
                      <a:pt x="2641" y="68989"/>
                    </a:cubicBezTo>
                    <a:cubicBezTo>
                      <a:pt x="-2799" y="48713"/>
                      <a:pt x="168" y="33382"/>
                      <a:pt x="11543" y="22996"/>
                    </a:cubicBezTo>
                    <a:cubicBezTo>
                      <a:pt x="22917" y="12611"/>
                      <a:pt x="43936" y="6182"/>
                      <a:pt x="74597" y="3709"/>
                    </a:cubicBezTo>
                    <a:cubicBezTo>
                      <a:pt x="105259" y="1236"/>
                      <a:pt x="147790" y="0"/>
                      <a:pt x="20218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7" name="Freeform: Shape 26"/>
            <p:cNvSpPr/>
            <p:nvPr/>
          </p:nvSpPr>
          <p:spPr>
            <a:xfrm>
              <a:off x="3550258" y="2738785"/>
              <a:ext cx="2158499" cy="546199"/>
            </a:xfrm>
            <a:custGeom>
              <a:avLst/>
              <a:gdLst>
                <a:gd name="connsiteX0" fmla="*/ 763761 w 2158499"/>
                <a:gd name="connsiteY0" fmla="*/ 84460 h 546199"/>
                <a:gd name="connsiteX1" fmla="*/ 693440 w 2158499"/>
                <a:gd name="connsiteY1" fmla="*/ 319980 h 546199"/>
                <a:gd name="connsiteX2" fmla="*/ 835198 w 2158499"/>
                <a:gd name="connsiteY2" fmla="*/ 319980 h 546199"/>
                <a:gd name="connsiteX3" fmla="*/ 773621 w 2158499"/>
                <a:gd name="connsiteY3" fmla="*/ 120923 h 546199"/>
                <a:gd name="connsiteX4" fmla="*/ 763761 w 2158499"/>
                <a:gd name="connsiteY4" fmla="*/ 84460 h 546199"/>
                <a:gd name="connsiteX5" fmla="*/ 1720944 w 2158499"/>
                <a:gd name="connsiteY5" fmla="*/ 2232 h 546199"/>
                <a:gd name="connsiteX6" fmla="*/ 1836286 w 2158499"/>
                <a:gd name="connsiteY6" fmla="*/ 2232 h 546199"/>
                <a:gd name="connsiteX7" fmla="*/ 1836286 w 2158499"/>
                <a:gd name="connsiteY7" fmla="*/ 251147 h 546199"/>
                <a:gd name="connsiteX8" fmla="*/ 1881679 w 2158499"/>
                <a:gd name="connsiteY8" fmla="*/ 187151 h 546199"/>
                <a:gd name="connsiteX9" fmla="*/ 2029018 w 2158499"/>
                <a:gd name="connsiteY9" fmla="*/ 2232 h 546199"/>
                <a:gd name="connsiteX10" fmla="*/ 2157011 w 2158499"/>
                <a:gd name="connsiteY10" fmla="*/ 2232 h 546199"/>
                <a:gd name="connsiteX11" fmla="*/ 1967255 w 2158499"/>
                <a:gd name="connsiteY11" fmla="*/ 242962 h 546199"/>
                <a:gd name="connsiteX12" fmla="*/ 2158499 w 2158499"/>
                <a:gd name="connsiteY12" fmla="*/ 546199 h 546199"/>
                <a:gd name="connsiteX13" fmla="*/ 2027530 w 2158499"/>
                <a:gd name="connsiteY13" fmla="*/ 546199 h 546199"/>
                <a:gd name="connsiteX14" fmla="*/ 1885027 w 2158499"/>
                <a:gd name="connsiteY14" fmla="*/ 317004 h 546199"/>
                <a:gd name="connsiteX15" fmla="*/ 1836286 w 2158499"/>
                <a:gd name="connsiteY15" fmla="*/ 351978 h 546199"/>
                <a:gd name="connsiteX16" fmla="*/ 1836286 w 2158499"/>
                <a:gd name="connsiteY16" fmla="*/ 546199 h 546199"/>
                <a:gd name="connsiteX17" fmla="*/ 1720944 w 2158499"/>
                <a:gd name="connsiteY17" fmla="*/ 546199 h 546199"/>
                <a:gd name="connsiteX18" fmla="*/ 1103638 w 2158499"/>
                <a:gd name="connsiteY18" fmla="*/ 2232 h 546199"/>
                <a:gd name="connsiteX19" fmla="*/ 1249118 w 2158499"/>
                <a:gd name="connsiteY19" fmla="*/ 2232 h 546199"/>
                <a:gd name="connsiteX20" fmla="*/ 1485382 w 2158499"/>
                <a:gd name="connsiteY20" fmla="*/ 409649 h 546199"/>
                <a:gd name="connsiteX21" fmla="*/ 1487987 w 2158499"/>
                <a:gd name="connsiteY21" fmla="*/ 409649 h 546199"/>
                <a:gd name="connsiteX22" fmla="*/ 1482406 w 2158499"/>
                <a:gd name="connsiteY22" fmla="*/ 259705 h 546199"/>
                <a:gd name="connsiteX23" fmla="*/ 1482406 w 2158499"/>
                <a:gd name="connsiteY23" fmla="*/ 2232 h 546199"/>
                <a:gd name="connsiteX24" fmla="*/ 1586213 w 2158499"/>
                <a:gd name="connsiteY24" fmla="*/ 2232 h 546199"/>
                <a:gd name="connsiteX25" fmla="*/ 1586213 w 2158499"/>
                <a:gd name="connsiteY25" fmla="*/ 546199 h 546199"/>
                <a:gd name="connsiteX26" fmla="*/ 1439618 w 2158499"/>
                <a:gd name="connsiteY26" fmla="*/ 546199 h 546199"/>
                <a:gd name="connsiteX27" fmla="*/ 1202981 w 2158499"/>
                <a:gd name="connsiteY27" fmla="*/ 134689 h 546199"/>
                <a:gd name="connsiteX28" fmla="*/ 1199632 w 2158499"/>
                <a:gd name="connsiteY28" fmla="*/ 134689 h 546199"/>
                <a:gd name="connsiteX29" fmla="*/ 1206702 w 2158499"/>
                <a:gd name="connsiteY29" fmla="*/ 290215 h 546199"/>
                <a:gd name="connsiteX30" fmla="*/ 1206702 w 2158499"/>
                <a:gd name="connsiteY30" fmla="*/ 546199 h 546199"/>
                <a:gd name="connsiteX31" fmla="*/ 1103638 w 2158499"/>
                <a:gd name="connsiteY31" fmla="*/ 546199 h 546199"/>
                <a:gd name="connsiteX32" fmla="*/ 0 w 2158499"/>
                <a:gd name="connsiteY32" fmla="*/ 2232 h 546199"/>
                <a:gd name="connsiteX33" fmla="*/ 115342 w 2158499"/>
                <a:gd name="connsiteY33" fmla="*/ 2232 h 546199"/>
                <a:gd name="connsiteX34" fmla="*/ 115342 w 2158499"/>
                <a:gd name="connsiteY34" fmla="*/ 215429 h 546199"/>
                <a:gd name="connsiteX35" fmla="*/ 330771 w 2158499"/>
                <a:gd name="connsiteY35" fmla="*/ 215429 h 546199"/>
                <a:gd name="connsiteX36" fmla="*/ 330771 w 2158499"/>
                <a:gd name="connsiteY36" fmla="*/ 2232 h 546199"/>
                <a:gd name="connsiteX37" fmla="*/ 445740 w 2158499"/>
                <a:gd name="connsiteY37" fmla="*/ 2232 h 546199"/>
                <a:gd name="connsiteX38" fmla="*/ 445740 w 2158499"/>
                <a:gd name="connsiteY38" fmla="*/ 546199 h 546199"/>
                <a:gd name="connsiteX39" fmla="*/ 330771 w 2158499"/>
                <a:gd name="connsiteY39" fmla="*/ 546199 h 546199"/>
                <a:gd name="connsiteX40" fmla="*/ 330771 w 2158499"/>
                <a:gd name="connsiteY40" fmla="*/ 311423 h 546199"/>
                <a:gd name="connsiteX41" fmla="*/ 115342 w 2158499"/>
                <a:gd name="connsiteY41" fmla="*/ 311423 h 546199"/>
                <a:gd name="connsiteX42" fmla="*/ 115342 w 2158499"/>
                <a:gd name="connsiteY42" fmla="*/ 546199 h 546199"/>
                <a:gd name="connsiteX43" fmla="*/ 0 w 2158499"/>
                <a:gd name="connsiteY43" fmla="*/ 546199 h 546199"/>
                <a:gd name="connsiteX44" fmla="*/ 692696 w 2158499"/>
                <a:gd name="connsiteY44" fmla="*/ 0 h 546199"/>
                <a:gd name="connsiteX45" fmla="*/ 833710 w 2158499"/>
                <a:gd name="connsiteY45" fmla="*/ 0 h 546199"/>
                <a:gd name="connsiteX46" fmla="*/ 1026443 w 2158499"/>
                <a:gd name="connsiteY46" fmla="*/ 546199 h 546199"/>
                <a:gd name="connsiteX47" fmla="*/ 902171 w 2158499"/>
                <a:gd name="connsiteY47" fmla="*/ 546199 h 546199"/>
                <a:gd name="connsiteX48" fmla="*/ 862732 w 2158499"/>
                <a:gd name="connsiteY48" fmla="*/ 416719 h 546199"/>
                <a:gd name="connsiteX49" fmla="*/ 664418 w 2158499"/>
                <a:gd name="connsiteY49" fmla="*/ 416719 h 546199"/>
                <a:gd name="connsiteX50" fmla="*/ 624979 w 2158499"/>
                <a:gd name="connsiteY50" fmla="*/ 546199 h 546199"/>
                <a:gd name="connsiteX51" fmla="*/ 500707 w 2158499"/>
                <a:gd name="connsiteY51" fmla="*/ 546199 h 54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158499" h="546199">
                  <a:moveTo>
                    <a:pt x="763761" y="84460"/>
                  </a:moveTo>
                  <a:cubicBezTo>
                    <a:pt x="755575" y="116210"/>
                    <a:pt x="732135" y="194717"/>
                    <a:pt x="693440" y="319980"/>
                  </a:cubicBezTo>
                  <a:lnTo>
                    <a:pt x="835198" y="319980"/>
                  </a:lnTo>
                  <a:cubicBezTo>
                    <a:pt x="798736" y="202654"/>
                    <a:pt x="778210" y="136302"/>
                    <a:pt x="773621" y="120923"/>
                  </a:cubicBezTo>
                  <a:cubicBezTo>
                    <a:pt x="769032" y="105544"/>
                    <a:pt x="765745" y="93390"/>
                    <a:pt x="763761" y="84460"/>
                  </a:cubicBezTo>
                  <a:close/>
                  <a:moveTo>
                    <a:pt x="1720944" y="2232"/>
                  </a:moveTo>
                  <a:lnTo>
                    <a:pt x="1836286" y="2232"/>
                  </a:lnTo>
                  <a:lnTo>
                    <a:pt x="1836286" y="251147"/>
                  </a:lnTo>
                  <a:lnTo>
                    <a:pt x="1881679" y="187151"/>
                  </a:lnTo>
                  <a:lnTo>
                    <a:pt x="2029018" y="2232"/>
                  </a:lnTo>
                  <a:lnTo>
                    <a:pt x="2157011" y="2232"/>
                  </a:lnTo>
                  <a:lnTo>
                    <a:pt x="1967255" y="242962"/>
                  </a:lnTo>
                  <a:lnTo>
                    <a:pt x="2158499" y="546199"/>
                  </a:lnTo>
                  <a:lnTo>
                    <a:pt x="2027530" y="546199"/>
                  </a:lnTo>
                  <a:lnTo>
                    <a:pt x="1885027" y="317004"/>
                  </a:lnTo>
                  <a:lnTo>
                    <a:pt x="1836286" y="351978"/>
                  </a:lnTo>
                  <a:lnTo>
                    <a:pt x="1836286" y="546199"/>
                  </a:lnTo>
                  <a:lnTo>
                    <a:pt x="1720944" y="546199"/>
                  </a:lnTo>
                  <a:close/>
                  <a:moveTo>
                    <a:pt x="1103638" y="2232"/>
                  </a:moveTo>
                  <a:lnTo>
                    <a:pt x="1249118" y="2232"/>
                  </a:lnTo>
                  <a:lnTo>
                    <a:pt x="1485382" y="409649"/>
                  </a:lnTo>
                  <a:lnTo>
                    <a:pt x="1487987" y="409649"/>
                  </a:lnTo>
                  <a:cubicBezTo>
                    <a:pt x="1484266" y="338956"/>
                    <a:pt x="1482406" y="288975"/>
                    <a:pt x="1482406" y="259705"/>
                  </a:cubicBezTo>
                  <a:lnTo>
                    <a:pt x="1482406" y="2232"/>
                  </a:lnTo>
                  <a:lnTo>
                    <a:pt x="1586213" y="2232"/>
                  </a:lnTo>
                  <a:lnTo>
                    <a:pt x="1586213" y="546199"/>
                  </a:lnTo>
                  <a:lnTo>
                    <a:pt x="1439618" y="546199"/>
                  </a:lnTo>
                  <a:lnTo>
                    <a:pt x="1202981" y="134689"/>
                  </a:lnTo>
                  <a:lnTo>
                    <a:pt x="1199632" y="134689"/>
                  </a:lnTo>
                  <a:cubicBezTo>
                    <a:pt x="1204345" y="207367"/>
                    <a:pt x="1206702" y="259209"/>
                    <a:pt x="1206702" y="290215"/>
                  </a:cubicBezTo>
                  <a:lnTo>
                    <a:pt x="1206702" y="546199"/>
                  </a:lnTo>
                  <a:lnTo>
                    <a:pt x="1103638" y="546199"/>
                  </a:lnTo>
                  <a:close/>
                  <a:moveTo>
                    <a:pt x="0" y="2232"/>
                  </a:moveTo>
                  <a:lnTo>
                    <a:pt x="115342" y="2232"/>
                  </a:lnTo>
                  <a:lnTo>
                    <a:pt x="115342" y="215429"/>
                  </a:lnTo>
                  <a:lnTo>
                    <a:pt x="330771" y="215429"/>
                  </a:lnTo>
                  <a:lnTo>
                    <a:pt x="330771" y="2232"/>
                  </a:lnTo>
                  <a:lnTo>
                    <a:pt x="445740" y="2232"/>
                  </a:lnTo>
                  <a:lnTo>
                    <a:pt x="445740" y="546199"/>
                  </a:lnTo>
                  <a:lnTo>
                    <a:pt x="330771" y="546199"/>
                  </a:lnTo>
                  <a:lnTo>
                    <a:pt x="330771" y="311423"/>
                  </a:lnTo>
                  <a:lnTo>
                    <a:pt x="115342" y="311423"/>
                  </a:lnTo>
                  <a:lnTo>
                    <a:pt x="115342" y="546199"/>
                  </a:lnTo>
                  <a:lnTo>
                    <a:pt x="0" y="546199"/>
                  </a:lnTo>
                  <a:close/>
                  <a:moveTo>
                    <a:pt x="692696" y="0"/>
                  </a:moveTo>
                  <a:lnTo>
                    <a:pt x="833710" y="0"/>
                  </a:lnTo>
                  <a:lnTo>
                    <a:pt x="1026443" y="546199"/>
                  </a:lnTo>
                  <a:lnTo>
                    <a:pt x="902171" y="546199"/>
                  </a:lnTo>
                  <a:lnTo>
                    <a:pt x="862732" y="416719"/>
                  </a:lnTo>
                  <a:lnTo>
                    <a:pt x="664418" y="416719"/>
                  </a:lnTo>
                  <a:lnTo>
                    <a:pt x="624979" y="546199"/>
                  </a:lnTo>
                  <a:lnTo>
                    <a:pt x="500707" y="5461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: Shape 27"/>
            <p:cNvSpPr/>
            <p:nvPr/>
          </p:nvSpPr>
          <p:spPr>
            <a:xfrm>
              <a:off x="7805981" y="2736364"/>
              <a:ext cx="1308596" cy="559966"/>
            </a:xfrm>
            <a:custGeom>
              <a:avLst/>
              <a:gdLst>
                <a:gd name="connsiteX0" fmla="*/ 1243856 w 1308596"/>
                <a:gd name="connsiteY0" fmla="*/ 433462 h 559966"/>
                <a:gd name="connsiteX1" fmla="*/ 1291667 w 1308596"/>
                <a:gd name="connsiteY1" fmla="*/ 449833 h 559966"/>
                <a:gd name="connsiteX2" fmla="*/ 1308596 w 1308596"/>
                <a:gd name="connsiteY2" fmla="*/ 496714 h 559966"/>
                <a:gd name="connsiteX3" fmla="*/ 1291481 w 1308596"/>
                <a:gd name="connsiteY3" fmla="*/ 543037 h 559966"/>
                <a:gd name="connsiteX4" fmla="*/ 1243856 w 1308596"/>
                <a:gd name="connsiteY4" fmla="*/ 559966 h 559966"/>
                <a:gd name="connsiteX5" fmla="*/ 1195486 w 1308596"/>
                <a:gd name="connsiteY5" fmla="*/ 543409 h 559966"/>
                <a:gd name="connsiteX6" fmla="*/ 1178371 w 1308596"/>
                <a:gd name="connsiteY6" fmla="*/ 496714 h 559966"/>
                <a:gd name="connsiteX7" fmla="*/ 1195114 w 1308596"/>
                <a:gd name="connsiteY7" fmla="*/ 449461 h 559966"/>
                <a:gd name="connsiteX8" fmla="*/ 1243856 w 1308596"/>
                <a:gd name="connsiteY8" fmla="*/ 433462 h 559966"/>
                <a:gd name="connsiteX9" fmla="*/ 259705 w 1308596"/>
                <a:gd name="connsiteY9" fmla="*/ 95994 h 559966"/>
                <a:gd name="connsiteX10" fmla="*/ 155897 w 1308596"/>
                <a:gd name="connsiteY10" fmla="*/ 142317 h 559966"/>
                <a:gd name="connsiteX11" fmla="*/ 120922 w 1308596"/>
                <a:gd name="connsiteY11" fmla="*/ 279797 h 559966"/>
                <a:gd name="connsiteX12" fmla="*/ 155525 w 1308596"/>
                <a:gd name="connsiteY12" fmla="*/ 417091 h 559966"/>
                <a:gd name="connsiteX13" fmla="*/ 258961 w 1308596"/>
                <a:gd name="connsiteY13" fmla="*/ 463227 h 559966"/>
                <a:gd name="connsiteX14" fmla="*/ 396999 w 1308596"/>
                <a:gd name="connsiteY14" fmla="*/ 279797 h 559966"/>
                <a:gd name="connsiteX15" fmla="*/ 259705 w 1308596"/>
                <a:gd name="connsiteY15" fmla="*/ 95994 h 559966"/>
                <a:gd name="connsiteX16" fmla="*/ 619433 w 1308596"/>
                <a:gd name="connsiteY16" fmla="*/ 8557 h 559966"/>
                <a:gd name="connsiteX17" fmla="*/ 734403 w 1308596"/>
                <a:gd name="connsiteY17" fmla="*/ 8557 h 559966"/>
                <a:gd name="connsiteX18" fmla="*/ 734403 w 1308596"/>
                <a:gd name="connsiteY18" fmla="*/ 341560 h 559966"/>
                <a:gd name="connsiteX19" fmla="*/ 759704 w 1308596"/>
                <a:gd name="connsiteY19" fmla="*/ 433834 h 559966"/>
                <a:gd name="connsiteX20" fmla="*/ 843420 w 1308596"/>
                <a:gd name="connsiteY20" fmla="*/ 463227 h 559966"/>
                <a:gd name="connsiteX21" fmla="*/ 925461 w 1308596"/>
                <a:gd name="connsiteY21" fmla="*/ 433648 h 559966"/>
                <a:gd name="connsiteX22" fmla="*/ 950948 w 1308596"/>
                <a:gd name="connsiteY22" fmla="*/ 340816 h 559966"/>
                <a:gd name="connsiteX23" fmla="*/ 950948 w 1308596"/>
                <a:gd name="connsiteY23" fmla="*/ 8557 h 559966"/>
                <a:gd name="connsiteX24" fmla="*/ 1065918 w 1308596"/>
                <a:gd name="connsiteY24" fmla="*/ 8557 h 559966"/>
                <a:gd name="connsiteX25" fmla="*/ 1065918 w 1308596"/>
                <a:gd name="connsiteY25" fmla="*/ 360536 h 559966"/>
                <a:gd name="connsiteX26" fmla="*/ 1038943 w 1308596"/>
                <a:gd name="connsiteY26" fmla="*/ 466204 h 559966"/>
                <a:gd name="connsiteX27" fmla="*/ 960994 w 1308596"/>
                <a:gd name="connsiteY27" fmla="*/ 535781 h 559966"/>
                <a:gd name="connsiteX28" fmla="*/ 840443 w 1308596"/>
                <a:gd name="connsiteY28" fmla="*/ 559966 h 559966"/>
                <a:gd name="connsiteX29" fmla="*/ 677476 w 1308596"/>
                <a:gd name="connsiteY29" fmla="*/ 506201 h 559966"/>
                <a:gd name="connsiteX30" fmla="*/ 619433 w 1308596"/>
                <a:gd name="connsiteY30" fmla="*/ 359048 h 559966"/>
                <a:gd name="connsiteX31" fmla="*/ 1179859 w 1308596"/>
                <a:gd name="connsiteY31" fmla="*/ 5954 h 559966"/>
                <a:gd name="connsiteX32" fmla="*/ 1308595 w 1308596"/>
                <a:gd name="connsiteY32" fmla="*/ 5954 h 559966"/>
                <a:gd name="connsiteX33" fmla="*/ 1289619 w 1308596"/>
                <a:gd name="connsiteY33" fmla="*/ 369467 h 559966"/>
                <a:gd name="connsiteX34" fmla="*/ 1198834 w 1308596"/>
                <a:gd name="connsiteY34" fmla="*/ 369467 h 559966"/>
                <a:gd name="connsiteX35" fmla="*/ 259705 w 1308596"/>
                <a:gd name="connsiteY35" fmla="*/ 0 h 559966"/>
                <a:gd name="connsiteX36" fmla="*/ 451507 w 1308596"/>
                <a:gd name="connsiteY36" fmla="*/ 72181 h 559966"/>
                <a:gd name="connsiteX37" fmla="*/ 517921 w 1308596"/>
                <a:gd name="connsiteY37" fmla="*/ 279797 h 559966"/>
                <a:gd name="connsiteX38" fmla="*/ 450949 w 1308596"/>
                <a:gd name="connsiteY38" fmla="*/ 487412 h 559966"/>
                <a:gd name="connsiteX39" fmla="*/ 258961 w 1308596"/>
                <a:gd name="connsiteY39" fmla="*/ 559966 h 559966"/>
                <a:gd name="connsiteX40" fmla="*/ 66972 w 1308596"/>
                <a:gd name="connsiteY40" fmla="*/ 487412 h 559966"/>
                <a:gd name="connsiteX41" fmla="*/ 0 w 1308596"/>
                <a:gd name="connsiteY41" fmla="*/ 279052 h 559966"/>
                <a:gd name="connsiteX42" fmla="*/ 67158 w 1308596"/>
                <a:gd name="connsiteY42" fmla="*/ 71623 h 559966"/>
                <a:gd name="connsiteX43" fmla="*/ 259705 w 1308596"/>
                <a:gd name="connsiteY43" fmla="*/ 0 h 55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08596" h="559966">
                  <a:moveTo>
                    <a:pt x="1243856" y="433462"/>
                  </a:moveTo>
                  <a:cubicBezTo>
                    <a:pt x="1264444" y="433462"/>
                    <a:pt x="1280380" y="438919"/>
                    <a:pt x="1291667" y="449833"/>
                  </a:cubicBezTo>
                  <a:cubicBezTo>
                    <a:pt x="1302953" y="460747"/>
                    <a:pt x="1308596" y="476374"/>
                    <a:pt x="1308596" y="496714"/>
                  </a:cubicBezTo>
                  <a:cubicBezTo>
                    <a:pt x="1308596" y="516310"/>
                    <a:pt x="1302891" y="531751"/>
                    <a:pt x="1291481" y="543037"/>
                  </a:cubicBezTo>
                  <a:cubicBezTo>
                    <a:pt x="1280070" y="554323"/>
                    <a:pt x="1264195" y="559966"/>
                    <a:pt x="1243856" y="559966"/>
                  </a:cubicBezTo>
                  <a:cubicBezTo>
                    <a:pt x="1223020" y="559966"/>
                    <a:pt x="1206897" y="554447"/>
                    <a:pt x="1195486" y="543409"/>
                  </a:cubicBezTo>
                  <a:cubicBezTo>
                    <a:pt x="1184076" y="532371"/>
                    <a:pt x="1178371" y="516806"/>
                    <a:pt x="1178371" y="496714"/>
                  </a:cubicBezTo>
                  <a:cubicBezTo>
                    <a:pt x="1178371" y="475878"/>
                    <a:pt x="1183952" y="460127"/>
                    <a:pt x="1195114" y="449461"/>
                  </a:cubicBezTo>
                  <a:cubicBezTo>
                    <a:pt x="1206276" y="438795"/>
                    <a:pt x="1222524" y="433462"/>
                    <a:pt x="1243856" y="433462"/>
                  </a:cubicBezTo>
                  <a:close/>
                  <a:moveTo>
                    <a:pt x="259705" y="95994"/>
                  </a:moveTo>
                  <a:cubicBezTo>
                    <a:pt x="213816" y="95994"/>
                    <a:pt x="179213" y="111435"/>
                    <a:pt x="155897" y="142317"/>
                  </a:cubicBezTo>
                  <a:cubicBezTo>
                    <a:pt x="132581" y="173198"/>
                    <a:pt x="120922" y="219025"/>
                    <a:pt x="120922" y="279797"/>
                  </a:cubicBezTo>
                  <a:cubicBezTo>
                    <a:pt x="120922" y="340568"/>
                    <a:pt x="132457" y="386333"/>
                    <a:pt x="155525" y="417091"/>
                  </a:cubicBezTo>
                  <a:cubicBezTo>
                    <a:pt x="178593" y="447848"/>
                    <a:pt x="213072" y="463227"/>
                    <a:pt x="258961" y="463227"/>
                  </a:cubicBezTo>
                  <a:cubicBezTo>
                    <a:pt x="350986" y="463227"/>
                    <a:pt x="396999" y="402084"/>
                    <a:pt x="396999" y="279797"/>
                  </a:cubicBezTo>
                  <a:cubicBezTo>
                    <a:pt x="396999" y="157261"/>
                    <a:pt x="351234" y="95994"/>
                    <a:pt x="259705" y="95994"/>
                  </a:cubicBezTo>
                  <a:close/>
                  <a:moveTo>
                    <a:pt x="619433" y="8557"/>
                  </a:moveTo>
                  <a:lnTo>
                    <a:pt x="734403" y="8557"/>
                  </a:lnTo>
                  <a:lnTo>
                    <a:pt x="734403" y="341560"/>
                  </a:lnTo>
                  <a:cubicBezTo>
                    <a:pt x="734403" y="383480"/>
                    <a:pt x="742837" y="414238"/>
                    <a:pt x="759704" y="433834"/>
                  </a:cubicBezTo>
                  <a:cubicBezTo>
                    <a:pt x="776571" y="453429"/>
                    <a:pt x="804476" y="463227"/>
                    <a:pt x="843420" y="463227"/>
                  </a:cubicBezTo>
                  <a:cubicBezTo>
                    <a:pt x="881123" y="463227"/>
                    <a:pt x="908470" y="453368"/>
                    <a:pt x="925461" y="433648"/>
                  </a:cubicBezTo>
                  <a:cubicBezTo>
                    <a:pt x="942452" y="413928"/>
                    <a:pt x="950948" y="382984"/>
                    <a:pt x="950948" y="340816"/>
                  </a:cubicBezTo>
                  <a:lnTo>
                    <a:pt x="950948" y="8557"/>
                  </a:lnTo>
                  <a:lnTo>
                    <a:pt x="1065918" y="8557"/>
                  </a:lnTo>
                  <a:lnTo>
                    <a:pt x="1065918" y="360536"/>
                  </a:lnTo>
                  <a:cubicBezTo>
                    <a:pt x="1065918" y="400719"/>
                    <a:pt x="1056926" y="435942"/>
                    <a:pt x="1038943" y="466204"/>
                  </a:cubicBezTo>
                  <a:cubicBezTo>
                    <a:pt x="1020959" y="496466"/>
                    <a:pt x="994976" y="519658"/>
                    <a:pt x="960994" y="535781"/>
                  </a:cubicBezTo>
                  <a:cubicBezTo>
                    <a:pt x="927011" y="551904"/>
                    <a:pt x="886828" y="559966"/>
                    <a:pt x="840443" y="559966"/>
                  </a:cubicBezTo>
                  <a:cubicBezTo>
                    <a:pt x="770494" y="559966"/>
                    <a:pt x="716172" y="542044"/>
                    <a:pt x="677476" y="506201"/>
                  </a:cubicBezTo>
                  <a:cubicBezTo>
                    <a:pt x="638781" y="470359"/>
                    <a:pt x="619433" y="421307"/>
                    <a:pt x="619433" y="359048"/>
                  </a:cubicBezTo>
                  <a:close/>
                  <a:moveTo>
                    <a:pt x="1179859" y="5954"/>
                  </a:moveTo>
                  <a:lnTo>
                    <a:pt x="1308595" y="5954"/>
                  </a:lnTo>
                  <a:lnTo>
                    <a:pt x="1289619" y="369467"/>
                  </a:lnTo>
                  <a:lnTo>
                    <a:pt x="1198834" y="369467"/>
                  </a:lnTo>
                  <a:close/>
                  <a:moveTo>
                    <a:pt x="259705" y="0"/>
                  </a:moveTo>
                  <a:cubicBezTo>
                    <a:pt x="343296" y="0"/>
                    <a:pt x="407231" y="24060"/>
                    <a:pt x="451507" y="72181"/>
                  </a:cubicBezTo>
                  <a:cubicBezTo>
                    <a:pt x="495783" y="120302"/>
                    <a:pt x="517921" y="189508"/>
                    <a:pt x="517921" y="279797"/>
                  </a:cubicBezTo>
                  <a:cubicBezTo>
                    <a:pt x="517921" y="369838"/>
                    <a:pt x="495597" y="439043"/>
                    <a:pt x="450949" y="487412"/>
                  </a:cubicBezTo>
                  <a:cubicBezTo>
                    <a:pt x="406300" y="535781"/>
                    <a:pt x="342304" y="559966"/>
                    <a:pt x="258961" y="559966"/>
                  </a:cubicBezTo>
                  <a:cubicBezTo>
                    <a:pt x="175617" y="559966"/>
                    <a:pt x="111621" y="535781"/>
                    <a:pt x="66972" y="487412"/>
                  </a:cubicBezTo>
                  <a:cubicBezTo>
                    <a:pt x="22324" y="439043"/>
                    <a:pt x="0" y="369590"/>
                    <a:pt x="0" y="279052"/>
                  </a:cubicBezTo>
                  <a:cubicBezTo>
                    <a:pt x="0" y="188515"/>
                    <a:pt x="22386" y="119372"/>
                    <a:pt x="67158" y="71623"/>
                  </a:cubicBezTo>
                  <a:cubicBezTo>
                    <a:pt x="111931" y="23874"/>
                    <a:pt x="176113" y="0"/>
                    <a:pt x="2597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38883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3"/>
          </p:cNvPr>
          <p:cNvSpPr/>
          <p:nvPr/>
        </p:nvSpPr>
        <p:spPr>
          <a:xfrm>
            <a:off x="5071254" y="6461797"/>
            <a:ext cx="204949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  <a:hlinkClick r:id="rId3"/>
              </a:rPr>
              <a:t>https://www.showeet.com/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</p:txBody>
      </p:sp>
      <p:sp>
        <p:nvSpPr>
          <p:cNvPr id="28" name="Freeform 438">
            <a:hlinkClick r:id="rId4"/>
          </p:cNvPr>
          <p:cNvSpPr/>
          <p:nvPr/>
        </p:nvSpPr>
        <p:spPr>
          <a:xfrm>
            <a:off x="340830" y="4512735"/>
            <a:ext cx="445097" cy="468552"/>
          </a:xfrm>
          <a:custGeom>
            <a:avLst/>
            <a:gdLst>
              <a:gd name="connsiteX0" fmla="*/ 166491 w 445666"/>
              <a:gd name="connsiteY0" fmla="*/ 295796 h 468766"/>
              <a:gd name="connsiteX1" fmla="*/ 136911 w 445666"/>
              <a:gd name="connsiteY1" fmla="*/ 297768 h 468766"/>
              <a:gd name="connsiteX2" fmla="*/ 106627 w 445666"/>
              <a:gd name="connsiteY2" fmla="*/ 304811 h 468766"/>
              <a:gd name="connsiteX3" fmla="*/ 79302 w 445666"/>
              <a:gd name="connsiteY3" fmla="*/ 317769 h 468766"/>
              <a:gd name="connsiteX4" fmla="*/ 60004 w 445666"/>
              <a:gd name="connsiteY4" fmla="*/ 338757 h 468766"/>
              <a:gd name="connsiteX5" fmla="*/ 52398 w 445666"/>
              <a:gd name="connsiteY5" fmla="*/ 368477 h 468766"/>
              <a:gd name="connsiteX6" fmla="*/ 62258 w 445666"/>
              <a:gd name="connsiteY6" fmla="*/ 403268 h 468766"/>
              <a:gd name="connsiteX7" fmla="*/ 88034 w 445666"/>
              <a:gd name="connsiteY7" fmla="*/ 426650 h 468766"/>
              <a:gd name="connsiteX8" fmla="*/ 121558 w 445666"/>
              <a:gd name="connsiteY8" fmla="*/ 439046 h 468766"/>
              <a:gd name="connsiteX9" fmla="*/ 157476 w 445666"/>
              <a:gd name="connsiteY9" fmla="*/ 443131 h 468766"/>
              <a:gd name="connsiteX10" fmla="*/ 188887 w 445666"/>
              <a:gd name="connsiteY10" fmla="*/ 439468 h 468766"/>
              <a:gd name="connsiteX11" fmla="*/ 216776 w 445666"/>
              <a:gd name="connsiteY11" fmla="*/ 428481 h 468766"/>
              <a:gd name="connsiteX12" fmla="*/ 237341 w 445666"/>
              <a:gd name="connsiteY12" fmla="*/ 407917 h 468766"/>
              <a:gd name="connsiteX13" fmla="*/ 245088 w 445666"/>
              <a:gd name="connsiteY13" fmla="*/ 377210 h 468766"/>
              <a:gd name="connsiteX14" fmla="*/ 243116 w 445666"/>
              <a:gd name="connsiteY14" fmla="*/ 363406 h 468766"/>
              <a:gd name="connsiteX15" fmla="*/ 239032 w 445666"/>
              <a:gd name="connsiteY15" fmla="*/ 351574 h 468766"/>
              <a:gd name="connsiteX16" fmla="*/ 231425 w 445666"/>
              <a:gd name="connsiteY16" fmla="*/ 339884 h 468766"/>
              <a:gd name="connsiteX17" fmla="*/ 223114 w 445666"/>
              <a:gd name="connsiteY17" fmla="*/ 330024 h 468766"/>
              <a:gd name="connsiteX18" fmla="*/ 212269 w 445666"/>
              <a:gd name="connsiteY18" fmla="*/ 320305 h 468766"/>
              <a:gd name="connsiteX19" fmla="*/ 201986 w 445666"/>
              <a:gd name="connsiteY19" fmla="*/ 312135 h 468766"/>
              <a:gd name="connsiteX20" fmla="*/ 190296 w 445666"/>
              <a:gd name="connsiteY20" fmla="*/ 303684 h 468766"/>
              <a:gd name="connsiteX21" fmla="*/ 180013 w 445666"/>
              <a:gd name="connsiteY21" fmla="*/ 296359 h 468766"/>
              <a:gd name="connsiteX22" fmla="*/ 166491 w 445666"/>
              <a:gd name="connsiteY22" fmla="*/ 295796 h 468766"/>
              <a:gd name="connsiteX23" fmla="*/ 356082 w 445666"/>
              <a:gd name="connsiteY23" fmla="*/ 135221 h 468766"/>
              <a:gd name="connsiteX24" fmla="*/ 385662 w 445666"/>
              <a:gd name="connsiteY24" fmla="*/ 135221 h 468766"/>
              <a:gd name="connsiteX25" fmla="*/ 385662 w 445666"/>
              <a:gd name="connsiteY25" fmla="*/ 196352 h 468766"/>
              <a:gd name="connsiteX26" fmla="*/ 445666 w 445666"/>
              <a:gd name="connsiteY26" fmla="*/ 196352 h 468766"/>
              <a:gd name="connsiteX27" fmla="*/ 445666 w 445666"/>
              <a:gd name="connsiteY27" fmla="*/ 226777 h 468766"/>
              <a:gd name="connsiteX28" fmla="*/ 385662 w 445666"/>
              <a:gd name="connsiteY28" fmla="*/ 226777 h 468766"/>
              <a:gd name="connsiteX29" fmla="*/ 385662 w 445666"/>
              <a:gd name="connsiteY29" fmla="*/ 288471 h 468766"/>
              <a:gd name="connsiteX30" fmla="*/ 356082 w 445666"/>
              <a:gd name="connsiteY30" fmla="*/ 288471 h 468766"/>
              <a:gd name="connsiteX31" fmla="*/ 356082 w 445666"/>
              <a:gd name="connsiteY31" fmla="*/ 226777 h 468766"/>
              <a:gd name="connsiteX32" fmla="*/ 296359 w 445666"/>
              <a:gd name="connsiteY32" fmla="*/ 226777 h 468766"/>
              <a:gd name="connsiteX33" fmla="*/ 296359 w 445666"/>
              <a:gd name="connsiteY33" fmla="*/ 196352 h 468766"/>
              <a:gd name="connsiteX34" fmla="*/ 356082 w 445666"/>
              <a:gd name="connsiteY34" fmla="*/ 196352 h 468766"/>
              <a:gd name="connsiteX35" fmla="*/ 137193 w 445666"/>
              <a:gd name="connsiteY35" fmla="*/ 23100 h 468766"/>
              <a:gd name="connsiteX36" fmla="*/ 113952 w 445666"/>
              <a:gd name="connsiteY36" fmla="*/ 28594 h 468766"/>
              <a:gd name="connsiteX37" fmla="*/ 95500 w 445666"/>
              <a:gd name="connsiteY37" fmla="*/ 43383 h 468766"/>
              <a:gd name="connsiteX38" fmla="*/ 82260 w 445666"/>
              <a:gd name="connsiteY38" fmla="*/ 88457 h 468766"/>
              <a:gd name="connsiteX39" fmla="*/ 85076 w 445666"/>
              <a:gd name="connsiteY39" fmla="*/ 115924 h 468766"/>
              <a:gd name="connsiteX40" fmla="*/ 93950 w 445666"/>
              <a:gd name="connsiteY40" fmla="*/ 144940 h 468766"/>
              <a:gd name="connsiteX41" fmla="*/ 108599 w 445666"/>
              <a:gd name="connsiteY41" fmla="*/ 170998 h 468766"/>
              <a:gd name="connsiteX42" fmla="*/ 129728 w 445666"/>
              <a:gd name="connsiteY42" fmla="*/ 189873 h 468766"/>
              <a:gd name="connsiteX43" fmla="*/ 156913 w 445666"/>
              <a:gd name="connsiteY43" fmla="*/ 197197 h 468766"/>
              <a:gd name="connsiteX44" fmla="*/ 178886 w 445666"/>
              <a:gd name="connsiteY44" fmla="*/ 192549 h 468766"/>
              <a:gd name="connsiteX45" fmla="*/ 197479 w 445666"/>
              <a:gd name="connsiteY45" fmla="*/ 180295 h 468766"/>
              <a:gd name="connsiteX46" fmla="*/ 212410 w 445666"/>
              <a:gd name="connsiteY46" fmla="*/ 135503 h 468766"/>
              <a:gd name="connsiteX47" fmla="*/ 207621 w 445666"/>
              <a:gd name="connsiteY47" fmla="*/ 100289 h 468766"/>
              <a:gd name="connsiteX48" fmla="*/ 193958 w 445666"/>
              <a:gd name="connsiteY48" fmla="*/ 63807 h 468766"/>
              <a:gd name="connsiteX49" fmla="*/ 170153 w 445666"/>
              <a:gd name="connsiteY49" fmla="*/ 34650 h 468766"/>
              <a:gd name="connsiteX50" fmla="*/ 137193 w 445666"/>
              <a:gd name="connsiteY50" fmla="*/ 23100 h 468766"/>
              <a:gd name="connsiteX51" fmla="*/ 180576 w 445666"/>
              <a:gd name="connsiteY51" fmla="*/ 0 h 468766"/>
              <a:gd name="connsiteX52" fmla="*/ 298331 w 445666"/>
              <a:gd name="connsiteY52" fmla="*/ 0 h 468766"/>
              <a:gd name="connsiteX53" fmla="*/ 259455 w 445666"/>
              <a:gd name="connsiteY53" fmla="*/ 24791 h 468766"/>
              <a:gd name="connsiteX54" fmla="*/ 222551 w 445666"/>
              <a:gd name="connsiteY54" fmla="*/ 24791 h 468766"/>
              <a:gd name="connsiteX55" fmla="*/ 254103 w 445666"/>
              <a:gd name="connsiteY55" fmla="*/ 62258 h 468766"/>
              <a:gd name="connsiteX56" fmla="*/ 264808 w 445666"/>
              <a:gd name="connsiteY56" fmla="*/ 107332 h 468766"/>
              <a:gd name="connsiteX57" fmla="*/ 257906 w 445666"/>
              <a:gd name="connsiteY57" fmla="*/ 143813 h 468766"/>
              <a:gd name="connsiteX58" fmla="*/ 241285 w 445666"/>
              <a:gd name="connsiteY58" fmla="*/ 170012 h 468766"/>
              <a:gd name="connsiteX59" fmla="*/ 221706 w 445666"/>
              <a:gd name="connsiteY59" fmla="*/ 188323 h 468766"/>
              <a:gd name="connsiteX60" fmla="*/ 204944 w 445666"/>
              <a:gd name="connsiteY60" fmla="*/ 205648 h 468766"/>
              <a:gd name="connsiteX61" fmla="*/ 198042 w 445666"/>
              <a:gd name="connsiteY61" fmla="*/ 224242 h 468766"/>
              <a:gd name="connsiteX62" fmla="*/ 207057 w 445666"/>
              <a:gd name="connsiteY62" fmla="*/ 244102 h 468766"/>
              <a:gd name="connsiteX63" fmla="*/ 228890 w 445666"/>
              <a:gd name="connsiteY63" fmla="*/ 263258 h 468766"/>
              <a:gd name="connsiteX64" fmla="*/ 254385 w 445666"/>
              <a:gd name="connsiteY64" fmla="*/ 283964 h 468766"/>
              <a:gd name="connsiteX65" fmla="*/ 276076 w 445666"/>
              <a:gd name="connsiteY65" fmla="*/ 313262 h 468766"/>
              <a:gd name="connsiteX66" fmla="*/ 285091 w 445666"/>
              <a:gd name="connsiteY66" fmla="*/ 353265 h 468766"/>
              <a:gd name="connsiteX67" fmla="*/ 271569 w 445666"/>
              <a:gd name="connsiteY67" fmla="*/ 402001 h 468766"/>
              <a:gd name="connsiteX68" fmla="*/ 212128 w 445666"/>
              <a:gd name="connsiteY68" fmla="*/ 452568 h 468766"/>
              <a:gd name="connsiteX69" fmla="*/ 128178 w 445666"/>
              <a:gd name="connsiteY69" fmla="*/ 468766 h 468766"/>
              <a:gd name="connsiteX70" fmla="*/ 58737 w 445666"/>
              <a:gd name="connsiteY70" fmla="*/ 457075 h 468766"/>
              <a:gd name="connsiteX71" fmla="*/ 10423 w 445666"/>
              <a:gd name="connsiteY71" fmla="*/ 418340 h 468766"/>
              <a:gd name="connsiteX72" fmla="*/ 0 w 445666"/>
              <a:gd name="connsiteY72" fmla="*/ 381436 h 468766"/>
              <a:gd name="connsiteX73" fmla="*/ 12536 w 445666"/>
              <a:gd name="connsiteY73" fmla="*/ 339179 h 468766"/>
              <a:gd name="connsiteX74" fmla="*/ 45919 w 445666"/>
              <a:gd name="connsiteY74" fmla="*/ 306783 h 468766"/>
              <a:gd name="connsiteX75" fmla="*/ 159730 w 445666"/>
              <a:gd name="connsiteY75" fmla="*/ 278611 h 468766"/>
              <a:gd name="connsiteX76" fmla="*/ 146349 w 445666"/>
              <a:gd name="connsiteY76" fmla="*/ 257765 h 468766"/>
              <a:gd name="connsiteX77" fmla="*/ 141982 w 445666"/>
              <a:gd name="connsiteY77" fmla="*/ 237200 h 468766"/>
              <a:gd name="connsiteX78" fmla="*/ 147898 w 445666"/>
              <a:gd name="connsiteY78" fmla="*/ 213255 h 468766"/>
              <a:gd name="connsiteX79" fmla="*/ 128742 w 445666"/>
              <a:gd name="connsiteY79" fmla="*/ 214382 h 468766"/>
              <a:gd name="connsiteX80" fmla="*/ 58455 w 445666"/>
              <a:gd name="connsiteY80" fmla="*/ 187196 h 468766"/>
              <a:gd name="connsiteX81" fmla="*/ 29861 w 445666"/>
              <a:gd name="connsiteY81" fmla="*/ 118318 h 468766"/>
              <a:gd name="connsiteX82" fmla="*/ 40003 w 445666"/>
              <a:gd name="connsiteY82" fmla="*/ 73526 h 468766"/>
              <a:gd name="connsiteX83" fmla="*/ 67892 w 445666"/>
              <a:gd name="connsiteY83" fmla="*/ 36622 h 468766"/>
              <a:gd name="connsiteX84" fmla="*/ 119305 w 445666"/>
              <a:gd name="connsiteY84" fmla="*/ 9015 h 468766"/>
              <a:gd name="connsiteX85" fmla="*/ 180576 w 445666"/>
              <a:gd name="connsiteY85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45666" h="468766">
                <a:moveTo>
                  <a:pt x="166491" y="295796"/>
                </a:moveTo>
                <a:cubicBezTo>
                  <a:pt x="156537" y="295796"/>
                  <a:pt x="146677" y="296453"/>
                  <a:pt x="136911" y="297768"/>
                </a:cubicBezTo>
                <a:cubicBezTo>
                  <a:pt x="127145" y="299083"/>
                  <a:pt x="117051" y="301430"/>
                  <a:pt x="106627" y="304811"/>
                </a:cubicBezTo>
                <a:cubicBezTo>
                  <a:pt x="96204" y="308191"/>
                  <a:pt x="87095" y="312511"/>
                  <a:pt x="79302" y="317769"/>
                </a:cubicBezTo>
                <a:cubicBezTo>
                  <a:pt x="71507" y="323028"/>
                  <a:pt x="65075" y="330024"/>
                  <a:pt x="60004" y="338757"/>
                </a:cubicBezTo>
                <a:cubicBezTo>
                  <a:pt x="54933" y="347490"/>
                  <a:pt x="52398" y="357396"/>
                  <a:pt x="52398" y="368477"/>
                </a:cubicBezTo>
                <a:cubicBezTo>
                  <a:pt x="52398" y="381623"/>
                  <a:pt x="55685" y="393221"/>
                  <a:pt x="62258" y="403268"/>
                </a:cubicBezTo>
                <a:cubicBezTo>
                  <a:pt x="68831" y="413316"/>
                  <a:pt x="77423" y="421110"/>
                  <a:pt x="88034" y="426650"/>
                </a:cubicBezTo>
                <a:cubicBezTo>
                  <a:pt x="98645" y="432191"/>
                  <a:pt x="109820" y="436322"/>
                  <a:pt x="121558" y="439046"/>
                </a:cubicBezTo>
                <a:cubicBezTo>
                  <a:pt x="133296" y="441769"/>
                  <a:pt x="145269" y="443131"/>
                  <a:pt x="157476" y="443131"/>
                </a:cubicBezTo>
                <a:cubicBezTo>
                  <a:pt x="168369" y="443131"/>
                  <a:pt x="178839" y="441910"/>
                  <a:pt x="188887" y="439468"/>
                </a:cubicBezTo>
                <a:cubicBezTo>
                  <a:pt x="198935" y="437027"/>
                  <a:pt x="208230" y="433365"/>
                  <a:pt x="216776" y="428481"/>
                </a:cubicBezTo>
                <a:cubicBezTo>
                  <a:pt x="225321" y="423599"/>
                  <a:pt x="232176" y="416743"/>
                  <a:pt x="237341" y="407917"/>
                </a:cubicBezTo>
                <a:cubicBezTo>
                  <a:pt x="242505" y="399090"/>
                  <a:pt x="245088" y="388854"/>
                  <a:pt x="245088" y="377210"/>
                </a:cubicBezTo>
                <a:cubicBezTo>
                  <a:pt x="245088" y="372515"/>
                  <a:pt x="244431" y="367914"/>
                  <a:pt x="243116" y="363406"/>
                </a:cubicBezTo>
                <a:cubicBezTo>
                  <a:pt x="241801" y="358899"/>
                  <a:pt x="240440" y="354955"/>
                  <a:pt x="239032" y="351574"/>
                </a:cubicBezTo>
                <a:cubicBezTo>
                  <a:pt x="237623" y="348194"/>
                  <a:pt x="235088" y="344297"/>
                  <a:pt x="231425" y="339884"/>
                </a:cubicBezTo>
                <a:cubicBezTo>
                  <a:pt x="227763" y="335470"/>
                  <a:pt x="224992" y="332183"/>
                  <a:pt x="223114" y="330024"/>
                </a:cubicBezTo>
                <a:cubicBezTo>
                  <a:pt x="221236" y="327864"/>
                  <a:pt x="217621" y="324624"/>
                  <a:pt x="212269" y="320305"/>
                </a:cubicBezTo>
                <a:cubicBezTo>
                  <a:pt x="206916" y="315985"/>
                  <a:pt x="203488" y="313262"/>
                  <a:pt x="201986" y="312135"/>
                </a:cubicBezTo>
                <a:cubicBezTo>
                  <a:pt x="200484" y="311008"/>
                  <a:pt x="196586" y="308191"/>
                  <a:pt x="190296" y="303684"/>
                </a:cubicBezTo>
                <a:cubicBezTo>
                  <a:pt x="184003" y="299176"/>
                  <a:pt x="180576" y="296735"/>
                  <a:pt x="180013" y="296359"/>
                </a:cubicBezTo>
                <a:cubicBezTo>
                  <a:pt x="177007" y="295984"/>
                  <a:pt x="172500" y="295796"/>
                  <a:pt x="166491" y="295796"/>
                </a:cubicBezTo>
                <a:close/>
                <a:moveTo>
                  <a:pt x="356082" y="135221"/>
                </a:moveTo>
                <a:lnTo>
                  <a:pt x="385662" y="135221"/>
                </a:lnTo>
                <a:lnTo>
                  <a:pt x="385662" y="196352"/>
                </a:lnTo>
                <a:lnTo>
                  <a:pt x="445666" y="196352"/>
                </a:lnTo>
                <a:lnTo>
                  <a:pt x="445666" y="226777"/>
                </a:lnTo>
                <a:lnTo>
                  <a:pt x="385662" y="226777"/>
                </a:lnTo>
                <a:lnTo>
                  <a:pt x="385662" y="288471"/>
                </a:lnTo>
                <a:lnTo>
                  <a:pt x="356082" y="288471"/>
                </a:lnTo>
                <a:lnTo>
                  <a:pt x="356082" y="226777"/>
                </a:lnTo>
                <a:lnTo>
                  <a:pt x="296359" y="226777"/>
                </a:lnTo>
                <a:lnTo>
                  <a:pt x="296359" y="196352"/>
                </a:lnTo>
                <a:lnTo>
                  <a:pt x="356082" y="196352"/>
                </a:lnTo>
                <a:close/>
                <a:moveTo>
                  <a:pt x="137193" y="23100"/>
                </a:moveTo>
                <a:cubicBezTo>
                  <a:pt x="129305" y="23100"/>
                  <a:pt x="121558" y="24931"/>
                  <a:pt x="113952" y="28594"/>
                </a:cubicBezTo>
                <a:cubicBezTo>
                  <a:pt x="106345" y="32256"/>
                  <a:pt x="100195" y="37186"/>
                  <a:pt x="95500" y="43383"/>
                </a:cubicBezTo>
                <a:cubicBezTo>
                  <a:pt x="86673" y="54464"/>
                  <a:pt x="82260" y="69488"/>
                  <a:pt x="82260" y="88457"/>
                </a:cubicBezTo>
                <a:cubicBezTo>
                  <a:pt x="82260" y="97096"/>
                  <a:pt x="83198" y="106252"/>
                  <a:pt x="85076" y="115924"/>
                </a:cubicBezTo>
                <a:cubicBezTo>
                  <a:pt x="86954" y="125596"/>
                  <a:pt x="89912" y="135268"/>
                  <a:pt x="93950" y="144940"/>
                </a:cubicBezTo>
                <a:cubicBezTo>
                  <a:pt x="97988" y="154612"/>
                  <a:pt x="102871" y="163298"/>
                  <a:pt x="108599" y="170998"/>
                </a:cubicBezTo>
                <a:cubicBezTo>
                  <a:pt x="114327" y="178698"/>
                  <a:pt x="121370" y="184990"/>
                  <a:pt x="129728" y="189873"/>
                </a:cubicBezTo>
                <a:cubicBezTo>
                  <a:pt x="138085" y="194756"/>
                  <a:pt x="147146" y="197197"/>
                  <a:pt x="156913" y="197197"/>
                </a:cubicBezTo>
                <a:cubicBezTo>
                  <a:pt x="164049" y="197197"/>
                  <a:pt x="171373" y="195648"/>
                  <a:pt x="178886" y="192549"/>
                </a:cubicBezTo>
                <a:cubicBezTo>
                  <a:pt x="186398" y="189450"/>
                  <a:pt x="192596" y="185365"/>
                  <a:pt x="197479" y="180295"/>
                </a:cubicBezTo>
                <a:cubicBezTo>
                  <a:pt x="207432" y="169590"/>
                  <a:pt x="212410" y="154659"/>
                  <a:pt x="212410" y="135503"/>
                </a:cubicBezTo>
                <a:cubicBezTo>
                  <a:pt x="212410" y="124610"/>
                  <a:pt x="210813" y="112872"/>
                  <a:pt x="207621" y="100289"/>
                </a:cubicBezTo>
                <a:cubicBezTo>
                  <a:pt x="204428" y="87706"/>
                  <a:pt x="199873" y="75545"/>
                  <a:pt x="193958" y="63807"/>
                </a:cubicBezTo>
                <a:cubicBezTo>
                  <a:pt x="188042" y="52069"/>
                  <a:pt x="180107" y="42351"/>
                  <a:pt x="170153" y="34650"/>
                </a:cubicBezTo>
                <a:cubicBezTo>
                  <a:pt x="160199" y="26950"/>
                  <a:pt x="149213" y="23100"/>
                  <a:pt x="137193" y="23100"/>
                </a:cubicBezTo>
                <a:close/>
                <a:moveTo>
                  <a:pt x="180576" y="0"/>
                </a:moveTo>
                <a:lnTo>
                  <a:pt x="298331" y="0"/>
                </a:lnTo>
                <a:lnTo>
                  <a:pt x="259455" y="24791"/>
                </a:lnTo>
                <a:lnTo>
                  <a:pt x="222551" y="24791"/>
                </a:lnTo>
                <a:cubicBezTo>
                  <a:pt x="236449" y="36622"/>
                  <a:pt x="246966" y="49112"/>
                  <a:pt x="254103" y="62258"/>
                </a:cubicBezTo>
                <a:cubicBezTo>
                  <a:pt x="261239" y="75404"/>
                  <a:pt x="264808" y="90429"/>
                  <a:pt x="264808" y="107332"/>
                </a:cubicBezTo>
                <a:cubicBezTo>
                  <a:pt x="264808" y="120854"/>
                  <a:pt x="262507" y="133014"/>
                  <a:pt x="257906" y="143813"/>
                </a:cubicBezTo>
                <a:cubicBezTo>
                  <a:pt x="253304" y="154612"/>
                  <a:pt x="247764" y="163345"/>
                  <a:pt x="241285" y="170012"/>
                </a:cubicBezTo>
                <a:cubicBezTo>
                  <a:pt x="234806" y="176679"/>
                  <a:pt x="228279" y="182783"/>
                  <a:pt x="221706" y="188323"/>
                </a:cubicBezTo>
                <a:cubicBezTo>
                  <a:pt x="215132" y="193864"/>
                  <a:pt x="209545" y="199639"/>
                  <a:pt x="204944" y="205648"/>
                </a:cubicBezTo>
                <a:cubicBezTo>
                  <a:pt x="200343" y="211658"/>
                  <a:pt x="198042" y="217856"/>
                  <a:pt x="198042" y="224242"/>
                </a:cubicBezTo>
                <a:cubicBezTo>
                  <a:pt x="198042" y="231002"/>
                  <a:pt x="201047" y="237623"/>
                  <a:pt x="207057" y="244102"/>
                </a:cubicBezTo>
                <a:cubicBezTo>
                  <a:pt x="213067" y="250581"/>
                  <a:pt x="220344" y="256967"/>
                  <a:pt x="228890" y="263258"/>
                </a:cubicBezTo>
                <a:cubicBezTo>
                  <a:pt x="237435" y="269550"/>
                  <a:pt x="245933" y="276452"/>
                  <a:pt x="254385" y="283964"/>
                </a:cubicBezTo>
                <a:cubicBezTo>
                  <a:pt x="262836" y="291476"/>
                  <a:pt x="270066" y="301242"/>
                  <a:pt x="276076" y="313262"/>
                </a:cubicBezTo>
                <a:cubicBezTo>
                  <a:pt x="282086" y="325282"/>
                  <a:pt x="285091" y="338616"/>
                  <a:pt x="285091" y="353265"/>
                </a:cubicBezTo>
                <a:cubicBezTo>
                  <a:pt x="285091" y="370168"/>
                  <a:pt x="280584" y="386413"/>
                  <a:pt x="271569" y="402001"/>
                </a:cubicBezTo>
                <a:cubicBezTo>
                  <a:pt x="258047" y="424913"/>
                  <a:pt x="238233" y="441769"/>
                  <a:pt x="212128" y="452568"/>
                </a:cubicBezTo>
                <a:cubicBezTo>
                  <a:pt x="186023" y="463366"/>
                  <a:pt x="158039" y="468766"/>
                  <a:pt x="128178" y="468766"/>
                </a:cubicBezTo>
                <a:cubicBezTo>
                  <a:pt x="103387" y="468766"/>
                  <a:pt x="80240" y="464869"/>
                  <a:pt x="58737" y="457075"/>
                </a:cubicBezTo>
                <a:cubicBezTo>
                  <a:pt x="37233" y="449281"/>
                  <a:pt x="21129" y="436369"/>
                  <a:pt x="10423" y="418340"/>
                </a:cubicBezTo>
                <a:cubicBezTo>
                  <a:pt x="3474" y="407071"/>
                  <a:pt x="0" y="394770"/>
                  <a:pt x="0" y="381436"/>
                </a:cubicBezTo>
                <a:cubicBezTo>
                  <a:pt x="0" y="366224"/>
                  <a:pt x="4178" y="352138"/>
                  <a:pt x="12536" y="339179"/>
                </a:cubicBezTo>
                <a:cubicBezTo>
                  <a:pt x="20893" y="326220"/>
                  <a:pt x="32021" y="315422"/>
                  <a:pt x="45919" y="306783"/>
                </a:cubicBezTo>
                <a:cubicBezTo>
                  <a:pt x="70521" y="291382"/>
                  <a:pt x="108459" y="281992"/>
                  <a:pt x="159730" y="278611"/>
                </a:cubicBezTo>
                <a:cubicBezTo>
                  <a:pt x="153720" y="270724"/>
                  <a:pt x="149259" y="263775"/>
                  <a:pt x="146349" y="257765"/>
                </a:cubicBezTo>
                <a:cubicBezTo>
                  <a:pt x="143437" y="251755"/>
                  <a:pt x="141982" y="244900"/>
                  <a:pt x="141982" y="237200"/>
                </a:cubicBezTo>
                <a:cubicBezTo>
                  <a:pt x="141982" y="230439"/>
                  <a:pt x="143954" y="222457"/>
                  <a:pt x="147898" y="213255"/>
                </a:cubicBezTo>
                <a:cubicBezTo>
                  <a:pt x="139259" y="214006"/>
                  <a:pt x="132873" y="214382"/>
                  <a:pt x="128742" y="214382"/>
                </a:cubicBezTo>
                <a:cubicBezTo>
                  <a:pt x="100946" y="214382"/>
                  <a:pt x="77517" y="205320"/>
                  <a:pt x="58455" y="187196"/>
                </a:cubicBezTo>
                <a:cubicBezTo>
                  <a:pt x="39392" y="169073"/>
                  <a:pt x="29861" y="146114"/>
                  <a:pt x="29861" y="118318"/>
                </a:cubicBezTo>
                <a:cubicBezTo>
                  <a:pt x="29861" y="102918"/>
                  <a:pt x="33242" y="87988"/>
                  <a:pt x="40003" y="73526"/>
                </a:cubicBezTo>
                <a:cubicBezTo>
                  <a:pt x="46764" y="59065"/>
                  <a:pt x="56060" y="46764"/>
                  <a:pt x="67892" y="36622"/>
                </a:cubicBezTo>
                <a:cubicBezTo>
                  <a:pt x="82353" y="24227"/>
                  <a:pt x="99491" y="15025"/>
                  <a:pt x="119305" y="9015"/>
                </a:cubicBezTo>
                <a:cubicBezTo>
                  <a:pt x="139118" y="3005"/>
                  <a:pt x="159542" y="0"/>
                  <a:pt x="18057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reeform 310">
            <a:hlinkClick r:id="rId5"/>
          </p:cNvPr>
          <p:cNvSpPr/>
          <p:nvPr/>
        </p:nvSpPr>
        <p:spPr>
          <a:xfrm>
            <a:off x="441835" y="5252883"/>
            <a:ext cx="243087" cy="468552"/>
          </a:xfrm>
          <a:custGeom>
            <a:avLst/>
            <a:gdLst/>
            <a:ahLst/>
            <a:cxnLst/>
            <a:rect l="l" t="t" r="r" b="b"/>
            <a:pathLst>
              <a:path w="243398" h="468766">
                <a:moveTo>
                  <a:pt x="179168" y="0"/>
                </a:moveTo>
                <a:cubicBezTo>
                  <a:pt x="206776" y="0"/>
                  <a:pt x="228186" y="1127"/>
                  <a:pt x="243398" y="3381"/>
                </a:cubicBezTo>
                <a:lnTo>
                  <a:pt x="243398" y="77752"/>
                </a:lnTo>
                <a:lnTo>
                  <a:pt x="199169" y="77752"/>
                </a:lnTo>
                <a:cubicBezTo>
                  <a:pt x="183018" y="77752"/>
                  <a:pt x="172125" y="81133"/>
                  <a:pt x="166491" y="87894"/>
                </a:cubicBezTo>
                <a:cubicBezTo>
                  <a:pt x="160857" y="94655"/>
                  <a:pt x="158040" y="104796"/>
                  <a:pt x="158040" y="118318"/>
                </a:cubicBezTo>
                <a:lnTo>
                  <a:pt x="158040" y="171562"/>
                </a:lnTo>
                <a:lnTo>
                  <a:pt x="240581" y="171562"/>
                </a:lnTo>
                <a:lnTo>
                  <a:pt x="229594" y="254948"/>
                </a:lnTo>
                <a:lnTo>
                  <a:pt x="158040" y="254948"/>
                </a:lnTo>
                <a:lnTo>
                  <a:pt x="158040" y="468766"/>
                </a:lnTo>
                <a:lnTo>
                  <a:pt x="71836" y="468766"/>
                </a:lnTo>
                <a:lnTo>
                  <a:pt x="71836" y="254948"/>
                </a:lnTo>
                <a:lnTo>
                  <a:pt x="0" y="254948"/>
                </a:lnTo>
                <a:lnTo>
                  <a:pt x="0" y="171562"/>
                </a:lnTo>
                <a:lnTo>
                  <a:pt x="71836" y="171562"/>
                </a:lnTo>
                <a:lnTo>
                  <a:pt x="71836" y="110149"/>
                </a:lnTo>
                <a:cubicBezTo>
                  <a:pt x="71836" y="75217"/>
                  <a:pt x="81602" y="48126"/>
                  <a:pt x="101134" y="28875"/>
                </a:cubicBezTo>
                <a:cubicBezTo>
                  <a:pt x="120667" y="9625"/>
                  <a:pt x="146677" y="0"/>
                  <a:pt x="17916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32">
            <a:hlinkClick r:id="rId6"/>
          </p:cNvPr>
          <p:cNvSpPr/>
          <p:nvPr/>
        </p:nvSpPr>
        <p:spPr>
          <a:xfrm>
            <a:off x="383083" y="5993031"/>
            <a:ext cx="360590" cy="468766"/>
          </a:xfrm>
          <a:custGeom>
            <a:avLst/>
            <a:gdLst/>
            <a:ahLst/>
            <a:cxnLst/>
            <a:rect l="l" t="t" r="r" b="b"/>
            <a:pathLst>
              <a:path w="360590" h="468766">
                <a:moveTo>
                  <a:pt x="191564" y="0"/>
                </a:moveTo>
                <a:cubicBezTo>
                  <a:pt x="221237" y="0"/>
                  <a:pt x="248845" y="6245"/>
                  <a:pt x="274386" y="18734"/>
                </a:cubicBezTo>
                <a:cubicBezTo>
                  <a:pt x="299928" y="31223"/>
                  <a:pt x="320681" y="49393"/>
                  <a:pt x="336644" y="73245"/>
                </a:cubicBezTo>
                <a:cubicBezTo>
                  <a:pt x="352608" y="97096"/>
                  <a:pt x="360590" y="124047"/>
                  <a:pt x="360590" y="154096"/>
                </a:cubicBezTo>
                <a:cubicBezTo>
                  <a:pt x="360590" y="172125"/>
                  <a:pt x="358806" y="189779"/>
                  <a:pt x="355237" y="207057"/>
                </a:cubicBezTo>
                <a:cubicBezTo>
                  <a:pt x="351669" y="224335"/>
                  <a:pt x="346035" y="240956"/>
                  <a:pt x="338335" y="256920"/>
                </a:cubicBezTo>
                <a:cubicBezTo>
                  <a:pt x="330635" y="272883"/>
                  <a:pt x="321244" y="286922"/>
                  <a:pt x="310164" y="299036"/>
                </a:cubicBezTo>
                <a:cubicBezTo>
                  <a:pt x="299083" y="311149"/>
                  <a:pt x="285467" y="320821"/>
                  <a:pt x="269316" y="328052"/>
                </a:cubicBezTo>
                <a:cubicBezTo>
                  <a:pt x="253164" y="335282"/>
                  <a:pt x="235416" y="338898"/>
                  <a:pt x="216072" y="338898"/>
                </a:cubicBezTo>
                <a:cubicBezTo>
                  <a:pt x="203302" y="338898"/>
                  <a:pt x="190625" y="335893"/>
                  <a:pt x="178041" y="329883"/>
                </a:cubicBezTo>
                <a:cubicBezTo>
                  <a:pt x="165459" y="323873"/>
                  <a:pt x="156444" y="315610"/>
                  <a:pt x="150997" y="305092"/>
                </a:cubicBezTo>
                <a:cubicBezTo>
                  <a:pt x="149119" y="312417"/>
                  <a:pt x="146490" y="322981"/>
                  <a:pt x="143109" y="336785"/>
                </a:cubicBezTo>
                <a:cubicBezTo>
                  <a:pt x="139729" y="350588"/>
                  <a:pt x="137522" y="359509"/>
                  <a:pt x="136489" y="363547"/>
                </a:cubicBezTo>
                <a:cubicBezTo>
                  <a:pt x="135456" y="367585"/>
                  <a:pt x="133531" y="374252"/>
                  <a:pt x="130714" y="383549"/>
                </a:cubicBezTo>
                <a:cubicBezTo>
                  <a:pt x="127897" y="392845"/>
                  <a:pt x="125455" y="399512"/>
                  <a:pt x="123390" y="403550"/>
                </a:cubicBezTo>
                <a:cubicBezTo>
                  <a:pt x="121324" y="407588"/>
                  <a:pt x="118319" y="413457"/>
                  <a:pt x="114375" y="421157"/>
                </a:cubicBezTo>
                <a:cubicBezTo>
                  <a:pt x="110431" y="428857"/>
                  <a:pt x="106112" y="436135"/>
                  <a:pt x="101416" y="442990"/>
                </a:cubicBezTo>
                <a:cubicBezTo>
                  <a:pt x="96721" y="449844"/>
                  <a:pt x="90899" y="457967"/>
                  <a:pt x="83950" y="467358"/>
                </a:cubicBezTo>
                <a:lnTo>
                  <a:pt x="80006" y="468766"/>
                </a:lnTo>
                <a:lnTo>
                  <a:pt x="77471" y="465949"/>
                </a:lnTo>
                <a:cubicBezTo>
                  <a:pt x="74654" y="436463"/>
                  <a:pt x="73245" y="418809"/>
                  <a:pt x="73245" y="412987"/>
                </a:cubicBezTo>
                <a:cubicBezTo>
                  <a:pt x="73245" y="395709"/>
                  <a:pt x="75264" y="376318"/>
                  <a:pt x="79302" y="354814"/>
                </a:cubicBezTo>
                <a:cubicBezTo>
                  <a:pt x="83340" y="333310"/>
                  <a:pt x="89584" y="306313"/>
                  <a:pt x="98036" y="273823"/>
                </a:cubicBezTo>
                <a:cubicBezTo>
                  <a:pt x="106487" y="241332"/>
                  <a:pt x="111370" y="222270"/>
                  <a:pt x="112685" y="216635"/>
                </a:cubicBezTo>
                <a:cubicBezTo>
                  <a:pt x="106675" y="204428"/>
                  <a:pt x="103670" y="188558"/>
                  <a:pt x="103670" y="169026"/>
                </a:cubicBezTo>
                <a:cubicBezTo>
                  <a:pt x="103670" y="153438"/>
                  <a:pt x="108553" y="138789"/>
                  <a:pt x="118319" y="125079"/>
                </a:cubicBezTo>
                <a:cubicBezTo>
                  <a:pt x="128085" y="111370"/>
                  <a:pt x="140480" y="104515"/>
                  <a:pt x="155504" y="104515"/>
                </a:cubicBezTo>
                <a:cubicBezTo>
                  <a:pt x="166961" y="104515"/>
                  <a:pt x="175882" y="108318"/>
                  <a:pt x="182267" y="115924"/>
                </a:cubicBezTo>
                <a:cubicBezTo>
                  <a:pt x="188653" y="123530"/>
                  <a:pt x="191845" y="133155"/>
                  <a:pt x="191845" y="144799"/>
                </a:cubicBezTo>
                <a:cubicBezTo>
                  <a:pt x="191845" y="157194"/>
                  <a:pt x="187713" y="175130"/>
                  <a:pt x="179450" y="198606"/>
                </a:cubicBezTo>
                <a:cubicBezTo>
                  <a:pt x="171187" y="222082"/>
                  <a:pt x="167055" y="239642"/>
                  <a:pt x="167055" y="251286"/>
                </a:cubicBezTo>
                <a:cubicBezTo>
                  <a:pt x="167055" y="263118"/>
                  <a:pt x="171280" y="272930"/>
                  <a:pt x="179732" y="280724"/>
                </a:cubicBezTo>
                <a:cubicBezTo>
                  <a:pt x="188183" y="288518"/>
                  <a:pt x="198418" y="292415"/>
                  <a:pt x="210438" y="292415"/>
                </a:cubicBezTo>
                <a:cubicBezTo>
                  <a:pt x="220767" y="292415"/>
                  <a:pt x="230346" y="290068"/>
                  <a:pt x="239173" y="285373"/>
                </a:cubicBezTo>
                <a:cubicBezTo>
                  <a:pt x="248000" y="280677"/>
                  <a:pt x="255371" y="274292"/>
                  <a:pt x="261287" y="266216"/>
                </a:cubicBezTo>
                <a:cubicBezTo>
                  <a:pt x="267203" y="258141"/>
                  <a:pt x="272462" y="249220"/>
                  <a:pt x="277062" y="239454"/>
                </a:cubicBezTo>
                <a:cubicBezTo>
                  <a:pt x="281664" y="229688"/>
                  <a:pt x="285232" y="219312"/>
                  <a:pt x="287768" y="208325"/>
                </a:cubicBezTo>
                <a:cubicBezTo>
                  <a:pt x="290303" y="197338"/>
                  <a:pt x="292181" y="186915"/>
                  <a:pt x="293402" y="177055"/>
                </a:cubicBezTo>
                <a:cubicBezTo>
                  <a:pt x="294622" y="167195"/>
                  <a:pt x="295233" y="157852"/>
                  <a:pt x="295233" y="149025"/>
                </a:cubicBezTo>
                <a:cubicBezTo>
                  <a:pt x="295233" y="116534"/>
                  <a:pt x="284951" y="91227"/>
                  <a:pt x="264386" y="73104"/>
                </a:cubicBezTo>
                <a:cubicBezTo>
                  <a:pt x="243821" y="54981"/>
                  <a:pt x="217011" y="45919"/>
                  <a:pt x="183957" y="45919"/>
                </a:cubicBezTo>
                <a:cubicBezTo>
                  <a:pt x="146396" y="45919"/>
                  <a:pt x="115032" y="58079"/>
                  <a:pt x="89866" y="82400"/>
                </a:cubicBezTo>
                <a:cubicBezTo>
                  <a:pt x="64700" y="106721"/>
                  <a:pt x="52117" y="137569"/>
                  <a:pt x="52117" y="174942"/>
                </a:cubicBezTo>
                <a:cubicBezTo>
                  <a:pt x="52117" y="183206"/>
                  <a:pt x="53291" y="191187"/>
                  <a:pt x="55638" y="198888"/>
                </a:cubicBezTo>
                <a:cubicBezTo>
                  <a:pt x="57986" y="206588"/>
                  <a:pt x="60521" y="212691"/>
                  <a:pt x="63244" y="217199"/>
                </a:cubicBezTo>
                <a:cubicBezTo>
                  <a:pt x="65968" y="221706"/>
                  <a:pt x="68503" y="225979"/>
                  <a:pt x="70851" y="230016"/>
                </a:cubicBezTo>
                <a:cubicBezTo>
                  <a:pt x="73198" y="234054"/>
                  <a:pt x="74372" y="236918"/>
                  <a:pt x="74372" y="238609"/>
                </a:cubicBezTo>
                <a:cubicBezTo>
                  <a:pt x="74372" y="243867"/>
                  <a:pt x="72963" y="250722"/>
                  <a:pt x="70146" y="259174"/>
                </a:cubicBezTo>
                <a:cubicBezTo>
                  <a:pt x="67329" y="267625"/>
                  <a:pt x="63855" y="271851"/>
                  <a:pt x="59723" y="271851"/>
                </a:cubicBezTo>
                <a:cubicBezTo>
                  <a:pt x="59348" y="271851"/>
                  <a:pt x="57751" y="271569"/>
                  <a:pt x="54934" y="271005"/>
                </a:cubicBezTo>
                <a:cubicBezTo>
                  <a:pt x="45356" y="268188"/>
                  <a:pt x="36857" y="262930"/>
                  <a:pt x="29439" y="255230"/>
                </a:cubicBezTo>
                <a:cubicBezTo>
                  <a:pt x="22021" y="247530"/>
                  <a:pt x="16293" y="238656"/>
                  <a:pt x="12255" y="228608"/>
                </a:cubicBezTo>
                <a:cubicBezTo>
                  <a:pt x="8217" y="218560"/>
                  <a:pt x="5165" y="208419"/>
                  <a:pt x="3099" y="198183"/>
                </a:cubicBezTo>
                <a:cubicBezTo>
                  <a:pt x="1033" y="187948"/>
                  <a:pt x="0" y="177947"/>
                  <a:pt x="0" y="168181"/>
                </a:cubicBezTo>
                <a:cubicBezTo>
                  <a:pt x="0" y="147898"/>
                  <a:pt x="3522" y="128789"/>
                  <a:pt x="10565" y="110853"/>
                </a:cubicBezTo>
                <a:cubicBezTo>
                  <a:pt x="17607" y="92917"/>
                  <a:pt x="27326" y="77283"/>
                  <a:pt x="39722" y="63948"/>
                </a:cubicBezTo>
                <a:cubicBezTo>
                  <a:pt x="52117" y="50614"/>
                  <a:pt x="66390" y="39064"/>
                  <a:pt x="82541" y="29298"/>
                </a:cubicBezTo>
                <a:cubicBezTo>
                  <a:pt x="98693" y="19532"/>
                  <a:pt x="116065" y="12207"/>
                  <a:pt x="134658" y="7324"/>
                </a:cubicBezTo>
                <a:cubicBezTo>
                  <a:pt x="153251" y="2441"/>
                  <a:pt x="172220" y="0"/>
                  <a:pt x="19156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332">
            <a:hlinkClick r:id="rId7"/>
          </p:cNvPr>
          <p:cNvSpPr/>
          <p:nvPr/>
        </p:nvSpPr>
        <p:spPr>
          <a:xfrm>
            <a:off x="341674" y="3880715"/>
            <a:ext cx="443408" cy="360424"/>
          </a:xfrm>
          <a:custGeom>
            <a:avLst/>
            <a:gdLst/>
            <a:ahLst/>
            <a:cxnLst/>
            <a:rect l="l" t="t" r="r" b="b"/>
            <a:pathLst>
              <a:path w="443976" h="360589">
                <a:moveTo>
                  <a:pt x="307346" y="0"/>
                </a:moveTo>
                <a:cubicBezTo>
                  <a:pt x="333639" y="0"/>
                  <a:pt x="355800" y="9578"/>
                  <a:pt x="373830" y="28734"/>
                </a:cubicBezTo>
                <a:cubicBezTo>
                  <a:pt x="394301" y="24790"/>
                  <a:pt x="413551" y="17466"/>
                  <a:pt x="431581" y="6761"/>
                </a:cubicBezTo>
                <a:cubicBezTo>
                  <a:pt x="424632" y="28359"/>
                  <a:pt x="411298" y="45074"/>
                  <a:pt x="391578" y="56905"/>
                </a:cubicBezTo>
                <a:cubicBezTo>
                  <a:pt x="409044" y="55027"/>
                  <a:pt x="426510" y="50332"/>
                  <a:pt x="443976" y="42820"/>
                </a:cubicBezTo>
                <a:cubicBezTo>
                  <a:pt x="431392" y="61225"/>
                  <a:pt x="416180" y="76907"/>
                  <a:pt x="398339" y="89866"/>
                </a:cubicBezTo>
                <a:cubicBezTo>
                  <a:pt x="398526" y="92495"/>
                  <a:pt x="398620" y="96439"/>
                  <a:pt x="398620" y="101697"/>
                </a:cubicBezTo>
                <a:cubicBezTo>
                  <a:pt x="398620" y="126112"/>
                  <a:pt x="395052" y="150480"/>
                  <a:pt x="387915" y="174801"/>
                </a:cubicBezTo>
                <a:cubicBezTo>
                  <a:pt x="380778" y="199122"/>
                  <a:pt x="369933" y="222457"/>
                  <a:pt x="355378" y="244806"/>
                </a:cubicBezTo>
                <a:cubicBezTo>
                  <a:pt x="340823" y="267155"/>
                  <a:pt x="323497" y="286922"/>
                  <a:pt x="303402" y="304106"/>
                </a:cubicBezTo>
                <a:cubicBezTo>
                  <a:pt x="283307" y="321291"/>
                  <a:pt x="259080" y="335001"/>
                  <a:pt x="230722" y="345236"/>
                </a:cubicBezTo>
                <a:cubicBezTo>
                  <a:pt x="202362" y="355471"/>
                  <a:pt x="172032" y="360589"/>
                  <a:pt x="139728" y="360589"/>
                </a:cubicBezTo>
                <a:cubicBezTo>
                  <a:pt x="88832" y="360589"/>
                  <a:pt x="42256" y="346973"/>
                  <a:pt x="0" y="319741"/>
                </a:cubicBezTo>
                <a:cubicBezTo>
                  <a:pt x="6574" y="320492"/>
                  <a:pt x="13898" y="320868"/>
                  <a:pt x="21974" y="320868"/>
                </a:cubicBezTo>
                <a:cubicBezTo>
                  <a:pt x="64230" y="320868"/>
                  <a:pt x="101886" y="307909"/>
                  <a:pt x="134940" y="281992"/>
                </a:cubicBezTo>
                <a:cubicBezTo>
                  <a:pt x="115220" y="281616"/>
                  <a:pt x="97566" y="275560"/>
                  <a:pt x="81978" y="263822"/>
                </a:cubicBezTo>
                <a:cubicBezTo>
                  <a:pt x="66390" y="252084"/>
                  <a:pt x="55685" y="237106"/>
                  <a:pt x="49863" y="218889"/>
                </a:cubicBezTo>
                <a:cubicBezTo>
                  <a:pt x="56060" y="219828"/>
                  <a:pt x="61788" y="220297"/>
                  <a:pt x="67048" y="220297"/>
                </a:cubicBezTo>
                <a:cubicBezTo>
                  <a:pt x="75122" y="220297"/>
                  <a:pt x="83105" y="219264"/>
                  <a:pt x="90992" y="217199"/>
                </a:cubicBezTo>
                <a:cubicBezTo>
                  <a:pt x="69958" y="212879"/>
                  <a:pt x="52539" y="202409"/>
                  <a:pt x="38736" y="185788"/>
                </a:cubicBezTo>
                <a:cubicBezTo>
                  <a:pt x="24932" y="169167"/>
                  <a:pt x="18030" y="149870"/>
                  <a:pt x="18030" y="127896"/>
                </a:cubicBezTo>
                <a:lnTo>
                  <a:pt x="18030" y="126770"/>
                </a:lnTo>
                <a:cubicBezTo>
                  <a:pt x="30800" y="133906"/>
                  <a:pt x="44510" y="137756"/>
                  <a:pt x="59160" y="138320"/>
                </a:cubicBezTo>
                <a:cubicBezTo>
                  <a:pt x="46764" y="130056"/>
                  <a:pt x="36904" y="119257"/>
                  <a:pt x="29580" y="105923"/>
                </a:cubicBezTo>
                <a:cubicBezTo>
                  <a:pt x="22256" y="92589"/>
                  <a:pt x="18593" y="78128"/>
                  <a:pt x="18593" y="62540"/>
                </a:cubicBezTo>
                <a:cubicBezTo>
                  <a:pt x="18593" y="46013"/>
                  <a:pt x="22724" y="30706"/>
                  <a:pt x="30988" y="16621"/>
                </a:cubicBezTo>
                <a:cubicBezTo>
                  <a:pt x="53713" y="44604"/>
                  <a:pt x="81367" y="67000"/>
                  <a:pt x="113952" y="83809"/>
                </a:cubicBezTo>
                <a:cubicBezTo>
                  <a:pt x="146536" y="100617"/>
                  <a:pt x="181422" y="109961"/>
                  <a:pt x="218608" y="111839"/>
                </a:cubicBezTo>
                <a:cubicBezTo>
                  <a:pt x="217104" y="104702"/>
                  <a:pt x="216354" y="97753"/>
                  <a:pt x="216354" y="90992"/>
                </a:cubicBezTo>
                <a:cubicBezTo>
                  <a:pt x="216354" y="65826"/>
                  <a:pt x="225228" y="44369"/>
                  <a:pt x="242975" y="26621"/>
                </a:cubicBezTo>
                <a:cubicBezTo>
                  <a:pt x="260723" y="8874"/>
                  <a:pt x="282180" y="0"/>
                  <a:pt x="30734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047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What is an </a:t>
            </a:r>
            <a:r>
              <a:rPr lang="en-US" sz="6600" b="0" dirty="0">
                <a:solidFill>
                  <a:srgbClr val="00B0F0"/>
                </a:solidFill>
                <a:latin typeface="Comic Sans MS" panose="030F0702030302020204" pitchFamily="66" charset="0"/>
              </a:rPr>
              <a:t>API</a:t>
            </a:r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957294C-1805-41D7-9063-6AD90615C67E}"/>
              </a:ext>
            </a:extLst>
          </p:cNvPr>
          <p:cNvSpPr txBox="1"/>
          <p:nvPr/>
        </p:nvSpPr>
        <p:spPr>
          <a:xfrm>
            <a:off x="911424" y="1916832"/>
            <a:ext cx="10369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4"/>
                </a:solidFill>
              </a:rPr>
              <a:t>API is the acronym for Application Programming Interface, which is a software intermediary that allows two applications to talk to each other.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98680B1-813F-4F86-BB82-8F68AB6B2377}"/>
              </a:ext>
            </a:extLst>
          </p:cNvPr>
          <p:cNvGrpSpPr/>
          <p:nvPr/>
        </p:nvGrpSpPr>
        <p:grpSpPr>
          <a:xfrm>
            <a:off x="1991544" y="4509120"/>
            <a:ext cx="1080120" cy="1080120"/>
            <a:chOff x="551384" y="548680"/>
            <a:chExt cx="1080120" cy="108012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763BE805-EBBA-42A3-84F5-235894A58599}"/>
                </a:ext>
              </a:extLst>
            </p:cNvPr>
            <p:cNvSpPr/>
            <p:nvPr/>
          </p:nvSpPr>
          <p:spPr>
            <a:xfrm>
              <a:off x="551384" y="54868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1" name="Graphic 50">
              <a:extLst>
                <a:ext uri="{FF2B5EF4-FFF2-40B4-BE49-F238E27FC236}">
                  <a16:creationId xmlns:a16="http://schemas.microsoft.com/office/drawing/2014/main" id="{89FC9951-F424-4B76-B7A6-C263DE0C52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21366" y="718662"/>
              <a:ext cx="740155" cy="740155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73C11BD-D884-4D19-A3DE-041A1D3F13E5}"/>
              </a:ext>
            </a:extLst>
          </p:cNvPr>
          <p:cNvGrpSpPr/>
          <p:nvPr/>
        </p:nvGrpSpPr>
        <p:grpSpPr>
          <a:xfrm>
            <a:off x="9289658" y="4524590"/>
            <a:ext cx="1080120" cy="1080120"/>
            <a:chOff x="2279576" y="1268760"/>
            <a:chExt cx="1080120" cy="1080120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5C70DFEB-27C9-4CFC-8FCA-A0FE92A856BF}"/>
                </a:ext>
              </a:extLst>
            </p:cNvPr>
            <p:cNvSpPr/>
            <p:nvPr/>
          </p:nvSpPr>
          <p:spPr>
            <a:xfrm>
              <a:off x="2279576" y="126876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" name="Graphic 53">
              <a:extLst>
                <a:ext uri="{FF2B5EF4-FFF2-40B4-BE49-F238E27FC236}">
                  <a16:creationId xmlns:a16="http://schemas.microsoft.com/office/drawing/2014/main" id="{7C624243-B6C0-4D3C-BCF2-7ADC969ADE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495977" y="1485161"/>
              <a:ext cx="647317" cy="647317"/>
            </a:xfrm>
            <a:prstGeom prst="rect">
              <a:avLst/>
            </a:prstGeom>
          </p:spPr>
        </p:pic>
      </p:grp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59C8EE87-9EB2-4383-A02B-9F8D12DA2A92}"/>
              </a:ext>
            </a:extLst>
          </p:cNvPr>
          <p:cNvCxnSpPr/>
          <p:nvPr/>
        </p:nvCxnSpPr>
        <p:spPr>
          <a:xfrm>
            <a:off x="2999656" y="4653136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2D8F501-DD29-41D2-99A0-920E6ACEFACC}"/>
              </a:ext>
            </a:extLst>
          </p:cNvPr>
          <p:cNvCxnSpPr/>
          <p:nvPr/>
        </p:nvCxnSpPr>
        <p:spPr>
          <a:xfrm flipH="1">
            <a:off x="3071664" y="5301208"/>
            <a:ext cx="621799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95A8A9F5-A8AD-4E42-8D0F-43A343B2CED7}"/>
              </a:ext>
            </a:extLst>
          </p:cNvPr>
          <p:cNvSpPr txBox="1"/>
          <p:nvPr/>
        </p:nvSpPr>
        <p:spPr>
          <a:xfrm>
            <a:off x="5619399" y="4283804"/>
            <a:ext cx="944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Request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7FE4E9C-62F8-4640-85D8-DF05FBDD7C6A}"/>
              </a:ext>
            </a:extLst>
          </p:cNvPr>
          <p:cNvSpPr txBox="1"/>
          <p:nvPr/>
        </p:nvSpPr>
        <p:spPr>
          <a:xfrm>
            <a:off x="5619399" y="5293195"/>
            <a:ext cx="108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Response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655B0DE-735B-4AEC-AF71-669E6C378C1B}"/>
              </a:ext>
            </a:extLst>
          </p:cNvPr>
          <p:cNvSpPr txBox="1"/>
          <p:nvPr/>
        </p:nvSpPr>
        <p:spPr>
          <a:xfrm>
            <a:off x="2175713" y="5662527"/>
            <a:ext cx="725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Client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FD98E41-66BA-45A4-8538-A5B9B4F12B7E}"/>
              </a:ext>
            </a:extLst>
          </p:cNvPr>
          <p:cNvSpPr txBox="1"/>
          <p:nvPr/>
        </p:nvSpPr>
        <p:spPr>
          <a:xfrm>
            <a:off x="9466733" y="5662527"/>
            <a:ext cx="785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Server</a:t>
            </a:r>
          </a:p>
        </p:txBody>
      </p:sp>
    </p:spTree>
    <p:extLst>
      <p:ext uri="{BB962C8B-B14F-4D97-AF65-F5344CB8AC3E}">
        <p14:creationId xmlns:p14="http://schemas.microsoft.com/office/powerpoint/2010/main" val="2404009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45" grpId="0"/>
      <p:bldP spid="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rgbClr val="00B0F0"/>
                </a:solidFill>
                <a:latin typeface="Comic Sans MS" panose="030F0702030302020204" pitchFamily="66" charset="0"/>
              </a:rPr>
              <a:t>API</a:t>
            </a:r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Simplified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59C8EE87-9EB2-4383-A02B-9F8D12DA2A92}"/>
              </a:ext>
            </a:extLst>
          </p:cNvPr>
          <p:cNvCxnSpPr/>
          <p:nvPr/>
        </p:nvCxnSpPr>
        <p:spPr>
          <a:xfrm>
            <a:off x="3395344" y="3212976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2D8F501-DD29-41D2-99A0-920E6ACEFACC}"/>
              </a:ext>
            </a:extLst>
          </p:cNvPr>
          <p:cNvCxnSpPr>
            <a:cxnSpLocks/>
          </p:cNvCxnSpPr>
          <p:nvPr/>
        </p:nvCxnSpPr>
        <p:spPr>
          <a:xfrm flipH="1">
            <a:off x="3395344" y="3861048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95A8A9F5-A8AD-4E42-8D0F-43A343B2CED7}"/>
              </a:ext>
            </a:extLst>
          </p:cNvPr>
          <p:cNvSpPr txBox="1"/>
          <p:nvPr/>
        </p:nvSpPr>
        <p:spPr>
          <a:xfrm>
            <a:off x="5999794" y="2807821"/>
            <a:ext cx="1686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Request / Order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7FE4E9C-62F8-4640-85D8-DF05FBDD7C6A}"/>
              </a:ext>
            </a:extLst>
          </p:cNvPr>
          <p:cNvSpPr txBox="1"/>
          <p:nvPr/>
        </p:nvSpPr>
        <p:spPr>
          <a:xfrm>
            <a:off x="5593465" y="3881597"/>
            <a:ext cx="2499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Response / Cooked Food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655B0DE-735B-4AEC-AF71-669E6C378C1B}"/>
              </a:ext>
            </a:extLst>
          </p:cNvPr>
          <p:cNvSpPr txBox="1"/>
          <p:nvPr/>
        </p:nvSpPr>
        <p:spPr>
          <a:xfrm>
            <a:off x="946976" y="4390140"/>
            <a:ext cx="1745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Restaurant Table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FD98E41-66BA-45A4-8538-A5B9B4F12B7E}"/>
              </a:ext>
            </a:extLst>
          </p:cNvPr>
          <p:cNvSpPr txBox="1"/>
          <p:nvPr/>
        </p:nvSpPr>
        <p:spPr>
          <a:xfrm>
            <a:off x="10568136" y="4393147"/>
            <a:ext cx="613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Chef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ABEFCE-7586-4961-A97D-28A9791FE6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47548"/>
            <a:ext cx="1962903" cy="19629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6AD25D-A7B6-4B51-A205-F2D886803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480" y="2607068"/>
            <a:ext cx="1643861" cy="164386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7EAA7245-0FEF-4B60-BEF5-731FC98E67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021" y="3262492"/>
            <a:ext cx="443243" cy="44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50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0.00741 L -0.49674 0.0057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45" grpId="0"/>
      <p:bldP spid="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rgbClr val="00B0F0"/>
                </a:solidFill>
                <a:latin typeface="Comic Sans MS" panose="030F0702030302020204" pitchFamily="66" charset="0"/>
              </a:rPr>
              <a:t>API</a:t>
            </a:r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Simplified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59C8EE87-9EB2-4383-A02B-9F8D12DA2A92}"/>
              </a:ext>
            </a:extLst>
          </p:cNvPr>
          <p:cNvCxnSpPr/>
          <p:nvPr/>
        </p:nvCxnSpPr>
        <p:spPr>
          <a:xfrm>
            <a:off x="3395344" y="3212976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2D8F501-DD29-41D2-99A0-920E6ACEFACC}"/>
              </a:ext>
            </a:extLst>
          </p:cNvPr>
          <p:cNvCxnSpPr>
            <a:cxnSpLocks/>
          </p:cNvCxnSpPr>
          <p:nvPr/>
        </p:nvCxnSpPr>
        <p:spPr>
          <a:xfrm flipH="1">
            <a:off x="3395344" y="3861048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95A8A9F5-A8AD-4E42-8D0F-43A343B2CED7}"/>
              </a:ext>
            </a:extLst>
          </p:cNvPr>
          <p:cNvSpPr txBox="1"/>
          <p:nvPr/>
        </p:nvSpPr>
        <p:spPr>
          <a:xfrm>
            <a:off x="5999794" y="2807821"/>
            <a:ext cx="1686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Request / Order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7FE4E9C-62F8-4640-85D8-DF05FBDD7C6A}"/>
              </a:ext>
            </a:extLst>
          </p:cNvPr>
          <p:cNvSpPr txBox="1"/>
          <p:nvPr/>
        </p:nvSpPr>
        <p:spPr>
          <a:xfrm>
            <a:off x="5593465" y="3881597"/>
            <a:ext cx="2499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Response / Cooked Food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655B0DE-735B-4AEC-AF71-669E6C378C1B}"/>
              </a:ext>
            </a:extLst>
          </p:cNvPr>
          <p:cNvSpPr txBox="1"/>
          <p:nvPr/>
        </p:nvSpPr>
        <p:spPr>
          <a:xfrm>
            <a:off x="946976" y="4390140"/>
            <a:ext cx="1745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Restaurant Table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FD98E41-66BA-45A4-8538-A5B9B4F12B7E}"/>
              </a:ext>
            </a:extLst>
          </p:cNvPr>
          <p:cNvSpPr txBox="1"/>
          <p:nvPr/>
        </p:nvSpPr>
        <p:spPr>
          <a:xfrm>
            <a:off x="10568136" y="4393147"/>
            <a:ext cx="613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Chef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ABEFCE-7586-4961-A97D-28A9791FE6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47548"/>
            <a:ext cx="1962903" cy="19629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6AD25D-A7B6-4B51-A205-F2D886803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480" y="2607068"/>
            <a:ext cx="1643861" cy="164386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0A1CDCA-3929-43A2-8557-DE0C855410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094" y="2479703"/>
            <a:ext cx="656236" cy="65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68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45" grpId="0"/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How </a:t>
            </a:r>
            <a:r>
              <a:rPr lang="en-US" sz="6600" b="0" dirty="0">
                <a:solidFill>
                  <a:srgbClr val="00B0F0"/>
                </a:solidFill>
                <a:latin typeface="Comic Sans MS" panose="030F0702030302020204" pitchFamily="66" charset="0"/>
              </a:rPr>
              <a:t>API</a:t>
            </a:r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works?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6FD6903-0B6A-42A2-B37D-DC7709DD6B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713513"/>
            <a:ext cx="3240360" cy="2988809"/>
          </a:xfrm>
          <a:prstGeom prst="rect">
            <a:avLst/>
          </a:prstGeom>
        </p:spPr>
      </p:pic>
      <p:pic>
        <p:nvPicPr>
          <p:cNvPr id="1026" name="Picture 2" descr="Image result for united airlines logo">
            <a:extLst>
              <a:ext uri="{FF2B5EF4-FFF2-40B4-BE49-F238E27FC236}">
                <a16:creationId xmlns:a16="http://schemas.microsoft.com/office/drawing/2014/main" id="{BDC7953E-AD7A-472C-A44E-A85B2DEAC1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048" y="3598318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spirit airlines logo">
            <a:extLst>
              <a:ext uri="{FF2B5EF4-FFF2-40B4-BE49-F238E27FC236}">
                <a16:creationId xmlns:a16="http://schemas.microsoft.com/office/drawing/2014/main" id="{CB866724-388E-4F4C-9003-4AB4F18848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652" y="5409697"/>
            <a:ext cx="2105586" cy="750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american airlines logo">
            <a:extLst>
              <a:ext uri="{FF2B5EF4-FFF2-40B4-BE49-F238E27FC236}">
                <a16:creationId xmlns:a16="http://schemas.microsoft.com/office/drawing/2014/main" id="{FC454FE2-95E4-4106-A308-07E389E3F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126" y="2344886"/>
            <a:ext cx="1897044" cy="91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D8F122E-661A-4721-8E86-A3C5A8B74CD9}"/>
              </a:ext>
            </a:extLst>
          </p:cNvPr>
          <p:cNvSpPr/>
          <p:nvPr/>
        </p:nvSpPr>
        <p:spPr>
          <a:xfrm>
            <a:off x="4274132" y="2476251"/>
            <a:ext cx="905036" cy="652066"/>
          </a:xfrm>
          <a:prstGeom prst="roundRect">
            <a:avLst/>
          </a:prstGeom>
          <a:noFill/>
          <a:ln w="28575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API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24C1A40-EA12-4125-BD5C-32620DE9057C}"/>
              </a:ext>
            </a:extLst>
          </p:cNvPr>
          <p:cNvSpPr/>
          <p:nvPr/>
        </p:nvSpPr>
        <p:spPr>
          <a:xfrm>
            <a:off x="4274132" y="3881885"/>
            <a:ext cx="905036" cy="652066"/>
          </a:xfrm>
          <a:prstGeom prst="roundRect">
            <a:avLst/>
          </a:prstGeom>
          <a:noFill/>
          <a:ln w="28575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API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44431CE-BA9E-45BA-9D5D-48E66C99694B}"/>
              </a:ext>
            </a:extLst>
          </p:cNvPr>
          <p:cNvSpPr/>
          <p:nvPr/>
        </p:nvSpPr>
        <p:spPr>
          <a:xfrm>
            <a:off x="4295800" y="5458861"/>
            <a:ext cx="905036" cy="652066"/>
          </a:xfrm>
          <a:prstGeom prst="roundRect">
            <a:avLst/>
          </a:prstGeom>
          <a:noFill/>
          <a:ln w="28575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API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6F42566-323F-4828-9B1A-FD56E27DC43E}"/>
              </a:ext>
            </a:extLst>
          </p:cNvPr>
          <p:cNvCxnSpPr>
            <a:stCxn id="1032" idx="3"/>
            <a:endCxn id="22" idx="1"/>
          </p:cNvCxnSpPr>
          <p:nvPr/>
        </p:nvCxnSpPr>
        <p:spPr>
          <a:xfrm flipV="1">
            <a:off x="3295170" y="2802284"/>
            <a:ext cx="978962" cy="1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D1C5FFB-3C27-4314-9118-AF03B1EAF9DC}"/>
              </a:ext>
            </a:extLst>
          </p:cNvPr>
          <p:cNvCxnSpPr>
            <a:stCxn id="1026" idx="3"/>
            <a:endCxn id="29" idx="1"/>
          </p:cNvCxnSpPr>
          <p:nvPr/>
        </p:nvCxnSpPr>
        <p:spPr>
          <a:xfrm>
            <a:off x="2956248" y="4207918"/>
            <a:ext cx="1317884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129013E-EFB4-448F-B657-9DCAA2FC4194}"/>
              </a:ext>
            </a:extLst>
          </p:cNvPr>
          <p:cNvCxnSpPr>
            <a:stCxn id="1030" idx="3"/>
            <a:endCxn id="30" idx="1"/>
          </p:cNvCxnSpPr>
          <p:nvPr/>
        </p:nvCxnSpPr>
        <p:spPr>
          <a:xfrm flipV="1">
            <a:off x="3533238" y="5784894"/>
            <a:ext cx="762562" cy="1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4C1B6E9C-1B82-4BDF-8851-F8C69E0DF0BA}"/>
              </a:ext>
            </a:extLst>
          </p:cNvPr>
          <p:cNvCxnSpPr>
            <a:cxnSpLocks/>
            <a:stCxn id="22" idx="3"/>
          </p:cNvCxnSpPr>
          <p:nvPr/>
        </p:nvCxnSpPr>
        <p:spPr>
          <a:xfrm>
            <a:off x="5179168" y="2802284"/>
            <a:ext cx="1204864" cy="55470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6B29FF68-245B-4E93-B2CE-F6B0B8165B8D}"/>
              </a:ext>
            </a:extLst>
          </p:cNvPr>
          <p:cNvCxnSpPr>
            <a:stCxn id="29" idx="3"/>
            <a:endCxn id="21" idx="1"/>
          </p:cNvCxnSpPr>
          <p:nvPr/>
        </p:nvCxnSpPr>
        <p:spPr>
          <a:xfrm>
            <a:off x="5179168" y="4207918"/>
            <a:ext cx="120486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B73075C3-8B04-422E-ABCA-33EF1E9B5E54}"/>
              </a:ext>
            </a:extLst>
          </p:cNvPr>
          <p:cNvCxnSpPr>
            <a:cxnSpLocks/>
            <a:stCxn id="30" idx="3"/>
          </p:cNvCxnSpPr>
          <p:nvPr/>
        </p:nvCxnSpPr>
        <p:spPr>
          <a:xfrm flipV="1">
            <a:off x="5200836" y="4941168"/>
            <a:ext cx="1183196" cy="84372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5010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0714F9A-57FC-47D3-A196-531173ED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6407" y="2002631"/>
            <a:ext cx="4114799" cy="2852737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chemeClr val="accent1"/>
                </a:solidFill>
                <a:latin typeface="Comic Sans MS" panose="030F0702030302020204" pitchFamily="66" charset="0"/>
              </a:rPr>
              <a:t>HTTP</a:t>
            </a:r>
            <a:br>
              <a:rPr lang="en-US" sz="5400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en-US" sz="5400" dirty="0">
                <a:solidFill>
                  <a:schemeClr val="accent1"/>
                </a:solidFill>
                <a:latin typeface="Comic Sans MS" panose="030F0702030302020204" pitchFamily="66" charset="0"/>
              </a:rPr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4143017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How http works?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9BCC09F-3A83-4320-80AD-8EAB809AD3FD}"/>
              </a:ext>
            </a:extLst>
          </p:cNvPr>
          <p:cNvGrpSpPr/>
          <p:nvPr/>
        </p:nvGrpSpPr>
        <p:grpSpPr>
          <a:xfrm>
            <a:off x="1631504" y="3701562"/>
            <a:ext cx="1080120" cy="1080120"/>
            <a:chOff x="551384" y="548680"/>
            <a:chExt cx="1080120" cy="108012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5FBAA66-82EA-45CD-83D5-1C9B939EF727}"/>
                </a:ext>
              </a:extLst>
            </p:cNvPr>
            <p:cNvSpPr/>
            <p:nvPr/>
          </p:nvSpPr>
          <p:spPr>
            <a:xfrm>
              <a:off x="551384" y="54868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E129731B-0287-4428-89E5-549398750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21366" y="718662"/>
              <a:ext cx="740155" cy="740155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F200830-3528-490E-83E0-BCE1D7B141D3}"/>
              </a:ext>
            </a:extLst>
          </p:cNvPr>
          <p:cNvGrpSpPr/>
          <p:nvPr/>
        </p:nvGrpSpPr>
        <p:grpSpPr>
          <a:xfrm>
            <a:off x="8929618" y="3717032"/>
            <a:ext cx="1080120" cy="1080120"/>
            <a:chOff x="2279576" y="1268760"/>
            <a:chExt cx="1080120" cy="108012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B9060EA-70FD-4E7A-AD6D-49E3C36B9851}"/>
                </a:ext>
              </a:extLst>
            </p:cNvPr>
            <p:cNvSpPr/>
            <p:nvPr/>
          </p:nvSpPr>
          <p:spPr>
            <a:xfrm>
              <a:off x="2279576" y="126876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08732AEA-8F28-4EA9-A878-B6F194DA6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495977" y="1485161"/>
              <a:ext cx="647317" cy="647317"/>
            </a:xfrm>
            <a:prstGeom prst="rect">
              <a:avLst/>
            </a:prstGeom>
          </p:spPr>
        </p:pic>
      </p:grp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089252"/>
              </p:ext>
            </p:extLst>
          </p:nvPr>
        </p:nvGraphicFramePr>
        <p:xfrm>
          <a:off x="4511824" y="2126928"/>
          <a:ext cx="2439368" cy="111252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Verb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Headers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9B2E0C7-BA9A-4091-8E69-96B21B276385}"/>
              </a:ext>
            </a:extLst>
          </p:cNvPr>
          <p:cNvCxnSpPr/>
          <p:nvPr/>
        </p:nvCxnSpPr>
        <p:spPr>
          <a:xfrm>
            <a:off x="2639616" y="3845578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611B694-93A2-41EE-867F-58756E5A38A0}"/>
              </a:ext>
            </a:extLst>
          </p:cNvPr>
          <p:cNvSpPr txBox="1"/>
          <p:nvPr/>
        </p:nvSpPr>
        <p:spPr>
          <a:xfrm>
            <a:off x="5259359" y="3476246"/>
            <a:ext cx="944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Request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9C6A53A-2F96-49BF-B0E8-9060E77452BE}"/>
              </a:ext>
            </a:extLst>
          </p:cNvPr>
          <p:cNvSpPr txBox="1"/>
          <p:nvPr/>
        </p:nvSpPr>
        <p:spPr>
          <a:xfrm>
            <a:off x="1795632" y="4869160"/>
            <a:ext cx="725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Client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CB8F733-8F45-42F6-8B6D-E641D6E84C7C}"/>
              </a:ext>
            </a:extLst>
          </p:cNvPr>
          <p:cNvSpPr txBox="1"/>
          <p:nvPr/>
        </p:nvSpPr>
        <p:spPr>
          <a:xfrm>
            <a:off x="9086652" y="4869160"/>
            <a:ext cx="785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Server</a:t>
            </a:r>
          </a:p>
        </p:txBody>
      </p:sp>
    </p:spTree>
    <p:extLst>
      <p:ext uri="{BB962C8B-B14F-4D97-AF65-F5344CB8AC3E}">
        <p14:creationId xmlns:p14="http://schemas.microsoft.com/office/powerpoint/2010/main" val="108904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How http works?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9BCC09F-3A83-4320-80AD-8EAB809AD3FD}"/>
              </a:ext>
            </a:extLst>
          </p:cNvPr>
          <p:cNvGrpSpPr/>
          <p:nvPr/>
        </p:nvGrpSpPr>
        <p:grpSpPr>
          <a:xfrm>
            <a:off x="1631504" y="3701562"/>
            <a:ext cx="1080120" cy="1080120"/>
            <a:chOff x="551384" y="548680"/>
            <a:chExt cx="1080120" cy="108012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5FBAA66-82EA-45CD-83D5-1C9B939EF727}"/>
                </a:ext>
              </a:extLst>
            </p:cNvPr>
            <p:cNvSpPr/>
            <p:nvPr/>
          </p:nvSpPr>
          <p:spPr>
            <a:xfrm>
              <a:off x="551384" y="54868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E129731B-0287-4428-89E5-549398750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21366" y="718662"/>
              <a:ext cx="740155" cy="740155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F200830-3528-490E-83E0-BCE1D7B141D3}"/>
              </a:ext>
            </a:extLst>
          </p:cNvPr>
          <p:cNvGrpSpPr/>
          <p:nvPr/>
        </p:nvGrpSpPr>
        <p:grpSpPr>
          <a:xfrm>
            <a:off x="8929618" y="3717032"/>
            <a:ext cx="1080120" cy="1080120"/>
            <a:chOff x="2279576" y="1268760"/>
            <a:chExt cx="1080120" cy="108012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B9060EA-70FD-4E7A-AD6D-49E3C36B9851}"/>
                </a:ext>
              </a:extLst>
            </p:cNvPr>
            <p:cNvSpPr/>
            <p:nvPr/>
          </p:nvSpPr>
          <p:spPr>
            <a:xfrm>
              <a:off x="2279576" y="126876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08732AEA-8F28-4EA9-A878-B6F194DA6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495977" y="1485161"/>
              <a:ext cx="647317" cy="647317"/>
            </a:xfrm>
            <a:prstGeom prst="rect">
              <a:avLst/>
            </a:prstGeom>
          </p:spPr>
        </p:pic>
      </p:grp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/>
        </p:nvGraphicFramePr>
        <p:xfrm>
          <a:off x="4511824" y="2126928"/>
          <a:ext cx="2439368" cy="111252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POST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Content Length: 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Parky API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9B2E0C7-BA9A-4091-8E69-96B21B276385}"/>
              </a:ext>
            </a:extLst>
          </p:cNvPr>
          <p:cNvCxnSpPr/>
          <p:nvPr/>
        </p:nvCxnSpPr>
        <p:spPr>
          <a:xfrm>
            <a:off x="2639616" y="3845578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41166DC-3CAB-4B78-9A29-7881F747DF5D}"/>
              </a:ext>
            </a:extLst>
          </p:cNvPr>
          <p:cNvCxnSpPr/>
          <p:nvPr/>
        </p:nvCxnSpPr>
        <p:spPr>
          <a:xfrm flipH="1">
            <a:off x="2711624" y="4493650"/>
            <a:ext cx="621799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611B694-93A2-41EE-867F-58756E5A38A0}"/>
              </a:ext>
            </a:extLst>
          </p:cNvPr>
          <p:cNvSpPr txBox="1"/>
          <p:nvPr/>
        </p:nvSpPr>
        <p:spPr>
          <a:xfrm>
            <a:off x="5259359" y="3476246"/>
            <a:ext cx="944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Request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73488D-0DDD-4EE5-88F6-E7BE77158096}"/>
              </a:ext>
            </a:extLst>
          </p:cNvPr>
          <p:cNvSpPr txBox="1"/>
          <p:nvPr/>
        </p:nvSpPr>
        <p:spPr>
          <a:xfrm>
            <a:off x="5259359" y="4485637"/>
            <a:ext cx="108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Response</a:t>
            </a:r>
          </a:p>
        </p:txBody>
      </p:sp>
      <p:graphicFrame>
        <p:nvGraphicFramePr>
          <p:cNvPr id="16" name="Table 14">
            <a:extLst>
              <a:ext uri="{FF2B5EF4-FFF2-40B4-BE49-F238E27FC236}">
                <a16:creationId xmlns:a16="http://schemas.microsoft.com/office/drawing/2014/main" id="{F2682FF8-3E91-4F0C-9A05-708B0E284235}"/>
              </a:ext>
            </a:extLst>
          </p:cNvPr>
          <p:cNvGraphicFramePr>
            <a:graphicFrameLocks noGrp="1"/>
          </p:cNvGraphicFramePr>
          <p:nvPr/>
        </p:nvGraphicFramePr>
        <p:xfrm>
          <a:off x="4600937" y="5301208"/>
          <a:ext cx="2439368" cy="111252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Status code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Headers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69C6A53A-2F96-49BF-B0E8-9060E77452BE}"/>
              </a:ext>
            </a:extLst>
          </p:cNvPr>
          <p:cNvSpPr txBox="1"/>
          <p:nvPr/>
        </p:nvSpPr>
        <p:spPr>
          <a:xfrm>
            <a:off x="1795632" y="4869160"/>
            <a:ext cx="725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Client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CB8F733-8F45-42F6-8B6D-E641D6E84C7C}"/>
              </a:ext>
            </a:extLst>
          </p:cNvPr>
          <p:cNvSpPr txBox="1"/>
          <p:nvPr/>
        </p:nvSpPr>
        <p:spPr>
          <a:xfrm>
            <a:off x="9086652" y="4869160"/>
            <a:ext cx="785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Server</a:t>
            </a:r>
          </a:p>
        </p:txBody>
      </p:sp>
    </p:spTree>
    <p:extLst>
      <p:ext uri="{BB962C8B-B14F-4D97-AF65-F5344CB8AC3E}">
        <p14:creationId xmlns:p14="http://schemas.microsoft.com/office/powerpoint/2010/main" val="324349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How http works?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9BCC09F-3A83-4320-80AD-8EAB809AD3FD}"/>
              </a:ext>
            </a:extLst>
          </p:cNvPr>
          <p:cNvGrpSpPr/>
          <p:nvPr/>
        </p:nvGrpSpPr>
        <p:grpSpPr>
          <a:xfrm>
            <a:off x="1631504" y="3701562"/>
            <a:ext cx="1080120" cy="1080120"/>
            <a:chOff x="551384" y="548680"/>
            <a:chExt cx="1080120" cy="108012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5FBAA66-82EA-45CD-83D5-1C9B939EF727}"/>
                </a:ext>
              </a:extLst>
            </p:cNvPr>
            <p:cNvSpPr/>
            <p:nvPr/>
          </p:nvSpPr>
          <p:spPr>
            <a:xfrm>
              <a:off x="551384" y="54868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E129731B-0287-4428-89E5-549398750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21366" y="718662"/>
              <a:ext cx="740155" cy="740155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F200830-3528-490E-83E0-BCE1D7B141D3}"/>
              </a:ext>
            </a:extLst>
          </p:cNvPr>
          <p:cNvGrpSpPr/>
          <p:nvPr/>
        </p:nvGrpSpPr>
        <p:grpSpPr>
          <a:xfrm>
            <a:off x="8929618" y="3717032"/>
            <a:ext cx="1080120" cy="1080120"/>
            <a:chOff x="2279576" y="1268760"/>
            <a:chExt cx="1080120" cy="108012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B9060EA-70FD-4E7A-AD6D-49E3C36B9851}"/>
                </a:ext>
              </a:extLst>
            </p:cNvPr>
            <p:cNvSpPr/>
            <p:nvPr/>
          </p:nvSpPr>
          <p:spPr>
            <a:xfrm>
              <a:off x="2279576" y="126876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08732AEA-8F28-4EA9-A878-B6F194DA6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495977" y="1485161"/>
              <a:ext cx="647317" cy="647317"/>
            </a:xfrm>
            <a:prstGeom prst="rect">
              <a:avLst/>
            </a:prstGeom>
          </p:spPr>
        </p:pic>
      </p:grp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587519"/>
              </p:ext>
            </p:extLst>
          </p:nvPr>
        </p:nvGraphicFramePr>
        <p:xfrm>
          <a:off x="4511824" y="2126928"/>
          <a:ext cx="2439368" cy="111252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POST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Content Length: 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Parky API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9B2E0C7-BA9A-4091-8E69-96B21B276385}"/>
              </a:ext>
            </a:extLst>
          </p:cNvPr>
          <p:cNvCxnSpPr/>
          <p:nvPr/>
        </p:nvCxnSpPr>
        <p:spPr>
          <a:xfrm>
            <a:off x="2639616" y="3845578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41166DC-3CAB-4B78-9A29-7881F747DF5D}"/>
              </a:ext>
            </a:extLst>
          </p:cNvPr>
          <p:cNvCxnSpPr/>
          <p:nvPr/>
        </p:nvCxnSpPr>
        <p:spPr>
          <a:xfrm flipH="1">
            <a:off x="2711624" y="4493650"/>
            <a:ext cx="621799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611B694-93A2-41EE-867F-58756E5A38A0}"/>
              </a:ext>
            </a:extLst>
          </p:cNvPr>
          <p:cNvSpPr txBox="1"/>
          <p:nvPr/>
        </p:nvSpPr>
        <p:spPr>
          <a:xfrm>
            <a:off x="5259359" y="3476246"/>
            <a:ext cx="944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Request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73488D-0DDD-4EE5-88F6-E7BE77158096}"/>
              </a:ext>
            </a:extLst>
          </p:cNvPr>
          <p:cNvSpPr txBox="1"/>
          <p:nvPr/>
        </p:nvSpPr>
        <p:spPr>
          <a:xfrm>
            <a:off x="5259359" y="4485637"/>
            <a:ext cx="108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Response</a:t>
            </a:r>
          </a:p>
        </p:txBody>
      </p:sp>
      <p:graphicFrame>
        <p:nvGraphicFramePr>
          <p:cNvPr id="16" name="Table 14">
            <a:extLst>
              <a:ext uri="{FF2B5EF4-FFF2-40B4-BE49-F238E27FC236}">
                <a16:creationId xmlns:a16="http://schemas.microsoft.com/office/drawing/2014/main" id="{F2682FF8-3E91-4F0C-9A05-708B0E284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34887"/>
              </p:ext>
            </p:extLst>
          </p:nvPr>
        </p:nvGraphicFramePr>
        <p:xfrm>
          <a:off x="4600937" y="5301208"/>
          <a:ext cx="2439368" cy="111252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Content Type: 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Parky API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08F243F9-B42E-43ED-8316-3C8149113AC1}"/>
              </a:ext>
            </a:extLst>
          </p:cNvPr>
          <p:cNvSpPr txBox="1"/>
          <p:nvPr/>
        </p:nvSpPr>
        <p:spPr>
          <a:xfrm>
            <a:off x="1801486" y="4890438"/>
            <a:ext cx="725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Client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761644-3DC1-4D66-A8A4-EA072DAA16F5}"/>
              </a:ext>
            </a:extLst>
          </p:cNvPr>
          <p:cNvSpPr txBox="1"/>
          <p:nvPr/>
        </p:nvSpPr>
        <p:spPr>
          <a:xfrm>
            <a:off x="9092506" y="4890438"/>
            <a:ext cx="785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Server</a:t>
            </a:r>
          </a:p>
        </p:txBody>
      </p:sp>
    </p:spTree>
    <p:extLst>
      <p:ext uri="{BB962C8B-B14F-4D97-AF65-F5344CB8AC3E}">
        <p14:creationId xmlns:p14="http://schemas.microsoft.com/office/powerpoint/2010/main" val="52461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</p:bldLst>
  </p:timing>
</p:sld>
</file>

<file path=ppt/theme/theme1.xml><?xml version="1.0" encoding="utf-8"?>
<a:theme xmlns:a="http://schemas.openxmlformats.org/drawingml/2006/main" name="SHOWEET-DARK PRO">
  <a:themeElements>
    <a:clrScheme name="SHO-DARK PRO">
      <a:dk1>
        <a:srgbClr val="25252B"/>
      </a:dk1>
      <a:lt1>
        <a:sysClr val="window" lastClr="FFFFFF"/>
      </a:lt1>
      <a:dk2>
        <a:srgbClr val="404152"/>
      </a:dk2>
      <a:lt2>
        <a:srgbClr val="E7E6E6"/>
      </a:lt2>
      <a:accent1>
        <a:srgbClr val="08CF96"/>
      </a:accent1>
      <a:accent2>
        <a:srgbClr val="FDEF54"/>
      </a:accent2>
      <a:accent3>
        <a:srgbClr val="3598FE"/>
      </a:accent3>
      <a:accent4>
        <a:srgbClr val="EF3C77"/>
      </a:accent4>
      <a:accent5>
        <a:srgbClr val="FF9933"/>
      </a:accent5>
      <a:accent6>
        <a:srgbClr val="08CF96"/>
      </a:accent6>
      <a:hlink>
        <a:srgbClr val="08CF96"/>
      </a:hlink>
      <a:folHlink>
        <a:srgbClr val="08CF9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howeet theme">
  <a:themeElements>
    <a:clrScheme name="SHO-DARK PRO">
      <a:dk1>
        <a:srgbClr val="25252B"/>
      </a:dk1>
      <a:lt1>
        <a:sysClr val="window" lastClr="FFFFFF"/>
      </a:lt1>
      <a:dk2>
        <a:srgbClr val="404152"/>
      </a:dk2>
      <a:lt2>
        <a:srgbClr val="E7E6E6"/>
      </a:lt2>
      <a:accent1>
        <a:srgbClr val="08CF96"/>
      </a:accent1>
      <a:accent2>
        <a:srgbClr val="FDEF54"/>
      </a:accent2>
      <a:accent3>
        <a:srgbClr val="3598FE"/>
      </a:accent3>
      <a:accent4>
        <a:srgbClr val="EF3C77"/>
      </a:accent4>
      <a:accent5>
        <a:srgbClr val="FF9933"/>
      </a:accent5>
      <a:accent6>
        <a:srgbClr val="08CF96"/>
      </a:accent6>
      <a:hlink>
        <a:srgbClr val="08CF96"/>
      </a:hlink>
      <a:folHlink>
        <a:srgbClr val="08CF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howeet">
  <a:themeElements>
    <a:clrScheme name="Sho-RETRO">
      <a:dk1>
        <a:srgbClr val="231F20"/>
      </a:dk1>
      <a:lt1>
        <a:sysClr val="window" lastClr="FFFFFF"/>
      </a:lt1>
      <a:dk2>
        <a:srgbClr val="1E2631"/>
      </a:dk2>
      <a:lt2>
        <a:srgbClr val="E9DEDB"/>
      </a:lt2>
      <a:accent1>
        <a:srgbClr val="CD5727"/>
      </a:accent1>
      <a:accent2>
        <a:srgbClr val="B54923"/>
      </a:accent2>
      <a:accent3>
        <a:srgbClr val="933416"/>
      </a:accent3>
      <a:accent4>
        <a:srgbClr val="231F20"/>
      </a:accent4>
      <a:accent5>
        <a:srgbClr val="E9DEDB"/>
      </a:accent5>
      <a:accent6>
        <a:srgbClr val="1E2631"/>
      </a:accent6>
      <a:hlink>
        <a:srgbClr val="7F7F7F"/>
      </a:hlink>
      <a:folHlink>
        <a:srgbClr val="7F7F7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77040</TotalTime>
  <Words>602</Words>
  <Application>Microsoft Office PowerPoint</Application>
  <PresentationFormat>Widescreen</PresentationFormat>
  <Paragraphs>180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Arial</vt:lpstr>
      <vt:lpstr>Bodoni MT</vt:lpstr>
      <vt:lpstr>Calibri</vt:lpstr>
      <vt:lpstr>Calibri Light</vt:lpstr>
      <vt:lpstr>Comic Sans MS</vt:lpstr>
      <vt:lpstr>Monotype Corsiva</vt:lpstr>
      <vt:lpstr>Open Sans</vt:lpstr>
      <vt:lpstr>SHOWEET-DARK PRO</vt:lpstr>
      <vt:lpstr>Showeet theme</vt:lpstr>
      <vt:lpstr>showeet</vt:lpstr>
      <vt:lpstr>PowerPoint Presentation</vt:lpstr>
      <vt:lpstr>What is an API?</vt:lpstr>
      <vt:lpstr>API Simplified</vt:lpstr>
      <vt:lpstr>API Simplified</vt:lpstr>
      <vt:lpstr>How API works?</vt:lpstr>
      <vt:lpstr>HTTP OVERVIEW</vt:lpstr>
      <vt:lpstr>How http works?</vt:lpstr>
      <vt:lpstr>How http works?</vt:lpstr>
      <vt:lpstr>How http works?</vt:lpstr>
      <vt:lpstr>The Request OBJECT</vt:lpstr>
      <vt:lpstr>The Request OBJECT</vt:lpstr>
      <vt:lpstr>The Request OBJECT</vt:lpstr>
      <vt:lpstr>The RESPONSE OBJECT</vt:lpstr>
      <vt:lpstr>The RESPONSE OBJECT</vt:lpstr>
      <vt:lpstr>The RESPONSE OBJECT</vt:lpstr>
      <vt:lpstr>What is REST?</vt:lpstr>
      <vt:lpstr>Thank You 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DARK PRO - PowerPoint Template</dc:title>
  <dc:creator>showeet.com</dc:creator>
  <dc:description>© Copyright Showeet.com</dc:description>
  <cp:lastModifiedBy>bhrugen patel</cp:lastModifiedBy>
  <cp:revision>99</cp:revision>
  <dcterms:created xsi:type="dcterms:W3CDTF">2011-05-09T14:18:21Z</dcterms:created>
  <dcterms:modified xsi:type="dcterms:W3CDTF">2019-12-15T22:54:39Z</dcterms:modified>
  <cp:category>Templates</cp:category>
</cp:coreProperties>
</file>